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6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DF20D0-C590-452B-9479-AEE7C66D73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DD629D-93DD-47F5-9947-A2A42EEFB0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node.js is a runtime for running JavaScript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smtClean="0"/>
              <a:t> Based </a:t>
            </a:r>
            <a:r>
              <a:rPr lang="en-US" sz="3600" dirty="0" smtClean="0"/>
              <a:t>on Google’s V8 </a:t>
            </a:r>
            <a:r>
              <a:rPr lang="en-US" sz="3600" dirty="0" smtClean="0"/>
              <a:t>engine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node is based on packages – collections of code that can be </a:t>
            </a:r>
            <a:r>
              <a:rPr lang="en-US" sz="3600" dirty="0" smtClean="0"/>
              <a:t>reused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49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npm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</a:t>
            </a:r>
            <a:r>
              <a:rPr lang="en-US" sz="3600" dirty="0" err="1" smtClean="0"/>
              <a:t>npm</a:t>
            </a:r>
            <a:r>
              <a:rPr lang="en-US" sz="3600" dirty="0" smtClean="0"/>
              <a:t> </a:t>
            </a:r>
            <a:r>
              <a:rPr lang="en-US" sz="3600" dirty="0"/>
              <a:t>is the node package </a:t>
            </a:r>
            <a:r>
              <a:rPr lang="en-US" sz="3600" dirty="0" smtClean="0"/>
              <a:t>manager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Declare </a:t>
            </a:r>
            <a:r>
              <a:rPr lang="en-US" sz="3600" dirty="0"/>
              <a:t>what packages your code </a:t>
            </a:r>
            <a:r>
              <a:rPr lang="en-US" sz="3600" dirty="0" smtClean="0"/>
              <a:t>needs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Publish your </a:t>
            </a:r>
            <a:r>
              <a:rPr lang="en-US" sz="3600" dirty="0"/>
              <a:t>own packages that other people can use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959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62885"/>
            <a:ext cx="10058400" cy="874475"/>
          </a:xfrm>
        </p:spPr>
        <p:txBody>
          <a:bodyPr/>
          <a:lstStyle/>
          <a:p>
            <a:r>
              <a:rPr lang="en-US" dirty="0" smtClean="0"/>
              <a:t>Why use node.js?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You can write your entire client-server application in JavaScript instead of having to use multiple </a:t>
            </a:r>
            <a:r>
              <a:rPr lang="en-US" sz="3600" dirty="0" smtClean="0"/>
              <a:t>languages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en-US" sz="3600" dirty="0" smtClean="0"/>
              <a:t>node </a:t>
            </a:r>
            <a:r>
              <a:rPr lang="en-US" sz="3600" dirty="0" smtClean="0"/>
              <a:t>scales extremely well for I/O based applications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smtClean="0"/>
              <a:t> Event </a:t>
            </a:r>
            <a:r>
              <a:rPr lang="en-US" sz="3600" dirty="0" smtClean="0"/>
              <a:t>driven, asynchronous </a:t>
            </a:r>
            <a:r>
              <a:rPr lang="en-US" sz="3600" dirty="0" smtClean="0"/>
              <a:t>I/O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2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/>
              <a:t> Just </a:t>
            </a:r>
            <a:r>
              <a:rPr lang="en-US" sz="3600" dirty="0"/>
              <a:t>like every technology, there are also cases where node is a bad 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 smtClean="0"/>
              <a:t> CPU </a:t>
            </a:r>
            <a:r>
              <a:rPr lang="en-US" sz="3600" dirty="0"/>
              <a:t>intensive programs, because it’s single threaded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node file?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132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node.js</vt:lpstr>
      <vt:lpstr>What is node.js?</vt:lpstr>
      <vt:lpstr>What is npm?</vt:lpstr>
      <vt:lpstr>Why use node.js?</vt:lpstr>
      <vt:lpstr>But...</vt:lpstr>
      <vt:lpstr>What is a node file?</vt:lpstr>
      <vt:lpstr>node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Phil Aelion-Moss</dc:creator>
  <cp:lastModifiedBy>Phil Aelion-Moss</cp:lastModifiedBy>
  <cp:revision>13</cp:revision>
  <dcterms:created xsi:type="dcterms:W3CDTF">2015-02-23T11:36:27Z</dcterms:created>
  <dcterms:modified xsi:type="dcterms:W3CDTF">2015-02-26T13:02:27Z</dcterms:modified>
</cp:coreProperties>
</file>