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20D0-C590-452B-9479-AEE7C66D73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629D-93DD-47F5-9947-A2A42EEFB0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06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20D0-C590-452B-9479-AEE7C66D73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629D-93DD-47F5-9947-A2A42EEF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3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20D0-C590-452B-9479-AEE7C66D73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629D-93DD-47F5-9947-A2A42EEF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1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20D0-C590-452B-9479-AEE7C66D73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629D-93DD-47F5-9947-A2A42EEF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20D0-C590-452B-9479-AEE7C66D73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629D-93DD-47F5-9947-A2A42EEFB0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67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20D0-C590-452B-9479-AEE7C66D73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629D-93DD-47F5-9947-A2A42EEF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3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20D0-C590-452B-9479-AEE7C66D73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629D-93DD-47F5-9947-A2A42EEF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1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20D0-C590-452B-9479-AEE7C66D73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629D-93DD-47F5-9947-A2A42EEF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9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20D0-C590-452B-9479-AEE7C66D73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629D-93DD-47F5-9947-A2A42EEF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1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DF20D0-C590-452B-9479-AEE7C66D73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DD629D-93DD-47F5-9947-A2A42EEF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20D0-C590-452B-9479-AEE7C66D73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629D-93DD-47F5-9947-A2A42EEF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2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DF20D0-C590-452B-9479-AEE7C66D73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DD629D-93DD-47F5-9947-A2A42EEFB0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2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node.js?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node.js is a </a:t>
            </a:r>
            <a:r>
              <a:rPr lang="en-US" sz="2400" dirty="0" smtClean="0"/>
              <a:t>runtime </a:t>
            </a:r>
            <a:r>
              <a:rPr lang="en-US" sz="2400" dirty="0" smtClean="0"/>
              <a:t>for running JavaScript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B</a:t>
            </a:r>
            <a:r>
              <a:rPr lang="en-US" sz="2400" dirty="0" smtClean="0"/>
              <a:t>ased on Google’s V8 engine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node is based on packages – collections of code that can be </a:t>
            </a:r>
            <a:r>
              <a:rPr lang="en-US" sz="2400" dirty="0" smtClean="0"/>
              <a:t>reused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 err="1" smtClean="0"/>
              <a:t>npm</a:t>
            </a:r>
            <a:r>
              <a:rPr lang="en-US" sz="2400" dirty="0" smtClean="0"/>
              <a:t> </a:t>
            </a:r>
            <a:r>
              <a:rPr lang="en-US" sz="2400" dirty="0"/>
              <a:t>is the node package manager – a system for declaring what packages your code needs and publishing your own packages that other people can use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8497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node.js?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You can write your entire client-server application in JavaScript instead of having to use multiple languages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node scales extremely well for I/O based applications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Event driven, asynchronous I/O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Just like every technology, there are also cases where node is a bad idea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CPU intensive programs, because it’s single threaded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226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node file?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</TotalTime>
  <Words>126</Words>
  <Application>Microsoft Office PowerPoint</Application>
  <PresentationFormat>Custom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Retrospect</vt:lpstr>
      <vt:lpstr>node.js</vt:lpstr>
      <vt:lpstr>What is node.js?</vt:lpstr>
      <vt:lpstr>Why use node.js?</vt:lpstr>
      <vt:lpstr>What is a node file?</vt:lpstr>
      <vt:lpstr>node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Phil Aelion-Moss</dc:creator>
  <cp:lastModifiedBy>Phil Aelion-Moss</cp:lastModifiedBy>
  <cp:revision>9</cp:revision>
  <dcterms:created xsi:type="dcterms:W3CDTF">2015-02-23T11:36:27Z</dcterms:created>
  <dcterms:modified xsi:type="dcterms:W3CDTF">2015-02-26T09:49:10Z</dcterms:modified>
</cp:coreProperties>
</file>