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rW9XiYXoWMXZEqKI8wM4izvYB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d8dc4d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ed8dc4d4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d8dc4d4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ed8dc4d41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d8dc4d4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ed8dc4d41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d8dc4d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ed8dc4d4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adilsonkrischanski/COM" TargetMode="External"/><Relationship Id="rId5" Type="http://schemas.openxmlformats.org/officeDocument/2006/relationships/hyperlink" Target="https://github.com/adilsonkrischanski/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de um Compilador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88024" y="4149080"/>
            <a:ext cx="406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Adilson Krischanski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Karla Alexsandra de Souza Joriatti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Compiladores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Ricardo Ferreira Martins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29/07/2022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11650" y="1730947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Apresentação P3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987303" y="3707475"/>
            <a:ext cx="350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537675" y="4550102"/>
            <a:ext cx="3780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700808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382225" y="1937200"/>
            <a:ext cx="604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A proposta inicial do trabalho é o desenvolvimento de um compilador com base em uma gramática teste previamente fornecida utilizando as ferramentas flex e bison. A implementação deve possuir a definição dos tokens, mediante arquivo lex, e as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regras sintáticas, por meio da ferramenta bison, bem como análise dessas regras para,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 em seguida, gerar um código em bytecode para JVM (máquina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virtual java) com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auxílio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 da interface </a:t>
            </a:r>
            <a:r>
              <a:rPr i="1" lang="pt-BR" sz="1600">
                <a:latin typeface="Times New Roman"/>
                <a:ea typeface="Times New Roman"/>
                <a:cs typeface="Times New Roman"/>
                <a:sym typeface="Times New Roman"/>
              </a:rPr>
              <a:t>jasmin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971600" y="1700808"/>
            <a:ext cx="5688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Flex 2.6.4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Bison 3.5.1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 Studio Code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1.62.3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Linux (Debian)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Detalhes da Implementação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d8dc4d41_2_0"/>
          <p:cNvSpPr txBox="1"/>
          <p:nvPr/>
        </p:nvSpPr>
        <p:spPr>
          <a:xfrm>
            <a:off x="971600" y="1700808"/>
            <a:ext cx="5688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Identificar Token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Criar Tabela de Símbolos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Tratamento de Erro Léxico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Informação passada para o analisador sintático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" name="Google Shape;116;g13ed8dc4d41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ed8dc4d41_2_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Léxica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13ed8dc4d41_2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d8dc4d41_2_7"/>
          <p:cNvSpPr txBox="1"/>
          <p:nvPr/>
        </p:nvSpPr>
        <p:spPr>
          <a:xfrm>
            <a:off x="971600" y="1700808"/>
            <a:ext cx="5688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das Regras Gramaticais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Chamada dos Tokens criados pela 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Tratamento de Erro Sintático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Funções auxiliares para geração de código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da função Main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g13ed8dc4d4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ed8dc4d41_2_7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Sintática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13ed8dc4d41_2_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d8dc4d41_2_14"/>
          <p:cNvSpPr txBox="1"/>
          <p:nvPr/>
        </p:nvSpPr>
        <p:spPr>
          <a:xfrm>
            <a:off x="971600" y="1700808"/>
            <a:ext cx="568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Interno as regras sintáticas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Tradução para bytecode JVM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Executado com o </a:t>
            </a:r>
            <a:r>
              <a:rPr b="1"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jasmin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g13ed8dc4d41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ed8dc4d41_2_1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Geração de Código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13ed8dc4d41_2_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475699" y="2873523"/>
            <a:ext cx="619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Parte Prática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268849" y="3886408"/>
            <a:ext cx="660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Link Code </a:t>
            </a:r>
            <a:r>
              <a:rPr lang="pt-BR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d8dc4d41_0_15"/>
          <p:cNvSpPr txBox="1"/>
          <p:nvPr/>
        </p:nvSpPr>
        <p:spPr>
          <a:xfrm>
            <a:off x="971600" y="1700808"/>
            <a:ext cx="568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Visualização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Funcionamento da pilha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Dificuldade com a criação de Labels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Tempo reduzido para o desenvolvimento da atividade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g13ed8dc4d4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ed8dc4d41_0_15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Dificuldades Encontradas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g13ed8dc4d41_0_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539552" y="1268760"/>
            <a:ext cx="5760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/>
              <a:t>MARTINS, Ricardo Ferreira. </a:t>
            </a:r>
            <a:r>
              <a:rPr b="1" lang="pt-BR" sz="1150"/>
              <a:t>T2: Descrição / Entrega. </a:t>
            </a:r>
            <a:r>
              <a:rPr lang="pt-BR" sz="1150"/>
              <a:t>Disponível em:&lt; https://ricardofm.me/index.php/pt/&gt;. Acesso em: 26 de jul de 2022.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KRISCHANSKI, Adilson. COM. Github, 2022. Disponível em:  &lt;https://github.com/adilsonkrischanski/COM&gt;. Acesso em: 29 de jul de 2022.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