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50" d="100"/>
          <a:sy n="150" d="100"/>
        </p:scale>
        <p:origin x="-2340" y="-16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 smtClean="0"/>
              <a:t>Clique para editar o estilo</a:t>
            </a:r>
            <a:endParaRPr lang="en-GB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 smtClean="0"/>
              <a:t>Faça clique para editar o estilo</a:t>
            </a:r>
            <a:endParaRPr lang="en-GB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6DE95-235C-4680-B79E-64FB94C9E4F6}" type="datetimeFigureOut">
              <a:rPr lang="en-GB" smtClean="0"/>
              <a:t>13/10/2014</a:t>
            </a:fld>
            <a:endParaRPr lang="en-GB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EB84C-0922-45F3-86FD-B4B34506B2C4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9621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GB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GB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6DE95-235C-4680-B79E-64FB94C9E4F6}" type="datetimeFigureOut">
              <a:rPr lang="en-GB" smtClean="0"/>
              <a:t>13/10/2014</a:t>
            </a:fld>
            <a:endParaRPr lang="en-GB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EB84C-0922-45F3-86FD-B4B34506B2C4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5514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en-GB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GB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6DE95-235C-4680-B79E-64FB94C9E4F6}" type="datetimeFigureOut">
              <a:rPr lang="en-GB" smtClean="0"/>
              <a:t>13/10/2014</a:t>
            </a:fld>
            <a:endParaRPr lang="en-GB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EB84C-0922-45F3-86FD-B4B34506B2C4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2017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GB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GB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6DE95-235C-4680-B79E-64FB94C9E4F6}" type="datetimeFigureOut">
              <a:rPr lang="en-GB" smtClean="0"/>
              <a:t>13/10/2014</a:t>
            </a:fld>
            <a:endParaRPr lang="en-GB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EB84C-0922-45F3-86FD-B4B34506B2C4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7403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 smtClean="0"/>
              <a:t>Clique para editar o estilo</a:t>
            </a:r>
            <a:endParaRPr lang="en-GB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6DE95-235C-4680-B79E-64FB94C9E4F6}" type="datetimeFigureOut">
              <a:rPr lang="en-GB" smtClean="0"/>
              <a:t>13/10/2014</a:t>
            </a:fld>
            <a:endParaRPr lang="en-GB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EB84C-0922-45F3-86FD-B4B34506B2C4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1869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GB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GB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GB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6DE95-235C-4680-B79E-64FB94C9E4F6}" type="datetimeFigureOut">
              <a:rPr lang="en-GB" smtClean="0"/>
              <a:t>13/10/2014</a:t>
            </a:fld>
            <a:endParaRPr lang="en-GB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EB84C-0922-45F3-86FD-B4B34506B2C4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0655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en-GB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GB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GB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6DE95-235C-4680-B79E-64FB94C9E4F6}" type="datetimeFigureOut">
              <a:rPr lang="en-GB" smtClean="0"/>
              <a:t>13/10/2014</a:t>
            </a:fld>
            <a:endParaRPr lang="en-GB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EB84C-0922-45F3-86FD-B4B34506B2C4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2581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GB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6DE95-235C-4680-B79E-64FB94C9E4F6}" type="datetimeFigureOut">
              <a:rPr lang="en-GB" smtClean="0"/>
              <a:t>13/10/2014</a:t>
            </a:fld>
            <a:endParaRPr lang="en-GB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EB84C-0922-45F3-86FD-B4B34506B2C4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1498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6DE95-235C-4680-B79E-64FB94C9E4F6}" type="datetimeFigureOut">
              <a:rPr lang="en-GB" smtClean="0"/>
              <a:t>13/10/2014</a:t>
            </a:fld>
            <a:endParaRPr lang="en-GB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EB84C-0922-45F3-86FD-B4B34506B2C4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6690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en-GB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GB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6DE95-235C-4680-B79E-64FB94C9E4F6}" type="datetimeFigureOut">
              <a:rPr lang="en-GB" smtClean="0"/>
              <a:t>13/10/2014</a:t>
            </a:fld>
            <a:endParaRPr lang="en-GB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EB84C-0922-45F3-86FD-B4B34506B2C4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4795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en-GB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6DE95-235C-4680-B79E-64FB94C9E4F6}" type="datetimeFigureOut">
              <a:rPr lang="en-GB" smtClean="0"/>
              <a:t>13/10/2014</a:t>
            </a:fld>
            <a:endParaRPr lang="en-GB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EB84C-0922-45F3-86FD-B4B34506B2C4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5954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en-GB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GB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6DE95-235C-4680-B79E-64FB94C9E4F6}" type="datetimeFigureOut">
              <a:rPr lang="en-GB" smtClean="0"/>
              <a:t>13/10/2014</a:t>
            </a:fld>
            <a:endParaRPr lang="en-GB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0EB84C-0922-45F3-86FD-B4B34506B2C4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4277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794715" y="3237483"/>
            <a:ext cx="6671257" cy="544959"/>
          </a:xfrm>
          <a:solidFill>
            <a:srgbClr val="FFC000"/>
          </a:solidFill>
        </p:spPr>
        <p:txBody>
          <a:bodyPr>
            <a:noAutofit/>
          </a:bodyPr>
          <a:lstStyle/>
          <a:p>
            <a:r>
              <a:rPr lang="en-GB" sz="3600" b="1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/>
              </a:rPr>
              <a:t>    SNACK BAR</a:t>
            </a:r>
            <a:endParaRPr lang="en-GB" sz="3600" b="1" dirty="0">
              <a:ln>
                <a:solidFill>
                  <a:schemeClr val="tx1"/>
                </a:solidFill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4" name="Oval 3"/>
          <p:cNvSpPr/>
          <p:nvPr/>
        </p:nvSpPr>
        <p:spPr>
          <a:xfrm>
            <a:off x="3914775" y="1943100"/>
            <a:ext cx="1390650" cy="137160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GB" sz="11500" b="1" dirty="0" smtClean="0">
                <a:ln/>
                <a:solidFill>
                  <a:srgbClr val="FF0000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Cooper Black" panose="0208090404030B020404" pitchFamily="18" charset="0"/>
              </a:rPr>
              <a:t>N    Bug’s</a:t>
            </a:r>
            <a:endParaRPr lang="en-GB" sz="11500" b="1" dirty="0">
              <a:ln/>
              <a:solidFill>
                <a:srgbClr val="FF0000"/>
              </a:solidFill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  <a:latin typeface="Cooper Black" panose="0208090404030B020404" pitchFamily="18" charset="0"/>
            </a:endParaRPr>
          </a:p>
        </p:txBody>
      </p:sp>
      <p:pic>
        <p:nvPicPr>
          <p:cNvPr id="1026" name="Picture 2" descr="http://1.bp.blogspot.com/-mnd5A8-5FSo/UDuyQn6OydI/AAAAAAAAG8A/Wy4jo8nKMQI/s400/bug+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7266" y="1635616"/>
            <a:ext cx="1874345" cy="1874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924864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</Words>
  <Application>Microsoft Office PowerPoint</Application>
  <PresentationFormat>Ecrã Panorâmico</PresentationFormat>
  <Paragraphs>2</Paragraphs>
  <Slides>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Cooper Black</vt:lpstr>
      <vt:lpstr>Tema do Office</vt:lpstr>
      <vt:lpstr>N    Bug’s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Bug’s</dc:title>
  <dc:creator>Adilson Vahldick</dc:creator>
  <cp:lastModifiedBy>Adilson Vahldick</cp:lastModifiedBy>
  <cp:revision>2</cp:revision>
  <dcterms:created xsi:type="dcterms:W3CDTF">2014-10-13T13:23:10Z</dcterms:created>
  <dcterms:modified xsi:type="dcterms:W3CDTF">2014-10-13T13:27:34Z</dcterms:modified>
</cp:coreProperties>
</file>