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5" r:id="rId2"/>
    <p:sldId id="276" r:id="rId3"/>
    <p:sldId id="275" r:id="rId4"/>
    <p:sldId id="279" r:id="rId5"/>
    <p:sldId id="284" r:id="rId6"/>
    <p:sldId id="280" r:id="rId7"/>
    <p:sldId id="287" r:id="rId8"/>
    <p:sldId id="289" r:id="rId9"/>
    <p:sldId id="291" r:id="rId10"/>
    <p:sldId id="288" r:id="rId11"/>
    <p:sldId id="286" r:id="rId12"/>
    <p:sldId id="277" r:id="rId13"/>
    <p:sldId id="293" r:id="rId14"/>
    <p:sldId id="281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7" autoAdjust="0"/>
    <p:restoredTop sz="95294" autoAdjust="0"/>
  </p:normalViewPr>
  <p:slideViewPr>
    <p:cSldViewPr snapToGrid="0">
      <p:cViewPr varScale="1">
        <p:scale>
          <a:sx n="63" d="100"/>
          <a:sy n="63" d="100"/>
        </p:scale>
        <p:origin x="84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4D9CB6-F565-45AD-8700-92F33EC6A419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DBC545-C92E-4C0D-813E-8593DC5C25DD}">
      <dgm:prSet custT="1"/>
      <dgm:spPr/>
      <dgm:t>
        <a:bodyPr/>
        <a:lstStyle/>
        <a:p>
          <a:pPr rtl="0"/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Последнее мероприятие перед сдачей скважины в эксплуата­цию - вызов притока флюида из горизонта (пласта). Приток жидкости в скважину возможен только в том случае, когда давле­ние на забой в скважине меньше пластового давления. </a:t>
          </a:r>
          <a:b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Поэтому все работы по освоению скважин заключаются в понижении давления на забой и очистке забоя от грязи, бурового раствора и песка. </a:t>
          </a:r>
          <a:b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 работы осуществляются различными способами в зависимости от характеристик горизонта (пласта), величины пластового давления, количества газа, содержащегося в нефти, и технической оснащен­ности.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48FC67-B24F-4D00-B495-AD12115A92FE}" type="parTrans" cxnId="{0F1EF858-27E3-4202-9D37-12A72385DEEC}">
      <dgm:prSet/>
      <dgm:spPr/>
      <dgm:t>
        <a:bodyPr/>
        <a:lstStyle/>
        <a:p>
          <a:endParaRPr lang="en-US"/>
        </a:p>
      </dgm:t>
    </dgm:pt>
    <dgm:pt modelId="{2DB758EE-D0DD-47F0-9B13-E9918E8C407A}" type="sibTrans" cxnId="{0F1EF858-27E3-4202-9D37-12A72385DEEC}">
      <dgm:prSet/>
      <dgm:spPr/>
      <dgm:t>
        <a:bodyPr/>
        <a:lstStyle/>
        <a:p>
          <a:endParaRPr lang="en-US"/>
        </a:p>
      </dgm:t>
    </dgm:pt>
    <dgm:pt modelId="{E9C06BD2-2209-498A-86D5-17481913C6A7}" type="pres">
      <dgm:prSet presAssocID="{7B4D9CB6-F565-45AD-8700-92F33EC6A419}" presName="Name0" presStyleCnt="0">
        <dgm:presLayoutVars>
          <dgm:chMax/>
          <dgm:chPref/>
          <dgm:dir/>
        </dgm:presLayoutVars>
      </dgm:prSet>
      <dgm:spPr/>
    </dgm:pt>
    <dgm:pt modelId="{ECA06319-F5A3-479A-B87B-DBB6EA692D1A}" type="pres">
      <dgm:prSet presAssocID="{0ADBC545-C92E-4C0D-813E-8593DC5C25DD}" presName="parenttextcomposite" presStyleCnt="0"/>
      <dgm:spPr/>
    </dgm:pt>
    <dgm:pt modelId="{C79E39C6-A5FB-4D4D-AA80-9D0095757CCB}" type="pres">
      <dgm:prSet presAssocID="{0ADBC545-C92E-4C0D-813E-8593DC5C25DD}" presName="parenttext" presStyleLbl="revTx" presStyleIdx="0" presStyleCnt="1" custScaleX="102562" custScaleY="496714">
        <dgm:presLayoutVars>
          <dgm:chMax/>
          <dgm:chPref val="2"/>
          <dgm:bulletEnabled val="1"/>
        </dgm:presLayoutVars>
      </dgm:prSet>
      <dgm:spPr/>
    </dgm:pt>
    <dgm:pt modelId="{F23F6D8E-3B3B-4705-845E-3DBCB5DD1ECA}" type="pres">
      <dgm:prSet presAssocID="{0ADBC545-C92E-4C0D-813E-8593DC5C25DD}" presName="parallelogramComposite" presStyleCnt="0"/>
      <dgm:spPr/>
    </dgm:pt>
    <dgm:pt modelId="{0ABD445E-0DA3-418A-A285-C1D3506E8DF6}" type="pres">
      <dgm:prSet presAssocID="{0ADBC545-C92E-4C0D-813E-8593DC5C25DD}" presName="parallelogram1" presStyleLbl="alignNode1" presStyleIdx="0" presStyleCnt="7"/>
      <dgm:spPr/>
    </dgm:pt>
    <dgm:pt modelId="{C717D9A5-A65E-43F5-BF2D-F1AB676EE997}" type="pres">
      <dgm:prSet presAssocID="{0ADBC545-C92E-4C0D-813E-8593DC5C25DD}" presName="parallelogram2" presStyleLbl="alignNode1" presStyleIdx="1" presStyleCnt="7"/>
      <dgm:spPr/>
    </dgm:pt>
    <dgm:pt modelId="{9444CC2B-73C9-46C5-8999-E8123CD6C939}" type="pres">
      <dgm:prSet presAssocID="{0ADBC545-C92E-4C0D-813E-8593DC5C25DD}" presName="parallelogram3" presStyleLbl="alignNode1" presStyleIdx="2" presStyleCnt="7"/>
      <dgm:spPr/>
    </dgm:pt>
    <dgm:pt modelId="{74874AD2-14D0-4C22-861E-1B0477AAB7E8}" type="pres">
      <dgm:prSet presAssocID="{0ADBC545-C92E-4C0D-813E-8593DC5C25DD}" presName="parallelogram4" presStyleLbl="alignNode1" presStyleIdx="3" presStyleCnt="7"/>
      <dgm:spPr/>
    </dgm:pt>
    <dgm:pt modelId="{3B7A7ADF-D85E-43CF-BBAC-BF4B94329358}" type="pres">
      <dgm:prSet presAssocID="{0ADBC545-C92E-4C0D-813E-8593DC5C25DD}" presName="parallelogram5" presStyleLbl="alignNode1" presStyleIdx="4" presStyleCnt="7"/>
      <dgm:spPr/>
    </dgm:pt>
    <dgm:pt modelId="{6B9CC732-E529-42C2-B0A6-FE86E3D90D99}" type="pres">
      <dgm:prSet presAssocID="{0ADBC545-C92E-4C0D-813E-8593DC5C25DD}" presName="parallelogram6" presStyleLbl="alignNode1" presStyleIdx="5" presStyleCnt="7"/>
      <dgm:spPr/>
    </dgm:pt>
    <dgm:pt modelId="{86B94F13-4360-484E-BC54-7BDDEFE93915}" type="pres">
      <dgm:prSet presAssocID="{0ADBC545-C92E-4C0D-813E-8593DC5C25DD}" presName="parallelogram7" presStyleLbl="alignNode1" presStyleIdx="6" presStyleCnt="7"/>
      <dgm:spPr/>
    </dgm:pt>
  </dgm:ptLst>
  <dgm:cxnLst>
    <dgm:cxn modelId="{D595E951-FA3D-4308-83DF-0B2A04821F0F}" type="presOf" srcId="{7B4D9CB6-F565-45AD-8700-92F33EC6A419}" destId="{E9C06BD2-2209-498A-86D5-17481913C6A7}" srcOrd="0" destOrd="0" presId="urn:microsoft.com/office/officeart/2008/layout/VerticalAccentList"/>
    <dgm:cxn modelId="{769CE276-0FC6-4693-AB56-950DD1CF9B6E}" type="presOf" srcId="{0ADBC545-C92E-4C0D-813E-8593DC5C25DD}" destId="{C79E39C6-A5FB-4D4D-AA80-9D0095757CCB}" srcOrd="0" destOrd="0" presId="urn:microsoft.com/office/officeart/2008/layout/VerticalAccentList"/>
    <dgm:cxn modelId="{0F1EF858-27E3-4202-9D37-12A72385DEEC}" srcId="{7B4D9CB6-F565-45AD-8700-92F33EC6A419}" destId="{0ADBC545-C92E-4C0D-813E-8593DC5C25DD}" srcOrd="0" destOrd="0" parTransId="{D048FC67-B24F-4D00-B495-AD12115A92FE}" sibTransId="{2DB758EE-D0DD-47F0-9B13-E9918E8C407A}"/>
    <dgm:cxn modelId="{10FFCD3F-755B-46EA-85BB-4342D02DDC28}" type="presParOf" srcId="{E9C06BD2-2209-498A-86D5-17481913C6A7}" destId="{ECA06319-F5A3-479A-B87B-DBB6EA692D1A}" srcOrd="0" destOrd="0" presId="urn:microsoft.com/office/officeart/2008/layout/VerticalAccentList"/>
    <dgm:cxn modelId="{06DACB1A-2039-4B82-A2F7-FDEE1CCC0496}" type="presParOf" srcId="{ECA06319-F5A3-479A-B87B-DBB6EA692D1A}" destId="{C79E39C6-A5FB-4D4D-AA80-9D0095757CCB}" srcOrd="0" destOrd="0" presId="urn:microsoft.com/office/officeart/2008/layout/VerticalAccentList"/>
    <dgm:cxn modelId="{F058DADC-8FEA-43D9-B124-5C4131A46386}" type="presParOf" srcId="{E9C06BD2-2209-498A-86D5-17481913C6A7}" destId="{F23F6D8E-3B3B-4705-845E-3DBCB5DD1ECA}" srcOrd="1" destOrd="0" presId="urn:microsoft.com/office/officeart/2008/layout/VerticalAccentList"/>
    <dgm:cxn modelId="{89B52321-A5CC-4797-A438-A33B1C1CA93B}" type="presParOf" srcId="{F23F6D8E-3B3B-4705-845E-3DBCB5DD1ECA}" destId="{0ABD445E-0DA3-418A-A285-C1D3506E8DF6}" srcOrd="0" destOrd="0" presId="urn:microsoft.com/office/officeart/2008/layout/VerticalAccentList"/>
    <dgm:cxn modelId="{1602AE82-7E4E-4D28-9EE7-86B5ECA26D80}" type="presParOf" srcId="{F23F6D8E-3B3B-4705-845E-3DBCB5DD1ECA}" destId="{C717D9A5-A65E-43F5-BF2D-F1AB676EE997}" srcOrd="1" destOrd="0" presId="urn:microsoft.com/office/officeart/2008/layout/VerticalAccentList"/>
    <dgm:cxn modelId="{313B7DB1-E2B1-494C-8416-E1F25EE8190C}" type="presParOf" srcId="{F23F6D8E-3B3B-4705-845E-3DBCB5DD1ECA}" destId="{9444CC2B-73C9-46C5-8999-E8123CD6C939}" srcOrd="2" destOrd="0" presId="urn:microsoft.com/office/officeart/2008/layout/VerticalAccentList"/>
    <dgm:cxn modelId="{7F6CB1D1-664C-4C98-9309-3617D95D3F0B}" type="presParOf" srcId="{F23F6D8E-3B3B-4705-845E-3DBCB5DD1ECA}" destId="{74874AD2-14D0-4C22-861E-1B0477AAB7E8}" srcOrd="3" destOrd="0" presId="urn:microsoft.com/office/officeart/2008/layout/VerticalAccentList"/>
    <dgm:cxn modelId="{25A339DE-78CF-4801-8E20-1251F09C05BF}" type="presParOf" srcId="{F23F6D8E-3B3B-4705-845E-3DBCB5DD1ECA}" destId="{3B7A7ADF-D85E-43CF-BBAC-BF4B94329358}" srcOrd="4" destOrd="0" presId="urn:microsoft.com/office/officeart/2008/layout/VerticalAccentList"/>
    <dgm:cxn modelId="{4C20B629-4152-4BBD-BD87-ECF39C96D562}" type="presParOf" srcId="{F23F6D8E-3B3B-4705-845E-3DBCB5DD1ECA}" destId="{6B9CC732-E529-42C2-B0A6-FE86E3D90D99}" srcOrd="5" destOrd="0" presId="urn:microsoft.com/office/officeart/2008/layout/VerticalAccentList"/>
    <dgm:cxn modelId="{F93076F1-6DB4-4B03-940E-5C1998B7A284}" type="presParOf" srcId="{F23F6D8E-3B3B-4705-845E-3DBCB5DD1ECA}" destId="{86B94F13-4360-484E-BC54-7BDDEFE93915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0B47E79-011D-40BE-BEA2-8622A0FC10DC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79F8D7DB-44AF-4344-9F20-D9CEA60E5F1A}">
      <dgm:prSet custT="1"/>
      <dgm:spPr/>
      <dgm:t>
        <a:bodyPr/>
        <a:lstStyle/>
        <a:p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К ликвидации подлежат следующие скважины</a:t>
          </a:r>
        </a:p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43AF86-3BAE-4182-871A-C31E927DCCD9}" type="parTrans" cxnId="{21D65EFA-FCAA-4A46-9F82-6EAA9ED0D79C}">
      <dgm:prSet/>
      <dgm:spPr/>
      <dgm:t>
        <a:bodyPr/>
        <a:lstStyle/>
        <a:p>
          <a:endParaRPr lang="en-US"/>
        </a:p>
      </dgm:t>
    </dgm:pt>
    <dgm:pt modelId="{D6AA1737-1CB4-419E-AF1C-740289DB6E89}" type="sibTrans" cxnId="{21D65EFA-FCAA-4A46-9F82-6EAA9ED0D79C}">
      <dgm:prSet/>
      <dgm:spPr/>
      <dgm:t>
        <a:bodyPr/>
        <a:lstStyle/>
        <a:p>
          <a:endParaRPr lang="en-US"/>
        </a:p>
      </dgm:t>
    </dgm:pt>
    <dgm:pt modelId="{20038DFA-A425-459F-9AF3-A04596CB6B76}">
      <dgm:prSet custT="1"/>
      <dgm:spPr/>
      <dgm:t>
        <a:bodyPr/>
        <a:lstStyle/>
        <a:p>
          <a:pPr rtl="0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</a:p>
      </dgm:t>
    </dgm:pt>
    <dgm:pt modelId="{51A04417-3DFE-4ED5-88E5-F5F40E19EC31}" type="parTrans" cxnId="{6C2CF96B-691E-41F0-BAA6-2E59547BD1F1}">
      <dgm:prSet/>
      <dgm:spPr/>
      <dgm:t>
        <a:bodyPr/>
        <a:lstStyle/>
        <a:p>
          <a:endParaRPr lang="en-US"/>
        </a:p>
      </dgm:t>
    </dgm:pt>
    <dgm:pt modelId="{11579F58-D0FC-46AE-B0B1-D5D55778781B}" type="sibTrans" cxnId="{6C2CF96B-691E-41F0-BAA6-2E59547BD1F1}">
      <dgm:prSet/>
      <dgm:spPr/>
      <dgm:t>
        <a:bodyPr/>
        <a:lstStyle/>
        <a:p>
          <a:endParaRPr lang="en-US"/>
        </a:p>
      </dgm:t>
    </dgm:pt>
    <dgm:pt modelId="{876700DB-0E7C-423B-8BD2-6647B68A385C}">
      <dgm:prSet custT="1"/>
      <dgm:spPr/>
      <dgm:t>
        <a:bodyPr/>
        <a:lstStyle/>
        <a:p>
          <a:pPr rtl="0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разведочные, оценочные, выполнившие свое назначение и оказавшиеся после бурения непродуктивными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rtl="0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не доведенные до проектной глубины и не вскрывшие проектный интервал по разным причинам</a:t>
          </a:r>
        </a:p>
        <a:p>
          <a:pPr rtl="0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01CAAAAA-1D6C-4B56-B414-64A9E4EDA085}" type="parTrans" cxnId="{8299591A-2899-4521-8EBD-7A2AA369A603}">
      <dgm:prSet/>
      <dgm:spPr/>
      <dgm:t>
        <a:bodyPr/>
        <a:lstStyle/>
        <a:p>
          <a:endParaRPr lang="en-US"/>
        </a:p>
      </dgm:t>
    </dgm:pt>
    <dgm:pt modelId="{EEC12621-3525-4199-A7D0-6BC0F079870C}" type="sibTrans" cxnId="{8299591A-2899-4521-8EBD-7A2AA369A603}">
      <dgm:prSet/>
      <dgm:spPr/>
      <dgm:t>
        <a:bodyPr/>
        <a:lstStyle/>
        <a:p>
          <a:endParaRPr lang="en-US"/>
        </a:p>
      </dgm:t>
    </dgm:pt>
    <dgm:pt modelId="{A6D47BA2-E0AF-44FF-82F7-F34A0A012E1D}">
      <dgm:prSet custT="1"/>
      <dgm:spPr/>
      <dgm:t>
        <a:bodyPr/>
        <a:lstStyle/>
        <a:p>
          <a:pPr algn="ctr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пробуренные в неблагоприятных геологических условиях</a:t>
          </a:r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запланированные как разведочные или добывающие, но не подлежащие ликвидации по техническим причинам из-за низкого качества проводки или аварий в процессе бурения</a:t>
          </a:r>
        </a:p>
        <a:p>
          <a:pPr algn="l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069A3-8216-47A2-B027-6AFFDC340303}" type="parTrans" cxnId="{534F31F2-C829-4EC9-B247-95530F366005}">
      <dgm:prSet/>
      <dgm:spPr/>
      <dgm:t>
        <a:bodyPr/>
        <a:lstStyle/>
        <a:p>
          <a:endParaRPr lang="en-US"/>
        </a:p>
      </dgm:t>
    </dgm:pt>
    <dgm:pt modelId="{AF949391-5650-4623-8398-0653E38F32D9}" type="sibTrans" cxnId="{534F31F2-C829-4EC9-B247-95530F366005}">
      <dgm:prSet/>
      <dgm:spPr/>
      <dgm:t>
        <a:bodyPr/>
        <a:lstStyle/>
        <a:p>
          <a:endParaRPr lang="en-US"/>
        </a:p>
      </dgm:t>
    </dgm:pt>
    <dgm:pt modelId="{89165144-6FDE-4347-88B7-8BA72A9CD878}" type="pres">
      <dgm:prSet presAssocID="{00B47E79-011D-40BE-BEA2-8622A0FC10DC}" presName="Name0" presStyleCnt="0">
        <dgm:presLayoutVars>
          <dgm:chMax val="7"/>
          <dgm:chPref val="5"/>
        </dgm:presLayoutVars>
      </dgm:prSet>
      <dgm:spPr/>
    </dgm:pt>
    <dgm:pt modelId="{7DA6B2BB-C98C-4789-AC69-D69ACCBDB62D}" type="pres">
      <dgm:prSet presAssocID="{00B47E79-011D-40BE-BEA2-8622A0FC10DC}" presName="arrowNode" presStyleLbl="node1" presStyleIdx="0" presStyleCnt="1"/>
      <dgm:spPr/>
    </dgm:pt>
    <dgm:pt modelId="{06C9A9A8-F2F8-4236-9274-949CBBBC6ED5}" type="pres">
      <dgm:prSet presAssocID="{79F8D7DB-44AF-4344-9F20-D9CEA60E5F1A}" presName="txNode1" presStyleLbl="revTx" presStyleIdx="0" presStyleCnt="4" custScaleX="238663">
        <dgm:presLayoutVars>
          <dgm:bulletEnabled val="1"/>
        </dgm:presLayoutVars>
      </dgm:prSet>
      <dgm:spPr/>
    </dgm:pt>
    <dgm:pt modelId="{4F891C9F-163C-4209-B734-D61799B1E61F}" type="pres">
      <dgm:prSet presAssocID="{20038DFA-A425-459F-9AF3-A04596CB6B76}" presName="txNode2" presStyleLbl="revTx" presStyleIdx="1" presStyleCnt="4">
        <dgm:presLayoutVars>
          <dgm:bulletEnabled val="1"/>
        </dgm:presLayoutVars>
      </dgm:prSet>
      <dgm:spPr/>
    </dgm:pt>
    <dgm:pt modelId="{87C99023-7B83-4E4F-82B3-BF0CE3E4BFE1}" type="pres">
      <dgm:prSet presAssocID="{11579F58-D0FC-46AE-B0B1-D5D55778781B}" presName="dotNode2" presStyleCnt="0"/>
      <dgm:spPr/>
    </dgm:pt>
    <dgm:pt modelId="{8A633EE3-CD10-4A82-94AA-372EF731EB65}" type="pres">
      <dgm:prSet presAssocID="{11579F58-D0FC-46AE-B0B1-D5D55778781B}" presName="dotRepeatNode" presStyleLbl="fgShp" presStyleIdx="0" presStyleCnt="2"/>
      <dgm:spPr/>
    </dgm:pt>
    <dgm:pt modelId="{F01BAA03-E465-4392-A58D-8FDF5130C5E0}" type="pres">
      <dgm:prSet presAssocID="{876700DB-0E7C-423B-8BD2-6647B68A385C}" presName="txNode3" presStyleLbl="revTx" presStyleIdx="2" presStyleCnt="4" custScaleX="207392" custScaleY="196454" custLinFactX="28633" custLinFactY="-5909" custLinFactNeighborX="100000" custLinFactNeighborY="-100000">
        <dgm:presLayoutVars>
          <dgm:bulletEnabled val="1"/>
        </dgm:presLayoutVars>
      </dgm:prSet>
      <dgm:spPr/>
    </dgm:pt>
    <dgm:pt modelId="{B574EF96-D8AC-4EBE-8085-1F537E780431}" type="pres">
      <dgm:prSet presAssocID="{EEC12621-3525-4199-A7D0-6BC0F079870C}" presName="dotNode3" presStyleCnt="0"/>
      <dgm:spPr/>
    </dgm:pt>
    <dgm:pt modelId="{B3E52D48-EAA0-4827-88FA-ABA95126240A}" type="pres">
      <dgm:prSet presAssocID="{EEC12621-3525-4199-A7D0-6BC0F079870C}" presName="dotRepeatNode" presStyleLbl="fgShp" presStyleIdx="1" presStyleCnt="2"/>
      <dgm:spPr/>
    </dgm:pt>
    <dgm:pt modelId="{D6E8B9A8-46A1-460F-A138-0299A160D7A0}" type="pres">
      <dgm:prSet presAssocID="{A6D47BA2-E0AF-44FF-82F7-F34A0A012E1D}" presName="txNode4" presStyleLbl="revTx" presStyleIdx="3" presStyleCnt="4" custScaleX="282629" custLinFactNeighborX="-376" custLinFactNeighborY="-14219">
        <dgm:presLayoutVars>
          <dgm:bulletEnabled val="1"/>
        </dgm:presLayoutVars>
      </dgm:prSet>
      <dgm:spPr/>
    </dgm:pt>
  </dgm:ptLst>
  <dgm:cxnLst>
    <dgm:cxn modelId="{C666BA04-40DF-4B8B-8469-B069BE50D93F}" type="presOf" srcId="{79F8D7DB-44AF-4344-9F20-D9CEA60E5F1A}" destId="{06C9A9A8-F2F8-4236-9274-949CBBBC6ED5}" srcOrd="0" destOrd="0" presId="urn:microsoft.com/office/officeart/2009/3/layout/DescendingProcess"/>
    <dgm:cxn modelId="{8299591A-2899-4521-8EBD-7A2AA369A603}" srcId="{00B47E79-011D-40BE-BEA2-8622A0FC10DC}" destId="{876700DB-0E7C-423B-8BD2-6647B68A385C}" srcOrd="2" destOrd="0" parTransId="{01CAAAAA-1D6C-4B56-B414-64A9E4EDA085}" sibTransId="{EEC12621-3525-4199-A7D0-6BC0F079870C}"/>
    <dgm:cxn modelId="{C7EF2325-CD62-4F36-B950-2E27C8E50515}" type="presOf" srcId="{00B47E79-011D-40BE-BEA2-8622A0FC10DC}" destId="{89165144-6FDE-4347-88B7-8BA72A9CD878}" srcOrd="0" destOrd="0" presId="urn:microsoft.com/office/officeart/2009/3/layout/DescendingProcess"/>
    <dgm:cxn modelId="{B7D09E61-8F27-4227-97E4-D428D86058B7}" type="presOf" srcId="{876700DB-0E7C-423B-8BD2-6647B68A385C}" destId="{F01BAA03-E465-4392-A58D-8FDF5130C5E0}" srcOrd="0" destOrd="0" presId="urn:microsoft.com/office/officeart/2009/3/layout/DescendingProcess"/>
    <dgm:cxn modelId="{7F338C43-7575-4626-922C-018CAAD4CB7C}" type="presOf" srcId="{11579F58-D0FC-46AE-B0B1-D5D55778781B}" destId="{8A633EE3-CD10-4A82-94AA-372EF731EB65}" srcOrd="0" destOrd="0" presId="urn:microsoft.com/office/officeart/2009/3/layout/DescendingProcess"/>
    <dgm:cxn modelId="{6C2CF96B-691E-41F0-BAA6-2E59547BD1F1}" srcId="{00B47E79-011D-40BE-BEA2-8622A0FC10DC}" destId="{20038DFA-A425-459F-9AF3-A04596CB6B76}" srcOrd="1" destOrd="0" parTransId="{51A04417-3DFE-4ED5-88E5-F5F40E19EC31}" sibTransId="{11579F58-D0FC-46AE-B0B1-D5D55778781B}"/>
    <dgm:cxn modelId="{D998C877-640E-430D-A69D-45483EDCC391}" type="presOf" srcId="{EEC12621-3525-4199-A7D0-6BC0F079870C}" destId="{B3E52D48-EAA0-4827-88FA-ABA95126240A}" srcOrd="0" destOrd="0" presId="urn:microsoft.com/office/officeart/2009/3/layout/DescendingProcess"/>
    <dgm:cxn modelId="{1FCA53A2-689A-4FA2-8196-933774BE0CA9}" type="presOf" srcId="{20038DFA-A425-459F-9AF3-A04596CB6B76}" destId="{4F891C9F-163C-4209-B734-D61799B1E61F}" srcOrd="0" destOrd="0" presId="urn:microsoft.com/office/officeart/2009/3/layout/DescendingProcess"/>
    <dgm:cxn modelId="{534F31F2-C829-4EC9-B247-95530F366005}" srcId="{00B47E79-011D-40BE-BEA2-8622A0FC10DC}" destId="{A6D47BA2-E0AF-44FF-82F7-F34A0A012E1D}" srcOrd="3" destOrd="0" parTransId="{92B069A3-8216-47A2-B027-6AFFDC340303}" sibTransId="{AF949391-5650-4623-8398-0653E38F32D9}"/>
    <dgm:cxn modelId="{AE0E94F2-5871-477E-A8B3-E4FFEF9191BF}" type="presOf" srcId="{A6D47BA2-E0AF-44FF-82F7-F34A0A012E1D}" destId="{D6E8B9A8-46A1-460F-A138-0299A160D7A0}" srcOrd="0" destOrd="0" presId="urn:microsoft.com/office/officeart/2009/3/layout/DescendingProcess"/>
    <dgm:cxn modelId="{21D65EFA-FCAA-4A46-9F82-6EAA9ED0D79C}" srcId="{00B47E79-011D-40BE-BEA2-8622A0FC10DC}" destId="{79F8D7DB-44AF-4344-9F20-D9CEA60E5F1A}" srcOrd="0" destOrd="0" parTransId="{8A43AF86-3BAE-4182-871A-C31E927DCCD9}" sibTransId="{D6AA1737-1CB4-419E-AF1C-740289DB6E89}"/>
    <dgm:cxn modelId="{A0E4CBE3-81AB-43D9-8522-149D76CA7448}" type="presParOf" srcId="{89165144-6FDE-4347-88B7-8BA72A9CD878}" destId="{7DA6B2BB-C98C-4789-AC69-D69ACCBDB62D}" srcOrd="0" destOrd="0" presId="urn:microsoft.com/office/officeart/2009/3/layout/DescendingProcess"/>
    <dgm:cxn modelId="{A04A7788-A399-4DE4-9B71-B9E649FF8F09}" type="presParOf" srcId="{89165144-6FDE-4347-88B7-8BA72A9CD878}" destId="{06C9A9A8-F2F8-4236-9274-949CBBBC6ED5}" srcOrd="1" destOrd="0" presId="urn:microsoft.com/office/officeart/2009/3/layout/DescendingProcess"/>
    <dgm:cxn modelId="{438806C1-D500-44A8-BB90-60725BB5F28F}" type="presParOf" srcId="{89165144-6FDE-4347-88B7-8BA72A9CD878}" destId="{4F891C9F-163C-4209-B734-D61799B1E61F}" srcOrd="2" destOrd="0" presId="urn:microsoft.com/office/officeart/2009/3/layout/DescendingProcess"/>
    <dgm:cxn modelId="{F87612EC-7BBB-48A1-8C11-80FA7E0D8627}" type="presParOf" srcId="{89165144-6FDE-4347-88B7-8BA72A9CD878}" destId="{87C99023-7B83-4E4F-82B3-BF0CE3E4BFE1}" srcOrd="3" destOrd="0" presId="urn:microsoft.com/office/officeart/2009/3/layout/DescendingProcess"/>
    <dgm:cxn modelId="{F18E8220-4804-49BC-9FD4-EF71036BAFA9}" type="presParOf" srcId="{87C99023-7B83-4E4F-82B3-BF0CE3E4BFE1}" destId="{8A633EE3-CD10-4A82-94AA-372EF731EB65}" srcOrd="0" destOrd="0" presId="urn:microsoft.com/office/officeart/2009/3/layout/DescendingProcess"/>
    <dgm:cxn modelId="{365E4668-5731-4B73-AF9B-78AEC6A09D2D}" type="presParOf" srcId="{89165144-6FDE-4347-88B7-8BA72A9CD878}" destId="{F01BAA03-E465-4392-A58D-8FDF5130C5E0}" srcOrd="4" destOrd="0" presId="urn:microsoft.com/office/officeart/2009/3/layout/DescendingProcess"/>
    <dgm:cxn modelId="{FBB13C3D-A327-4F95-95DE-E8575BB46CC4}" type="presParOf" srcId="{89165144-6FDE-4347-88B7-8BA72A9CD878}" destId="{B574EF96-D8AC-4EBE-8085-1F537E780431}" srcOrd="5" destOrd="0" presId="urn:microsoft.com/office/officeart/2009/3/layout/DescendingProcess"/>
    <dgm:cxn modelId="{4F74D78C-6FFF-4277-863E-FE414E9AD9B0}" type="presParOf" srcId="{B574EF96-D8AC-4EBE-8085-1F537E780431}" destId="{B3E52D48-EAA0-4827-88FA-ABA95126240A}" srcOrd="0" destOrd="0" presId="urn:microsoft.com/office/officeart/2009/3/layout/DescendingProcess"/>
    <dgm:cxn modelId="{0D94F159-4334-491F-90E6-0678504355B0}" type="presParOf" srcId="{89165144-6FDE-4347-88B7-8BA72A9CD878}" destId="{D6E8B9A8-46A1-460F-A138-0299A160D7A0}" srcOrd="6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6493D4-43E3-4EA8-A2C9-B60C270C3C78}" type="doc">
      <dgm:prSet loTypeId="urn:microsoft.com/office/officeart/2005/8/layout/list1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E6B2F-E3C1-4810-AFBC-0AA78D1D292B}">
      <dgm:prSet custT="1"/>
      <dgm:spPr/>
      <dgm:t>
        <a:bodyPr/>
        <a:lstStyle/>
        <a:p>
          <a:r>
            <a: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 промывке глинистый раствор, находящийся в скважине, заменяется водой или нефтью. Благодаря этому давле­ние на забой уменьшается, а также происходит очистка его от глинистой корки и грязи. </a:t>
          </a:r>
          <a:endParaRPr lang="en-US" sz="2000" dirty="0"/>
        </a:p>
      </dgm:t>
    </dgm:pt>
    <dgm:pt modelId="{60AD418F-52EB-4F2E-9E46-CD1CA335228A}" type="parTrans" cxnId="{6A828E1C-AE20-4B26-BE16-787A95FA68A5}">
      <dgm:prSet/>
      <dgm:spPr/>
      <dgm:t>
        <a:bodyPr/>
        <a:lstStyle/>
        <a:p>
          <a:endParaRPr lang="en-US"/>
        </a:p>
      </dgm:t>
    </dgm:pt>
    <dgm:pt modelId="{E2159146-FD1C-48C6-BF63-FBD9AEDF3E6B}" type="sibTrans" cxnId="{6A828E1C-AE20-4B26-BE16-787A95FA68A5}">
      <dgm:prSet/>
      <dgm:spPr/>
      <dgm:t>
        <a:bodyPr/>
        <a:lstStyle/>
        <a:p>
          <a:endParaRPr lang="en-US"/>
        </a:p>
      </dgm:t>
    </dgm:pt>
    <dgm:pt modelId="{34B37B58-77B8-4C91-ACD4-470407CA5010}">
      <dgm:prSet custT="1"/>
      <dgm:spPr/>
      <dgm:t>
        <a:bodyPr/>
        <a:lstStyle/>
        <a:p>
          <a:r>
            <a: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Промывку осуществляют при собранной арматуре на устье скважины, со спущенными в нее до фильтра насосно-компрессорными трубами.</a:t>
          </a:r>
          <a:endParaRPr lang="en-US" sz="2000" dirty="0"/>
        </a:p>
      </dgm:t>
    </dgm:pt>
    <dgm:pt modelId="{3B6A8BB1-1088-4497-AA5F-6B6BE07A9A8A}" type="parTrans" cxnId="{80606378-2968-416C-A597-0DC15F53EA19}">
      <dgm:prSet/>
      <dgm:spPr/>
      <dgm:t>
        <a:bodyPr/>
        <a:lstStyle/>
        <a:p>
          <a:endParaRPr lang="en-US"/>
        </a:p>
      </dgm:t>
    </dgm:pt>
    <dgm:pt modelId="{D9A57CF3-E9A8-4211-84A0-27BE8590706E}" type="sibTrans" cxnId="{80606378-2968-416C-A597-0DC15F53EA19}">
      <dgm:prSet/>
      <dgm:spPr/>
      <dgm:t>
        <a:bodyPr/>
        <a:lstStyle/>
        <a:p>
          <a:endParaRPr lang="en-US"/>
        </a:p>
      </dgm:t>
    </dgm:pt>
    <dgm:pt modelId="{032417A7-29D2-46AE-91E9-F54264D53AF9}">
      <dgm:prSet custT="1"/>
      <dgm:spPr/>
      <dgm:t>
        <a:bodyPr/>
        <a:lstStyle/>
        <a:p>
          <a:r>
            <a: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 трубы после промывки остаются в скважине для эксплуатационных целей.</a:t>
          </a:r>
          <a:endParaRPr lang="en-US" sz="2000" dirty="0"/>
        </a:p>
      </dgm:t>
    </dgm:pt>
    <dgm:pt modelId="{88B2B4B7-8B45-48B7-8D3A-6BD3E939C843}" type="parTrans" cxnId="{FEFCA031-CA00-409F-B3B4-076E318C0BD6}">
      <dgm:prSet/>
      <dgm:spPr/>
      <dgm:t>
        <a:bodyPr/>
        <a:lstStyle/>
        <a:p>
          <a:endParaRPr lang="en-US"/>
        </a:p>
      </dgm:t>
    </dgm:pt>
    <dgm:pt modelId="{796E5A28-B416-424E-909E-E1FF1D76000F}" type="sibTrans" cxnId="{FEFCA031-CA00-409F-B3B4-076E318C0BD6}">
      <dgm:prSet/>
      <dgm:spPr/>
      <dgm:t>
        <a:bodyPr/>
        <a:lstStyle/>
        <a:p>
          <a:endParaRPr lang="en-US"/>
        </a:p>
      </dgm:t>
    </dgm:pt>
    <dgm:pt modelId="{1CB919B6-C73D-4222-9ADA-98971C761311}" type="pres">
      <dgm:prSet presAssocID="{456493D4-43E3-4EA8-A2C9-B60C270C3C78}" presName="linear" presStyleCnt="0">
        <dgm:presLayoutVars>
          <dgm:dir/>
          <dgm:animLvl val="lvl"/>
          <dgm:resizeHandles val="exact"/>
        </dgm:presLayoutVars>
      </dgm:prSet>
      <dgm:spPr/>
    </dgm:pt>
    <dgm:pt modelId="{0C913CA1-B7A4-4DC7-BAFE-F3B12D5F2859}" type="pres">
      <dgm:prSet presAssocID="{9C3E6B2F-E3C1-4810-AFBC-0AA78D1D292B}" presName="parentLin" presStyleCnt="0"/>
      <dgm:spPr/>
    </dgm:pt>
    <dgm:pt modelId="{9817C9DC-929B-4E42-A3F3-F2D1AF034D65}" type="pres">
      <dgm:prSet presAssocID="{9C3E6B2F-E3C1-4810-AFBC-0AA78D1D292B}" presName="parentLeftMargin" presStyleLbl="node1" presStyleIdx="0" presStyleCnt="3"/>
      <dgm:spPr/>
    </dgm:pt>
    <dgm:pt modelId="{B308038A-035B-450A-9517-8691BBC70086}" type="pres">
      <dgm:prSet presAssocID="{9C3E6B2F-E3C1-4810-AFBC-0AA78D1D29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C5453F-8147-4F54-852A-3E9A46938017}" type="pres">
      <dgm:prSet presAssocID="{9C3E6B2F-E3C1-4810-AFBC-0AA78D1D292B}" presName="negativeSpace" presStyleCnt="0"/>
      <dgm:spPr/>
    </dgm:pt>
    <dgm:pt modelId="{9AD3D8EE-0095-4134-BDA0-72D3F3F05108}" type="pres">
      <dgm:prSet presAssocID="{9C3E6B2F-E3C1-4810-AFBC-0AA78D1D292B}" presName="childText" presStyleLbl="conFgAcc1" presStyleIdx="0" presStyleCnt="3">
        <dgm:presLayoutVars>
          <dgm:bulletEnabled val="1"/>
        </dgm:presLayoutVars>
      </dgm:prSet>
      <dgm:spPr/>
    </dgm:pt>
    <dgm:pt modelId="{4EB0AAFB-93E1-4A27-BDA7-3E94C25B8F2E}" type="pres">
      <dgm:prSet presAssocID="{E2159146-FD1C-48C6-BF63-FBD9AEDF3E6B}" presName="spaceBetweenRectangles" presStyleCnt="0"/>
      <dgm:spPr/>
    </dgm:pt>
    <dgm:pt modelId="{9AADE79C-8B3C-4F57-9108-C518A4C2DCA4}" type="pres">
      <dgm:prSet presAssocID="{34B37B58-77B8-4C91-ACD4-470407CA5010}" presName="parentLin" presStyleCnt="0"/>
      <dgm:spPr/>
    </dgm:pt>
    <dgm:pt modelId="{9C87F25D-85D0-4411-A78C-A7DA046AEF22}" type="pres">
      <dgm:prSet presAssocID="{34B37B58-77B8-4C91-ACD4-470407CA5010}" presName="parentLeftMargin" presStyleLbl="node1" presStyleIdx="0" presStyleCnt="3"/>
      <dgm:spPr/>
    </dgm:pt>
    <dgm:pt modelId="{AEC01F0E-1F02-49AD-B4CC-C494949D4E5E}" type="pres">
      <dgm:prSet presAssocID="{34B37B58-77B8-4C91-ACD4-470407CA501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5ED5FF-3715-4BFF-8C6E-4814A7F36F04}" type="pres">
      <dgm:prSet presAssocID="{34B37B58-77B8-4C91-ACD4-470407CA5010}" presName="negativeSpace" presStyleCnt="0"/>
      <dgm:spPr/>
    </dgm:pt>
    <dgm:pt modelId="{D00E56BF-A240-4AB4-B3CA-51856D53A41C}" type="pres">
      <dgm:prSet presAssocID="{34B37B58-77B8-4C91-ACD4-470407CA5010}" presName="childText" presStyleLbl="conFgAcc1" presStyleIdx="1" presStyleCnt="3">
        <dgm:presLayoutVars>
          <dgm:bulletEnabled val="1"/>
        </dgm:presLayoutVars>
      </dgm:prSet>
      <dgm:spPr/>
    </dgm:pt>
    <dgm:pt modelId="{FFE4ACEC-DCA9-439A-B1E0-2D5B8131465A}" type="pres">
      <dgm:prSet presAssocID="{D9A57CF3-E9A8-4211-84A0-27BE8590706E}" presName="spaceBetweenRectangles" presStyleCnt="0"/>
      <dgm:spPr/>
    </dgm:pt>
    <dgm:pt modelId="{54571188-7349-440A-836D-680419DCF6B2}" type="pres">
      <dgm:prSet presAssocID="{032417A7-29D2-46AE-91E9-F54264D53AF9}" presName="parentLin" presStyleCnt="0"/>
      <dgm:spPr/>
    </dgm:pt>
    <dgm:pt modelId="{B15E86F9-25CE-4A04-BCDE-6B731E1E1500}" type="pres">
      <dgm:prSet presAssocID="{032417A7-29D2-46AE-91E9-F54264D53AF9}" presName="parentLeftMargin" presStyleLbl="node1" presStyleIdx="1" presStyleCnt="3"/>
      <dgm:spPr/>
    </dgm:pt>
    <dgm:pt modelId="{C1146AC6-23FE-4C25-8134-13A45F77B5D8}" type="pres">
      <dgm:prSet presAssocID="{032417A7-29D2-46AE-91E9-F54264D53A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DA6F60-614A-4201-9E48-D00402192A97}" type="pres">
      <dgm:prSet presAssocID="{032417A7-29D2-46AE-91E9-F54264D53AF9}" presName="negativeSpace" presStyleCnt="0"/>
      <dgm:spPr/>
    </dgm:pt>
    <dgm:pt modelId="{44AEC76B-0E39-464E-A27C-DE11CD1D8BEE}" type="pres">
      <dgm:prSet presAssocID="{032417A7-29D2-46AE-91E9-F54264D53AF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B3EDC16-8B04-454A-873F-0C02A295481F}" type="presOf" srcId="{9C3E6B2F-E3C1-4810-AFBC-0AA78D1D292B}" destId="{B308038A-035B-450A-9517-8691BBC70086}" srcOrd="1" destOrd="0" presId="urn:microsoft.com/office/officeart/2005/8/layout/list1"/>
    <dgm:cxn modelId="{7AD2B218-7BC5-40EE-B5C6-459B66B37E4C}" type="presOf" srcId="{032417A7-29D2-46AE-91E9-F54264D53AF9}" destId="{C1146AC6-23FE-4C25-8134-13A45F77B5D8}" srcOrd="1" destOrd="0" presId="urn:microsoft.com/office/officeart/2005/8/layout/list1"/>
    <dgm:cxn modelId="{6A828E1C-AE20-4B26-BE16-787A95FA68A5}" srcId="{456493D4-43E3-4EA8-A2C9-B60C270C3C78}" destId="{9C3E6B2F-E3C1-4810-AFBC-0AA78D1D292B}" srcOrd="0" destOrd="0" parTransId="{60AD418F-52EB-4F2E-9E46-CD1CA335228A}" sibTransId="{E2159146-FD1C-48C6-BF63-FBD9AEDF3E6B}"/>
    <dgm:cxn modelId="{FEFCA031-CA00-409F-B3B4-076E318C0BD6}" srcId="{456493D4-43E3-4EA8-A2C9-B60C270C3C78}" destId="{032417A7-29D2-46AE-91E9-F54264D53AF9}" srcOrd="2" destOrd="0" parTransId="{88B2B4B7-8B45-48B7-8D3A-6BD3E939C843}" sibTransId="{796E5A28-B416-424E-909E-E1FF1D76000F}"/>
    <dgm:cxn modelId="{80606378-2968-416C-A597-0DC15F53EA19}" srcId="{456493D4-43E3-4EA8-A2C9-B60C270C3C78}" destId="{34B37B58-77B8-4C91-ACD4-470407CA5010}" srcOrd="1" destOrd="0" parTransId="{3B6A8BB1-1088-4497-AA5F-6B6BE07A9A8A}" sibTransId="{D9A57CF3-E9A8-4211-84A0-27BE8590706E}"/>
    <dgm:cxn modelId="{F928BD7A-1C3C-4BFE-B2D1-9C304F363252}" type="presOf" srcId="{032417A7-29D2-46AE-91E9-F54264D53AF9}" destId="{B15E86F9-25CE-4A04-BCDE-6B731E1E1500}" srcOrd="0" destOrd="0" presId="urn:microsoft.com/office/officeart/2005/8/layout/list1"/>
    <dgm:cxn modelId="{C0776991-E60D-4425-AB3A-336D2B849E74}" type="presOf" srcId="{34B37B58-77B8-4C91-ACD4-470407CA5010}" destId="{9C87F25D-85D0-4411-A78C-A7DA046AEF22}" srcOrd="0" destOrd="0" presId="urn:microsoft.com/office/officeart/2005/8/layout/list1"/>
    <dgm:cxn modelId="{94949294-A82E-4393-86B4-06E35517DC6E}" type="presOf" srcId="{9C3E6B2F-E3C1-4810-AFBC-0AA78D1D292B}" destId="{9817C9DC-929B-4E42-A3F3-F2D1AF034D65}" srcOrd="0" destOrd="0" presId="urn:microsoft.com/office/officeart/2005/8/layout/list1"/>
    <dgm:cxn modelId="{877B0EDA-FB44-467D-A055-7029747373E6}" type="presOf" srcId="{456493D4-43E3-4EA8-A2C9-B60C270C3C78}" destId="{1CB919B6-C73D-4222-9ADA-98971C761311}" srcOrd="0" destOrd="0" presId="urn:microsoft.com/office/officeart/2005/8/layout/list1"/>
    <dgm:cxn modelId="{27ADC3FC-7C14-4EEE-9B79-B4AB8DB4EECC}" type="presOf" srcId="{34B37B58-77B8-4C91-ACD4-470407CA5010}" destId="{AEC01F0E-1F02-49AD-B4CC-C494949D4E5E}" srcOrd="1" destOrd="0" presId="urn:microsoft.com/office/officeart/2005/8/layout/list1"/>
    <dgm:cxn modelId="{C41A5BE9-A8DC-4487-ADA9-261439625AD7}" type="presParOf" srcId="{1CB919B6-C73D-4222-9ADA-98971C761311}" destId="{0C913CA1-B7A4-4DC7-BAFE-F3B12D5F2859}" srcOrd="0" destOrd="0" presId="urn:microsoft.com/office/officeart/2005/8/layout/list1"/>
    <dgm:cxn modelId="{F293A8E1-09C7-4AD0-9D11-A4D6E753B4B3}" type="presParOf" srcId="{0C913CA1-B7A4-4DC7-BAFE-F3B12D5F2859}" destId="{9817C9DC-929B-4E42-A3F3-F2D1AF034D65}" srcOrd="0" destOrd="0" presId="urn:microsoft.com/office/officeart/2005/8/layout/list1"/>
    <dgm:cxn modelId="{B1936154-9B32-466F-97EA-56FCB311CB19}" type="presParOf" srcId="{0C913CA1-B7A4-4DC7-BAFE-F3B12D5F2859}" destId="{B308038A-035B-450A-9517-8691BBC70086}" srcOrd="1" destOrd="0" presId="urn:microsoft.com/office/officeart/2005/8/layout/list1"/>
    <dgm:cxn modelId="{18380676-D296-450B-BD6B-24D48B806A2C}" type="presParOf" srcId="{1CB919B6-C73D-4222-9ADA-98971C761311}" destId="{A1C5453F-8147-4F54-852A-3E9A46938017}" srcOrd="1" destOrd="0" presId="urn:microsoft.com/office/officeart/2005/8/layout/list1"/>
    <dgm:cxn modelId="{D16151EF-7AA4-43E2-B5E9-D198A6C9424D}" type="presParOf" srcId="{1CB919B6-C73D-4222-9ADA-98971C761311}" destId="{9AD3D8EE-0095-4134-BDA0-72D3F3F05108}" srcOrd="2" destOrd="0" presId="urn:microsoft.com/office/officeart/2005/8/layout/list1"/>
    <dgm:cxn modelId="{51A5A03A-3FB7-45B6-B468-43219E50CD44}" type="presParOf" srcId="{1CB919B6-C73D-4222-9ADA-98971C761311}" destId="{4EB0AAFB-93E1-4A27-BDA7-3E94C25B8F2E}" srcOrd="3" destOrd="0" presId="urn:microsoft.com/office/officeart/2005/8/layout/list1"/>
    <dgm:cxn modelId="{CFD54D96-E9D4-4510-990C-E6A0A277E28B}" type="presParOf" srcId="{1CB919B6-C73D-4222-9ADA-98971C761311}" destId="{9AADE79C-8B3C-4F57-9108-C518A4C2DCA4}" srcOrd="4" destOrd="0" presId="urn:microsoft.com/office/officeart/2005/8/layout/list1"/>
    <dgm:cxn modelId="{7DDA6BEA-454C-4D7D-826E-AEEF4E0BC9C0}" type="presParOf" srcId="{9AADE79C-8B3C-4F57-9108-C518A4C2DCA4}" destId="{9C87F25D-85D0-4411-A78C-A7DA046AEF22}" srcOrd="0" destOrd="0" presId="urn:microsoft.com/office/officeart/2005/8/layout/list1"/>
    <dgm:cxn modelId="{E0CEF82C-6980-4247-959F-77AA94036DFC}" type="presParOf" srcId="{9AADE79C-8B3C-4F57-9108-C518A4C2DCA4}" destId="{AEC01F0E-1F02-49AD-B4CC-C494949D4E5E}" srcOrd="1" destOrd="0" presId="urn:microsoft.com/office/officeart/2005/8/layout/list1"/>
    <dgm:cxn modelId="{39C97C16-F51A-45AE-B20B-58024C639400}" type="presParOf" srcId="{1CB919B6-C73D-4222-9ADA-98971C761311}" destId="{AD5ED5FF-3715-4BFF-8C6E-4814A7F36F04}" srcOrd="5" destOrd="0" presId="urn:microsoft.com/office/officeart/2005/8/layout/list1"/>
    <dgm:cxn modelId="{A52A41D7-499A-4B20-911A-24B12381C4A6}" type="presParOf" srcId="{1CB919B6-C73D-4222-9ADA-98971C761311}" destId="{D00E56BF-A240-4AB4-B3CA-51856D53A41C}" srcOrd="6" destOrd="0" presId="urn:microsoft.com/office/officeart/2005/8/layout/list1"/>
    <dgm:cxn modelId="{D0FC3F91-639F-4A54-BF42-A1247C002A52}" type="presParOf" srcId="{1CB919B6-C73D-4222-9ADA-98971C761311}" destId="{FFE4ACEC-DCA9-439A-B1E0-2D5B8131465A}" srcOrd="7" destOrd="0" presId="urn:microsoft.com/office/officeart/2005/8/layout/list1"/>
    <dgm:cxn modelId="{CFE0B180-BE02-48F7-A9BB-E993B0C70821}" type="presParOf" srcId="{1CB919B6-C73D-4222-9ADA-98971C761311}" destId="{54571188-7349-440A-836D-680419DCF6B2}" srcOrd="8" destOrd="0" presId="urn:microsoft.com/office/officeart/2005/8/layout/list1"/>
    <dgm:cxn modelId="{12C9FBEA-8DFB-4C1B-B6A1-9263499B30D9}" type="presParOf" srcId="{54571188-7349-440A-836D-680419DCF6B2}" destId="{B15E86F9-25CE-4A04-BCDE-6B731E1E1500}" srcOrd="0" destOrd="0" presId="urn:microsoft.com/office/officeart/2005/8/layout/list1"/>
    <dgm:cxn modelId="{966F410E-7E44-4ADB-8972-6F35CFC5F8D4}" type="presParOf" srcId="{54571188-7349-440A-836D-680419DCF6B2}" destId="{C1146AC6-23FE-4C25-8134-13A45F77B5D8}" srcOrd="1" destOrd="0" presId="urn:microsoft.com/office/officeart/2005/8/layout/list1"/>
    <dgm:cxn modelId="{604EDF81-F8EE-4BF5-B15B-96D4E69C31C4}" type="presParOf" srcId="{1CB919B6-C73D-4222-9ADA-98971C761311}" destId="{F5DA6F60-614A-4201-9E48-D00402192A97}" srcOrd="9" destOrd="0" presId="urn:microsoft.com/office/officeart/2005/8/layout/list1"/>
    <dgm:cxn modelId="{A003B131-EB49-4E2C-BC75-80007F6F86EB}" type="presParOf" srcId="{1CB919B6-C73D-4222-9ADA-98971C761311}" destId="{44AEC76B-0E39-464E-A27C-DE11CD1D8BE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3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2EDDC6-207F-4EE3-9DEB-146599520561}">
      <dgm:prSet phldrT="[Text]" custT="1"/>
      <dgm:spPr/>
      <dgm:t>
        <a:bodyPr/>
        <a:lstStyle/>
        <a:p>
          <a:pPr algn="l"/>
          <a:r>
            <a:rPr lang="ru-RU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Гидравлический разрыв пласта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 custT="1"/>
      <dgm:spPr/>
      <dgm:t>
        <a:bodyPr/>
        <a:lstStyle/>
        <a:p>
          <a:r>
            <a:rPr lang="ru-RU" sz="2000" b="0" i="0">
              <a:latin typeface="Times New Roman" panose="02020603050405020304" pitchFamily="18" charset="0"/>
              <a:cs typeface="Times New Roman" panose="02020603050405020304" pitchFamily="18" charset="0"/>
            </a:rPr>
            <a:t>Термо-обработка скважин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</dgm:pt>
    <dgm:pt modelId="{9131EDB8-27A6-42FD-A541-052EFC01D4C6}">
      <dgm:prSet phldrT="[Text]" custT="1"/>
      <dgm:spPr/>
      <dgm:t>
        <a:bodyPr/>
        <a:lstStyle/>
        <a:p>
          <a:r>
            <a:rPr lang="ru-RU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-газо-химическая обработка скважин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</dgm:pt>
    <dgm:pt modelId="{DA2EE66E-1894-4E15-A659-CCDCFE4DAD65}">
      <dgm:prSet phldrT="[Text]" custT="1"/>
      <dgm:spPr/>
      <dgm:t>
        <a:bodyPr/>
        <a:lstStyle/>
        <a:p>
          <a:r>
            <a:rPr lang="ru-RU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-кислотная обработка скважин</a:t>
          </a:r>
          <a:endParaRPr lang="en-US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</dgm:pt>
    <dgm:pt modelId="{AA91BF33-4C75-446B-83AE-AF75E7310F16}">
      <dgm:prSet custT="1"/>
      <dgm:spPr/>
      <dgm:t>
        <a:bodyPr/>
        <a:lstStyle/>
        <a:p>
          <a:r>
            <a:rPr lang="ru-RU" sz="20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-химическая обработка скважин</a:t>
          </a:r>
          <a:endParaRPr lang="ru-RU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28109-6A3F-421F-8EA1-D3FC2802F349}" type="parTrans" cxnId="{0D9A0751-F78B-40D0-8CCA-08ECCD8106A2}">
      <dgm:prSet/>
      <dgm:spPr/>
      <dgm:t>
        <a:bodyPr/>
        <a:lstStyle/>
        <a:p>
          <a:endParaRPr lang="en-US"/>
        </a:p>
      </dgm:t>
    </dgm:pt>
    <dgm:pt modelId="{43F137FD-E8F9-4349-B355-EEFDAF51E815}" type="sibTrans" cxnId="{0D9A0751-F78B-40D0-8CCA-08ECCD8106A2}">
      <dgm:prSet/>
      <dgm:spPr/>
      <dgm:t>
        <a:bodyPr/>
        <a:lstStyle/>
        <a:p>
          <a:endParaRPr lang="en-US"/>
        </a:p>
      </dgm:t>
    </dgm:pt>
    <dgm:pt modelId="{AE0350C1-5D11-4763-8096-8505DD443EE6}">
      <dgm:prSet custT="1"/>
      <dgm:spPr/>
      <dgm:t>
        <a:bodyPr/>
        <a:lstStyle/>
        <a:p>
          <a:r>
            <a:rPr lang="ru-RU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мощных вибраторов</a:t>
          </a:r>
          <a:endParaRPr lang="ru-RU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B46702-DE98-4DE4-8051-3A5E12041B3D}" type="parTrans" cxnId="{E4FCF149-6665-4BBE-984D-03B9D33F4761}">
      <dgm:prSet/>
      <dgm:spPr/>
      <dgm:t>
        <a:bodyPr/>
        <a:lstStyle/>
        <a:p>
          <a:endParaRPr lang="en-US"/>
        </a:p>
      </dgm:t>
    </dgm:pt>
    <dgm:pt modelId="{34BB16B2-7A6D-401A-8AAB-F91BCFDF3590}" type="sibTrans" cxnId="{E4FCF149-6665-4BBE-984D-03B9D33F4761}">
      <dgm:prSet/>
      <dgm:spPr/>
      <dgm:t>
        <a:bodyPr/>
        <a:lstStyle/>
        <a:p>
          <a:endParaRPr lang="en-US"/>
        </a:p>
      </dgm:t>
    </dgm:pt>
    <dgm:pt modelId="{888BA1D3-CBE3-4F7E-A9F3-FFAEB8CD7B91}" type="pres">
      <dgm:prSet presAssocID="{13633CBA-2502-434A-928C-6EC6967F259D}" presName="Name0" presStyleCnt="0">
        <dgm:presLayoutVars>
          <dgm:dir/>
          <dgm:resizeHandles val="exact"/>
        </dgm:presLayoutVars>
      </dgm:prSet>
      <dgm:spPr/>
    </dgm:pt>
    <dgm:pt modelId="{EAABB3BB-DEC1-4139-9633-15857DFD513C}" type="pres">
      <dgm:prSet presAssocID="{13633CBA-2502-434A-928C-6EC6967F259D}" presName="cycle" presStyleCnt="0"/>
      <dgm:spPr/>
    </dgm:pt>
    <dgm:pt modelId="{3AEDCDAA-7253-4885-A7B3-F1AA63C9D486}" type="pres">
      <dgm:prSet presAssocID="{012EDDC6-207F-4EE3-9DEB-146599520561}" presName="nodeFirstNode" presStyleLbl="node1" presStyleIdx="0" presStyleCnt="6" custScaleX="160474" custScaleY="97538">
        <dgm:presLayoutVars>
          <dgm:bulletEnabled val="1"/>
        </dgm:presLayoutVars>
      </dgm:prSet>
      <dgm:spPr/>
    </dgm:pt>
    <dgm:pt modelId="{41070B1E-E7EC-41BD-8641-D3B8BA1FDA5B}" type="pres">
      <dgm:prSet presAssocID="{7985EE53-BD3D-4DB3-B5BD-6B9FFA75B9E6}" presName="sibTransFirstNode" presStyleLbl="bgShp" presStyleIdx="0" presStyleCnt="1"/>
      <dgm:spPr/>
    </dgm:pt>
    <dgm:pt modelId="{7584A649-8B7B-4710-A33E-C0212B3381A6}" type="pres">
      <dgm:prSet presAssocID="{DA2EE66E-1894-4E15-A659-CCDCFE4DAD65}" presName="nodeFollowingNodes" presStyleLbl="node1" presStyleIdx="1" presStyleCnt="6" custScaleX="157269" custScaleY="97755" custRadScaleRad="118339" custRadScaleInc="19813">
        <dgm:presLayoutVars>
          <dgm:bulletEnabled val="1"/>
        </dgm:presLayoutVars>
      </dgm:prSet>
      <dgm:spPr/>
    </dgm:pt>
    <dgm:pt modelId="{790D2A61-8B57-4A74-A2BF-1741A1D59823}" type="pres">
      <dgm:prSet presAssocID="{38FB0022-09EC-4D6F-86C0-C813C6F2F39A}" presName="nodeFollowingNodes" presStyleLbl="node1" presStyleIdx="2" presStyleCnt="6" custScaleX="150762">
        <dgm:presLayoutVars>
          <dgm:bulletEnabled val="1"/>
        </dgm:presLayoutVars>
      </dgm:prSet>
      <dgm:spPr/>
    </dgm:pt>
    <dgm:pt modelId="{D23A5A12-E14D-406B-B129-8DCEE75FB66A}" type="pres">
      <dgm:prSet presAssocID="{9131EDB8-27A6-42FD-A541-052EFC01D4C6}" presName="nodeFollowingNodes" presStyleLbl="node1" presStyleIdx="3" presStyleCnt="6" custScaleX="184079">
        <dgm:presLayoutVars>
          <dgm:bulletEnabled val="1"/>
        </dgm:presLayoutVars>
      </dgm:prSet>
      <dgm:spPr/>
    </dgm:pt>
    <dgm:pt modelId="{E30FB707-784D-4ACE-8A11-8233C1ADB2B9}" type="pres">
      <dgm:prSet presAssocID="{AA91BF33-4C75-446B-83AE-AF75E7310F16}" presName="nodeFollowingNodes" presStyleLbl="node1" presStyleIdx="4" presStyleCnt="6" custScaleX="152554">
        <dgm:presLayoutVars>
          <dgm:bulletEnabled val="1"/>
        </dgm:presLayoutVars>
      </dgm:prSet>
      <dgm:spPr/>
    </dgm:pt>
    <dgm:pt modelId="{3A15D344-F995-4BE2-B633-AB2581CB0CD7}" type="pres">
      <dgm:prSet presAssocID="{AE0350C1-5D11-4763-8096-8505DD443EE6}" presName="nodeFollowingNodes" presStyleLbl="node1" presStyleIdx="5" presStyleCnt="6" custScaleX="144886" custScaleY="105403" custRadScaleRad="95863" custRadScaleInc="-12941">
        <dgm:presLayoutVars>
          <dgm:bulletEnabled val="1"/>
        </dgm:presLayoutVars>
      </dgm:prSet>
      <dgm:spPr/>
    </dgm:pt>
  </dgm:ptLst>
  <dgm:cxnLst>
    <dgm:cxn modelId="{EC8F7500-D713-4EBF-A44B-7B065E768A0E}" type="presOf" srcId="{DA2EE66E-1894-4E15-A659-CCDCFE4DAD65}" destId="{7584A649-8B7B-4710-A33E-C0212B3381A6}" srcOrd="0" destOrd="0" presId="urn:microsoft.com/office/officeart/2005/8/layout/cycle3"/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C6A4E432-1011-435A-9836-84688CC8BCB8}" type="presOf" srcId="{9131EDB8-27A6-42FD-A541-052EFC01D4C6}" destId="{D23A5A12-E14D-406B-B129-8DCEE75FB66A}" srcOrd="0" destOrd="0" presId="urn:microsoft.com/office/officeart/2005/8/layout/cycle3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656A975D-1677-4405-8B69-638D0DB06000}" type="presOf" srcId="{012EDDC6-207F-4EE3-9DEB-146599520561}" destId="{3AEDCDAA-7253-4885-A7B3-F1AA63C9D486}" srcOrd="0" destOrd="0" presId="urn:microsoft.com/office/officeart/2005/8/layout/cycle3"/>
    <dgm:cxn modelId="{501BC544-21DF-4ED0-945D-60E88B9A7FB2}" type="presOf" srcId="{7985EE53-BD3D-4DB3-B5BD-6B9FFA75B9E6}" destId="{41070B1E-E7EC-41BD-8641-D3B8BA1FDA5B}" srcOrd="0" destOrd="0" presId="urn:microsoft.com/office/officeart/2005/8/layout/cycle3"/>
    <dgm:cxn modelId="{E4FCF149-6665-4BBE-984D-03B9D33F4761}" srcId="{13633CBA-2502-434A-928C-6EC6967F259D}" destId="{AE0350C1-5D11-4763-8096-8505DD443EE6}" srcOrd="5" destOrd="0" parTransId="{BFB46702-DE98-4DE4-8051-3A5E12041B3D}" sibTransId="{34BB16B2-7A6D-401A-8AAB-F91BCFDF3590}"/>
    <dgm:cxn modelId="{396BEA6A-C668-4608-A868-DBEBE57C4136}" type="presOf" srcId="{AE0350C1-5D11-4763-8096-8505DD443EE6}" destId="{3A15D344-F995-4BE2-B633-AB2581CB0CD7}" srcOrd="0" destOrd="0" presId="urn:microsoft.com/office/officeart/2005/8/layout/cycle3"/>
    <dgm:cxn modelId="{0D9A0751-F78B-40D0-8CCA-08ECCD8106A2}" srcId="{13633CBA-2502-434A-928C-6EC6967F259D}" destId="{AA91BF33-4C75-446B-83AE-AF75E7310F16}" srcOrd="4" destOrd="0" parTransId="{85628109-6A3F-421F-8EA1-D3FC2802F349}" sibTransId="{43F137FD-E8F9-4349-B355-EEFDAF51E815}"/>
    <dgm:cxn modelId="{A8F5FC58-A5BA-49ED-951B-AEEDDF3B8DA1}" type="presOf" srcId="{AA91BF33-4C75-446B-83AE-AF75E7310F16}" destId="{E30FB707-784D-4ACE-8A11-8233C1ADB2B9}" srcOrd="0" destOrd="0" presId="urn:microsoft.com/office/officeart/2005/8/layout/cycle3"/>
    <dgm:cxn modelId="{B8B4DEA8-5CAD-48D5-8046-1D0B6F468C57}" type="presOf" srcId="{38FB0022-09EC-4D6F-86C0-C813C6F2F39A}" destId="{790D2A61-8B57-4A74-A2BF-1741A1D59823}" srcOrd="0" destOrd="0" presId="urn:microsoft.com/office/officeart/2005/8/layout/cycle3"/>
    <dgm:cxn modelId="{B08299D4-7488-467D-B11E-389B8C929F03}" type="presOf" srcId="{13633CBA-2502-434A-928C-6EC6967F259D}" destId="{888BA1D3-CBE3-4F7E-A9F3-FFAEB8CD7B91}" srcOrd="0" destOrd="0" presId="urn:microsoft.com/office/officeart/2005/8/layout/cycle3"/>
    <dgm:cxn modelId="{18DD4301-2FE1-40D7-BA73-3E9653267EB6}" type="presParOf" srcId="{888BA1D3-CBE3-4F7E-A9F3-FFAEB8CD7B91}" destId="{EAABB3BB-DEC1-4139-9633-15857DFD513C}" srcOrd="0" destOrd="0" presId="urn:microsoft.com/office/officeart/2005/8/layout/cycle3"/>
    <dgm:cxn modelId="{B2249E2F-4C8E-4B2D-9079-A1F50D4914B9}" type="presParOf" srcId="{EAABB3BB-DEC1-4139-9633-15857DFD513C}" destId="{3AEDCDAA-7253-4885-A7B3-F1AA63C9D486}" srcOrd="0" destOrd="0" presId="urn:microsoft.com/office/officeart/2005/8/layout/cycle3"/>
    <dgm:cxn modelId="{403930BB-9013-4AA9-9108-1AE800048ECA}" type="presParOf" srcId="{EAABB3BB-DEC1-4139-9633-15857DFD513C}" destId="{41070B1E-E7EC-41BD-8641-D3B8BA1FDA5B}" srcOrd="1" destOrd="0" presId="urn:microsoft.com/office/officeart/2005/8/layout/cycle3"/>
    <dgm:cxn modelId="{DB310068-5338-4FB3-94A4-37E2FB73B998}" type="presParOf" srcId="{EAABB3BB-DEC1-4139-9633-15857DFD513C}" destId="{7584A649-8B7B-4710-A33E-C0212B3381A6}" srcOrd="2" destOrd="0" presId="urn:microsoft.com/office/officeart/2005/8/layout/cycle3"/>
    <dgm:cxn modelId="{2A74D3B8-4913-430F-B368-AF90EDD794B6}" type="presParOf" srcId="{EAABB3BB-DEC1-4139-9633-15857DFD513C}" destId="{790D2A61-8B57-4A74-A2BF-1741A1D59823}" srcOrd="3" destOrd="0" presId="urn:microsoft.com/office/officeart/2005/8/layout/cycle3"/>
    <dgm:cxn modelId="{C547142C-47B4-4252-B5FD-2791C48B69B5}" type="presParOf" srcId="{EAABB3BB-DEC1-4139-9633-15857DFD513C}" destId="{D23A5A12-E14D-406B-B129-8DCEE75FB66A}" srcOrd="4" destOrd="0" presId="urn:microsoft.com/office/officeart/2005/8/layout/cycle3"/>
    <dgm:cxn modelId="{BF927D4E-D0B2-4FF1-B417-D0D422B8E142}" type="presParOf" srcId="{EAABB3BB-DEC1-4139-9633-15857DFD513C}" destId="{E30FB707-784D-4ACE-8A11-8233C1ADB2B9}" srcOrd="5" destOrd="0" presId="urn:microsoft.com/office/officeart/2005/8/layout/cycle3"/>
    <dgm:cxn modelId="{F3123E0D-E79A-4856-AB66-46B4D976B515}" type="presParOf" srcId="{EAABB3BB-DEC1-4139-9633-15857DFD513C}" destId="{3A15D344-F995-4BE2-B633-AB2581CB0CD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5A312C-6B1A-4AA5-8EB0-1E37D82E0295}" type="doc">
      <dgm:prSet loTypeId="urn:microsoft.com/office/officeart/2005/8/layout/hierarchy4" loCatId="relationship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C77740-63C3-4547-A014-8C26CE13A5DA}">
      <dgm:prSet phldrT="[Text]" custT="1"/>
      <dgm:spPr/>
      <dgm:t>
        <a:bodyPr/>
        <a:lstStyle/>
        <a:p>
          <a:pPr algn="l"/>
          <a:r>
            <a:rPr lang="ru-RU" sz="24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Гидравлический разрыв пласта</a:t>
          </a:r>
          <a:r>
            <a:rPr lang="ru-RU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.- создание искусственных горизонтальных и вертикальных трещин в пласте с помощью закачки жидкости под высоким давлением. В скважину закачивается жидкость разрыва, В этот момент </a:t>
          </a:r>
          <a:r>
            <a:rPr lang="ru-RU" sz="2400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образуютя</a:t>
          </a:r>
          <a:r>
            <a:rPr lang="ru-RU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трещины, После образования трещин в скважину закачивается жидкость-</a:t>
          </a:r>
          <a:r>
            <a:rPr lang="ru-RU" sz="2400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песконоситель</a:t>
          </a:r>
          <a:r>
            <a:rPr lang="ru-RU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которая продавливается полностью рассчитанным объемом </a:t>
          </a:r>
          <a:r>
            <a:rPr lang="ru-RU" sz="2400" b="0" i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продавочной</a:t>
          </a:r>
          <a:r>
            <a:rPr lang="ru-RU" sz="2400" b="0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жидкости.</a:t>
          </a:r>
          <a:endParaRPr lang="en-US" sz="24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480EBB-CCE1-4005-87A3-A68AA970086D}" type="parTrans" cxnId="{01A9AFDB-084A-4639-B8E1-0C53A45FD285}">
      <dgm:prSet/>
      <dgm:spPr/>
      <dgm:t>
        <a:bodyPr/>
        <a:lstStyle/>
        <a:p>
          <a:endParaRPr lang="en-US"/>
        </a:p>
      </dgm:t>
    </dgm:pt>
    <dgm:pt modelId="{55D53080-D99B-4104-ACBB-475D2A3C93C9}" type="sibTrans" cxnId="{01A9AFDB-084A-4639-B8E1-0C53A45FD285}">
      <dgm:prSet/>
      <dgm:spPr/>
      <dgm:t>
        <a:bodyPr/>
        <a:lstStyle/>
        <a:p>
          <a:endParaRPr lang="en-US"/>
        </a:p>
      </dgm:t>
    </dgm:pt>
    <dgm:pt modelId="{A291235F-34A0-45E2-9513-5D26635C5D98}">
      <dgm:prSet phldrT="[Text]" custT="1"/>
      <dgm:spPr/>
      <dgm:t>
        <a:bodyPr/>
        <a:lstStyle/>
        <a:p>
          <a:pPr algn="l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ГРП позволяет увеличить производительность скважин в 2, 3 раза</a:t>
          </a:r>
        </a:p>
        <a:p>
          <a:pPr algn="l"/>
          <a:endParaRPr lang="en-US" sz="2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944902-25A6-4C2C-95C3-793F04552C1A}" type="parTrans" cxnId="{11BE0DB0-EA32-4D27-B1B3-0920C89F865E}">
      <dgm:prSet/>
      <dgm:spPr/>
      <dgm:t>
        <a:bodyPr/>
        <a:lstStyle/>
        <a:p>
          <a:endParaRPr lang="en-US"/>
        </a:p>
      </dgm:t>
    </dgm:pt>
    <dgm:pt modelId="{A340C747-A066-4A12-B9F0-4C813E1E4FF9}" type="sibTrans" cxnId="{11BE0DB0-EA32-4D27-B1B3-0920C89F865E}">
      <dgm:prSet/>
      <dgm:spPr/>
      <dgm:t>
        <a:bodyPr/>
        <a:lstStyle/>
        <a:p>
          <a:endParaRPr lang="en-US"/>
        </a:p>
      </dgm:t>
    </dgm:pt>
    <dgm:pt modelId="{8D0F5A07-D0EE-4A69-A2BC-A6DB81B903E1}">
      <dgm:prSet custT="1"/>
      <dgm:spPr/>
      <dgm:t>
        <a:bodyPr/>
        <a:lstStyle/>
        <a:p>
          <a:pPr algn="l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После этого скважина останавливается на сутки, потом она промывается от продуктов реакции, определяется коэффициент продуктивности, по которому определяют эффективность данного технологического процесса</a:t>
          </a:r>
          <a:r>
            <a:rPr lang="ru-RU" sz="2400" b="0" i="0" dirty="0"/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58E8B0-6677-488E-9C71-CD7C8CC6539B}" type="sibTrans" cxnId="{4032899B-FA77-4AE4-8B79-CED29BCE113E}">
      <dgm:prSet/>
      <dgm:spPr/>
      <dgm:t>
        <a:bodyPr/>
        <a:lstStyle/>
        <a:p>
          <a:endParaRPr lang="en-US"/>
        </a:p>
      </dgm:t>
    </dgm:pt>
    <dgm:pt modelId="{08ED6939-AF25-4D23-9415-661BF27E5852}" type="parTrans" cxnId="{4032899B-FA77-4AE4-8B79-CED29BCE113E}">
      <dgm:prSet/>
      <dgm:spPr/>
      <dgm:t>
        <a:bodyPr/>
        <a:lstStyle/>
        <a:p>
          <a:endParaRPr lang="en-US"/>
        </a:p>
      </dgm:t>
    </dgm:pt>
    <dgm:pt modelId="{980DA145-A6A9-4648-84B8-7BE157D02B9E}" type="pres">
      <dgm:prSet presAssocID="{375A312C-6B1A-4AA5-8EB0-1E37D82E029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8C4DBE-FC9A-4480-A305-B92E3E679518}" type="pres">
      <dgm:prSet presAssocID="{9EC77740-63C3-4547-A014-8C26CE13A5DA}" presName="vertOne" presStyleCnt="0"/>
      <dgm:spPr/>
    </dgm:pt>
    <dgm:pt modelId="{A53374D5-DC75-4D8D-A9EB-4E91CD2824AC}" type="pres">
      <dgm:prSet presAssocID="{9EC77740-63C3-4547-A014-8C26CE13A5DA}" presName="txOne" presStyleLbl="node0" presStyleIdx="0" presStyleCnt="1">
        <dgm:presLayoutVars>
          <dgm:chPref val="3"/>
        </dgm:presLayoutVars>
      </dgm:prSet>
      <dgm:spPr/>
    </dgm:pt>
    <dgm:pt modelId="{5048DF5C-AD77-4715-87E8-9835A576F190}" type="pres">
      <dgm:prSet presAssocID="{9EC77740-63C3-4547-A014-8C26CE13A5DA}" presName="parTransOne" presStyleCnt="0"/>
      <dgm:spPr/>
    </dgm:pt>
    <dgm:pt modelId="{36504F4F-9EBE-4148-B57F-D0AAAC8C890C}" type="pres">
      <dgm:prSet presAssocID="{9EC77740-63C3-4547-A014-8C26CE13A5DA}" presName="horzOne" presStyleCnt="0"/>
      <dgm:spPr/>
    </dgm:pt>
    <dgm:pt modelId="{A285A932-16CF-4C7F-8997-15C760A3CA67}" type="pres">
      <dgm:prSet presAssocID="{8D0F5A07-D0EE-4A69-A2BC-A6DB81B903E1}" presName="vertTwo" presStyleCnt="0"/>
      <dgm:spPr/>
    </dgm:pt>
    <dgm:pt modelId="{68387C0F-00D7-4114-819F-E6B22C82999F}" type="pres">
      <dgm:prSet presAssocID="{8D0F5A07-D0EE-4A69-A2BC-A6DB81B903E1}" presName="txTwo" presStyleLbl="node2" presStyleIdx="0" presStyleCnt="2">
        <dgm:presLayoutVars>
          <dgm:chPref val="3"/>
        </dgm:presLayoutVars>
      </dgm:prSet>
      <dgm:spPr/>
    </dgm:pt>
    <dgm:pt modelId="{08286D2A-C38F-4A13-B0AB-F0FC075E5D1C}" type="pres">
      <dgm:prSet presAssocID="{8D0F5A07-D0EE-4A69-A2BC-A6DB81B903E1}" presName="horzTwo" presStyleCnt="0"/>
      <dgm:spPr/>
    </dgm:pt>
    <dgm:pt modelId="{ABA90C6C-5080-410D-B5A6-4CE6B7FCDCE5}" type="pres">
      <dgm:prSet presAssocID="{E658E8B0-6677-488E-9C71-CD7C8CC6539B}" presName="sibSpaceTwo" presStyleCnt="0"/>
      <dgm:spPr/>
    </dgm:pt>
    <dgm:pt modelId="{C0A672B2-A39A-4AF1-B7EE-4C682FBDC3FE}" type="pres">
      <dgm:prSet presAssocID="{A291235F-34A0-45E2-9513-5D26635C5D98}" presName="vertTwo" presStyleCnt="0"/>
      <dgm:spPr/>
    </dgm:pt>
    <dgm:pt modelId="{2B3E8EE7-3551-4A5E-B7AB-FA37DDD65B56}" type="pres">
      <dgm:prSet presAssocID="{A291235F-34A0-45E2-9513-5D26635C5D98}" presName="txTwo" presStyleLbl="node2" presStyleIdx="1" presStyleCnt="2">
        <dgm:presLayoutVars>
          <dgm:chPref val="3"/>
        </dgm:presLayoutVars>
      </dgm:prSet>
      <dgm:spPr/>
    </dgm:pt>
    <dgm:pt modelId="{A7169014-E23F-4D62-8CEF-6A3828E159D4}" type="pres">
      <dgm:prSet presAssocID="{A291235F-34A0-45E2-9513-5D26635C5D98}" presName="horzTwo" presStyleCnt="0"/>
      <dgm:spPr/>
    </dgm:pt>
  </dgm:ptLst>
  <dgm:cxnLst>
    <dgm:cxn modelId="{CCB5F145-E5CC-4897-8A23-F7EC8FC7C168}" type="presOf" srcId="{9EC77740-63C3-4547-A014-8C26CE13A5DA}" destId="{A53374D5-DC75-4D8D-A9EB-4E91CD2824AC}" srcOrd="0" destOrd="0" presId="urn:microsoft.com/office/officeart/2005/8/layout/hierarchy4"/>
    <dgm:cxn modelId="{C172E949-4A7F-40D8-BB15-8E54EA207991}" type="presOf" srcId="{8D0F5A07-D0EE-4A69-A2BC-A6DB81B903E1}" destId="{68387C0F-00D7-4114-819F-E6B22C82999F}" srcOrd="0" destOrd="0" presId="urn:microsoft.com/office/officeart/2005/8/layout/hierarchy4"/>
    <dgm:cxn modelId="{6D24326C-508A-4CBD-9EDA-5EA9B527631F}" type="presOf" srcId="{375A312C-6B1A-4AA5-8EB0-1E37D82E0295}" destId="{980DA145-A6A9-4648-84B8-7BE157D02B9E}" srcOrd="0" destOrd="0" presId="urn:microsoft.com/office/officeart/2005/8/layout/hierarchy4"/>
    <dgm:cxn modelId="{0627048D-D80B-4117-9FF2-0B639530438A}" type="presOf" srcId="{A291235F-34A0-45E2-9513-5D26635C5D98}" destId="{2B3E8EE7-3551-4A5E-B7AB-FA37DDD65B56}" srcOrd="0" destOrd="0" presId="urn:microsoft.com/office/officeart/2005/8/layout/hierarchy4"/>
    <dgm:cxn modelId="{4032899B-FA77-4AE4-8B79-CED29BCE113E}" srcId="{9EC77740-63C3-4547-A014-8C26CE13A5DA}" destId="{8D0F5A07-D0EE-4A69-A2BC-A6DB81B903E1}" srcOrd="0" destOrd="0" parTransId="{08ED6939-AF25-4D23-9415-661BF27E5852}" sibTransId="{E658E8B0-6677-488E-9C71-CD7C8CC6539B}"/>
    <dgm:cxn modelId="{11BE0DB0-EA32-4D27-B1B3-0920C89F865E}" srcId="{9EC77740-63C3-4547-A014-8C26CE13A5DA}" destId="{A291235F-34A0-45E2-9513-5D26635C5D98}" srcOrd="1" destOrd="0" parTransId="{2C944902-25A6-4C2C-95C3-793F04552C1A}" sibTransId="{A340C747-A066-4A12-B9F0-4C813E1E4FF9}"/>
    <dgm:cxn modelId="{01A9AFDB-084A-4639-B8E1-0C53A45FD285}" srcId="{375A312C-6B1A-4AA5-8EB0-1E37D82E0295}" destId="{9EC77740-63C3-4547-A014-8C26CE13A5DA}" srcOrd="0" destOrd="0" parTransId="{60480EBB-CCE1-4005-87A3-A68AA970086D}" sibTransId="{55D53080-D99B-4104-ACBB-475D2A3C93C9}"/>
    <dgm:cxn modelId="{81B5E6FA-A9BF-44D6-A9BD-58B0DA3D0CA6}" type="presParOf" srcId="{980DA145-A6A9-4648-84B8-7BE157D02B9E}" destId="{FC8C4DBE-FC9A-4480-A305-B92E3E679518}" srcOrd="0" destOrd="0" presId="urn:microsoft.com/office/officeart/2005/8/layout/hierarchy4"/>
    <dgm:cxn modelId="{4DFDF437-0960-47B3-8CED-03258598B34B}" type="presParOf" srcId="{FC8C4DBE-FC9A-4480-A305-B92E3E679518}" destId="{A53374D5-DC75-4D8D-A9EB-4E91CD2824AC}" srcOrd="0" destOrd="0" presId="urn:microsoft.com/office/officeart/2005/8/layout/hierarchy4"/>
    <dgm:cxn modelId="{9A2F1713-A096-43DB-BB1C-A4CAB59E5AE0}" type="presParOf" srcId="{FC8C4DBE-FC9A-4480-A305-B92E3E679518}" destId="{5048DF5C-AD77-4715-87E8-9835A576F190}" srcOrd="1" destOrd="0" presId="urn:microsoft.com/office/officeart/2005/8/layout/hierarchy4"/>
    <dgm:cxn modelId="{3299D536-F833-4778-B0D8-66679181CE4A}" type="presParOf" srcId="{FC8C4DBE-FC9A-4480-A305-B92E3E679518}" destId="{36504F4F-9EBE-4148-B57F-D0AAAC8C890C}" srcOrd="2" destOrd="0" presId="urn:microsoft.com/office/officeart/2005/8/layout/hierarchy4"/>
    <dgm:cxn modelId="{49450A48-4A65-45C6-844B-EE86D626F77C}" type="presParOf" srcId="{36504F4F-9EBE-4148-B57F-D0AAAC8C890C}" destId="{A285A932-16CF-4C7F-8997-15C760A3CA67}" srcOrd="0" destOrd="0" presId="urn:microsoft.com/office/officeart/2005/8/layout/hierarchy4"/>
    <dgm:cxn modelId="{2CCB1C80-2F43-49A0-BF56-209F65E2B5A0}" type="presParOf" srcId="{A285A932-16CF-4C7F-8997-15C760A3CA67}" destId="{68387C0F-00D7-4114-819F-E6B22C82999F}" srcOrd="0" destOrd="0" presId="urn:microsoft.com/office/officeart/2005/8/layout/hierarchy4"/>
    <dgm:cxn modelId="{BA7EF7FA-EFE9-4D3F-88BF-80FA9E05DB57}" type="presParOf" srcId="{A285A932-16CF-4C7F-8997-15C760A3CA67}" destId="{08286D2A-C38F-4A13-B0AB-F0FC075E5D1C}" srcOrd="1" destOrd="0" presId="urn:microsoft.com/office/officeart/2005/8/layout/hierarchy4"/>
    <dgm:cxn modelId="{8CCCFC06-7C80-4A9B-9A5D-F335DE685860}" type="presParOf" srcId="{36504F4F-9EBE-4148-B57F-D0AAAC8C890C}" destId="{ABA90C6C-5080-410D-B5A6-4CE6B7FCDCE5}" srcOrd="1" destOrd="0" presId="urn:microsoft.com/office/officeart/2005/8/layout/hierarchy4"/>
    <dgm:cxn modelId="{F199348E-CAAD-47E6-B801-B413D19CCBB3}" type="presParOf" srcId="{36504F4F-9EBE-4148-B57F-D0AAAC8C890C}" destId="{C0A672B2-A39A-4AF1-B7EE-4C682FBDC3FE}" srcOrd="2" destOrd="0" presId="urn:microsoft.com/office/officeart/2005/8/layout/hierarchy4"/>
    <dgm:cxn modelId="{EAD595AE-85AB-465E-96B7-CB7AF3000EA9}" type="presParOf" srcId="{C0A672B2-A39A-4AF1-B7EE-4C682FBDC3FE}" destId="{2B3E8EE7-3551-4A5E-B7AB-FA37DDD65B56}" srcOrd="0" destOrd="0" presId="urn:microsoft.com/office/officeart/2005/8/layout/hierarchy4"/>
    <dgm:cxn modelId="{84D16ED9-71C4-43B0-B1D7-375A8B3FDEFF}" type="presParOf" srcId="{C0A672B2-A39A-4AF1-B7EE-4C682FBDC3FE}" destId="{A7169014-E23F-4D62-8CEF-6A3828E159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B481B6-3526-4B39-B693-458E07E7D80B}" type="doc">
      <dgm:prSet loTypeId="urn:microsoft.com/office/officeart/2005/8/layout/vProcess5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4BB46D-0D31-4913-BB7C-03DD2F09E9ED}">
      <dgm:prSet phldrT="[Text]" custT="1"/>
      <dgm:spPr/>
      <dgm:t>
        <a:bodyPr/>
        <a:lstStyle/>
        <a:p>
          <a:r>
            <a:rPr lang="ru-RU" sz="24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-кислотная обработка скважин.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 На забой скважин закачивается вещество( магний), которое дает в реакции с кислотой высокую температуру и большое количество газа, скважина оставляется на реакцию на сутки. очищаются поровые каналы продуктивного пласта. увеличивается производительность скважин.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CC249-EA2E-49FD-A00C-2F3F1EE9F3F9}" type="parTrans" cxnId="{7B71AEE3-EF0B-47E3-8CEB-3D58AF498D1D}">
      <dgm:prSet/>
      <dgm:spPr/>
      <dgm:t>
        <a:bodyPr/>
        <a:lstStyle/>
        <a:p>
          <a:endParaRPr lang="en-US"/>
        </a:p>
      </dgm:t>
    </dgm:pt>
    <dgm:pt modelId="{8EF0556A-3037-4CCF-94FD-0E1984D14033}" type="sibTrans" cxnId="{7B71AEE3-EF0B-47E3-8CEB-3D58AF498D1D}">
      <dgm:prSet/>
      <dgm:spPr/>
      <dgm:t>
        <a:bodyPr/>
        <a:lstStyle/>
        <a:p>
          <a:endParaRPr lang="en-US"/>
        </a:p>
      </dgm:t>
    </dgm:pt>
    <dgm:pt modelId="{B2FD1ED1-1AF3-44CC-8967-9D0356254E62}">
      <dgm:prSet phldrT="[Text]" custT="1"/>
      <dgm:spPr/>
      <dgm:t>
        <a:bodyPr/>
        <a:lstStyle/>
        <a:p>
          <a:r>
            <a:rPr lang="ru-RU" sz="24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-обработка скважин. 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Обработка с помощью передвижных поровых установок (ППУ). Создается давление и скважина прокачивается</a:t>
          </a:r>
          <a:r>
            <a: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Очищает </a:t>
          </a:r>
          <a:r>
            <a:rPr lang="ru-RU" sz="24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запарафинированные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части скважины, падает давление на устье скважины.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8CFEC-27AE-4FAE-B629-3345CC2019F0}" type="parTrans" cxnId="{078903C9-1665-4ED3-858B-5C3C5D6E6132}">
      <dgm:prSet/>
      <dgm:spPr/>
      <dgm:t>
        <a:bodyPr/>
        <a:lstStyle/>
        <a:p>
          <a:endParaRPr lang="en-US"/>
        </a:p>
      </dgm:t>
    </dgm:pt>
    <dgm:pt modelId="{539BF676-EAAA-4F83-83C2-54F30F813DEA}" type="sibTrans" cxnId="{078903C9-1665-4ED3-858B-5C3C5D6E6132}">
      <dgm:prSet/>
      <dgm:spPr/>
      <dgm:t>
        <a:bodyPr/>
        <a:lstStyle/>
        <a:p>
          <a:endParaRPr lang="en-US"/>
        </a:p>
      </dgm:t>
    </dgm:pt>
    <dgm:pt modelId="{446BEF47-7143-46FC-9319-AF80644424E1}">
      <dgm:prSet phldrT="[Text]" custT="1"/>
      <dgm:spPr/>
      <dgm:t>
        <a:bodyPr/>
        <a:lstStyle/>
        <a:p>
          <a:r>
            <a:rPr lang="ru-RU" sz="24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-газо-химическая обработка скважин. 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В скважину насосно-компрессорными трубами закачиваются дымные пороха, спускается каротажный кабель, порох поджигается – большое количество газа и высокая температура. Газ проникает в поровую часть пласта. уменьшая вязкость нефти – в 2, 3 раза повышается производительность пласта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2C77F-2A17-43EF-9E1D-BEF6F8E62E04}" type="parTrans" cxnId="{B3E1EDD8-2F33-4A0D-BF8F-3E40971B3980}">
      <dgm:prSet/>
      <dgm:spPr/>
      <dgm:t>
        <a:bodyPr/>
        <a:lstStyle/>
        <a:p>
          <a:endParaRPr lang="en-US"/>
        </a:p>
      </dgm:t>
    </dgm:pt>
    <dgm:pt modelId="{1A1B4597-62C8-4185-9465-D8C2FBAA7DB5}" type="sibTrans" cxnId="{B3E1EDD8-2F33-4A0D-BF8F-3E40971B3980}">
      <dgm:prSet/>
      <dgm:spPr/>
      <dgm:t>
        <a:bodyPr/>
        <a:lstStyle/>
        <a:p>
          <a:endParaRPr lang="en-US"/>
        </a:p>
      </dgm:t>
    </dgm:pt>
    <dgm:pt modelId="{491587ED-7770-4475-A553-CFF2A229F426}" type="pres">
      <dgm:prSet presAssocID="{D3B481B6-3526-4B39-B693-458E07E7D80B}" presName="outerComposite" presStyleCnt="0">
        <dgm:presLayoutVars>
          <dgm:chMax val="5"/>
          <dgm:dir/>
          <dgm:resizeHandles val="exact"/>
        </dgm:presLayoutVars>
      </dgm:prSet>
      <dgm:spPr/>
    </dgm:pt>
    <dgm:pt modelId="{EA83A4D9-7E67-45FE-8601-B7E73D6FD701}" type="pres">
      <dgm:prSet presAssocID="{D3B481B6-3526-4B39-B693-458E07E7D80B}" presName="dummyMaxCanvas" presStyleCnt="0">
        <dgm:presLayoutVars/>
      </dgm:prSet>
      <dgm:spPr/>
    </dgm:pt>
    <dgm:pt modelId="{11C1A021-BB26-42BF-B9BE-6979768AD762}" type="pres">
      <dgm:prSet presAssocID="{D3B481B6-3526-4B39-B693-458E07E7D80B}" presName="ThreeNodes_1" presStyleLbl="node1" presStyleIdx="0" presStyleCnt="3" custScaleY="116336">
        <dgm:presLayoutVars>
          <dgm:bulletEnabled val="1"/>
        </dgm:presLayoutVars>
      </dgm:prSet>
      <dgm:spPr/>
    </dgm:pt>
    <dgm:pt modelId="{2CC70B9F-4D00-42A6-BD32-95931DEA057A}" type="pres">
      <dgm:prSet presAssocID="{D3B481B6-3526-4B39-B693-458E07E7D80B}" presName="ThreeNodes_2" presStyleLbl="node1" presStyleIdx="1" presStyleCnt="3">
        <dgm:presLayoutVars>
          <dgm:bulletEnabled val="1"/>
        </dgm:presLayoutVars>
      </dgm:prSet>
      <dgm:spPr/>
    </dgm:pt>
    <dgm:pt modelId="{3F71FC34-D1D3-471D-BE15-27BC034E9A27}" type="pres">
      <dgm:prSet presAssocID="{D3B481B6-3526-4B39-B693-458E07E7D80B}" presName="ThreeNodes_3" presStyleLbl="node1" presStyleIdx="2" presStyleCnt="3" custScaleX="105544">
        <dgm:presLayoutVars>
          <dgm:bulletEnabled val="1"/>
        </dgm:presLayoutVars>
      </dgm:prSet>
      <dgm:spPr/>
    </dgm:pt>
    <dgm:pt modelId="{1912B75A-348E-49A1-9E27-591996A33C1D}" type="pres">
      <dgm:prSet presAssocID="{D3B481B6-3526-4B39-B693-458E07E7D80B}" presName="ThreeConn_1-2" presStyleLbl="fgAccFollowNode1" presStyleIdx="0" presStyleCnt="2">
        <dgm:presLayoutVars>
          <dgm:bulletEnabled val="1"/>
        </dgm:presLayoutVars>
      </dgm:prSet>
      <dgm:spPr/>
    </dgm:pt>
    <dgm:pt modelId="{05DE7EB1-BEA3-474B-8819-CA599980B734}" type="pres">
      <dgm:prSet presAssocID="{D3B481B6-3526-4B39-B693-458E07E7D80B}" presName="ThreeConn_2-3" presStyleLbl="fgAccFollowNode1" presStyleIdx="1" presStyleCnt="2">
        <dgm:presLayoutVars>
          <dgm:bulletEnabled val="1"/>
        </dgm:presLayoutVars>
      </dgm:prSet>
      <dgm:spPr/>
    </dgm:pt>
    <dgm:pt modelId="{CA8D41EA-2CFE-4B06-B883-06CE1265ED4A}" type="pres">
      <dgm:prSet presAssocID="{D3B481B6-3526-4B39-B693-458E07E7D80B}" presName="ThreeNodes_1_text" presStyleLbl="node1" presStyleIdx="2" presStyleCnt="3">
        <dgm:presLayoutVars>
          <dgm:bulletEnabled val="1"/>
        </dgm:presLayoutVars>
      </dgm:prSet>
      <dgm:spPr/>
    </dgm:pt>
    <dgm:pt modelId="{FB239D41-95F3-49A2-8C90-63BBCC61FD4B}" type="pres">
      <dgm:prSet presAssocID="{D3B481B6-3526-4B39-B693-458E07E7D80B}" presName="ThreeNodes_2_text" presStyleLbl="node1" presStyleIdx="2" presStyleCnt="3">
        <dgm:presLayoutVars>
          <dgm:bulletEnabled val="1"/>
        </dgm:presLayoutVars>
      </dgm:prSet>
      <dgm:spPr/>
    </dgm:pt>
    <dgm:pt modelId="{D777010E-F8D1-4E26-B2D7-C87F0C309B86}" type="pres">
      <dgm:prSet presAssocID="{D3B481B6-3526-4B39-B693-458E07E7D80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F3AFF0D-41AE-4F08-A3A1-3FFCBC8A6089}" type="presOf" srcId="{B2FD1ED1-1AF3-44CC-8967-9D0356254E62}" destId="{2CC70B9F-4D00-42A6-BD32-95931DEA057A}" srcOrd="0" destOrd="0" presId="urn:microsoft.com/office/officeart/2005/8/layout/vProcess5"/>
    <dgm:cxn modelId="{C6522F21-76F7-43FE-816F-9E1A2171E6A0}" type="presOf" srcId="{539BF676-EAAA-4F83-83C2-54F30F813DEA}" destId="{05DE7EB1-BEA3-474B-8819-CA599980B734}" srcOrd="0" destOrd="0" presId="urn:microsoft.com/office/officeart/2005/8/layout/vProcess5"/>
    <dgm:cxn modelId="{9AEDBB48-0C97-4374-92E6-E734765C169F}" type="presOf" srcId="{F34BB46D-0D31-4913-BB7C-03DD2F09E9ED}" destId="{11C1A021-BB26-42BF-B9BE-6979768AD762}" srcOrd="0" destOrd="0" presId="urn:microsoft.com/office/officeart/2005/8/layout/vProcess5"/>
    <dgm:cxn modelId="{0C033B49-5A4E-4A67-8CDE-7F648AE6757C}" type="presOf" srcId="{F34BB46D-0D31-4913-BB7C-03DD2F09E9ED}" destId="{CA8D41EA-2CFE-4B06-B883-06CE1265ED4A}" srcOrd="1" destOrd="0" presId="urn:microsoft.com/office/officeart/2005/8/layout/vProcess5"/>
    <dgm:cxn modelId="{84D1A97B-EA28-42EA-B09C-C964A94BF3ED}" type="presOf" srcId="{B2FD1ED1-1AF3-44CC-8967-9D0356254E62}" destId="{FB239D41-95F3-49A2-8C90-63BBCC61FD4B}" srcOrd="1" destOrd="0" presId="urn:microsoft.com/office/officeart/2005/8/layout/vProcess5"/>
    <dgm:cxn modelId="{475F8087-E312-4F02-BE81-B5D44C05C868}" type="presOf" srcId="{446BEF47-7143-46FC-9319-AF80644424E1}" destId="{3F71FC34-D1D3-471D-BE15-27BC034E9A27}" srcOrd="0" destOrd="0" presId="urn:microsoft.com/office/officeart/2005/8/layout/vProcess5"/>
    <dgm:cxn modelId="{4A3AB3B1-088A-476C-9806-BE328577DCBE}" type="presOf" srcId="{8EF0556A-3037-4CCF-94FD-0E1984D14033}" destId="{1912B75A-348E-49A1-9E27-591996A33C1D}" srcOrd="0" destOrd="0" presId="urn:microsoft.com/office/officeart/2005/8/layout/vProcess5"/>
    <dgm:cxn modelId="{0B2526C6-E3A5-4B7D-868D-2C5CC557B2F1}" type="presOf" srcId="{446BEF47-7143-46FC-9319-AF80644424E1}" destId="{D777010E-F8D1-4E26-B2D7-C87F0C309B86}" srcOrd="1" destOrd="0" presId="urn:microsoft.com/office/officeart/2005/8/layout/vProcess5"/>
    <dgm:cxn modelId="{078903C9-1665-4ED3-858B-5C3C5D6E6132}" srcId="{D3B481B6-3526-4B39-B693-458E07E7D80B}" destId="{B2FD1ED1-1AF3-44CC-8967-9D0356254E62}" srcOrd="1" destOrd="0" parTransId="{60E8CFEC-27AE-4FAE-B629-3345CC2019F0}" sibTransId="{539BF676-EAAA-4F83-83C2-54F30F813DEA}"/>
    <dgm:cxn modelId="{BC08CED3-3C65-4DEA-8FDC-F3C10DDE0877}" type="presOf" srcId="{D3B481B6-3526-4B39-B693-458E07E7D80B}" destId="{491587ED-7770-4475-A553-CFF2A229F426}" srcOrd="0" destOrd="0" presId="urn:microsoft.com/office/officeart/2005/8/layout/vProcess5"/>
    <dgm:cxn modelId="{B3E1EDD8-2F33-4A0D-BF8F-3E40971B3980}" srcId="{D3B481B6-3526-4B39-B693-458E07E7D80B}" destId="{446BEF47-7143-46FC-9319-AF80644424E1}" srcOrd="2" destOrd="0" parTransId="{9062C77F-2A17-43EF-9E1D-BEF6F8E62E04}" sibTransId="{1A1B4597-62C8-4185-9465-D8C2FBAA7DB5}"/>
    <dgm:cxn modelId="{7B71AEE3-EF0B-47E3-8CEB-3D58AF498D1D}" srcId="{D3B481B6-3526-4B39-B693-458E07E7D80B}" destId="{F34BB46D-0D31-4913-BB7C-03DD2F09E9ED}" srcOrd="0" destOrd="0" parTransId="{EE4CC249-EA2E-49FD-A00C-2F3F1EE9F3F9}" sibTransId="{8EF0556A-3037-4CCF-94FD-0E1984D14033}"/>
    <dgm:cxn modelId="{53509F71-2283-4859-859F-6E51B8703048}" type="presParOf" srcId="{491587ED-7770-4475-A553-CFF2A229F426}" destId="{EA83A4D9-7E67-45FE-8601-B7E73D6FD701}" srcOrd="0" destOrd="0" presId="urn:microsoft.com/office/officeart/2005/8/layout/vProcess5"/>
    <dgm:cxn modelId="{B0F12E78-F711-4197-A85F-1A323A5DFEF2}" type="presParOf" srcId="{491587ED-7770-4475-A553-CFF2A229F426}" destId="{11C1A021-BB26-42BF-B9BE-6979768AD762}" srcOrd="1" destOrd="0" presId="urn:microsoft.com/office/officeart/2005/8/layout/vProcess5"/>
    <dgm:cxn modelId="{02BC507E-CEDC-4593-A21D-7CE6DBF8AF95}" type="presParOf" srcId="{491587ED-7770-4475-A553-CFF2A229F426}" destId="{2CC70B9F-4D00-42A6-BD32-95931DEA057A}" srcOrd="2" destOrd="0" presId="urn:microsoft.com/office/officeart/2005/8/layout/vProcess5"/>
    <dgm:cxn modelId="{37C21803-AFD6-4330-849E-E49211C89ABE}" type="presParOf" srcId="{491587ED-7770-4475-A553-CFF2A229F426}" destId="{3F71FC34-D1D3-471D-BE15-27BC034E9A27}" srcOrd="3" destOrd="0" presId="urn:microsoft.com/office/officeart/2005/8/layout/vProcess5"/>
    <dgm:cxn modelId="{A0DA6705-5EED-4CA4-B66F-6E0CD939AE64}" type="presParOf" srcId="{491587ED-7770-4475-A553-CFF2A229F426}" destId="{1912B75A-348E-49A1-9E27-591996A33C1D}" srcOrd="4" destOrd="0" presId="urn:microsoft.com/office/officeart/2005/8/layout/vProcess5"/>
    <dgm:cxn modelId="{F1F90BF0-B714-4F23-A7ED-F1172B117FF0}" type="presParOf" srcId="{491587ED-7770-4475-A553-CFF2A229F426}" destId="{05DE7EB1-BEA3-474B-8819-CA599980B734}" srcOrd="5" destOrd="0" presId="urn:microsoft.com/office/officeart/2005/8/layout/vProcess5"/>
    <dgm:cxn modelId="{2564629E-820F-405E-87A8-A5C51B5B3C6C}" type="presParOf" srcId="{491587ED-7770-4475-A553-CFF2A229F426}" destId="{CA8D41EA-2CFE-4B06-B883-06CE1265ED4A}" srcOrd="6" destOrd="0" presId="urn:microsoft.com/office/officeart/2005/8/layout/vProcess5"/>
    <dgm:cxn modelId="{D346B80B-7B09-40CF-8103-EDED36255221}" type="presParOf" srcId="{491587ED-7770-4475-A553-CFF2A229F426}" destId="{FB239D41-95F3-49A2-8C90-63BBCC61FD4B}" srcOrd="7" destOrd="0" presId="urn:microsoft.com/office/officeart/2005/8/layout/vProcess5"/>
    <dgm:cxn modelId="{D22161F7-9A9F-48A6-AE39-5C1BFB1DCC18}" type="presParOf" srcId="{491587ED-7770-4475-A553-CFF2A229F426}" destId="{D777010E-F8D1-4E26-B2D7-C87F0C309B8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DCCF30-1485-4455-A27A-88547F55659C}" type="doc">
      <dgm:prSet loTypeId="urn:microsoft.com/office/officeart/2005/8/layout/hProcess9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9EEFD42-A743-44A9-A88F-D2E0E4C694C5}">
      <dgm:prSet phldrT="[Text]" custT="1"/>
      <dgm:spPr/>
      <dgm:t>
        <a:bodyPr/>
        <a:lstStyle/>
        <a:p>
          <a:pPr algn="l"/>
          <a:r>
            <a:rPr lang="ru-RU" sz="2400" b="1" i="0">
              <a:latin typeface="Times New Roman" panose="02020603050405020304" pitchFamily="18" charset="0"/>
              <a:cs typeface="Times New Roman" panose="02020603050405020304" pitchFamily="18" charset="0"/>
            </a:rPr>
            <a:t>Термо-химическая обработка скважин</a:t>
          </a:r>
          <a:r>
            <a:rPr lang="ru-RU" sz="2400" b="0" i="0">
              <a:latin typeface="Times New Roman" panose="02020603050405020304" pitchFamily="18" charset="0"/>
              <a:cs typeface="Times New Roman" panose="02020603050405020304" pitchFamily="18" charset="0"/>
            </a:rPr>
            <a:t> – Сначала закачивается одно вещество, потом другое, вступая в реакции друг с другом, образуется большое количества тепла и газов. увеличивается производительность скважин.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1BDC2F-3AA2-4158-8404-C61DC15969DA}" type="parTrans" cxnId="{E593D796-E1B8-476A-910F-9C39728D377A}">
      <dgm:prSet/>
      <dgm:spPr/>
      <dgm:t>
        <a:bodyPr/>
        <a:lstStyle/>
        <a:p>
          <a:endParaRPr lang="en-US"/>
        </a:p>
      </dgm:t>
    </dgm:pt>
    <dgm:pt modelId="{F810DDB3-B878-497D-9C28-6988C74FDE51}" type="sibTrans" cxnId="{E593D796-E1B8-476A-910F-9C39728D377A}">
      <dgm:prSet/>
      <dgm:spPr/>
      <dgm:t>
        <a:bodyPr/>
        <a:lstStyle/>
        <a:p>
          <a:endParaRPr lang="en-US"/>
        </a:p>
      </dgm:t>
    </dgm:pt>
    <dgm:pt modelId="{3FACAA72-0098-422E-8E86-68CAA9C3E6E3}">
      <dgm:prSet custT="1"/>
      <dgm:spPr/>
      <dgm:t>
        <a:bodyPr/>
        <a:lstStyle/>
        <a:p>
          <a:pPr algn="l"/>
          <a:r>
            <a: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мощных вибраторов. </a:t>
          </a:r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За счет вибрации колонны прочищаются поровые каналы, увеличивается проницаемость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3CA227-2E3C-451E-AEBB-6C0955682649}" type="sibTrans" cxnId="{C7681B89-20AA-4A0D-A095-51B21F8C25CD}">
      <dgm:prSet/>
      <dgm:spPr/>
      <dgm:t>
        <a:bodyPr/>
        <a:lstStyle/>
        <a:p>
          <a:endParaRPr lang="en-US"/>
        </a:p>
      </dgm:t>
    </dgm:pt>
    <dgm:pt modelId="{67895880-839B-45C7-8789-CC1B4E98D395}" type="parTrans" cxnId="{C7681B89-20AA-4A0D-A095-51B21F8C25CD}">
      <dgm:prSet/>
      <dgm:spPr/>
      <dgm:t>
        <a:bodyPr/>
        <a:lstStyle/>
        <a:p>
          <a:endParaRPr lang="en-US"/>
        </a:p>
      </dgm:t>
    </dgm:pt>
    <dgm:pt modelId="{B4372658-6BBC-4A24-84FE-16D5A80065E4}" type="pres">
      <dgm:prSet presAssocID="{D0DCCF30-1485-4455-A27A-88547F55659C}" presName="CompostProcess" presStyleCnt="0">
        <dgm:presLayoutVars>
          <dgm:dir/>
          <dgm:resizeHandles val="exact"/>
        </dgm:presLayoutVars>
      </dgm:prSet>
      <dgm:spPr/>
    </dgm:pt>
    <dgm:pt modelId="{883E8745-A1BD-4721-9A5F-DA5F13596264}" type="pres">
      <dgm:prSet presAssocID="{D0DCCF30-1485-4455-A27A-88547F55659C}" presName="arrow" presStyleLbl="bgShp" presStyleIdx="0" presStyleCnt="1" custScaleX="110416"/>
      <dgm:spPr/>
    </dgm:pt>
    <dgm:pt modelId="{D7D3E569-A6B7-4EC3-B01F-D733DDF335FD}" type="pres">
      <dgm:prSet presAssocID="{D0DCCF30-1485-4455-A27A-88547F55659C}" presName="linearProcess" presStyleCnt="0"/>
      <dgm:spPr/>
    </dgm:pt>
    <dgm:pt modelId="{9758B303-A816-473A-A7CE-FD561EF56003}" type="pres">
      <dgm:prSet presAssocID="{29EEFD42-A743-44A9-A88F-D2E0E4C694C5}" presName="textNode" presStyleLbl="node1" presStyleIdx="0" presStyleCnt="2">
        <dgm:presLayoutVars>
          <dgm:bulletEnabled val="1"/>
        </dgm:presLayoutVars>
      </dgm:prSet>
      <dgm:spPr/>
    </dgm:pt>
    <dgm:pt modelId="{D59C23DD-BCDE-47AD-A9E6-D91FC9794395}" type="pres">
      <dgm:prSet presAssocID="{F810DDB3-B878-497D-9C28-6988C74FDE51}" presName="sibTrans" presStyleCnt="0"/>
      <dgm:spPr/>
    </dgm:pt>
    <dgm:pt modelId="{FE9F6D7D-8DF9-4D63-8307-1440CE964D33}" type="pres">
      <dgm:prSet presAssocID="{3FACAA72-0098-422E-8E86-68CAA9C3E6E3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DBE7AB61-82E1-4865-A685-D6E0CA8A9C22}" type="presOf" srcId="{29EEFD42-A743-44A9-A88F-D2E0E4C694C5}" destId="{9758B303-A816-473A-A7CE-FD561EF56003}" srcOrd="0" destOrd="0" presId="urn:microsoft.com/office/officeart/2005/8/layout/hProcess9"/>
    <dgm:cxn modelId="{C7681B89-20AA-4A0D-A095-51B21F8C25CD}" srcId="{D0DCCF30-1485-4455-A27A-88547F55659C}" destId="{3FACAA72-0098-422E-8E86-68CAA9C3E6E3}" srcOrd="1" destOrd="0" parTransId="{67895880-839B-45C7-8789-CC1B4E98D395}" sibTransId="{AE3CA227-2E3C-451E-AEBB-6C0955682649}"/>
    <dgm:cxn modelId="{E593D796-E1B8-476A-910F-9C39728D377A}" srcId="{D0DCCF30-1485-4455-A27A-88547F55659C}" destId="{29EEFD42-A743-44A9-A88F-D2E0E4C694C5}" srcOrd="0" destOrd="0" parTransId="{1C1BDC2F-3AA2-4158-8404-C61DC15969DA}" sibTransId="{F810DDB3-B878-497D-9C28-6988C74FDE51}"/>
    <dgm:cxn modelId="{FCDCF4C1-943C-419F-A16F-249EAA41DC5F}" type="presOf" srcId="{3FACAA72-0098-422E-8E86-68CAA9C3E6E3}" destId="{FE9F6D7D-8DF9-4D63-8307-1440CE964D33}" srcOrd="0" destOrd="0" presId="urn:microsoft.com/office/officeart/2005/8/layout/hProcess9"/>
    <dgm:cxn modelId="{980708DE-32EC-4275-ADE1-F29EECAB371B}" type="presOf" srcId="{D0DCCF30-1485-4455-A27A-88547F55659C}" destId="{B4372658-6BBC-4A24-84FE-16D5A80065E4}" srcOrd="0" destOrd="0" presId="urn:microsoft.com/office/officeart/2005/8/layout/hProcess9"/>
    <dgm:cxn modelId="{1ED14D7B-B541-491D-9F09-FB3BCDDC458C}" type="presParOf" srcId="{B4372658-6BBC-4A24-84FE-16D5A80065E4}" destId="{883E8745-A1BD-4721-9A5F-DA5F13596264}" srcOrd="0" destOrd="0" presId="urn:microsoft.com/office/officeart/2005/8/layout/hProcess9"/>
    <dgm:cxn modelId="{F05BF6D8-3F5E-41D5-956B-9AFE7DB58F61}" type="presParOf" srcId="{B4372658-6BBC-4A24-84FE-16D5A80065E4}" destId="{D7D3E569-A6B7-4EC3-B01F-D733DDF335FD}" srcOrd="1" destOrd="0" presId="urn:microsoft.com/office/officeart/2005/8/layout/hProcess9"/>
    <dgm:cxn modelId="{C38AD0A1-5CE6-4653-B5E5-3A44DAF088D3}" type="presParOf" srcId="{D7D3E569-A6B7-4EC3-B01F-D733DDF335FD}" destId="{9758B303-A816-473A-A7CE-FD561EF56003}" srcOrd="0" destOrd="0" presId="urn:microsoft.com/office/officeart/2005/8/layout/hProcess9"/>
    <dgm:cxn modelId="{E6E0BA62-80F7-43DF-AB4B-24D933EC0B96}" type="presParOf" srcId="{D7D3E569-A6B7-4EC3-B01F-D733DDF335FD}" destId="{D59C23DD-BCDE-47AD-A9E6-D91FC9794395}" srcOrd="1" destOrd="0" presId="urn:microsoft.com/office/officeart/2005/8/layout/hProcess9"/>
    <dgm:cxn modelId="{9CCBDD67-901B-4177-AF0D-63F15F836503}" type="presParOf" srcId="{D7D3E569-A6B7-4EC3-B01F-D733DDF335FD}" destId="{FE9F6D7D-8DF9-4D63-8307-1440CE964D33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A00D3A-2214-4569-947E-9C822EF27417}" type="doc">
      <dgm:prSet loTypeId="urn:microsoft.com/office/officeart/2009/3/layout/StepUpProcess" loCatId="process" qsTypeId="urn:microsoft.com/office/officeart/2005/8/quickstyle/3d2" qsCatId="3D" csTypeId="urn:microsoft.com/office/officeart/2005/8/colors/colorful5" csCatId="colorful" phldr="1"/>
      <dgm:spPr/>
    </dgm:pt>
    <dgm:pt modelId="{7DF25891-4B92-4B5C-9D5F-2C76A5D1CD09}">
      <dgm:prSet phldrT="[Text]" custT="1"/>
      <dgm:spPr/>
      <dgm:t>
        <a:bodyPr/>
        <a:lstStyle/>
        <a:p>
          <a:pPr algn="l"/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достижение притока, соответствующего добычным возможностям скважины или нормальной приемистости нагнетательных скважин.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D4074F-04CD-44CD-BD6A-38951CA47C0F}" type="parTrans" cxnId="{2EFD3E00-E563-4BE6-9882-6FFB47CBEF8E}">
      <dgm:prSet/>
      <dgm:spPr/>
      <dgm:t>
        <a:bodyPr/>
        <a:lstStyle/>
        <a:p>
          <a:endParaRPr lang="en-US"/>
        </a:p>
      </dgm:t>
    </dgm:pt>
    <dgm:pt modelId="{64CE1B88-5E24-4EB7-8D42-7313DB973F9C}" type="sibTrans" cxnId="{2EFD3E00-E563-4BE6-9882-6FFB47CBEF8E}">
      <dgm:prSet/>
      <dgm:spPr/>
      <dgm:t>
        <a:bodyPr/>
        <a:lstStyle/>
        <a:p>
          <a:endParaRPr lang="en-US"/>
        </a:p>
      </dgm:t>
    </dgm:pt>
    <dgm:pt modelId="{DD637401-7947-4B56-AC86-CE47DD65EFC3}">
      <dgm:prSet custT="1"/>
      <dgm:spPr/>
      <dgm:t>
        <a:bodyPr/>
        <a:lstStyle/>
        <a:p>
          <a:pPr algn="l"/>
          <a:r>
            <a:rPr lang="ru-RU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восстановление естественной проницаемости пород </a:t>
          </a:r>
          <a:r>
            <a:rPr lang="ru-RU" sz="32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призабойной</a:t>
          </a:r>
          <a:r>
            <a:rPr lang="ru-RU" sz="3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зоны;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3E9BA-710B-4CEE-93A2-27D5787DE6ED}" type="parTrans" cxnId="{8408E940-D4E0-4D3E-A55C-58BFE497856A}">
      <dgm:prSet/>
      <dgm:spPr/>
      <dgm:t>
        <a:bodyPr/>
        <a:lstStyle/>
        <a:p>
          <a:endParaRPr lang="en-US"/>
        </a:p>
      </dgm:t>
    </dgm:pt>
    <dgm:pt modelId="{67A7F9BB-2A6A-4A6F-9212-96714E3D2AB0}" type="sibTrans" cxnId="{8408E940-D4E0-4D3E-A55C-58BFE497856A}">
      <dgm:prSet/>
      <dgm:spPr/>
      <dgm:t>
        <a:bodyPr/>
        <a:lstStyle/>
        <a:p>
          <a:endParaRPr lang="en-US"/>
        </a:p>
      </dgm:t>
    </dgm:pt>
    <dgm:pt modelId="{EC23A110-600D-4D32-96EF-5673D9344623}" type="pres">
      <dgm:prSet presAssocID="{C0A00D3A-2214-4569-947E-9C822EF27417}" presName="rootnode" presStyleCnt="0">
        <dgm:presLayoutVars>
          <dgm:chMax/>
          <dgm:chPref/>
          <dgm:dir/>
          <dgm:animLvl val="lvl"/>
        </dgm:presLayoutVars>
      </dgm:prSet>
      <dgm:spPr/>
    </dgm:pt>
    <dgm:pt modelId="{B2F97EE9-3F99-40ED-9310-F3846C6352A5}" type="pres">
      <dgm:prSet presAssocID="{DD637401-7947-4B56-AC86-CE47DD65EFC3}" presName="composite" presStyleCnt="0"/>
      <dgm:spPr/>
    </dgm:pt>
    <dgm:pt modelId="{AB86804A-E477-446E-92DC-3B8C6BAF323B}" type="pres">
      <dgm:prSet presAssocID="{DD637401-7947-4B56-AC86-CE47DD65EFC3}" presName="LShape" presStyleLbl="alignNode1" presStyleIdx="0" presStyleCnt="3"/>
      <dgm:spPr/>
    </dgm:pt>
    <dgm:pt modelId="{783F28FE-AEED-4F12-8819-5C5AA5624555}" type="pres">
      <dgm:prSet presAssocID="{DD637401-7947-4B56-AC86-CE47DD65EFC3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B8E4304C-2BFE-4498-80CF-920821F64326}" type="pres">
      <dgm:prSet presAssocID="{DD637401-7947-4B56-AC86-CE47DD65EFC3}" presName="Triangle" presStyleLbl="alignNode1" presStyleIdx="1" presStyleCnt="3"/>
      <dgm:spPr/>
    </dgm:pt>
    <dgm:pt modelId="{CA0B2EDF-3998-4C3A-9865-575D29B4A5F3}" type="pres">
      <dgm:prSet presAssocID="{67A7F9BB-2A6A-4A6F-9212-96714E3D2AB0}" presName="sibTrans" presStyleCnt="0"/>
      <dgm:spPr/>
    </dgm:pt>
    <dgm:pt modelId="{F319388B-D2A5-4B69-B399-7344AB4C86F2}" type="pres">
      <dgm:prSet presAssocID="{67A7F9BB-2A6A-4A6F-9212-96714E3D2AB0}" presName="space" presStyleCnt="0"/>
      <dgm:spPr/>
    </dgm:pt>
    <dgm:pt modelId="{FA8B8C83-4780-4AD5-9FC3-EC45EC2F5F12}" type="pres">
      <dgm:prSet presAssocID="{7DF25891-4B92-4B5C-9D5F-2C76A5D1CD09}" presName="composite" presStyleCnt="0"/>
      <dgm:spPr/>
    </dgm:pt>
    <dgm:pt modelId="{66A0B12E-0F4F-40EF-B2CF-09CAAB870EA0}" type="pres">
      <dgm:prSet presAssocID="{7DF25891-4B92-4B5C-9D5F-2C76A5D1CD09}" presName="LShape" presStyleLbl="alignNode1" presStyleIdx="2" presStyleCnt="3"/>
      <dgm:spPr/>
    </dgm:pt>
    <dgm:pt modelId="{25AA52C8-1DE3-422A-92A6-530AE6413EB0}" type="pres">
      <dgm:prSet presAssocID="{7DF25891-4B92-4B5C-9D5F-2C76A5D1CD09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2EFD3E00-E563-4BE6-9882-6FFB47CBEF8E}" srcId="{C0A00D3A-2214-4569-947E-9C822EF27417}" destId="{7DF25891-4B92-4B5C-9D5F-2C76A5D1CD09}" srcOrd="1" destOrd="0" parTransId="{BAD4074F-04CD-44CD-BD6A-38951CA47C0F}" sibTransId="{64CE1B88-5E24-4EB7-8D42-7313DB973F9C}"/>
    <dgm:cxn modelId="{A6859405-E146-4554-B6CB-D3C86C5DFD10}" type="presOf" srcId="{DD637401-7947-4B56-AC86-CE47DD65EFC3}" destId="{783F28FE-AEED-4F12-8819-5C5AA5624555}" srcOrd="0" destOrd="0" presId="urn:microsoft.com/office/officeart/2009/3/layout/StepUpProcess"/>
    <dgm:cxn modelId="{8408E940-D4E0-4D3E-A55C-58BFE497856A}" srcId="{C0A00D3A-2214-4569-947E-9C822EF27417}" destId="{DD637401-7947-4B56-AC86-CE47DD65EFC3}" srcOrd="0" destOrd="0" parTransId="{C373E9BA-710B-4CEE-93A2-27D5787DE6ED}" sibTransId="{67A7F9BB-2A6A-4A6F-9212-96714E3D2AB0}"/>
    <dgm:cxn modelId="{66F03E7E-A06E-47C7-B452-44C0C3EBA5F6}" type="presOf" srcId="{C0A00D3A-2214-4569-947E-9C822EF27417}" destId="{EC23A110-600D-4D32-96EF-5673D9344623}" srcOrd="0" destOrd="0" presId="urn:microsoft.com/office/officeart/2009/3/layout/StepUpProcess"/>
    <dgm:cxn modelId="{DA5195FC-388E-4744-AFAB-5AF38792D0F2}" type="presOf" srcId="{7DF25891-4B92-4B5C-9D5F-2C76A5D1CD09}" destId="{25AA52C8-1DE3-422A-92A6-530AE6413EB0}" srcOrd="0" destOrd="0" presId="urn:microsoft.com/office/officeart/2009/3/layout/StepUpProcess"/>
    <dgm:cxn modelId="{32CEDFAA-EDA9-4255-8498-E17046AE61FC}" type="presParOf" srcId="{EC23A110-600D-4D32-96EF-5673D9344623}" destId="{B2F97EE9-3F99-40ED-9310-F3846C6352A5}" srcOrd="0" destOrd="0" presId="urn:microsoft.com/office/officeart/2009/3/layout/StepUpProcess"/>
    <dgm:cxn modelId="{F7D59680-4672-42AF-9EE8-F5CDF4DFF064}" type="presParOf" srcId="{B2F97EE9-3F99-40ED-9310-F3846C6352A5}" destId="{AB86804A-E477-446E-92DC-3B8C6BAF323B}" srcOrd="0" destOrd="0" presId="urn:microsoft.com/office/officeart/2009/3/layout/StepUpProcess"/>
    <dgm:cxn modelId="{B6E84925-8DB5-4F96-A270-DA74F9AEF119}" type="presParOf" srcId="{B2F97EE9-3F99-40ED-9310-F3846C6352A5}" destId="{783F28FE-AEED-4F12-8819-5C5AA5624555}" srcOrd="1" destOrd="0" presId="urn:microsoft.com/office/officeart/2009/3/layout/StepUpProcess"/>
    <dgm:cxn modelId="{5ED93172-41B8-4FCF-932F-A1DD1373BAD9}" type="presParOf" srcId="{B2F97EE9-3F99-40ED-9310-F3846C6352A5}" destId="{B8E4304C-2BFE-4498-80CF-920821F64326}" srcOrd="2" destOrd="0" presId="urn:microsoft.com/office/officeart/2009/3/layout/StepUpProcess"/>
    <dgm:cxn modelId="{C1260D09-AFC5-4AE1-9495-EB2EB8036D51}" type="presParOf" srcId="{EC23A110-600D-4D32-96EF-5673D9344623}" destId="{CA0B2EDF-3998-4C3A-9865-575D29B4A5F3}" srcOrd="1" destOrd="0" presId="urn:microsoft.com/office/officeart/2009/3/layout/StepUpProcess"/>
    <dgm:cxn modelId="{128077EE-62C8-4722-9F65-6B4FB79E976F}" type="presParOf" srcId="{CA0B2EDF-3998-4C3A-9865-575D29B4A5F3}" destId="{F319388B-D2A5-4B69-B399-7344AB4C86F2}" srcOrd="0" destOrd="0" presId="urn:microsoft.com/office/officeart/2009/3/layout/StepUpProcess"/>
    <dgm:cxn modelId="{A4EF3266-2BDF-4C00-B617-71B42FD813A4}" type="presParOf" srcId="{EC23A110-600D-4D32-96EF-5673D9344623}" destId="{FA8B8C83-4780-4AD5-9FC3-EC45EC2F5F12}" srcOrd="2" destOrd="0" presId="urn:microsoft.com/office/officeart/2009/3/layout/StepUpProcess"/>
    <dgm:cxn modelId="{78623C61-17F8-484C-BE29-94F14C4211D3}" type="presParOf" srcId="{FA8B8C83-4780-4AD5-9FC3-EC45EC2F5F12}" destId="{66A0B12E-0F4F-40EF-B2CF-09CAAB870EA0}" srcOrd="0" destOrd="0" presId="urn:microsoft.com/office/officeart/2009/3/layout/StepUpProcess"/>
    <dgm:cxn modelId="{E8CE59EF-FACD-4512-8822-B47336401211}" type="presParOf" srcId="{FA8B8C83-4780-4AD5-9FC3-EC45EC2F5F12}" destId="{25AA52C8-1DE3-422A-92A6-530AE6413E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5541B-D85D-4973-AE8E-C675162E344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D85ACE-CBC9-4A41-B9F4-C65E66D8DA61}">
      <dgm:prSet custT="1"/>
      <dgm:spPr/>
      <dgm:t>
        <a:bodyPr/>
        <a:lstStyle/>
        <a:p>
          <a:r>
            <a:rPr lang="ru-RU" sz="2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продавкой</a:t>
          </a:r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сжатым газом или воздухом (компрессорным способом)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B2DD1F-962D-4846-B34E-5B7B7375FAF4}" type="parTrans" cxnId="{DBFE33DE-17C9-425A-B4E3-F3A70B4EC2A9}">
      <dgm:prSet/>
      <dgm:spPr/>
      <dgm:t>
        <a:bodyPr/>
        <a:lstStyle/>
        <a:p>
          <a:endParaRPr lang="en-US"/>
        </a:p>
      </dgm:t>
    </dgm:pt>
    <dgm:pt modelId="{DC4E6F1A-14AB-4B53-86D6-8AE881296AB9}" type="sibTrans" cxnId="{DBFE33DE-17C9-425A-B4E3-F3A70B4EC2A9}">
      <dgm:prSet/>
      <dgm:spPr/>
      <dgm:t>
        <a:bodyPr/>
        <a:lstStyle/>
        <a:p>
          <a:endParaRPr lang="en-US"/>
        </a:p>
      </dgm:t>
    </dgm:pt>
    <dgm:pt modelId="{142AABFC-707B-4A16-926B-71240C1F0C98}">
      <dgm:prSet custT="1"/>
      <dgm:spPr/>
      <dgm:t>
        <a:bodyPr/>
        <a:lstStyle/>
        <a:p>
          <a:r>
            <a:rPr lang="ru-RU" sz="2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оттартыванием</a:t>
          </a:r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желонкой на </a:t>
          </a:r>
          <a:r>
            <a:rPr lang="ru-RU" sz="2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тартальном</a:t>
          </a:r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канале или </a:t>
          </a:r>
          <a:r>
            <a:rPr lang="ru-RU" sz="2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поршневанием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1F8800-9C39-472D-9CB4-8AD84EDBACC2}" type="parTrans" cxnId="{2A0D2213-0D70-4C63-BF89-AD5ECE114349}">
      <dgm:prSet/>
      <dgm:spPr/>
      <dgm:t>
        <a:bodyPr/>
        <a:lstStyle/>
        <a:p>
          <a:endParaRPr lang="en-US"/>
        </a:p>
      </dgm:t>
    </dgm:pt>
    <dgm:pt modelId="{3439BA79-21C9-43A2-9EFD-B98AFC8058D8}" type="sibTrans" cxnId="{2A0D2213-0D70-4C63-BF89-AD5ECE114349}">
      <dgm:prSet/>
      <dgm:spPr/>
      <dgm:t>
        <a:bodyPr/>
        <a:lstStyle/>
        <a:p>
          <a:endParaRPr lang="en-US"/>
        </a:p>
      </dgm:t>
    </dgm:pt>
    <dgm:pt modelId="{D5C5A028-FCDB-474C-BB90-1F6F8FF1249E}">
      <dgm:prSet custT="1"/>
      <dgm:spPr/>
      <dgm:t>
        <a:bodyPr/>
        <a:lstStyle/>
        <a:p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откачкой жидкости штанговыми скважинными насосами или погружными центробежными электронасосами. 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019473-D196-401D-AC87-0F8393352628}" type="parTrans" cxnId="{D96014D7-E149-4D84-BBC8-6A7E5E954B34}">
      <dgm:prSet/>
      <dgm:spPr/>
      <dgm:t>
        <a:bodyPr/>
        <a:lstStyle/>
        <a:p>
          <a:endParaRPr lang="en-US"/>
        </a:p>
      </dgm:t>
    </dgm:pt>
    <dgm:pt modelId="{D5DB964F-2600-4926-8219-ACC46409E3A6}" type="sibTrans" cxnId="{D96014D7-E149-4D84-BBC8-6A7E5E954B34}">
      <dgm:prSet/>
      <dgm:spPr/>
      <dgm:t>
        <a:bodyPr/>
        <a:lstStyle/>
        <a:p>
          <a:endParaRPr lang="en-US"/>
        </a:p>
      </dgm:t>
    </dgm:pt>
    <dgm:pt modelId="{409A3CF6-8057-4772-A14B-F425F0A5C289}">
      <dgm:prSet custT="1"/>
      <dgm:spPr/>
      <dgm:t>
        <a:bodyPr/>
        <a:lstStyle/>
        <a:p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аэрацией (прокачкой газожидкостной смеси)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C01FB-E0EF-49FE-A852-3E630E514DFA}" type="parTrans" cxnId="{45370B2A-28D4-48BC-9F07-F73AC5288571}">
      <dgm:prSet/>
      <dgm:spPr/>
      <dgm:t>
        <a:bodyPr/>
        <a:lstStyle/>
        <a:p>
          <a:endParaRPr lang="en-US"/>
        </a:p>
      </dgm:t>
    </dgm:pt>
    <dgm:pt modelId="{A8AB8C46-0FA4-4347-AFB7-7462132448EF}" type="sibTrans" cxnId="{45370B2A-28D4-48BC-9F07-F73AC5288571}">
      <dgm:prSet/>
      <dgm:spPr/>
      <dgm:t>
        <a:bodyPr/>
        <a:lstStyle/>
        <a:p>
          <a:endParaRPr lang="en-US"/>
        </a:p>
      </dgm:t>
    </dgm:pt>
    <dgm:pt modelId="{A73F9ADF-143F-4A4A-A812-916847096754}" type="pres">
      <dgm:prSet presAssocID="{B185541B-D85D-4973-AE8E-C675162E344C}" presName="outerComposite" presStyleCnt="0">
        <dgm:presLayoutVars>
          <dgm:chMax val="5"/>
          <dgm:dir/>
          <dgm:resizeHandles val="exact"/>
        </dgm:presLayoutVars>
      </dgm:prSet>
      <dgm:spPr/>
    </dgm:pt>
    <dgm:pt modelId="{F00BCE13-A23C-4960-AADC-CBD100CE891E}" type="pres">
      <dgm:prSet presAssocID="{B185541B-D85D-4973-AE8E-C675162E344C}" presName="dummyMaxCanvas" presStyleCnt="0">
        <dgm:presLayoutVars/>
      </dgm:prSet>
      <dgm:spPr/>
    </dgm:pt>
    <dgm:pt modelId="{551670E6-A45C-4D5A-B4DD-0CA1DD456BFD}" type="pres">
      <dgm:prSet presAssocID="{B185541B-D85D-4973-AE8E-C675162E344C}" presName="FourNodes_1" presStyleLbl="node1" presStyleIdx="0" presStyleCnt="4">
        <dgm:presLayoutVars>
          <dgm:bulletEnabled val="1"/>
        </dgm:presLayoutVars>
      </dgm:prSet>
      <dgm:spPr/>
    </dgm:pt>
    <dgm:pt modelId="{06031042-48C3-48AF-94D2-D8AC1FD527A7}" type="pres">
      <dgm:prSet presAssocID="{B185541B-D85D-4973-AE8E-C675162E344C}" presName="FourNodes_2" presStyleLbl="node1" presStyleIdx="1" presStyleCnt="4" custScaleY="113907">
        <dgm:presLayoutVars>
          <dgm:bulletEnabled val="1"/>
        </dgm:presLayoutVars>
      </dgm:prSet>
      <dgm:spPr/>
    </dgm:pt>
    <dgm:pt modelId="{E27FEF2F-B3A6-4F43-948B-754B39DA4211}" type="pres">
      <dgm:prSet presAssocID="{B185541B-D85D-4973-AE8E-C675162E344C}" presName="FourNodes_3" presStyleLbl="node1" presStyleIdx="2" presStyleCnt="4">
        <dgm:presLayoutVars>
          <dgm:bulletEnabled val="1"/>
        </dgm:presLayoutVars>
      </dgm:prSet>
      <dgm:spPr/>
    </dgm:pt>
    <dgm:pt modelId="{899FB0FA-A595-45A3-86CB-1F395589E493}" type="pres">
      <dgm:prSet presAssocID="{B185541B-D85D-4973-AE8E-C675162E344C}" presName="FourNodes_4" presStyleLbl="node1" presStyleIdx="3" presStyleCnt="4">
        <dgm:presLayoutVars>
          <dgm:bulletEnabled val="1"/>
        </dgm:presLayoutVars>
      </dgm:prSet>
      <dgm:spPr/>
    </dgm:pt>
    <dgm:pt modelId="{C2E0C1E2-05AB-4D78-AE11-E5785F6D3669}" type="pres">
      <dgm:prSet presAssocID="{B185541B-D85D-4973-AE8E-C675162E344C}" presName="FourConn_1-2" presStyleLbl="fgAccFollowNode1" presStyleIdx="0" presStyleCnt="3">
        <dgm:presLayoutVars>
          <dgm:bulletEnabled val="1"/>
        </dgm:presLayoutVars>
      </dgm:prSet>
      <dgm:spPr/>
    </dgm:pt>
    <dgm:pt modelId="{1E35C0E4-1DBD-4C1F-8528-E5C7E205AB16}" type="pres">
      <dgm:prSet presAssocID="{B185541B-D85D-4973-AE8E-C675162E344C}" presName="FourConn_2-3" presStyleLbl="fgAccFollowNode1" presStyleIdx="1" presStyleCnt="3">
        <dgm:presLayoutVars>
          <dgm:bulletEnabled val="1"/>
        </dgm:presLayoutVars>
      </dgm:prSet>
      <dgm:spPr/>
    </dgm:pt>
    <dgm:pt modelId="{6CB943B6-4B0D-4A0E-A1AB-B7AD765FB966}" type="pres">
      <dgm:prSet presAssocID="{B185541B-D85D-4973-AE8E-C675162E344C}" presName="FourConn_3-4" presStyleLbl="fgAccFollowNode1" presStyleIdx="2" presStyleCnt="3">
        <dgm:presLayoutVars>
          <dgm:bulletEnabled val="1"/>
        </dgm:presLayoutVars>
      </dgm:prSet>
      <dgm:spPr/>
    </dgm:pt>
    <dgm:pt modelId="{0AD90FBD-06E1-4882-8501-6E5283C3DC79}" type="pres">
      <dgm:prSet presAssocID="{B185541B-D85D-4973-AE8E-C675162E344C}" presName="FourNodes_1_text" presStyleLbl="node1" presStyleIdx="3" presStyleCnt="4">
        <dgm:presLayoutVars>
          <dgm:bulletEnabled val="1"/>
        </dgm:presLayoutVars>
      </dgm:prSet>
      <dgm:spPr/>
    </dgm:pt>
    <dgm:pt modelId="{1E871ADD-122A-4644-8688-0E9A13D90EDC}" type="pres">
      <dgm:prSet presAssocID="{B185541B-D85D-4973-AE8E-C675162E344C}" presName="FourNodes_2_text" presStyleLbl="node1" presStyleIdx="3" presStyleCnt="4">
        <dgm:presLayoutVars>
          <dgm:bulletEnabled val="1"/>
        </dgm:presLayoutVars>
      </dgm:prSet>
      <dgm:spPr/>
    </dgm:pt>
    <dgm:pt modelId="{255EC7CF-343C-4CA9-B214-FE8F598B11BD}" type="pres">
      <dgm:prSet presAssocID="{B185541B-D85D-4973-AE8E-C675162E344C}" presName="FourNodes_3_text" presStyleLbl="node1" presStyleIdx="3" presStyleCnt="4">
        <dgm:presLayoutVars>
          <dgm:bulletEnabled val="1"/>
        </dgm:presLayoutVars>
      </dgm:prSet>
      <dgm:spPr/>
    </dgm:pt>
    <dgm:pt modelId="{BD0CCB95-272A-46A9-B061-BACFC596AF81}" type="pres">
      <dgm:prSet presAssocID="{B185541B-D85D-4973-AE8E-C675162E344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A0D2213-0D70-4C63-BF89-AD5ECE114349}" srcId="{B185541B-D85D-4973-AE8E-C675162E344C}" destId="{142AABFC-707B-4A16-926B-71240C1F0C98}" srcOrd="0" destOrd="0" parTransId="{9D1F8800-9C39-472D-9CB4-8AD84EDBACC2}" sibTransId="{3439BA79-21C9-43A2-9EFD-B98AFC8058D8}"/>
    <dgm:cxn modelId="{1C48CF19-8E7E-4FB2-ABD1-E62DAD634FED}" type="presOf" srcId="{A8AB8C46-0FA4-4347-AFB7-7462132448EF}" destId="{6CB943B6-4B0D-4A0E-A1AB-B7AD765FB966}" srcOrd="0" destOrd="0" presId="urn:microsoft.com/office/officeart/2005/8/layout/vProcess5"/>
    <dgm:cxn modelId="{F7D26C1B-D6FD-4684-B6AA-0B4294C78D65}" type="presOf" srcId="{D5D85ACE-CBC9-4A41-B9F4-C65E66D8DA61}" destId="{1E871ADD-122A-4644-8688-0E9A13D90EDC}" srcOrd="1" destOrd="0" presId="urn:microsoft.com/office/officeart/2005/8/layout/vProcess5"/>
    <dgm:cxn modelId="{45370B2A-28D4-48BC-9F07-F73AC5288571}" srcId="{B185541B-D85D-4973-AE8E-C675162E344C}" destId="{409A3CF6-8057-4772-A14B-F425F0A5C289}" srcOrd="2" destOrd="0" parTransId="{8E9C01FB-E0EF-49FE-A852-3E630E514DFA}" sibTransId="{A8AB8C46-0FA4-4347-AFB7-7462132448EF}"/>
    <dgm:cxn modelId="{19FFF832-7FBE-497C-BDEC-575731CE8D48}" type="presOf" srcId="{409A3CF6-8057-4772-A14B-F425F0A5C289}" destId="{255EC7CF-343C-4CA9-B214-FE8F598B11BD}" srcOrd="1" destOrd="0" presId="urn:microsoft.com/office/officeart/2005/8/layout/vProcess5"/>
    <dgm:cxn modelId="{51F7F63C-F14B-4868-AA68-9AA1CD8F0D6D}" type="presOf" srcId="{142AABFC-707B-4A16-926B-71240C1F0C98}" destId="{551670E6-A45C-4D5A-B4DD-0CA1DD456BFD}" srcOrd="0" destOrd="0" presId="urn:microsoft.com/office/officeart/2005/8/layout/vProcess5"/>
    <dgm:cxn modelId="{C3DC9342-B249-4826-B74B-AB57D71C034F}" type="presOf" srcId="{D5C5A028-FCDB-474C-BB90-1F6F8FF1249E}" destId="{899FB0FA-A595-45A3-86CB-1F395589E493}" srcOrd="0" destOrd="0" presId="urn:microsoft.com/office/officeart/2005/8/layout/vProcess5"/>
    <dgm:cxn modelId="{5485A965-76A6-48CC-A824-633325805DEC}" type="presOf" srcId="{D5D85ACE-CBC9-4A41-B9F4-C65E66D8DA61}" destId="{06031042-48C3-48AF-94D2-D8AC1FD527A7}" srcOrd="0" destOrd="0" presId="urn:microsoft.com/office/officeart/2005/8/layout/vProcess5"/>
    <dgm:cxn modelId="{3A04C266-FF16-44E4-A346-7640E4FB3D5A}" type="presOf" srcId="{D5C5A028-FCDB-474C-BB90-1F6F8FF1249E}" destId="{BD0CCB95-272A-46A9-B061-BACFC596AF81}" srcOrd="1" destOrd="0" presId="urn:microsoft.com/office/officeart/2005/8/layout/vProcess5"/>
    <dgm:cxn modelId="{BF834296-9AD8-4CCA-9D1E-106F4C6D33C0}" type="presOf" srcId="{409A3CF6-8057-4772-A14B-F425F0A5C289}" destId="{E27FEF2F-B3A6-4F43-948B-754B39DA4211}" srcOrd="0" destOrd="0" presId="urn:microsoft.com/office/officeart/2005/8/layout/vProcess5"/>
    <dgm:cxn modelId="{3E5737CE-E656-4AA5-95DE-861EF5937246}" type="presOf" srcId="{DC4E6F1A-14AB-4B53-86D6-8AE881296AB9}" destId="{1E35C0E4-1DBD-4C1F-8528-E5C7E205AB16}" srcOrd="0" destOrd="0" presId="urn:microsoft.com/office/officeart/2005/8/layout/vProcess5"/>
    <dgm:cxn modelId="{D96014D7-E149-4D84-BBC8-6A7E5E954B34}" srcId="{B185541B-D85D-4973-AE8E-C675162E344C}" destId="{D5C5A028-FCDB-474C-BB90-1F6F8FF1249E}" srcOrd="3" destOrd="0" parTransId="{C2019473-D196-401D-AC87-0F8393352628}" sibTransId="{D5DB964F-2600-4926-8219-ACC46409E3A6}"/>
    <dgm:cxn modelId="{F41EAFD9-ED5B-4441-909E-2378FAF8CB1E}" type="presOf" srcId="{3439BA79-21C9-43A2-9EFD-B98AFC8058D8}" destId="{C2E0C1E2-05AB-4D78-AE11-E5785F6D3669}" srcOrd="0" destOrd="0" presId="urn:microsoft.com/office/officeart/2005/8/layout/vProcess5"/>
    <dgm:cxn modelId="{00B349DD-418F-4714-A7F2-FFF4EF073A71}" type="presOf" srcId="{B185541B-D85D-4973-AE8E-C675162E344C}" destId="{A73F9ADF-143F-4A4A-A812-916847096754}" srcOrd="0" destOrd="0" presId="urn:microsoft.com/office/officeart/2005/8/layout/vProcess5"/>
    <dgm:cxn modelId="{DBFE33DE-17C9-425A-B4E3-F3A70B4EC2A9}" srcId="{B185541B-D85D-4973-AE8E-C675162E344C}" destId="{D5D85ACE-CBC9-4A41-B9F4-C65E66D8DA61}" srcOrd="1" destOrd="0" parTransId="{C7B2DD1F-962D-4846-B34E-5B7B7375FAF4}" sibTransId="{DC4E6F1A-14AB-4B53-86D6-8AE881296AB9}"/>
    <dgm:cxn modelId="{C546B6DE-9692-4ABF-AC61-8A50A56915E2}" type="presOf" srcId="{142AABFC-707B-4A16-926B-71240C1F0C98}" destId="{0AD90FBD-06E1-4882-8501-6E5283C3DC79}" srcOrd="1" destOrd="0" presId="urn:microsoft.com/office/officeart/2005/8/layout/vProcess5"/>
    <dgm:cxn modelId="{F1C51867-0B69-4C08-9C11-7B8D60D60D21}" type="presParOf" srcId="{A73F9ADF-143F-4A4A-A812-916847096754}" destId="{F00BCE13-A23C-4960-AADC-CBD100CE891E}" srcOrd="0" destOrd="0" presId="urn:microsoft.com/office/officeart/2005/8/layout/vProcess5"/>
    <dgm:cxn modelId="{A37867CC-0F0D-4994-AAA1-A0D49126D889}" type="presParOf" srcId="{A73F9ADF-143F-4A4A-A812-916847096754}" destId="{551670E6-A45C-4D5A-B4DD-0CA1DD456BFD}" srcOrd="1" destOrd="0" presId="urn:microsoft.com/office/officeart/2005/8/layout/vProcess5"/>
    <dgm:cxn modelId="{942DD85C-046A-4551-AD46-C601C5F4BC6C}" type="presParOf" srcId="{A73F9ADF-143F-4A4A-A812-916847096754}" destId="{06031042-48C3-48AF-94D2-D8AC1FD527A7}" srcOrd="2" destOrd="0" presId="urn:microsoft.com/office/officeart/2005/8/layout/vProcess5"/>
    <dgm:cxn modelId="{FABEEBD0-3C59-49E6-BBE1-0D991DE022C9}" type="presParOf" srcId="{A73F9ADF-143F-4A4A-A812-916847096754}" destId="{E27FEF2F-B3A6-4F43-948B-754B39DA4211}" srcOrd="3" destOrd="0" presId="urn:microsoft.com/office/officeart/2005/8/layout/vProcess5"/>
    <dgm:cxn modelId="{45695D0C-6840-465C-99DE-BD0325CF8D0A}" type="presParOf" srcId="{A73F9ADF-143F-4A4A-A812-916847096754}" destId="{899FB0FA-A595-45A3-86CB-1F395589E493}" srcOrd="4" destOrd="0" presId="urn:microsoft.com/office/officeart/2005/8/layout/vProcess5"/>
    <dgm:cxn modelId="{072C14CB-8D26-4C71-98E3-05E9F5CFAB97}" type="presParOf" srcId="{A73F9ADF-143F-4A4A-A812-916847096754}" destId="{C2E0C1E2-05AB-4D78-AE11-E5785F6D3669}" srcOrd="5" destOrd="0" presId="urn:microsoft.com/office/officeart/2005/8/layout/vProcess5"/>
    <dgm:cxn modelId="{2F65981B-B781-4B08-ABC6-DA83F9B241FF}" type="presParOf" srcId="{A73F9ADF-143F-4A4A-A812-916847096754}" destId="{1E35C0E4-1DBD-4C1F-8528-E5C7E205AB16}" srcOrd="6" destOrd="0" presId="urn:microsoft.com/office/officeart/2005/8/layout/vProcess5"/>
    <dgm:cxn modelId="{1E74A412-E775-480F-89F9-71A211FE910F}" type="presParOf" srcId="{A73F9ADF-143F-4A4A-A812-916847096754}" destId="{6CB943B6-4B0D-4A0E-A1AB-B7AD765FB966}" srcOrd="7" destOrd="0" presId="urn:microsoft.com/office/officeart/2005/8/layout/vProcess5"/>
    <dgm:cxn modelId="{549EBB9F-2701-4EFD-9896-1128B9EB0FAC}" type="presParOf" srcId="{A73F9ADF-143F-4A4A-A812-916847096754}" destId="{0AD90FBD-06E1-4882-8501-6E5283C3DC79}" srcOrd="8" destOrd="0" presId="urn:microsoft.com/office/officeart/2005/8/layout/vProcess5"/>
    <dgm:cxn modelId="{96852303-A57C-4E05-8AA7-CF638039D935}" type="presParOf" srcId="{A73F9ADF-143F-4A4A-A812-916847096754}" destId="{1E871ADD-122A-4644-8688-0E9A13D90EDC}" srcOrd="9" destOrd="0" presId="urn:microsoft.com/office/officeart/2005/8/layout/vProcess5"/>
    <dgm:cxn modelId="{5D3E44AB-D97C-4702-9499-0E333D076A0A}" type="presParOf" srcId="{A73F9ADF-143F-4A4A-A812-916847096754}" destId="{255EC7CF-343C-4CA9-B214-FE8F598B11BD}" srcOrd="10" destOrd="0" presId="urn:microsoft.com/office/officeart/2005/8/layout/vProcess5"/>
    <dgm:cxn modelId="{5D1F3735-92CC-4CCA-A3F0-4B0D401B72BE}" type="presParOf" srcId="{A73F9ADF-143F-4A4A-A812-916847096754}" destId="{BD0CCB95-272A-46A9-B061-BACFC596AF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A69BCCD-944A-4D4B-9A62-D933A7AAEFD6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2C9A490-ABD7-4AB9-B63D-19FEBEB21FAC}">
      <dgm:prSet custT="1"/>
      <dgm:spPr/>
      <dgm:t>
        <a:bodyPr/>
        <a:lstStyle/>
        <a:p>
          <a:pPr algn="l"/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тартание;</a:t>
          </a:r>
        </a:p>
        <a:p>
          <a:pPr algn="l"/>
          <a:r>
            <a:rPr lang="ru-RU" sz="28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поршневание</a:t>
          </a:r>
          <a:r>
            <a:rPr lang="ru-RU" sz="2400" b="0" i="0" dirty="0"/>
            <a:t>.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5C815-66AD-4210-96E4-0730020E8B1C}" type="parTrans" cxnId="{BFCF9E3C-6DB9-4C99-8B1B-CA99A3D1E883}">
      <dgm:prSet/>
      <dgm:spPr/>
      <dgm:t>
        <a:bodyPr/>
        <a:lstStyle/>
        <a:p>
          <a:endParaRPr lang="en-US"/>
        </a:p>
      </dgm:t>
    </dgm:pt>
    <dgm:pt modelId="{60C887C9-D4F3-46A0-934B-9844928DD6B8}" type="sibTrans" cxnId="{BFCF9E3C-6DB9-4C99-8B1B-CA99A3D1E883}">
      <dgm:prSet/>
      <dgm:spPr/>
      <dgm:t>
        <a:bodyPr/>
        <a:lstStyle/>
        <a:p>
          <a:endParaRPr lang="en-US"/>
        </a:p>
      </dgm:t>
    </dgm:pt>
    <dgm:pt modelId="{8E496EF1-287D-4974-9403-F575E5BEE42F}">
      <dgm:prSet custT="1"/>
      <dgm:spPr/>
      <dgm:t>
        <a:bodyPr/>
        <a:lstStyle/>
        <a:p>
          <a:pPr algn="l" rtl="0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 rtl="0"/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 rtl="0"/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замена скважинной жидкости на более легкую;</a:t>
          </a:r>
        </a:p>
        <a:p>
          <a:pPr algn="l"/>
          <a:r>
            <a:rPr lang="ru-RU" sz="28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компрессионный метод; 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CB4DB4-D83A-428F-87CF-E87407110E73}" type="parTrans" cxnId="{B00E7FF1-3600-4594-B1F5-EE167E600E8E}">
      <dgm:prSet/>
      <dgm:spPr/>
      <dgm:t>
        <a:bodyPr/>
        <a:lstStyle/>
        <a:p>
          <a:endParaRPr lang="en-US"/>
        </a:p>
      </dgm:t>
    </dgm:pt>
    <dgm:pt modelId="{4953BEB9-DAFE-492D-8713-54E7E60B63A4}" type="sibTrans" cxnId="{B00E7FF1-3600-4594-B1F5-EE167E600E8E}">
      <dgm:prSet/>
      <dgm:spPr/>
      <dgm:t>
        <a:bodyPr/>
        <a:lstStyle/>
        <a:p>
          <a:endParaRPr lang="en-US"/>
        </a:p>
      </dgm:t>
    </dgm:pt>
    <dgm:pt modelId="{FF1C104C-130C-4B3D-AAC6-82BF3E3F1040}">
      <dgm:prSet custT="1"/>
      <dgm:spPr/>
      <dgm:t>
        <a:bodyPr/>
        <a:lstStyle/>
        <a:p>
          <a:pPr algn="l"/>
          <a:endParaRPr lang="en-US" sz="24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аэрация;</a:t>
          </a:r>
        </a:p>
        <a:p>
          <a:pPr algn="l"/>
          <a:r>
            <a: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откачка глубинными насосами;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4E6C88-A33C-4EFC-9E7E-5D330AA0A451}" type="parTrans" cxnId="{2C3FE960-3939-4D1A-B454-DE4FEB4FBB68}">
      <dgm:prSet/>
      <dgm:spPr/>
      <dgm:t>
        <a:bodyPr/>
        <a:lstStyle/>
        <a:p>
          <a:endParaRPr lang="en-US"/>
        </a:p>
      </dgm:t>
    </dgm:pt>
    <dgm:pt modelId="{8539BBC5-E0E2-4705-9057-5A6207BB7396}" type="sibTrans" cxnId="{2C3FE960-3939-4D1A-B454-DE4FEB4FBB68}">
      <dgm:prSet/>
      <dgm:spPr/>
      <dgm:t>
        <a:bodyPr/>
        <a:lstStyle/>
        <a:p>
          <a:endParaRPr lang="en-US"/>
        </a:p>
      </dgm:t>
    </dgm:pt>
    <dgm:pt modelId="{AEDDEEAB-02D5-44E4-9C14-9984737AA742}" type="pres">
      <dgm:prSet presAssocID="{0A69BCCD-944A-4D4B-9A62-D933A7AAEFD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D4AE4AB-B233-498E-8E10-C3603C0638B7}" type="pres">
      <dgm:prSet presAssocID="{0A69BCCD-944A-4D4B-9A62-D933A7AAEFD6}" presName="hierFlow" presStyleCnt="0"/>
      <dgm:spPr/>
    </dgm:pt>
    <dgm:pt modelId="{677CC699-3F9D-4C09-AE37-9237FED02308}" type="pres">
      <dgm:prSet presAssocID="{0A69BCCD-944A-4D4B-9A62-D933A7AAEFD6}" presName="firstBuf" presStyleCnt="0"/>
      <dgm:spPr/>
    </dgm:pt>
    <dgm:pt modelId="{CF15E5A5-BF72-4B75-BBD9-E34112EF535A}" type="pres">
      <dgm:prSet presAssocID="{0A69BCCD-944A-4D4B-9A62-D933A7AAEFD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5DD1CA4F-DFBF-4737-9B0D-15CD4092D2DB}" type="pres">
      <dgm:prSet presAssocID="{92C9A490-ABD7-4AB9-B63D-19FEBEB21FAC}" presName="Name17" presStyleCnt="0"/>
      <dgm:spPr/>
    </dgm:pt>
    <dgm:pt modelId="{6A1E28A5-BB2C-4E37-9F90-541E192432B7}" type="pres">
      <dgm:prSet presAssocID="{92C9A490-ABD7-4AB9-B63D-19FEBEB21FAC}" presName="level1Shape" presStyleLbl="node0" presStyleIdx="0" presStyleCnt="1" custLinFactNeighborX="29892" custLinFactNeighborY="20069">
        <dgm:presLayoutVars>
          <dgm:chPref val="3"/>
        </dgm:presLayoutVars>
      </dgm:prSet>
      <dgm:spPr/>
    </dgm:pt>
    <dgm:pt modelId="{CD519D20-B819-4A16-A79D-81DCFC7527D3}" type="pres">
      <dgm:prSet presAssocID="{92C9A490-ABD7-4AB9-B63D-19FEBEB21FAC}" presName="hierChild2" presStyleCnt="0"/>
      <dgm:spPr/>
    </dgm:pt>
    <dgm:pt modelId="{C17CC5E8-5CC5-432A-91C5-B6EB3DD07AE3}" type="pres">
      <dgm:prSet presAssocID="{0A69BCCD-944A-4D4B-9A62-D933A7AAEFD6}" presName="bgShapesFlow" presStyleCnt="0"/>
      <dgm:spPr/>
    </dgm:pt>
    <dgm:pt modelId="{F25768AD-FBDB-4F56-86BC-5B1AF8DB30DC}" type="pres">
      <dgm:prSet presAssocID="{8E496EF1-287D-4974-9403-F575E5BEE42F}" presName="rectComp" presStyleCnt="0"/>
      <dgm:spPr/>
    </dgm:pt>
    <dgm:pt modelId="{A510E057-A373-4B51-ABD1-B03E691FF6D2}" type="pres">
      <dgm:prSet presAssocID="{8E496EF1-287D-4974-9403-F575E5BEE42F}" presName="bgRect" presStyleLbl="bgShp" presStyleIdx="0" presStyleCnt="2" custScaleX="124534" custLinFactNeighborX="-8740" custLinFactNeighborY="-18675"/>
      <dgm:spPr/>
    </dgm:pt>
    <dgm:pt modelId="{11F8A06B-004A-4B45-98D9-669633EC6F41}" type="pres">
      <dgm:prSet presAssocID="{8E496EF1-287D-4974-9403-F575E5BEE42F}" presName="bgRectTx" presStyleLbl="bgShp" presStyleIdx="0" presStyleCnt="2">
        <dgm:presLayoutVars>
          <dgm:bulletEnabled val="1"/>
        </dgm:presLayoutVars>
      </dgm:prSet>
      <dgm:spPr/>
    </dgm:pt>
    <dgm:pt modelId="{D552646C-2BB5-4F27-B031-2128822B53EE}" type="pres">
      <dgm:prSet presAssocID="{8E496EF1-287D-4974-9403-F575E5BEE42F}" presName="spComp" presStyleCnt="0"/>
      <dgm:spPr/>
    </dgm:pt>
    <dgm:pt modelId="{4911F745-6935-41FA-854A-4415BADAC355}" type="pres">
      <dgm:prSet presAssocID="{8E496EF1-287D-4974-9403-F575E5BEE42F}" presName="hSp" presStyleCnt="0"/>
      <dgm:spPr/>
    </dgm:pt>
    <dgm:pt modelId="{FA770F4F-0DEB-4CE4-A3D9-1BCB0095A8CF}" type="pres">
      <dgm:prSet presAssocID="{FF1C104C-130C-4B3D-AAC6-82BF3E3F1040}" presName="rectComp" presStyleCnt="0"/>
      <dgm:spPr/>
    </dgm:pt>
    <dgm:pt modelId="{3A63F5FB-1455-4CF4-999F-69440A82D2D7}" type="pres">
      <dgm:prSet presAssocID="{FF1C104C-130C-4B3D-AAC6-82BF3E3F1040}" presName="bgRect" presStyleLbl="bgShp" presStyleIdx="1" presStyleCnt="2" custLinFactNeighborX="-6221" custLinFactNeighborY="-31040"/>
      <dgm:spPr/>
    </dgm:pt>
    <dgm:pt modelId="{8F781896-B0BB-44F4-86F8-87DD55C46FE7}" type="pres">
      <dgm:prSet presAssocID="{FF1C104C-130C-4B3D-AAC6-82BF3E3F1040}" presName="bgRectTx" presStyleLbl="bgShp" presStyleIdx="1" presStyleCnt="2">
        <dgm:presLayoutVars>
          <dgm:bulletEnabled val="1"/>
        </dgm:presLayoutVars>
      </dgm:prSet>
      <dgm:spPr/>
    </dgm:pt>
  </dgm:ptLst>
  <dgm:cxnLst>
    <dgm:cxn modelId="{BFCF9E3C-6DB9-4C99-8B1B-CA99A3D1E883}" srcId="{0A69BCCD-944A-4D4B-9A62-D933A7AAEFD6}" destId="{92C9A490-ABD7-4AB9-B63D-19FEBEB21FAC}" srcOrd="0" destOrd="0" parTransId="{D3B5C815-66AD-4210-96E4-0730020E8B1C}" sibTransId="{60C887C9-D4F3-46A0-934B-9844928DD6B8}"/>
    <dgm:cxn modelId="{2C3FE960-3939-4D1A-B454-DE4FEB4FBB68}" srcId="{0A69BCCD-944A-4D4B-9A62-D933A7AAEFD6}" destId="{FF1C104C-130C-4B3D-AAC6-82BF3E3F1040}" srcOrd="2" destOrd="0" parTransId="{234E6C88-A33C-4EFC-9E7E-5D330AA0A451}" sibTransId="{8539BBC5-E0E2-4705-9057-5A6207BB7396}"/>
    <dgm:cxn modelId="{AB508B54-AA39-4B95-9CAC-354B40FE1FA9}" type="presOf" srcId="{8E496EF1-287D-4974-9403-F575E5BEE42F}" destId="{A510E057-A373-4B51-ABD1-B03E691FF6D2}" srcOrd="0" destOrd="0" presId="urn:microsoft.com/office/officeart/2005/8/layout/hierarchy5"/>
    <dgm:cxn modelId="{1D40D591-651B-43C4-8799-1C5ADF53A3EB}" type="presOf" srcId="{FF1C104C-130C-4B3D-AAC6-82BF3E3F1040}" destId="{8F781896-B0BB-44F4-86F8-87DD55C46FE7}" srcOrd="1" destOrd="0" presId="urn:microsoft.com/office/officeart/2005/8/layout/hierarchy5"/>
    <dgm:cxn modelId="{C5D027BB-D13C-484B-B930-41B357EA4293}" type="presOf" srcId="{0A69BCCD-944A-4D4B-9A62-D933A7AAEFD6}" destId="{AEDDEEAB-02D5-44E4-9C14-9984737AA742}" srcOrd="0" destOrd="0" presId="urn:microsoft.com/office/officeart/2005/8/layout/hierarchy5"/>
    <dgm:cxn modelId="{D23C69CB-BE5B-4D10-8BC7-C657159DCE95}" type="presOf" srcId="{8E496EF1-287D-4974-9403-F575E5BEE42F}" destId="{11F8A06B-004A-4B45-98D9-669633EC6F41}" srcOrd="1" destOrd="0" presId="urn:microsoft.com/office/officeart/2005/8/layout/hierarchy5"/>
    <dgm:cxn modelId="{4DA057E0-3B9B-4965-8E53-266833D0462F}" type="presOf" srcId="{92C9A490-ABD7-4AB9-B63D-19FEBEB21FAC}" destId="{6A1E28A5-BB2C-4E37-9F90-541E192432B7}" srcOrd="0" destOrd="0" presId="urn:microsoft.com/office/officeart/2005/8/layout/hierarchy5"/>
    <dgm:cxn modelId="{BF8BE5E9-14D3-4C5F-8E15-F25019B95F39}" type="presOf" srcId="{FF1C104C-130C-4B3D-AAC6-82BF3E3F1040}" destId="{3A63F5FB-1455-4CF4-999F-69440A82D2D7}" srcOrd="0" destOrd="0" presId="urn:microsoft.com/office/officeart/2005/8/layout/hierarchy5"/>
    <dgm:cxn modelId="{B00E7FF1-3600-4594-B1F5-EE167E600E8E}" srcId="{0A69BCCD-944A-4D4B-9A62-D933A7AAEFD6}" destId="{8E496EF1-287D-4974-9403-F575E5BEE42F}" srcOrd="1" destOrd="0" parTransId="{08CB4DB4-D83A-428F-87CF-E87407110E73}" sibTransId="{4953BEB9-DAFE-492D-8713-54E7E60B63A4}"/>
    <dgm:cxn modelId="{F1DA1F28-48A9-4B56-8C3C-70BDA943074B}" type="presParOf" srcId="{AEDDEEAB-02D5-44E4-9C14-9984737AA742}" destId="{6D4AE4AB-B233-498E-8E10-C3603C0638B7}" srcOrd="0" destOrd="0" presId="urn:microsoft.com/office/officeart/2005/8/layout/hierarchy5"/>
    <dgm:cxn modelId="{A5BA5FB4-11CE-49ED-99CF-B7BCA0884CF2}" type="presParOf" srcId="{6D4AE4AB-B233-498E-8E10-C3603C0638B7}" destId="{677CC699-3F9D-4C09-AE37-9237FED02308}" srcOrd="0" destOrd="0" presId="urn:microsoft.com/office/officeart/2005/8/layout/hierarchy5"/>
    <dgm:cxn modelId="{56D0E39F-E79C-4BFF-A64B-7E278AA410CB}" type="presParOf" srcId="{6D4AE4AB-B233-498E-8E10-C3603C0638B7}" destId="{CF15E5A5-BF72-4B75-BBD9-E34112EF535A}" srcOrd="1" destOrd="0" presId="urn:microsoft.com/office/officeart/2005/8/layout/hierarchy5"/>
    <dgm:cxn modelId="{14FCC812-E103-499A-A111-463C7DDBAD05}" type="presParOf" srcId="{CF15E5A5-BF72-4B75-BBD9-E34112EF535A}" destId="{5DD1CA4F-DFBF-4737-9B0D-15CD4092D2DB}" srcOrd="0" destOrd="0" presId="urn:microsoft.com/office/officeart/2005/8/layout/hierarchy5"/>
    <dgm:cxn modelId="{F0AC260D-615D-4C9A-9A58-BA08B84CA143}" type="presParOf" srcId="{5DD1CA4F-DFBF-4737-9B0D-15CD4092D2DB}" destId="{6A1E28A5-BB2C-4E37-9F90-541E192432B7}" srcOrd="0" destOrd="0" presId="urn:microsoft.com/office/officeart/2005/8/layout/hierarchy5"/>
    <dgm:cxn modelId="{3E672C23-89D9-46A0-B232-CDE692614372}" type="presParOf" srcId="{5DD1CA4F-DFBF-4737-9B0D-15CD4092D2DB}" destId="{CD519D20-B819-4A16-A79D-81DCFC7527D3}" srcOrd="1" destOrd="0" presId="urn:microsoft.com/office/officeart/2005/8/layout/hierarchy5"/>
    <dgm:cxn modelId="{73971211-CAA1-4CE2-B490-36D03426CED0}" type="presParOf" srcId="{AEDDEEAB-02D5-44E4-9C14-9984737AA742}" destId="{C17CC5E8-5CC5-432A-91C5-B6EB3DD07AE3}" srcOrd="1" destOrd="0" presId="urn:microsoft.com/office/officeart/2005/8/layout/hierarchy5"/>
    <dgm:cxn modelId="{C3AB3208-4B2C-40A5-BA50-21D9B3D2B815}" type="presParOf" srcId="{C17CC5E8-5CC5-432A-91C5-B6EB3DD07AE3}" destId="{F25768AD-FBDB-4F56-86BC-5B1AF8DB30DC}" srcOrd="0" destOrd="0" presId="urn:microsoft.com/office/officeart/2005/8/layout/hierarchy5"/>
    <dgm:cxn modelId="{945C2D6D-EF51-450F-BCAB-8B12AE35DB37}" type="presParOf" srcId="{F25768AD-FBDB-4F56-86BC-5B1AF8DB30DC}" destId="{A510E057-A373-4B51-ABD1-B03E691FF6D2}" srcOrd="0" destOrd="0" presId="urn:microsoft.com/office/officeart/2005/8/layout/hierarchy5"/>
    <dgm:cxn modelId="{8272168E-19D6-4EA6-89B7-8D978C8B3C3D}" type="presParOf" srcId="{F25768AD-FBDB-4F56-86BC-5B1AF8DB30DC}" destId="{11F8A06B-004A-4B45-98D9-669633EC6F41}" srcOrd="1" destOrd="0" presId="urn:microsoft.com/office/officeart/2005/8/layout/hierarchy5"/>
    <dgm:cxn modelId="{38A24016-1731-4800-A824-66619214DEF4}" type="presParOf" srcId="{C17CC5E8-5CC5-432A-91C5-B6EB3DD07AE3}" destId="{D552646C-2BB5-4F27-B031-2128822B53EE}" srcOrd="1" destOrd="0" presId="urn:microsoft.com/office/officeart/2005/8/layout/hierarchy5"/>
    <dgm:cxn modelId="{18AE2D32-286B-4AF2-97A0-967597F92648}" type="presParOf" srcId="{D552646C-2BB5-4F27-B031-2128822B53EE}" destId="{4911F745-6935-41FA-854A-4415BADAC355}" srcOrd="0" destOrd="0" presId="urn:microsoft.com/office/officeart/2005/8/layout/hierarchy5"/>
    <dgm:cxn modelId="{EB76F41E-72C6-465E-A8C7-3C5E94710B61}" type="presParOf" srcId="{C17CC5E8-5CC5-432A-91C5-B6EB3DD07AE3}" destId="{FA770F4F-0DEB-4CE4-A3D9-1BCB0095A8CF}" srcOrd="2" destOrd="0" presId="urn:microsoft.com/office/officeart/2005/8/layout/hierarchy5"/>
    <dgm:cxn modelId="{1D9E1D19-A172-4ECD-89B4-9C57FF66F1BC}" type="presParOf" srcId="{FA770F4F-0DEB-4CE4-A3D9-1BCB0095A8CF}" destId="{3A63F5FB-1455-4CF4-999F-69440A82D2D7}" srcOrd="0" destOrd="0" presId="urn:microsoft.com/office/officeart/2005/8/layout/hierarchy5"/>
    <dgm:cxn modelId="{4A6FFDC2-4352-4A02-8C3E-072B77BFCDD0}" type="presParOf" srcId="{FA770F4F-0DEB-4CE4-A3D9-1BCB0095A8CF}" destId="{8F781896-B0BB-44F4-86F8-87DD55C46FE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9C6-A5FB-4D4D-AA80-9D0095757CCB}">
      <dsp:nvSpPr>
        <dsp:cNvPr id="0" name=""/>
        <dsp:cNvSpPr/>
      </dsp:nvSpPr>
      <dsp:spPr>
        <a:xfrm>
          <a:off x="471610" y="175446"/>
          <a:ext cx="11173687" cy="491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Последнее мероприятие перед сдачей скважины в эксплуата­цию - вызов притока флюида из горизонта (пласта). Приток жидкости в скважину возможен только в том случае, когда давле­ние на забой в скважине меньше пластового давления. </a:t>
          </a:r>
          <a:b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Поэтому все работы по освоению скважин заключаются в понижении давления на забой и очистке забоя от грязи, бурового раствора и песка. </a:t>
          </a:r>
          <a:b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b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 работы осуществляются различными способами в зависимости от характеристик горизонта (пласта), величины пластового давления, количества газа, содержащегося в нефти, и технической оснащен­ности.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1610" y="175446"/>
        <a:ext cx="11173687" cy="4919531"/>
      </dsp:txXfrm>
    </dsp:sp>
    <dsp:sp modelId="{0ABD445E-0DA3-418A-A285-C1D3506E8DF6}">
      <dsp:nvSpPr>
        <dsp:cNvPr id="0" name=""/>
        <dsp:cNvSpPr/>
      </dsp:nvSpPr>
      <dsp:spPr>
        <a:xfrm>
          <a:off x="471610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7D9A5-A65E-43F5-BF2D-F1AB676EE997}">
      <dsp:nvSpPr>
        <dsp:cNvPr id="0" name=""/>
        <dsp:cNvSpPr/>
      </dsp:nvSpPr>
      <dsp:spPr>
        <a:xfrm>
          <a:off x="2008955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4CC2B-73C9-46C5-8999-E8123CD6C939}">
      <dsp:nvSpPr>
        <dsp:cNvPr id="0" name=""/>
        <dsp:cNvSpPr/>
      </dsp:nvSpPr>
      <dsp:spPr>
        <a:xfrm>
          <a:off x="3546300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74AD2-14D0-4C22-861E-1B0477AAB7E8}">
      <dsp:nvSpPr>
        <dsp:cNvPr id="0" name=""/>
        <dsp:cNvSpPr/>
      </dsp:nvSpPr>
      <dsp:spPr>
        <a:xfrm>
          <a:off x="5083644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A7ADF-D85E-43CF-BBAC-BF4B94329358}">
      <dsp:nvSpPr>
        <dsp:cNvPr id="0" name=""/>
        <dsp:cNvSpPr/>
      </dsp:nvSpPr>
      <dsp:spPr>
        <a:xfrm>
          <a:off x="6620989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C732-E529-42C2-B0A6-FE86E3D90D99}">
      <dsp:nvSpPr>
        <dsp:cNvPr id="0" name=""/>
        <dsp:cNvSpPr/>
      </dsp:nvSpPr>
      <dsp:spPr>
        <a:xfrm>
          <a:off x="8158334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94F13-4360-484E-BC54-7BDDEFE93915}">
      <dsp:nvSpPr>
        <dsp:cNvPr id="0" name=""/>
        <dsp:cNvSpPr/>
      </dsp:nvSpPr>
      <dsp:spPr>
        <a:xfrm>
          <a:off x="9695678" y="5094978"/>
          <a:ext cx="1452609" cy="242101"/>
        </a:xfrm>
        <a:prstGeom prst="parallelogram">
          <a:avLst>
            <a:gd name="adj" fmla="val 1408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6B2BB-C98C-4789-AC69-D69ACCBDB62D}">
      <dsp:nvSpPr>
        <dsp:cNvPr id="0" name=""/>
        <dsp:cNvSpPr/>
      </dsp:nvSpPr>
      <dsp:spPr>
        <a:xfrm rot="4396374">
          <a:off x="2150003" y="1256812"/>
          <a:ext cx="5452251" cy="3802265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33EE3-CD10-4A82-94AA-372EF731EB65}">
      <dsp:nvSpPr>
        <dsp:cNvPr id="0" name=""/>
        <dsp:cNvSpPr/>
      </dsp:nvSpPr>
      <dsp:spPr>
        <a:xfrm>
          <a:off x="4425175" y="1922557"/>
          <a:ext cx="137686" cy="13768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E52D48-EAA0-4827-88FA-ABA95126240A}">
      <dsp:nvSpPr>
        <dsp:cNvPr id="0" name=""/>
        <dsp:cNvSpPr/>
      </dsp:nvSpPr>
      <dsp:spPr>
        <a:xfrm>
          <a:off x="5624310" y="3091628"/>
          <a:ext cx="137686" cy="137686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9A9A8-F2F8-4236-9274-949CBBBC6ED5}">
      <dsp:nvSpPr>
        <dsp:cNvPr id="0" name=""/>
        <dsp:cNvSpPr/>
      </dsp:nvSpPr>
      <dsp:spPr>
        <a:xfrm>
          <a:off x="2287" y="0"/>
          <a:ext cx="6134993" cy="101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 ликвидации подлежат следующие скважины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7" y="0"/>
        <a:ext cx="6134993" cy="1010542"/>
      </dsp:txXfrm>
    </dsp:sp>
    <dsp:sp modelId="{4F891C9F-163C-4209-B734-D61799B1E61F}">
      <dsp:nvSpPr>
        <dsp:cNvPr id="0" name=""/>
        <dsp:cNvSpPr/>
      </dsp:nvSpPr>
      <dsp:spPr>
        <a:xfrm>
          <a:off x="5188766" y="1486129"/>
          <a:ext cx="3543214" cy="101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</a:p>
      </dsp:txBody>
      <dsp:txXfrm>
        <a:off x="5188766" y="1486129"/>
        <a:ext cx="3543214" cy="1010542"/>
      </dsp:txXfrm>
    </dsp:sp>
    <dsp:sp modelId="{F01BAA03-E465-4392-A58D-8FDF5130C5E0}">
      <dsp:nvSpPr>
        <dsp:cNvPr id="0" name=""/>
        <dsp:cNvSpPr/>
      </dsp:nvSpPr>
      <dsp:spPr>
        <a:xfrm>
          <a:off x="4387617" y="1097590"/>
          <a:ext cx="7204258" cy="1985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разведочные, оценочные, выполнившие свое назначение и оказавшиеся после бурения непродуктивными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не доведенные до проектной глубины и не вскрывшие проектный интервал по разным причинам</a:t>
          </a:r>
        </a:p>
        <a:p>
          <a:pPr marL="0" lvl="0" indent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4387617" y="1097590"/>
        <a:ext cx="7204258" cy="1985251"/>
      </dsp:txXfrm>
    </dsp:sp>
    <dsp:sp modelId="{D6E8B9A8-46A1-460F-A138-0299A160D7A0}">
      <dsp:nvSpPr>
        <dsp:cNvPr id="0" name=""/>
        <dsp:cNvSpPr/>
      </dsp:nvSpPr>
      <dsp:spPr>
        <a:xfrm>
          <a:off x="2073151" y="5161659"/>
          <a:ext cx="9817796" cy="101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пробуренные в неблагоприятных геологических условиях</a:t>
          </a: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запланированные как разведочные или добывающие, но не подлежащие ликвидации по техническим причинам из-за низкого качества проводки или аварий в процессе бурения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3151" y="5161659"/>
        <a:ext cx="9817796" cy="1010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3D8EE-0095-4134-BDA0-72D3F3F05108}">
      <dsp:nvSpPr>
        <dsp:cNvPr id="0" name=""/>
        <dsp:cNvSpPr/>
      </dsp:nvSpPr>
      <dsp:spPr>
        <a:xfrm>
          <a:off x="0" y="553254"/>
          <a:ext cx="1152144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8038A-035B-450A-9517-8691BBC70086}">
      <dsp:nvSpPr>
        <dsp:cNvPr id="0" name=""/>
        <dsp:cNvSpPr/>
      </dsp:nvSpPr>
      <dsp:spPr>
        <a:xfrm>
          <a:off x="576072" y="36654"/>
          <a:ext cx="8065008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При промывке глинистый раствор, находящийся в скважине, заменяется водой или нефтью. Благодаря этому давле­ние на забой уменьшается, а также происходит очистка его от глинистой корки и грязи. </a:t>
          </a:r>
          <a:endParaRPr lang="en-US" sz="2000" kern="1200" dirty="0"/>
        </a:p>
      </dsp:txBody>
      <dsp:txXfrm>
        <a:off x="626509" y="87091"/>
        <a:ext cx="7964134" cy="932326"/>
      </dsp:txXfrm>
    </dsp:sp>
    <dsp:sp modelId="{D00E56BF-A240-4AB4-B3CA-51856D53A41C}">
      <dsp:nvSpPr>
        <dsp:cNvPr id="0" name=""/>
        <dsp:cNvSpPr/>
      </dsp:nvSpPr>
      <dsp:spPr>
        <a:xfrm>
          <a:off x="0" y="2140855"/>
          <a:ext cx="1152144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C01F0E-1F02-49AD-B4CC-C494949D4E5E}">
      <dsp:nvSpPr>
        <dsp:cNvPr id="0" name=""/>
        <dsp:cNvSpPr/>
      </dsp:nvSpPr>
      <dsp:spPr>
        <a:xfrm>
          <a:off x="576072" y="1624254"/>
          <a:ext cx="8065008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Промывку осуществляют при собранной арматуре на устье скважины, со спущенными в нее до фильтра насосно-компрессорными трубами.</a:t>
          </a:r>
          <a:endParaRPr lang="en-US" sz="2000" kern="1200" dirty="0"/>
        </a:p>
      </dsp:txBody>
      <dsp:txXfrm>
        <a:off x="626509" y="1674691"/>
        <a:ext cx="7964134" cy="932326"/>
      </dsp:txXfrm>
    </dsp:sp>
    <dsp:sp modelId="{44AEC76B-0E39-464E-A27C-DE11CD1D8BEE}">
      <dsp:nvSpPr>
        <dsp:cNvPr id="0" name=""/>
        <dsp:cNvSpPr/>
      </dsp:nvSpPr>
      <dsp:spPr>
        <a:xfrm>
          <a:off x="0" y="3728455"/>
          <a:ext cx="1152144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46AC6-23FE-4C25-8134-13A45F77B5D8}">
      <dsp:nvSpPr>
        <dsp:cNvPr id="0" name=""/>
        <dsp:cNvSpPr/>
      </dsp:nvSpPr>
      <dsp:spPr>
        <a:xfrm>
          <a:off x="576072" y="3211855"/>
          <a:ext cx="8065008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Эти трубы после промывки остаются в скважине для эксплуатационных целей.</a:t>
          </a:r>
          <a:endParaRPr lang="en-US" sz="2000" kern="1200" dirty="0"/>
        </a:p>
      </dsp:txBody>
      <dsp:txXfrm>
        <a:off x="626509" y="3262292"/>
        <a:ext cx="7964134" cy="932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70B1E-E7EC-41BD-8641-D3B8BA1FDA5B}">
      <dsp:nvSpPr>
        <dsp:cNvPr id="0" name=""/>
        <dsp:cNvSpPr/>
      </dsp:nvSpPr>
      <dsp:spPr>
        <a:xfrm>
          <a:off x="3833020" y="-341204"/>
          <a:ext cx="4078328" cy="4078328"/>
        </a:xfrm>
        <a:prstGeom prst="circularArrow">
          <a:avLst>
            <a:gd name="adj1" fmla="val 5274"/>
            <a:gd name="adj2" fmla="val 312630"/>
            <a:gd name="adj3" fmla="val 13000665"/>
            <a:gd name="adj4" fmla="val 17890028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DCDAA-7253-4885-A7B3-F1AA63C9D486}">
      <dsp:nvSpPr>
        <dsp:cNvPr id="0" name=""/>
        <dsp:cNvSpPr/>
      </dsp:nvSpPr>
      <dsp:spPr>
        <a:xfrm>
          <a:off x="4605142" y="6453"/>
          <a:ext cx="2534085" cy="77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Гидравлический разрыв пласта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2736" y="44047"/>
        <a:ext cx="2458897" cy="694935"/>
      </dsp:txXfrm>
    </dsp:sp>
    <dsp:sp modelId="{7584A649-8B7B-4710-A33E-C0212B3381A6}">
      <dsp:nvSpPr>
        <dsp:cNvPr id="0" name=""/>
        <dsp:cNvSpPr/>
      </dsp:nvSpPr>
      <dsp:spPr>
        <a:xfrm>
          <a:off x="6472488" y="996535"/>
          <a:ext cx="2483474" cy="771836"/>
        </a:xfrm>
        <a:prstGeom prst="roundRect">
          <a:avLst/>
        </a:prstGeom>
        <a:solidFill>
          <a:schemeClr val="accent2">
            <a:hueOff val="-2170545"/>
            <a:satOff val="-4864"/>
            <a:lumOff val="-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-кислотная обработка скважин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0166" y="1034213"/>
        <a:ext cx="2408118" cy="696480"/>
      </dsp:txXfrm>
    </dsp:sp>
    <dsp:sp modelId="{790D2A61-8B57-4A74-A2BF-1741A1D59823}">
      <dsp:nvSpPr>
        <dsp:cNvPr id="0" name=""/>
        <dsp:cNvSpPr/>
      </dsp:nvSpPr>
      <dsp:spPr>
        <a:xfrm>
          <a:off x="6114658" y="2478475"/>
          <a:ext cx="2380720" cy="789562"/>
        </a:xfrm>
        <a:prstGeom prst="roundRect">
          <a:avLst/>
        </a:prstGeom>
        <a:solidFill>
          <a:schemeClr val="accent2">
            <a:hueOff val="-4341090"/>
            <a:satOff val="-9728"/>
            <a:lumOff val="-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Термо-обработка скважин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53201" y="2517018"/>
        <a:ext cx="2303634" cy="712476"/>
      </dsp:txXfrm>
    </dsp:sp>
    <dsp:sp modelId="{D23A5A12-E14D-406B-B129-8DCEE75FB66A}">
      <dsp:nvSpPr>
        <dsp:cNvPr id="0" name=""/>
        <dsp:cNvSpPr/>
      </dsp:nvSpPr>
      <dsp:spPr>
        <a:xfrm>
          <a:off x="4418766" y="3305722"/>
          <a:ext cx="2906838" cy="789562"/>
        </a:xfrm>
        <a:prstGeom prst="roundRect">
          <a:avLst/>
        </a:prstGeom>
        <a:solidFill>
          <a:schemeClr val="accent2">
            <a:hueOff val="-6511635"/>
            <a:satOff val="-14591"/>
            <a:lumOff val="-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-газо-химическая обработка скважин</a:t>
          </a:r>
          <a:endParaRPr lang="en-US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57309" y="3344265"/>
        <a:ext cx="2829752" cy="712476"/>
      </dsp:txXfrm>
    </dsp:sp>
    <dsp:sp modelId="{E30FB707-784D-4ACE-8A11-8233C1ADB2B9}">
      <dsp:nvSpPr>
        <dsp:cNvPr id="0" name=""/>
        <dsp:cNvSpPr/>
      </dsp:nvSpPr>
      <dsp:spPr>
        <a:xfrm>
          <a:off x="3234841" y="2478475"/>
          <a:ext cx="2409018" cy="789562"/>
        </a:xfrm>
        <a:prstGeom prst="roundRect">
          <a:avLst/>
        </a:prstGeom>
        <a:solidFill>
          <a:schemeClr val="accent2">
            <a:hueOff val="-8682179"/>
            <a:satOff val="-19455"/>
            <a:lumOff val="-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-химическая обработка скважин</a:t>
          </a:r>
          <a:endParaRPr lang="ru-RU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73384" y="2517018"/>
        <a:ext cx="2331932" cy="712476"/>
      </dsp:txXfrm>
    </dsp:sp>
    <dsp:sp modelId="{3A15D344-F995-4BE2-B633-AB2581CB0CD7}">
      <dsp:nvSpPr>
        <dsp:cNvPr id="0" name=""/>
        <dsp:cNvSpPr/>
      </dsp:nvSpPr>
      <dsp:spPr>
        <a:xfrm>
          <a:off x="3272008" y="1001409"/>
          <a:ext cx="2287931" cy="832222"/>
        </a:xfrm>
        <a:prstGeom prst="roundRect">
          <a:avLst/>
        </a:prstGeom>
        <a:solidFill>
          <a:schemeClr val="accent2">
            <a:hueOff val="-10852724"/>
            <a:satOff val="-24319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мощных вибраторов</a:t>
          </a:r>
          <a:endParaRPr lang="ru-RU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2634" y="1042035"/>
        <a:ext cx="2206679" cy="7509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374D5-DC75-4D8D-A9EB-4E91CD2824AC}">
      <dsp:nvSpPr>
        <dsp:cNvPr id="0" name=""/>
        <dsp:cNvSpPr/>
      </dsp:nvSpPr>
      <dsp:spPr>
        <a:xfrm>
          <a:off x="4294" y="584"/>
          <a:ext cx="11624963" cy="2725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Гидравлический разрыв пласта</a:t>
          </a:r>
          <a:r>
            <a:rPr lang="ru-RU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.- создание искусственных горизонтальных и вертикальных трещин в пласте с помощью закачки жидкости под высоким давлением. В скважину закачивается жидкость разрыва, В этот момент </a:t>
          </a:r>
          <a:r>
            <a:rPr lang="ru-RU" sz="24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образуютя</a:t>
          </a:r>
          <a:r>
            <a:rPr lang="ru-RU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трещины, После образования трещин в скважину закачивается жидкость-</a:t>
          </a:r>
          <a:r>
            <a:rPr lang="ru-RU" sz="24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песконоситель</a:t>
          </a:r>
          <a:r>
            <a:rPr lang="ru-RU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которая продавливается полностью рассчитанным объемом </a:t>
          </a:r>
          <a:r>
            <a:rPr lang="ru-RU" sz="2400" b="0" i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продавочной</a:t>
          </a:r>
          <a:r>
            <a:rPr lang="ru-RU" sz="2400" b="0" i="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жидкости.</a:t>
          </a:r>
          <a:endParaRPr lang="en-US" sz="24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26" y="80416"/>
        <a:ext cx="11465299" cy="2565989"/>
      </dsp:txXfrm>
    </dsp:sp>
    <dsp:sp modelId="{68387C0F-00D7-4114-819F-E6B22C82999F}">
      <dsp:nvSpPr>
        <dsp:cNvPr id="0" name=""/>
        <dsp:cNvSpPr/>
      </dsp:nvSpPr>
      <dsp:spPr>
        <a:xfrm>
          <a:off x="4294" y="3034481"/>
          <a:ext cx="5578197" cy="2725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После этого скважина останавливается на сутки, потом она промывается от продуктов реакции, определяется коэффициент продуктивности, по которому определяют эффективность данного технологического процесса</a:t>
          </a:r>
          <a:r>
            <a:rPr lang="ru-RU" sz="2400" b="0" i="0" kern="1200" dirty="0"/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26" y="3114313"/>
        <a:ext cx="5418533" cy="2565989"/>
      </dsp:txXfrm>
    </dsp:sp>
    <dsp:sp modelId="{2B3E8EE7-3551-4A5E-B7AB-FA37DDD65B56}">
      <dsp:nvSpPr>
        <dsp:cNvPr id="0" name=""/>
        <dsp:cNvSpPr/>
      </dsp:nvSpPr>
      <dsp:spPr>
        <a:xfrm>
          <a:off x="6051060" y="3034481"/>
          <a:ext cx="5578197" cy="272565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ГРП позволяет увеличить производительность скважин в 2, 3 раза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30892" y="3114313"/>
        <a:ext cx="5418533" cy="2565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1A021-BB26-42BF-B9BE-6979768AD762}">
      <dsp:nvSpPr>
        <dsp:cNvPr id="0" name=""/>
        <dsp:cNvSpPr/>
      </dsp:nvSpPr>
      <dsp:spPr>
        <a:xfrm>
          <a:off x="-136805" y="-74301"/>
          <a:ext cx="9870551" cy="21165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-кислотная обработка скважин.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На забой скважин закачивается вещество( магний), которое дает в реакции с кислотой высокую температуру и большое количество газа, скважина оставляется на реакцию на сутки. очищаются поровые каналы продуктивного пласта. увеличивается производительность скважин.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74814" y="-12310"/>
        <a:ext cx="7889944" cy="1992552"/>
      </dsp:txXfrm>
    </dsp:sp>
    <dsp:sp modelId="{2CC70B9F-4D00-42A6-BD32-95931DEA057A}">
      <dsp:nvSpPr>
        <dsp:cNvPr id="0" name=""/>
        <dsp:cNvSpPr/>
      </dsp:nvSpPr>
      <dsp:spPr>
        <a:xfrm>
          <a:off x="734125" y="2196852"/>
          <a:ext cx="9870551" cy="1819329"/>
        </a:xfrm>
        <a:prstGeom prst="roundRect">
          <a:avLst>
            <a:gd name="adj" fmla="val 10000"/>
          </a:avLst>
        </a:prstGeom>
        <a:solidFill>
          <a:schemeClr val="accent2">
            <a:hueOff val="-5426362"/>
            <a:satOff val="-12160"/>
            <a:lumOff val="-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-обработка скважин. 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Обработка с помощью передвижных поровых установок (ППУ). Создается давление и скважина прокачивается</a:t>
          </a:r>
          <a:r>
            <a:rPr lang="ru-RU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Очищает </a:t>
          </a:r>
          <a:r>
            <a:rPr lang="ru-RU" sz="24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запарафинированные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части скважины, падает давление на устье скважины.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87411" y="2250138"/>
        <a:ext cx="7710484" cy="1712757"/>
      </dsp:txXfrm>
    </dsp:sp>
    <dsp:sp modelId="{3F71FC34-D1D3-471D-BE15-27BC034E9A27}">
      <dsp:nvSpPr>
        <dsp:cNvPr id="0" name=""/>
        <dsp:cNvSpPr/>
      </dsp:nvSpPr>
      <dsp:spPr>
        <a:xfrm>
          <a:off x="1331444" y="4319403"/>
          <a:ext cx="10417775" cy="1819329"/>
        </a:xfrm>
        <a:prstGeom prst="roundRect">
          <a:avLst>
            <a:gd name="adj" fmla="val 10000"/>
          </a:avLst>
        </a:prstGeom>
        <a:solidFill>
          <a:schemeClr val="accent2">
            <a:hueOff val="-10852724"/>
            <a:satOff val="-24319"/>
            <a:lumOff val="-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Термо</a:t>
          </a:r>
          <a:r>
            <a:rPr lang="ru-RU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-газо-химическая обработка скважин. 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скважину насосно-компрессорными трубами закачиваются дымные пороха, спускается каротажный кабель, порох поджигается – большое количество газа и высокая температура. Газ проникает в поровую часть пласта. уменьшая вязкость нефти – в 2, 3 раза повышается производительность пласта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84730" y="4372689"/>
        <a:ext cx="8143862" cy="1712757"/>
      </dsp:txXfrm>
    </dsp:sp>
    <dsp:sp modelId="{1912B75A-348E-49A1-9E27-591996A33C1D}">
      <dsp:nvSpPr>
        <dsp:cNvPr id="0" name=""/>
        <dsp:cNvSpPr/>
      </dsp:nvSpPr>
      <dsp:spPr>
        <a:xfrm>
          <a:off x="8551182" y="1453959"/>
          <a:ext cx="1182564" cy="1182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817259" y="1453959"/>
        <a:ext cx="650410" cy="889879"/>
      </dsp:txXfrm>
    </dsp:sp>
    <dsp:sp modelId="{05DE7EB1-BEA3-474B-8819-CA599980B734}">
      <dsp:nvSpPr>
        <dsp:cNvPr id="0" name=""/>
        <dsp:cNvSpPr/>
      </dsp:nvSpPr>
      <dsp:spPr>
        <a:xfrm>
          <a:off x="9422113" y="3564381"/>
          <a:ext cx="1182564" cy="11825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841712"/>
            <a:satOff val="-20663"/>
            <a:lumOff val="-251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688190" y="3564381"/>
        <a:ext cx="650410" cy="8898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E8745-A1BD-4721-9A5F-DA5F13596264}">
      <dsp:nvSpPr>
        <dsp:cNvPr id="0" name=""/>
        <dsp:cNvSpPr/>
      </dsp:nvSpPr>
      <dsp:spPr>
        <a:xfrm>
          <a:off x="349945" y="0"/>
          <a:ext cx="10687115" cy="6211388"/>
        </a:xfrm>
        <a:prstGeom prst="rightArrow">
          <a:avLst/>
        </a:prstGeom>
        <a:gradFill rotWithShape="0">
          <a:gsLst>
            <a:gs pos="0">
              <a:schemeClr val="accent4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758B303-A816-473A-A7CE-FD561EF56003}">
      <dsp:nvSpPr>
        <dsp:cNvPr id="0" name=""/>
        <dsp:cNvSpPr/>
      </dsp:nvSpPr>
      <dsp:spPr>
        <a:xfrm>
          <a:off x="1216" y="1863416"/>
          <a:ext cx="5440693" cy="24845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Термо-химическая обработка скважин</a:t>
          </a:r>
          <a:r>
            <a:rPr lang="ru-RU" sz="2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 – Сначала закачивается одно вещество, потом другое, вступая в реакции друг с другом, образуется большое количества тепла и газов. увеличивается производительность скважин.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2502" y="1984702"/>
        <a:ext cx="5198121" cy="2241983"/>
      </dsp:txXfrm>
    </dsp:sp>
    <dsp:sp modelId="{FE9F6D7D-8DF9-4D63-8307-1440CE964D33}">
      <dsp:nvSpPr>
        <dsp:cNvPr id="0" name=""/>
        <dsp:cNvSpPr/>
      </dsp:nvSpPr>
      <dsp:spPr>
        <a:xfrm>
          <a:off x="5945095" y="1863416"/>
          <a:ext cx="5440693" cy="2484555"/>
        </a:xfrm>
        <a:prstGeom prst="roundRect">
          <a:avLst/>
        </a:prstGeom>
        <a:gradFill rotWithShape="0">
          <a:gsLst>
            <a:gs pos="0">
              <a:schemeClr val="accent4">
                <a:hueOff val="10516670"/>
                <a:satOff val="-1091"/>
                <a:lumOff val="25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516670"/>
                <a:satOff val="-1091"/>
                <a:lumOff val="25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516670"/>
                <a:satOff val="-1091"/>
                <a:lumOff val="25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Применение мощных вибраторов. </a:t>
          </a: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 счет вибрации колонны прочищаются поровые каналы, увеличивается проницаемость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6381" y="1984702"/>
        <a:ext cx="5198121" cy="22419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6804A-E477-446E-92DC-3B8C6BAF323B}">
      <dsp:nvSpPr>
        <dsp:cNvPr id="0" name=""/>
        <dsp:cNvSpPr/>
      </dsp:nvSpPr>
      <dsp:spPr>
        <a:xfrm rot="5400000">
          <a:off x="2196218" y="312819"/>
          <a:ext cx="2528025" cy="420657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F28FE-AEED-4F12-8819-5C5AA5624555}">
      <dsp:nvSpPr>
        <dsp:cNvPr id="0" name=""/>
        <dsp:cNvSpPr/>
      </dsp:nvSpPr>
      <dsp:spPr>
        <a:xfrm>
          <a:off x="1774228" y="1569680"/>
          <a:ext cx="3797722" cy="332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восстановление естественной проницаемости пород </a:t>
          </a:r>
          <a:r>
            <a:rPr lang="ru-RU" sz="32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призабойной</a:t>
          </a:r>
          <a:r>
            <a:rPr lang="ru-RU" sz="3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зоны;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4228" y="1569680"/>
        <a:ext cx="3797722" cy="3328926"/>
      </dsp:txXfrm>
    </dsp:sp>
    <dsp:sp modelId="{B8E4304C-2BFE-4498-80CF-920821F64326}">
      <dsp:nvSpPr>
        <dsp:cNvPr id="0" name=""/>
        <dsp:cNvSpPr/>
      </dsp:nvSpPr>
      <dsp:spPr>
        <a:xfrm>
          <a:off x="4855399" y="3127"/>
          <a:ext cx="716551" cy="716551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4554942"/>
                <a:satOff val="3245"/>
                <a:lumOff val="-138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54942"/>
                <a:satOff val="3245"/>
                <a:lumOff val="-138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54942"/>
                <a:satOff val="3245"/>
                <a:lumOff val="-138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A0B12E-0F4F-40EF-B2CF-09CAAB870EA0}">
      <dsp:nvSpPr>
        <dsp:cNvPr id="0" name=""/>
        <dsp:cNvSpPr/>
      </dsp:nvSpPr>
      <dsp:spPr>
        <a:xfrm rot="5400000">
          <a:off x="6845372" y="-837617"/>
          <a:ext cx="2528025" cy="420657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9109884"/>
                <a:satOff val="6491"/>
                <a:lumOff val="-276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09884"/>
                <a:satOff val="6491"/>
                <a:lumOff val="-276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09884"/>
                <a:satOff val="6491"/>
                <a:lumOff val="-276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AA52C8-1DE3-422A-92A6-530AE6413EB0}">
      <dsp:nvSpPr>
        <dsp:cNvPr id="0" name=""/>
        <dsp:cNvSpPr/>
      </dsp:nvSpPr>
      <dsp:spPr>
        <a:xfrm>
          <a:off x="6423382" y="419242"/>
          <a:ext cx="3797722" cy="3328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достижение притока, соответствующего добычным возможностям скважины или нормальной приемистости нагнетательных скважин.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23382" y="419242"/>
        <a:ext cx="3797722" cy="33289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670E6-A45C-4D5A-B4DD-0CA1DD456BFD}">
      <dsp:nvSpPr>
        <dsp:cNvPr id="0" name=""/>
        <dsp:cNvSpPr/>
      </dsp:nvSpPr>
      <dsp:spPr>
        <a:xfrm>
          <a:off x="0" y="0"/>
          <a:ext cx="9304237" cy="1143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оттартыванием</a:t>
          </a: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желонкой на </a:t>
          </a:r>
          <a:r>
            <a:rPr lang="ru-RU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тартальном</a:t>
          </a: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канале или </a:t>
          </a:r>
          <a:r>
            <a:rPr lang="ru-RU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поршневанием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500" y="33500"/>
        <a:ext cx="7973356" cy="1076783"/>
      </dsp:txXfrm>
    </dsp:sp>
    <dsp:sp modelId="{06031042-48C3-48AF-94D2-D8AC1FD527A7}">
      <dsp:nvSpPr>
        <dsp:cNvPr id="0" name=""/>
        <dsp:cNvSpPr/>
      </dsp:nvSpPr>
      <dsp:spPr>
        <a:xfrm>
          <a:off x="779229" y="1272211"/>
          <a:ext cx="9304237" cy="1302849"/>
        </a:xfrm>
        <a:prstGeom prst="roundRect">
          <a:avLst>
            <a:gd name="adj" fmla="val 10000"/>
          </a:avLst>
        </a:prstGeom>
        <a:solidFill>
          <a:schemeClr val="accent2">
            <a:hueOff val="-3617575"/>
            <a:satOff val="-8106"/>
            <a:lumOff val="-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продавкой</a:t>
          </a: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сжатым газом или воздухом (компрессорным способом)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7388" y="1310370"/>
        <a:ext cx="7705230" cy="1226531"/>
      </dsp:txXfrm>
    </dsp:sp>
    <dsp:sp modelId="{E27FEF2F-B3A6-4F43-948B-754B39DA4211}">
      <dsp:nvSpPr>
        <dsp:cNvPr id="0" name=""/>
        <dsp:cNvSpPr/>
      </dsp:nvSpPr>
      <dsp:spPr>
        <a:xfrm>
          <a:off x="1546829" y="2703489"/>
          <a:ext cx="9304237" cy="1143783"/>
        </a:xfrm>
        <a:prstGeom prst="roundRect">
          <a:avLst>
            <a:gd name="adj" fmla="val 10000"/>
          </a:avLst>
        </a:prstGeom>
        <a:solidFill>
          <a:schemeClr val="accent2">
            <a:hueOff val="-7235150"/>
            <a:satOff val="-16213"/>
            <a:lumOff val="-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аэрацией (прокачкой газожидкостной смеси)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0329" y="2736989"/>
        <a:ext cx="7726178" cy="1076783"/>
      </dsp:txXfrm>
    </dsp:sp>
    <dsp:sp modelId="{899FB0FA-A595-45A3-86CB-1F395589E493}">
      <dsp:nvSpPr>
        <dsp:cNvPr id="0" name=""/>
        <dsp:cNvSpPr/>
      </dsp:nvSpPr>
      <dsp:spPr>
        <a:xfrm>
          <a:off x="2326059" y="4055234"/>
          <a:ext cx="9304237" cy="1143783"/>
        </a:xfrm>
        <a:prstGeom prst="roundRect">
          <a:avLst>
            <a:gd name="adj" fmla="val 10000"/>
          </a:avLst>
        </a:prstGeom>
        <a:solidFill>
          <a:schemeClr val="accent2">
            <a:hueOff val="-10852724"/>
            <a:satOff val="-24319"/>
            <a:lumOff val="-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откачкой жидкости штанговыми скважинными насосами или погружными центробежными электронасосами. 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59559" y="4088734"/>
        <a:ext cx="7714548" cy="1076783"/>
      </dsp:txXfrm>
    </dsp:sp>
    <dsp:sp modelId="{C2E0C1E2-05AB-4D78-AE11-E5785F6D3669}">
      <dsp:nvSpPr>
        <dsp:cNvPr id="0" name=""/>
        <dsp:cNvSpPr/>
      </dsp:nvSpPr>
      <dsp:spPr>
        <a:xfrm>
          <a:off x="8560778" y="876034"/>
          <a:ext cx="743459" cy="7434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28056" y="876034"/>
        <a:ext cx="408903" cy="559453"/>
      </dsp:txXfrm>
    </dsp:sp>
    <dsp:sp modelId="{1E35C0E4-1DBD-4C1F-8528-E5C7E205AB16}">
      <dsp:nvSpPr>
        <dsp:cNvPr id="0" name=""/>
        <dsp:cNvSpPr/>
      </dsp:nvSpPr>
      <dsp:spPr>
        <a:xfrm>
          <a:off x="9340007" y="2227779"/>
          <a:ext cx="743459" cy="7434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20856"/>
            <a:satOff val="-10331"/>
            <a:lumOff val="-12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920856"/>
              <a:satOff val="-10331"/>
              <a:lumOff val="-12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507285" y="2227779"/>
        <a:ext cx="408903" cy="559453"/>
      </dsp:txXfrm>
    </dsp:sp>
    <dsp:sp modelId="{6CB943B6-4B0D-4A0E-A1AB-B7AD765FB966}">
      <dsp:nvSpPr>
        <dsp:cNvPr id="0" name=""/>
        <dsp:cNvSpPr/>
      </dsp:nvSpPr>
      <dsp:spPr>
        <a:xfrm>
          <a:off x="10107607" y="3579523"/>
          <a:ext cx="743459" cy="7434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841712"/>
            <a:satOff val="-20663"/>
            <a:lumOff val="-25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841712"/>
              <a:satOff val="-20663"/>
              <a:lumOff val="-25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0274885" y="3579523"/>
        <a:ext cx="408903" cy="5594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3F5FB-1455-4CF4-999F-69440A82D2D7}">
      <dsp:nvSpPr>
        <dsp:cNvPr id="0" name=""/>
        <dsp:cNvSpPr/>
      </dsp:nvSpPr>
      <dsp:spPr>
        <a:xfrm>
          <a:off x="5647761" y="0"/>
          <a:ext cx="4138165" cy="3281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аэрация;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откачка глубинными насосами;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7761" y="0"/>
        <a:ext cx="4138165" cy="984471"/>
      </dsp:txXfrm>
    </dsp:sp>
    <dsp:sp modelId="{A510E057-A373-4B51-ABD1-B03E691FF6D2}">
      <dsp:nvSpPr>
        <dsp:cNvPr id="0" name=""/>
        <dsp:cNvSpPr/>
      </dsp:nvSpPr>
      <dsp:spPr>
        <a:xfrm>
          <a:off x="0" y="0"/>
          <a:ext cx="5153422" cy="32815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замена скважинной жидкости на более легкую;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компрессионный метод; 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5153422" cy="984471"/>
      </dsp:txXfrm>
    </dsp:sp>
    <dsp:sp modelId="{6A1E28A5-BB2C-4E37-9F90-541E192432B7}">
      <dsp:nvSpPr>
        <dsp:cNvPr id="0" name=""/>
        <dsp:cNvSpPr/>
      </dsp:nvSpPr>
      <dsp:spPr>
        <a:xfrm>
          <a:off x="2138552" y="1846170"/>
          <a:ext cx="4327492" cy="21637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тартание;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поршневание</a:t>
          </a:r>
          <a:r>
            <a:rPr lang="ru-RU" sz="2400" b="0" i="0" kern="1200" dirty="0"/>
            <a:t>.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01926" y="1909544"/>
        <a:ext cx="4200744" cy="2036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12/12/2022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12/12/2022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dirty="0"/>
              <a:t>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2327" y="396255"/>
            <a:ext cx="869059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АЗЕРБАЙДЖАНСКИЙ ГОСУДАРСТВЕННЫЙ УНИВЕРСИТЕТ НЕФТЯНОЙ ПРОМЫШЛЕННОСТИ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2092960" y="2559724"/>
            <a:ext cx="64719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 и  способы  вызова  притока  и  освоения  скважин</a:t>
            </a:r>
            <a:endParaRPr lang="en-U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10800000" flipV="1">
            <a:off x="7274560" y="5423041"/>
            <a:ext cx="48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280.20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Велиев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Адыль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добычи нефти и газа</a:t>
            </a:r>
            <a:endParaRPr lang="ru-RU" sz="2000" dirty="0"/>
          </a:p>
        </p:txBody>
      </p:sp>
      <p:pic>
        <p:nvPicPr>
          <p:cNvPr id="1026" name="Picture 2" descr="Азербайджанский государственный университет нефти и промышленности |  fdstudy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523" y="17147"/>
            <a:ext cx="2831837" cy="28318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9694366"/>
              </p:ext>
            </p:extLst>
          </p:nvPr>
        </p:nvGraphicFramePr>
        <p:xfrm>
          <a:off x="205201" y="1544682"/>
          <a:ext cx="11630297" cy="5199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953734" y="215278"/>
            <a:ext cx="8621486" cy="107721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C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случае уровень в скважине снижают одним из</a:t>
            </a:r>
            <a:r>
              <a:rPr lang="en-US" sz="3200" dirty="0">
                <a:solidFill>
                  <a:srgbClr val="000C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solidFill>
                  <a:srgbClr val="000C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следующих способов: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57584"/>
              </p:ext>
            </p:extLst>
          </p:nvPr>
        </p:nvGraphicFramePr>
        <p:xfrm>
          <a:off x="1454065" y="1770016"/>
          <a:ext cx="10231843" cy="4134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3734" y="241144"/>
            <a:ext cx="10528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можно выделить следующие 6 основных способов вызова притока:</a:t>
            </a:r>
          </a:p>
        </p:txBody>
      </p:sp>
    </p:spTree>
    <p:extLst>
      <p:ext uri="{BB962C8B-B14F-4D97-AF65-F5344CB8AC3E}">
        <p14:creationId xmlns:p14="http://schemas.microsoft.com/office/powerpoint/2010/main" val="246643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5623" y="1436913"/>
            <a:ext cx="9948444" cy="4036423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категории скважин, которые могут быть временно законсервированы относятся: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разведочные, давшие промышленную нефть или газ на разведочных площадях или на новых участках месторождения до окончания их обустройства и ввода в промышленную эксплуатацию.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разведочные, пробуренные за контуром нефтеносности если их можно использовать как нагнетательные ( или пьезометрические) при разработке месторождения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нефтяные и газовые, эксплуатация которых временно прекращена, чтобы не вызвать дегазацию или преждевременное обводнение залежи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45" y="796835"/>
            <a:ext cx="11040744" cy="5329646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нефтяные, давшие нефть низкого качества при ограничении ее добычи на данном участке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нефтяные и газовые, эксплуатация которых прекращена в целях соблюдения требований противопожарной и санитарной охраны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обводнившиеся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процессе эксплуатации, если они будут использованы в качестве нагнетательных</a:t>
            </a: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высокообводненные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малодебитные, эксплуатация которых не выгодна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6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81603292"/>
              </p:ext>
            </p:extLst>
          </p:nvPr>
        </p:nvGraphicFramePr>
        <p:xfrm>
          <a:off x="156754" y="0"/>
          <a:ext cx="11823251" cy="6315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2560" y="228599"/>
            <a:ext cx="11369040" cy="539889"/>
          </a:xfrm>
        </p:spPr>
        <p:txBody>
          <a:bodyPr>
            <a:normAutofit fontScale="90000"/>
          </a:bodyPr>
          <a:lstStyle/>
          <a:p>
            <a:r>
              <a:rPr lang="az-Latn-AZ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402" y="997089"/>
            <a:ext cx="115943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Абдулин Ф.С. Добыча нефти и газа. Учебное пособие для рабочих. 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М.: Недра, 1983. - 236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Аванесов В.А. Насосно-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компрнссоные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трубы. Учебное пособие. –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Ухта.: УГТУ, 2001. - 62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Аллисон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Палмер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 Геология (наука о вечно меняющейся земле),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с английского. Москва «Мир», 1984, - 562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Антонова и др. Е.О. Основы нефтегазового дела. – М.: Недра, 2003. –307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Архипов К.И. Справочник по станкам-качалкам. – Альметьевск, 2000.– 147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Атепаев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А.О. и др. Справочник мастера по добыче нефти, ПРС, КРС.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Сургут.: «Нефть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Приобья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ОАО «Сургутнефтегаз», 2001. – 380 с.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Байков Н.М. Об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энергетическй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стратегии России на период до 2030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года. Нефтяное хозяйство - № 4, 2010.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8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931907552"/>
              </p:ext>
            </p:extLst>
          </p:nvPr>
        </p:nvGraphicFramePr>
        <p:xfrm>
          <a:off x="182880" y="470263"/>
          <a:ext cx="12116909" cy="5512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583" y="378823"/>
            <a:ext cx="10252787" cy="1273629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Вызов притока и очистка забоя при освоении фонтанных сква­жин производятся промывкой скважины, нагнетанием в скважи­ну сжатого воздуха (или газа),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свабированием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или комбинацией этих способов.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58263636"/>
              </p:ext>
            </p:extLst>
          </p:nvPr>
        </p:nvGraphicFramePr>
        <p:xfrm>
          <a:off x="410402" y="1982290"/>
          <a:ext cx="11521440" cy="4647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409" y="674635"/>
            <a:ext cx="8377096" cy="530888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Главный недостаток этого способа освоения скважины — боль­шое и быстрое снижение уровня жидкости в скважине, вызыва­ющее усиленный приток жидкости из пласта, что ведет к образова­нию мощных песчаных пробок, прихвату насосно-компрессорных труб и т.д.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Освоение скважин, вскрывших пласт с низким давлением, на­чинают с промывки забоя водным раствором специальных хими­ческих реагентов или нефтью. Затем приступают к возбуждению пласта тартанием при помощи желонки. Это длинное узкое ведро с клапаном в днище, которое спускают в скважину на стальном канате. Многократным спуском желонки скважину очищают от грязи, столб жидкости в ней постепенно замещается нефтью, по­ступающей из пласта.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505" y="1183503"/>
            <a:ext cx="3609703" cy="4698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" y="-7285"/>
            <a:ext cx="11986799" cy="234553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ограниченности притока окончательная оценка промышленной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нефтегазоносности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производится по ре­зультатам испытания после применения известных методов обра­ботки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призабойной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зоны или сочетания их. При этом рекоменду­ются следующие методы воздействия на </a:t>
            </a:r>
            <a:r>
              <a:rPr lang="ru-RU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призабойную</a:t>
            </a: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зону пласта: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33716210"/>
              </p:ext>
            </p:extLst>
          </p:nvPr>
        </p:nvGraphicFramePr>
        <p:xfrm>
          <a:off x="410403" y="2338251"/>
          <a:ext cx="11781598" cy="4101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7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71992800"/>
              </p:ext>
            </p:extLst>
          </p:nvPr>
        </p:nvGraphicFramePr>
        <p:xfrm>
          <a:off x="292836" y="444138"/>
          <a:ext cx="11633552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88006743"/>
              </p:ext>
            </p:extLst>
          </p:nvPr>
        </p:nvGraphicFramePr>
        <p:xfrm>
          <a:off x="279774" y="310244"/>
          <a:ext cx="11612414" cy="6064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5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78982225"/>
              </p:ext>
            </p:extLst>
          </p:nvPr>
        </p:nvGraphicFramePr>
        <p:xfrm>
          <a:off x="205201" y="326571"/>
          <a:ext cx="11387006" cy="6211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76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8" y="209006"/>
            <a:ext cx="12419682" cy="938832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освоения скважины: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69474190"/>
              </p:ext>
            </p:extLst>
          </p:nvPr>
        </p:nvGraphicFramePr>
        <p:xfrm>
          <a:off x="0" y="1438486"/>
          <a:ext cx="11578047" cy="490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4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Nature ecology education photo presentation</Template>
  <TotalTime>405</TotalTime>
  <Words>1188</Words>
  <Application>Microsoft Office PowerPoint</Application>
  <PresentationFormat>Широкоэкранный</PresentationFormat>
  <Paragraphs>112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Corbel</vt:lpstr>
      <vt:lpstr>Times New Roman</vt:lpstr>
      <vt:lpstr>Wingdings</vt:lpstr>
      <vt:lpstr>Ecology 16x9</vt:lpstr>
      <vt:lpstr>Презентация PowerPoint</vt:lpstr>
      <vt:lpstr>Презентация PowerPoint</vt:lpstr>
      <vt:lpstr>Вызов притока и очистка забоя при освоении фонтанных сква­жин производятся промывкой скважины, нагнетанием в скважи­ну сжатого воздуха (или газа), свабированием или комбинацией этих способов. </vt:lpstr>
      <vt:lpstr>Презентация PowerPoint</vt:lpstr>
      <vt:lpstr>В случае ограниченности притока окончательная оценка промышленной нефтегазоносности производится по ре­зультатам испытания после применения известных методов обра­ботки призабойной зоны или сочетания их. При этом рекоменду­ются следующие методы воздействия на призабойную зону пласта:</vt:lpstr>
      <vt:lpstr>Презентация PowerPoint</vt:lpstr>
      <vt:lpstr>Презентация PowerPoint</vt:lpstr>
      <vt:lpstr>Презентация PowerPoint</vt:lpstr>
      <vt:lpstr>Цели освоения скважины: </vt:lpstr>
      <vt:lpstr>Презентация PowerPoint</vt:lpstr>
      <vt:lpstr>Презентация PowerPoint</vt:lpstr>
      <vt:lpstr>Презентация PowerPoint</vt:lpstr>
      <vt:lpstr>нефтяные, давшие нефть низкого качества при ограничении ее добычи на данном участке  нефтяные и газовые, эксплуатация которых прекращена в целях соблюдения требований противопожарной и санитарной охраны  обводнившиеся в процессе эксплуатации, если они будут использованы в качестве нагнетательных  высокообводненные и малодебитные, эксплуатация которых не выгодна</vt:lpstr>
      <vt:lpstr>Презентация PowerPoint</vt:lpstr>
      <vt:lpstr>                            Список использованной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Kafedra - Təbiət elmləri  İxtisas - Ekologiya Qrup - 231Eko Fənn – Qafqazın ekologiyası Müəllim – c.ü.f.d. Mikayılov Aruz Tələbə - Nuriyeva Fəridə Mövzu – Dağıstan Respublikasının təbiəti</dc:title>
  <dc:creator>LENOVO</dc:creator>
  <cp:lastModifiedBy>Nargiz Mamedova</cp:lastModifiedBy>
  <cp:revision>42</cp:revision>
  <dcterms:created xsi:type="dcterms:W3CDTF">2022-12-07T17:52:47Z</dcterms:created>
  <dcterms:modified xsi:type="dcterms:W3CDTF">2022-12-12T17:44:56Z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