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7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3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873E-7D94-4CE5-A7ED-A2DF2156191C}" type="datetimeFigureOut">
              <a:rPr lang="en-US" smtClean="0"/>
              <a:t>08/15/2019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C274-142D-4749-B0A4-6BA6BDDB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Horizon Lab Ltd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Website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8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Brochure-style of website +</a:t>
            </a:r>
          </a:p>
          <a:p>
            <a:pPr lvl="1"/>
            <a:r>
              <a:rPr lang="en-US" dirty="0" smtClean="0"/>
              <a:t>Essentially want to inform or display our testing services that are available:</a:t>
            </a:r>
          </a:p>
          <a:p>
            <a:pPr lvl="2"/>
            <a:r>
              <a:rPr lang="en-US" dirty="0" smtClean="0"/>
              <a:t>Currently, our key markets are associated with </a:t>
            </a:r>
          </a:p>
          <a:p>
            <a:pPr lvl="3"/>
            <a:r>
              <a:rPr lang="en-US" dirty="0" smtClean="0"/>
              <a:t>Agriculture </a:t>
            </a:r>
          </a:p>
          <a:p>
            <a:pPr lvl="3"/>
            <a:r>
              <a:rPr lang="en-US" dirty="0" smtClean="0"/>
              <a:t>Environmental</a:t>
            </a:r>
          </a:p>
          <a:p>
            <a:pPr lvl="3"/>
            <a:r>
              <a:rPr lang="en-US" dirty="0" smtClean="0"/>
              <a:t>Food/Drinking</a:t>
            </a:r>
          </a:p>
          <a:p>
            <a:pPr lvl="3"/>
            <a:r>
              <a:rPr lang="en-US" dirty="0" smtClean="0"/>
              <a:t>Recreation and Hospitality (Pools, spas)</a:t>
            </a:r>
          </a:p>
          <a:p>
            <a:pPr lvl="2"/>
            <a:r>
              <a:rPr lang="en-US" dirty="0" smtClean="0"/>
              <a:t>Want to have a fresh/bright appearance</a:t>
            </a:r>
          </a:p>
          <a:p>
            <a:pPr lvl="2"/>
            <a:r>
              <a:rPr lang="en-US" dirty="0" smtClean="0"/>
              <a:t>Want the ability for Horizon Lab to insert notices and pictures frequently</a:t>
            </a:r>
          </a:p>
        </p:txBody>
      </p:sp>
    </p:spTree>
    <p:extLst>
      <p:ext uri="{BB962C8B-B14F-4D97-AF65-F5344CB8AC3E}">
        <p14:creationId xmlns:p14="http://schemas.microsoft.com/office/powerpoint/2010/main" val="377986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Do want to have the ability to have a customer portal where:</a:t>
            </a:r>
          </a:p>
          <a:p>
            <a:pPr lvl="2"/>
            <a:r>
              <a:rPr lang="en-US" dirty="0" smtClean="0"/>
              <a:t>Customers can create an account</a:t>
            </a:r>
          </a:p>
          <a:p>
            <a:pPr lvl="2"/>
            <a:r>
              <a:rPr lang="en-US" dirty="0" smtClean="0"/>
              <a:t>Horizon Lab can drop their data into</a:t>
            </a:r>
          </a:p>
          <a:p>
            <a:pPr lvl="2"/>
            <a:r>
              <a:rPr lang="en-US" dirty="0" smtClean="0"/>
              <a:t>Customer can see their historic data</a:t>
            </a:r>
          </a:p>
          <a:p>
            <a:pPr lvl="2"/>
            <a:r>
              <a:rPr lang="en-US" dirty="0" smtClean="0"/>
              <a:t>Customer’s have the ability to pay online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Chat capability for customer service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Future potential to tie into Quick Books, POS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2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106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Horizon Lab Ltd </vt:lpstr>
      <vt:lpstr>Objectives of the Website</vt:lpstr>
      <vt:lpstr>Objectives of the Website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 Lab Ltd </dc:title>
  <dc:creator>Ken Kwiatkowski</dc:creator>
  <cp:lastModifiedBy>Ken Kwiatkowski</cp:lastModifiedBy>
  <cp:revision>2</cp:revision>
  <dcterms:created xsi:type="dcterms:W3CDTF">2019-08-15T17:34:16Z</dcterms:created>
  <dcterms:modified xsi:type="dcterms:W3CDTF">2019-08-15T17:44:16Z</dcterms:modified>
</cp:coreProperties>
</file>