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C270-0FC5-493A-B190-6EDC83AFB838}" type="datetimeFigureOut">
              <a:rPr lang="en-CA" smtClean="0"/>
              <a:t>2020-11-20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A59C-B41B-465E-A68B-5E4442699B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709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C270-0FC5-493A-B190-6EDC83AFB838}" type="datetimeFigureOut">
              <a:rPr lang="en-CA" smtClean="0"/>
              <a:t>2020-11-20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A59C-B41B-465E-A68B-5E4442699B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359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C270-0FC5-493A-B190-6EDC83AFB838}" type="datetimeFigureOut">
              <a:rPr lang="en-CA" smtClean="0"/>
              <a:t>2020-11-20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A59C-B41B-465E-A68B-5E4442699B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504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C270-0FC5-493A-B190-6EDC83AFB838}" type="datetimeFigureOut">
              <a:rPr lang="en-CA" smtClean="0"/>
              <a:t>2020-11-20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A59C-B41B-465E-A68B-5E4442699B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263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C270-0FC5-493A-B190-6EDC83AFB838}" type="datetimeFigureOut">
              <a:rPr lang="en-CA" smtClean="0"/>
              <a:t>2020-11-20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A59C-B41B-465E-A68B-5E4442699B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261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C270-0FC5-493A-B190-6EDC83AFB838}" type="datetimeFigureOut">
              <a:rPr lang="en-CA" smtClean="0"/>
              <a:t>2020-11-20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A59C-B41B-465E-A68B-5E4442699B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887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C270-0FC5-493A-B190-6EDC83AFB838}" type="datetimeFigureOut">
              <a:rPr lang="en-CA" smtClean="0"/>
              <a:t>2020-11-20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A59C-B41B-465E-A68B-5E4442699B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031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C270-0FC5-493A-B190-6EDC83AFB838}" type="datetimeFigureOut">
              <a:rPr lang="en-CA" smtClean="0"/>
              <a:t>2020-11-20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A59C-B41B-465E-A68B-5E4442699B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188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C270-0FC5-493A-B190-6EDC83AFB838}" type="datetimeFigureOut">
              <a:rPr lang="en-CA" smtClean="0"/>
              <a:t>2020-11-20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A59C-B41B-465E-A68B-5E4442699B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97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C270-0FC5-493A-B190-6EDC83AFB838}" type="datetimeFigureOut">
              <a:rPr lang="en-CA" smtClean="0"/>
              <a:t>2020-11-20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A59C-B41B-465E-A68B-5E4442699B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58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C270-0FC5-493A-B190-6EDC83AFB838}" type="datetimeFigureOut">
              <a:rPr lang="en-CA" smtClean="0"/>
              <a:t>2020-11-20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A59C-B41B-465E-A68B-5E4442699B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45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3C270-0FC5-493A-B190-6EDC83AFB838}" type="datetimeFigureOut">
              <a:rPr lang="en-CA" smtClean="0"/>
              <a:t>2020-11-20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8A59C-B41B-465E-A68B-5E4442699B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920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17" y="610580"/>
            <a:ext cx="2657846" cy="44011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1600" y="1703760"/>
            <a:ext cx="16806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200" dirty="0" smtClean="0"/>
              <a:t>Main Page / Home Page</a:t>
            </a:r>
            <a:endParaRPr lang="en-CA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651600" y="2154019"/>
            <a:ext cx="123995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200" dirty="0" smtClean="0"/>
              <a:t>Create New User</a:t>
            </a:r>
            <a:endParaRPr lang="en-CA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006492" y="2162623"/>
            <a:ext cx="117916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200" dirty="0" smtClean="0"/>
              <a:t>Active Accounts</a:t>
            </a:r>
            <a:endParaRPr lang="en-CA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300598" y="2162623"/>
            <a:ext cx="12817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200" dirty="0" smtClean="0"/>
              <a:t>Inactive Accounts</a:t>
            </a:r>
            <a:endParaRPr lang="en-CA" sz="1200" dirty="0"/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3388093" y="1842259"/>
            <a:ext cx="26350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207740" y="2319347"/>
            <a:ext cx="1408984" cy="2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69248" y="2681807"/>
            <a:ext cx="15557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200" dirty="0" smtClean="0"/>
              <a:t>Create New Customer</a:t>
            </a:r>
            <a:endParaRPr lang="en-CA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341773" y="2680786"/>
            <a:ext cx="127060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200" dirty="0" smtClean="0"/>
              <a:t>Active Customers</a:t>
            </a:r>
            <a:endParaRPr lang="en-CA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789884" y="2680786"/>
            <a:ext cx="13731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200" dirty="0" smtClean="0"/>
              <a:t>Inactive Customers</a:t>
            </a:r>
            <a:endParaRPr lang="en-CA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225388" y="2847135"/>
            <a:ext cx="1408984" cy="2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69248" y="3187768"/>
            <a:ext cx="97340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200" dirty="0" smtClean="0"/>
              <a:t>Place Orders</a:t>
            </a:r>
            <a:endParaRPr lang="en-C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812385" y="3177122"/>
            <a:ext cx="97340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200" dirty="0" smtClean="0"/>
              <a:t>Place Orders</a:t>
            </a:r>
            <a:endParaRPr lang="en-C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000613" y="3177122"/>
            <a:ext cx="107895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200" dirty="0" smtClean="0"/>
              <a:t>Order Records</a:t>
            </a:r>
            <a:endParaRPr lang="en-CA" sz="12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225388" y="3353096"/>
            <a:ext cx="1408984" cy="2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34372" y="3830182"/>
            <a:ext cx="164487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200" dirty="0" smtClean="0"/>
              <a:t>Water Bacteria Records</a:t>
            </a:r>
            <a:endParaRPr lang="en-C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393525" y="3829161"/>
            <a:ext cx="170456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200" dirty="0" smtClean="0"/>
              <a:t>Water Chemical Records</a:t>
            </a:r>
            <a:endParaRPr lang="en-C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245897" y="3829161"/>
            <a:ext cx="75616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200" dirty="0" smtClean="0"/>
              <a:t>Add New</a:t>
            </a:r>
            <a:endParaRPr lang="en-CA" sz="12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190512" y="3995510"/>
            <a:ext cx="1408984" cy="2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24500" y="4418940"/>
            <a:ext cx="159120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200" dirty="0" smtClean="0"/>
              <a:t>Water Test Certificates</a:t>
            </a:r>
            <a:endParaRPr lang="en-CA" sz="12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215516" y="4557439"/>
            <a:ext cx="1408984" cy="2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45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84" y="491536"/>
            <a:ext cx="2419688" cy="57157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1600" y="1621380"/>
            <a:ext cx="16806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200" dirty="0" smtClean="0"/>
              <a:t>Main Page / Home Page</a:t>
            </a:r>
            <a:endParaRPr lang="en-CA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676314" y="2104591"/>
            <a:ext cx="123995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200" dirty="0" smtClean="0"/>
              <a:t>Create New User</a:t>
            </a:r>
            <a:endParaRPr lang="en-CA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031206" y="2113195"/>
            <a:ext cx="117916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200" dirty="0" smtClean="0"/>
              <a:t>Active Accounts</a:t>
            </a:r>
            <a:endParaRPr lang="en-CA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325312" y="2113195"/>
            <a:ext cx="12817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200" dirty="0" smtClean="0"/>
              <a:t>Inactive Accounts</a:t>
            </a:r>
            <a:endParaRPr lang="en-CA" sz="1200" dirty="0"/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3388093" y="1759879"/>
            <a:ext cx="26350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232454" y="2269919"/>
            <a:ext cx="1408984" cy="2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3962" y="2632379"/>
            <a:ext cx="15557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200" dirty="0" smtClean="0"/>
              <a:t>Create New Customer</a:t>
            </a:r>
            <a:endParaRPr lang="en-CA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366487" y="2631358"/>
            <a:ext cx="127060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200" dirty="0" smtClean="0"/>
              <a:t>Active Customers</a:t>
            </a:r>
            <a:endParaRPr lang="en-CA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814598" y="2631358"/>
            <a:ext cx="13731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200" dirty="0" smtClean="0"/>
              <a:t>Inactive Customers</a:t>
            </a:r>
            <a:endParaRPr lang="en-CA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250102" y="2797707"/>
            <a:ext cx="1408984" cy="2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93962" y="3138340"/>
            <a:ext cx="145514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200" dirty="0" smtClean="0"/>
              <a:t>Create New Request</a:t>
            </a:r>
            <a:endParaRPr lang="en-C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391333" y="3168463"/>
            <a:ext cx="12209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200" dirty="0" smtClean="0"/>
              <a:t>Request Records</a:t>
            </a:r>
            <a:endParaRPr lang="en-CA" sz="12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250102" y="3303668"/>
            <a:ext cx="1408984" cy="2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59086" y="3780754"/>
            <a:ext cx="164487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200" dirty="0" smtClean="0"/>
              <a:t>Water Bacteria Records</a:t>
            </a:r>
            <a:endParaRPr lang="en-C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418239" y="3779733"/>
            <a:ext cx="170456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200" dirty="0" smtClean="0"/>
              <a:t>Water Chemical Records</a:t>
            </a:r>
            <a:endParaRPr lang="en-C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270611" y="3779733"/>
            <a:ext cx="75616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200" dirty="0" smtClean="0"/>
              <a:t>Add New</a:t>
            </a:r>
            <a:endParaRPr lang="en-CA" sz="12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15226" y="3946082"/>
            <a:ext cx="1408984" cy="2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40609" y="4894459"/>
            <a:ext cx="159120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200" dirty="0" smtClean="0"/>
              <a:t>Water Test Certificates</a:t>
            </a:r>
            <a:endParaRPr lang="en-CA" sz="12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331625" y="5032958"/>
            <a:ext cx="1408984" cy="2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12755" y="4352043"/>
            <a:ext cx="16695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200" dirty="0" smtClean="0"/>
              <a:t>Test Package Categories</a:t>
            </a:r>
            <a:endParaRPr lang="en-CA" sz="12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303771" y="4490542"/>
            <a:ext cx="1408984" cy="2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74298" y="4352042"/>
            <a:ext cx="150554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200" dirty="0" smtClean="0"/>
              <a:t>Test Package Settings</a:t>
            </a:r>
            <a:endParaRPr lang="en-CA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270611" y="4352041"/>
            <a:ext cx="108549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200" dirty="0" smtClean="0"/>
              <a:t>Categorization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78667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33" y="936154"/>
            <a:ext cx="8859486" cy="3667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394" y="1794642"/>
            <a:ext cx="6430272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98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78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Tan</dc:creator>
  <cp:lastModifiedBy>Mark Tan</cp:lastModifiedBy>
  <cp:revision>5</cp:revision>
  <dcterms:created xsi:type="dcterms:W3CDTF">2020-06-18T14:29:21Z</dcterms:created>
  <dcterms:modified xsi:type="dcterms:W3CDTF">2020-11-20T19:32:38Z</dcterms:modified>
</cp:coreProperties>
</file>