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42" y="6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1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95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26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2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1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6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34B1-7493-420D-AAD7-776D2EC4DC83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34F0-0C30-4834-81E9-C4C5DF6A5E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51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899453" y="3308610"/>
            <a:ext cx="25827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INPUT SAMPLE RECORDS AND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MODIFY SAMPLE RECORDS AND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REMOVE SAMPLE RECORDS AND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CLOSE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VIEW REPORTS</a:t>
            </a:r>
          </a:p>
          <a:p>
            <a:endParaRPr lang="en-CA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4" name="Picture 10" descr="Image result for web application png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0" y="3236298"/>
            <a:ext cx="1832610" cy="18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6" idx="3"/>
            <a:endCxn id="1028" idx="1"/>
          </p:cNvCxnSpPr>
          <p:nvPr/>
        </p:nvCxnSpPr>
        <p:spPr>
          <a:xfrm flipV="1">
            <a:off x="2933700" y="1290732"/>
            <a:ext cx="2479675" cy="1770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028" idx="2"/>
            <a:endCxn id="1034" idx="0"/>
          </p:cNvCxnSpPr>
          <p:nvPr/>
        </p:nvCxnSpPr>
        <p:spPr>
          <a:xfrm rot="5400000">
            <a:off x="4226915" y="1518025"/>
            <a:ext cx="1413754" cy="2022793"/>
          </a:xfrm>
          <a:prstGeom prst="bent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34" idx="1"/>
            <a:endCxn id="1026" idx="2"/>
          </p:cNvCxnSpPr>
          <p:nvPr/>
        </p:nvCxnSpPr>
        <p:spPr>
          <a:xfrm rot="10800000">
            <a:off x="2269882" y="1972256"/>
            <a:ext cx="736208" cy="2197719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32" idx="1"/>
            <a:endCxn id="1034" idx="3"/>
          </p:cNvCxnSpPr>
          <p:nvPr/>
        </p:nvCxnSpPr>
        <p:spPr>
          <a:xfrm flipH="1">
            <a:off x="4838700" y="4169973"/>
            <a:ext cx="2499995" cy="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338695" y="3507033"/>
            <a:ext cx="1325880" cy="1784819"/>
            <a:chOff x="7338695" y="3507033"/>
            <a:chExt cx="1325880" cy="1784819"/>
          </a:xfrm>
        </p:grpSpPr>
        <p:pic>
          <p:nvPicPr>
            <p:cNvPr id="1032" name="Picture 8" descr="Image result for admin icon png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695" y="3507033"/>
              <a:ext cx="1325880" cy="132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597140" y="4922520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Admin</a:t>
              </a:r>
              <a:endParaRPr lang="en-CA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3375" y="389587"/>
            <a:ext cx="1063625" cy="1432957"/>
            <a:chOff x="5413375" y="389587"/>
            <a:chExt cx="1063625" cy="1432957"/>
          </a:xfrm>
        </p:grpSpPr>
        <p:pic>
          <p:nvPicPr>
            <p:cNvPr id="1028" name="Picture 4" descr="Image result for staff icon png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758919"/>
              <a:ext cx="1063625" cy="106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606838" y="38958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Staff</a:t>
              </a:r>
              <a:endParaRPr lang="en-CA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6064" y="272615"/>
            <a:ext cx="1327636" cy="1699640"/>
            <a:chOff x="1606064" y="272615"/>
            <a:chExt cx="1327636" cy="1699640"/>
          </a:xfrm>
        </p:grpSpPr>
        <p:pic>
          <p:nvPicPr>
            <p:cNvPr id="1026" name="Picture 2" descr="Image result for customer icon png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644619"/>
              <a:ext cx="1327636" cy="1327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19707" y="272615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customer</a:t>
              </a:r>
              <a:endParaRPr lang="en-CA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61621" y="1003145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SUBMIT AN ORDER</a:t>
            </a:r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5187" y="1849144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PLACE AN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MODIFY AN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CANCEL AN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CLOSE ORDERS</a:t>
            </a:r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2928" y="311318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RECEIPTS</a:t>
            </a:r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Elbow Connector 28"/>
          <p:cNvCxnSpPr>
            <a:stCxn id="1034" idx="2"/>
            <a:endCxn id="14" idx="2"/>
          </p:cNvCxnSpPr>
          <p:nvPr/>
        </p:nvCxnSpPr>
        <p:spPr>
          <a:xfrm rot="16200000" flipH="1">
            <a:off x="5865321" y="3160723"/>
            <a:ext cx="188203" cy="4074054"/>
          </a:xfrm>
          <a:prstGeom prst="bentConnector3">
            <a:avLst>
              <a:gd name="adj1" fmla="val 521078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4981" y="5772567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 dirty="0" smtClean="0">
                <a:solidFill>
                  <a:schemeClr val="accent1">
                    <a:lumMod val="75000"/>
                  </a:schemeClr>
                </a:solidFill>
              </a:rPr>
              <a:t>REPORTS</a:t>
            </a:r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  <p:bldP spid="26" grpId="0"/>
      <p:bldP spid="28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Tan</dc:creator>
  <cp:lastModifiedBy>Mark Tan</cp:lastModifiedBy>
  <cp:revision>2</cp:revision>
  <dcterms:created xsi:type="dcterms:W3CDTF">2020-03-05T15:20:49Z</dcterms:created>
  <dcterms:modified xsi:type="dcterms:W3CDTF">2020-03-05T17:03:00Z</dcterms:modified>
</cp:coreProperties>
</file>