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75B40-E0DD-425E-A4B2-E832D1059C3E}" v="3" dt="2023-03-10T01:36:2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1DCC0-30F5-4606-9270-74EC9E912C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E86B-A1B6-4884-92DB-7D88BA27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148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866828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95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671222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358372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258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91239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97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500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944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909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132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507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82652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77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9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8676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46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160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817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09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901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85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914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5239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048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599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6E68B-5E78-6C9C-AAEE-68120F016C6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34233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0">
            <a:extLst>
              <a:ext uri="{FF2B5EF4-FFF2-40B4-BE49-F238E27FC236}">
                <a16:creationId xmlns:a16="http://schemas.microsoft.com/office/drawing/2014/main" id="{93151323-2DBB-3353-17AD-6FFCEDCF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7" y="208991"/>
            <a:ext cx="4057513" cy="430887"/>
          </a:xfrm>
        </p:spPr>
        <p:txBody>
          <a:bodyPr/>
          <a:lstStyle/>
          <a:p>
            <a:pPr eaLnBrk="1" hangingPunct="1">
              <a:defRPr/>
            </a:pPr>
            <a:r>
              <a:rPr>
                <a:solidFill>
                  <a:prstClr val="black"/>
                </a:solidFill>
              </a:rPr>
              <a:t>SGP</a:t>
            </a:r>
            <a:r>
              <a:rPr b="1">
                <a:solidFill>
                  <a:prstClr val="black"/>
                </a:solidFill>
              </a:rPr>
              <a:t> FI</a:t>
            </a:r>
          </a:p>
        </p:txBody>
      </p:sp>
      <p:pic>
        <p:nvPicPr>
          <p:cNvPr id="14" name="Picture 13" descr="T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1371600"/>
            <a:ext cx="3456432" cy="2468880"/>
          </a:xfrm>
          <a:prstGeom prst="rect">
            <a:avLst/>
          </a:prstGeom>
        </p:spPr>
      </p:pic>
      <p:pic>
        <p:nvPicPr>
          <p:cNvPr id="15" name="Picture 14" descr="High Priority Queue Time Breakdow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240" y="1371600"/>
            <a:ext cx="3456432" cy="2468880"/>
          </a:xfrm>
          <a:prstGeom prst="rect">
            <a:avLst/>
          </a:prstGeom>
        </p:spPr>
      </p:pic>
      <p:pic>
        <p:nvPicPr>
          <p:cNvPr id="16" name="Picture 15" descr="Overall Analysis Statu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0" y="1371600"/>
            <a:ext cx="3456432" cy="2468880"/>
          </a:xfrm>
          <a:prstGeom prst="rect">
            <a:avLst/>
          </a:prstGeom>
        </p:spPr>
      </p:pic>
      <p:pic>
        <p:nvPicPr>
          <p:cNvPr id="17" name="Picture 16" descr="BU Load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4114800"/>
            <a:ext cx="3456432" cy="2468880"/>
          </a:xfrm>
          <a:prstGeom prst="rect">
            <a:avLst/>
          </a:prstGeom>
        </p:spPr>
      </p:pic>
      <p:pic>
        <p:nvPicPr>
          <p:cNvPr id="18" name="Picture 17" descr="Tool Utilizati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440" y="4114800"/>
            <a:ext cx="3456432" cy="246888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44866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94DDD171-3649-784B-8DFF-0523AEB0E1C6}" vid="{59C6D40F-03E9-B54A-84C3-8AA20355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354875-aa73-4fa4-bfd8-8854e5095c4c" xsi:nil="true"/>
    <lcf76f155ced4ddcb4097134ff3c332f xmlns="20fe1b46-30ab-4b0d-a7e9-29538f1d15e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8745D206F549BB3748FBD5E63537" ma:contentTypeVersion="16" ma:contentTypeDescription="Create a new document." ma:contentTypeScope="" ma:versionID="6e52258ea46b82094ae5021dd9957c7a">
  <xsd:schema xmlns:xsd="http://www.w3.org/2001/XMLSchema" xmlns:xs="http://www.w3.org/2001/XMLSchema" xmlns:p="http://schemas.microsoft.com/office/2006/metadata/properties" xmlns:ns2="20fe1b46-30ab-4b0d-a7e9-29538f1d15e2" xmlns:ns3="3b354875-aa73-4fa4-bfd8-8854e5095c4c" targetNamespace="http://schemas.microsoft.com/office/2006/metadata/properties" ma:root="true" ma:fieldsID="f5a84dfea4db9bd92d1229a67d44ada0" ns2:_="" ns3:_="">
    <xsd:import namespace="20fe1b46-30ab-4b0d-a7e9-29538f1d15e2"/>
    <xsd:import namespace="3b354875-aa73-4fa4-bfd8-8854e5095c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e1b46-30ab-4b0d-a7e9-29538f1d1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4acc8d3-66d8-4f7f-ac2f-7fccaf6b6e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54875-aa73-4fa4-bfd8-8854e5095c4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5f2d64d-6fa4-4426-bd6b-0f570b51a39b}" ma:internalName="TaxCatchAll" ma:showField="CatchAllData" ma:web="3b354875-aa73-4fa4-bfd8-8854e5095c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5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B154841-F1C4-42CA-A283-8E284FA4D3FC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20fe1b46-30ab-4b0d-a7e9-29538f1d15e2"/>
    <ds:schemaRef ds:uri="http://schemas.microsoft.com/office/2006/documentManagement/types"/>
    <ds:schemaRef ds:uri="3b354875-aa73-4fa4-bfd8-8854e5095c4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6F4E2F-1709-4E81-B064-B2D037016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F03D8-E113-4563-901F-9FD97CE2C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fe1b46-30ab-4b0d-a7e9-29538f1d15e2"/>
    <ds:schemaRef ds:uri="3b354875-aa73-4fa4-bfd8-8854e5095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1B271E6-39B1-4204-BD4D-860CA61AAF0B}">
  <ds:schemaRefs/>
</ds:datastoreItem>
</file>

<file path=customXml/itemProps5.xml><?xml version="1.0" encoding="utf-8"?>
<ds:datastoreItem xmlns:ds="http://schemas.openxmlformats.org/officeDocument/2006/customXml" ds:itemID="{50AE2E85-5B7D-4FB3-BD0B-26DA096D4A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AMD Corporate Template_Dark</vt:lpstr>
      <vt:lpstr>SGP 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 FI</dc:title>
  <dc:creator>Phoa, Angeline</dc:creator>
  <cp:lastModifiedBy>Linarto, Nathan</cp:lastModifiedBy>
  <cp:revision>3</cp:revision>
  <dcterms:created xsi:type="dcterms:W3CDTF">2023-02-28T09:15:26Z</dcterms:created>
  <dcterms:modified xsi:type="dcterms:W3CDTF">2023-04-03T07:28:22Z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2023-02-28T09:24:07Z</vt:lpwstr>
  </property>
  <property fmtid="{D5CDD505-2E9C-101B-9397-08002B2CF9AE}" pid="4" name="MSIP_Label_4342314e-0df4-4b58-84bf-38bed6170a0f_Method">
    <vt:lpwstr>Standard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ActionId">
    <vt:lpwstr>35c1969b-1b9d-4cdc-845d-a3fecdfb1174</vt:lpwstr>
  </property>
  <property fmtid="{D5CDD505-2E9C-101B-9397-08002B2CF9AE}" pid="8" name="MSIP_Label_4342314e-0df4-4b58-84bf-38bed6170a0f_ContentBits">
    <vt:lpwstr>1</vt:lpwstr>
  </property>
  <property fmtid="{D5CDD505-2E9C-101B-9397-08002B2CF9AE}" pid="9" name="ClassificationContentMarkingHeaderLocations">
    <vt:lpwstr>Office Theme:8\AMD Corporate Template_Dark:5</vt:lpwstr>
  </property>
  <property fmtid="{D5CDD505-2E9C-101B-9397-08002B2CF9AE}" pid="10" name="ClassificationContentMarkingHeaderText">
    <vt:lpwstr>[AMD Official Use Only - General]</vt:lpwstr>
  </property>
  <property fmtid="{D5CDD505-2E9C-101B-9397-08002B2CF9AE}" pid="11" name="ContentTypeId">
    <vt:lpwstr>0x010100BA118745D206F549BB3748FBD5E63537</vt:lpwstr>
  </property>
  <property fmtid="{D5CDD505-2E9C-101B-9397-08002B2CF9AE}" pid="12" name="MediaServiceImageTags">
    <vt:lpwstr/>
  </property>
</Properties>
</file>