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8"/>
  </p:notesMasterIdLst>
  <p:sldIdLst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475B40-E0DD-425E-A4B2-E832D1059C3E}" v="3" dt="2023-03-10T01:36:22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customXml" Target="../customXml/item5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1DCC0-30F5-4606-9270-74EC9E912C5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5E86B-A1B6-4884-92DB-7D88BA27E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Advanced Micro Devices, Inc. All rights reserved. Confidential – Not for distribution.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350259" y="1641215"/>
            <a:ext cx="6244333" cy="1941576"/>
          </a:xfrm>
          <a:noFill/>
        </p:spPr>
        <p:txBody>
          <a:bodyPr wrap="square" lIns="0" tIns="0" rIns="0" bIns="0" anchor="ctr" anchorCtr="0">
            <a:noAutofit/>
          </a:bodyPr>
          <a:lstStyle>
            <a:lvl1pPr>
              <a:defRPr sz="40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37976E5-E6CB-397E-A330-6B9BD4B1D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0260" y="3875650"/>
            <a:ext cx="6244332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160F8F1-C493-D88D-26A1-8AA61020F1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86888" y="5771788"/>
            <a:ext cx="2359024" cy="67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20C4-3302-EB45-B6C3-8D7D3B54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060B0B7-8257-AF44-8E50-C5EF88BB382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826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CAA7D2A-D3F3-C443-BEAB-AE463EB697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59974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606696E-F9FD-7A41-B239-56C925CA5E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261123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67BFD11-A5C7-534B-95DE-708BA59C346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62271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4A2493A-DA9A-774E-B698-381E87F302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3419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9F155F2-1A5E-D049-B799-7F26550827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64568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9D300ED-46DE-8D44-B42F-D72A4BD1D05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65716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9F3EBB-786F-7A42-B92F-72211CA921F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66865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BA676D0-34EC-3646-AC3D-071EB3DD9D6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868013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ADFD9C1-E635-1B46-BC21-4D5D3069E7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69161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CF35C45-D347-D645-8CD2-6E3D2088C4C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1070310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9475B80-6F15-0744-AB11-132AC7CF9A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8826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65AC22-FEB4-6245-8825-006D3BD5EEC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159974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CA5DEB6-0C05-E64B-93D0-2DC0A025A09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61123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846680-CCD1-9948-9632-5B8197B7DFF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62271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079D992-3FCF-A34A-88A0-8A2A68C972E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463419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996246-3D80-2E4F-B8C7-B5C201E6038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564568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B08E9CE-2FBC-A34F-A25C-316E2F2AFB5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65716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DB30B13-3B8F-8940-A799-8867F379BBF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766865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C27ED1D-2D58-0F4E-AF78-B5F5237C75C8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868013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4EBE182-B741-BC49-B664-B0A622BFEA1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969161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16A9CF0-7A7F-AE48-971A-01E1283DC04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1070310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E48212A-DC2D-8A4E-948F-CED552226B3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58826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7EC4B1-AFA8-B84C-9D6B-CFC26A34777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159974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41B8F6-CB16-8A47-93D6-22C9BD6E792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261123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647A9E-3E39-5245-986A-31E2F83C941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362271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943DD5E-95E4-004B-A652-3964101490F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 bwMode="gray">
          <a:xfrm>
            <a:off x="463419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324A395-E051-B041-98A7-F038983D90B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gray">
          <a:xfrm>
            <a:off x="564568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D8EB23B-20D2-E04A-8B4F-F25763669F4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 bwMode="gray">
          <a:xfrm>
            <a:off x="665716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176A914-34CF-6A48-A1B5-7978B2CF9C7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766865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220427-E17B-B24E-AB8E-2626C72238E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 bwMode="gray">
          <a:xfrm>
            <a:off x="868013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56B660E-74F0-6749-933B-EBBB3DC15E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969161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00E9B2C-54F5-7247-8B0A-8ECF84CB3EC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 bwMode="gray">
          <a:xfrm>
            <a:off x="1070310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1E232AB-8B15-254B-A855-7F8837E250D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 bwMode="gray">
          <a:xfrm>
            <a:off x="58826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A9C15B7-B0C8-6F44-8D00-8A2A4EEBF91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 bwMode="gray">
          <a:xfrm>
            <a:off x="159974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55E00E5-0C32-114B-9C71-A210C35FD8A5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gray">
          <a:xfrm>
            <a:off x="261123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3BCE8B7-2363-754D-8DCC-BBD1A812A66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 bwMode="gray">
          <a:xfrm>
            <a:off x="362271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D5E7E1-6C4A-D24E-B423-731BCB2FED8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 bwMode="gray">
          <a:xfrm>
            <a:off x="463419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994E403-A4F2-D143-8694-FFDDED83B56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 bwMode="gray">
          <a:xfrm>
            <a:off x="564568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DD66CA9-613E-E649-873E-15770AF3796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 bwMode="gray">
          <a:xfrm>
            <a:off x="665716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1F31EBB-82CA-0B47-90B9-623F7BEA7BCC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 bwMode="gray">
          <a:xfrm>
            <a:off x="766865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354D4A-7AE4-3249-979C-EF717F4169E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 bwMode="gray">
          <a:xfrm>
            <a:off x="868013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798148F-325B-8847-998F-D6695555F7A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 bwMode="gray">
          <a:xfrm>
            <a:off x="969161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C062AA-6E9F-F148-A650-D892DEAD4D5B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 bwMode="gray">
          <a:xfrm>
            <a:off x="1070310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736B318-56FF-BD45-BE51-B4F02187BAB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 bwMode="gray">
          <a:xfrm>
            <a:off x="58826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874F5D0-313C-9C4E-A76E-837FA8B341EF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 bwMode="gray">
          <a:xfrm>
            <a:off x="159974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B1B6CBD-7E6A-E64A-8901-48FC6B628F8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 bwMode="gray">
          <a:xfrm>
            <a:off x="261123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1345C8D-49CF-D74B-BBBF-1ABB0F2BC7E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 bwMode="gray">
          <a:xfrm>
            <a:off x="362271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9431BFC-6034-2D48-B40D-D214B5BA49EA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 bwMode="gray">
          <a:xfrm>
            <a:off x="463419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E881A0D-AB0E-1544-945D-AFD48D4CD2F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 bwMode="gray">
          <a:xfrm>
            <a:off x="564568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64F7E33-6DCA-DF42-BB2E-C8EC136C0AAA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 bwMode="gray">
          <a:xfrm>
            <a:off x="665716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C86F5EF-AD62-294A-AE53-AD62F4600B0F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 bwMode="gray">
          <a:xfrm>
            <a:off x="766865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DDEFD37-0863-F949-AA96-5F73CC3B271A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 bwMode="gray">
          <a:xfrm>
            <a:off x="868013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7F81ABC-5057-6D45-AD46-29A54A126114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 bwMode="gray">
          <a:xfrm>
            <a:off x="969161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866A0A0-C971-6B47-A279-161DD8E70EEB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 bwMode="gray">
          <a:xfrm>
            <a:off x="1070310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</p:spTree>
    <p:extLst>
      <p:ext uri="{BB962C8B-B14F-4D97-AF65-F5344CB8AC3E}">
        <p14:creationId xmlns:p14="http://schemas.microsoft.com/office/powerpoint/2010/main" val="38668284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262425"/>
            <a:ext cx="4158362" cy="861774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09956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/Feature -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091FAC0-2210-AA45-95A9-B6A72152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28700"/>
            <a:ext cx="6259511" cy="9144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0B0D8E2-424A-CE45-AD48-F95CCAF113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638801" y="2299447"/>
            <a:ext cx="6259511" cy="349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93688" y="1043675"/>
            <a:ext cx="5040311" cy="474008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0671222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648">
          <p15:clr>
            <a:srgbClr val="5ACBF0"/>
          </p15:clr>
        </p15:guide>
        <p15:guide id="8" orient="horz" pos="3648">
          <p15:clr>
            <a:srgbClr val="5ACBF0"/>
          </p15:clr>
        </p15:guide>
        <p15:guide id="10" pos="3720">
          <p15:clr>
            <a:srgbClr val="C35EA4"/>
          </p15:clr>
        </p15:guide>
        <p15:guide id="11" pos="2993">
          <p15:clr>
            <a:srgbClr val="5ACBF0"/>
          </p15:clr>
        </p15:guide>
        <p15:guide id="12" pos="3552">
          <p15:clr>
            <a:srgbClr val="A4A3A4"/>
          </p15:clr>
        </p15:guide>
        <p15:guide id="14" orient="horz" pos="1440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358372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, Lockup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81" y="5157216"/>
            <a:ext cx="7785402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92EB1-7762-6E34-6603-4920658B61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217" y="5449153"/>
            <a:ext cx="2176078" cy="51861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DE360-D2EF-AF2E-F15C-F37A51488D6C}"/>
              </a:ext>
            </a:extLst>
          </p:cNvPr>
          <p:cNvCxnSpPr/>
          <p:nvPr userDrawn="1"/>
        </p:nvCxnSpPr>
        <p:spPr>
          <a:xfrm>
            <a:off x="3418764" y="5137316"/>
            <a:ext cx="0" cy="1160060"/>
          </a:xfrm>
          <a:prstGeom prst="line">
            <a:avLst/>
          </a:prstGeom>
          <a:ln w="63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258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912390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and drop your photo here</a:t>
            </a:r>
            <a:br>
              <a:rPr lang="en-US"/>
            </a:br>
            <a:r>
              <a:rPr lang="en-US"/>
              <a:t>or click or tap icon below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6852B-EA48-4DA0-85C5-B2B1A907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2975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  <p15:guide id="8" orient="horz" pos="1139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2FBC-A5FE-4949-90A0-2C7AE294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45001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139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F91C1-B794-4B3E-A261-364FE47713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42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7671E-2E0A-4489-899C-1D6A3B3522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2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194322E-67FD-4731-91FC-9B5B2B3A5F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2968B98-448E-47A5-B9E2-F68A957DA8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61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9AF88B-94B0-4951-950E-0E65325729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561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1DFDCCC0-C216-43D7-9899-005148CAC5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561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41B3CC-F651-426F-BDBF-9505DCD7F9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8001" y="2029778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B321F9A-F25D-4EEF-BA80-BFBD772AAC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8000" y="2617284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7324DA3D-8837-4E90-8B42-BC383F017C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0" y="2951013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2C5B4-0CEA-48E6-9BA2-F8B9CA5B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09447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612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842">
          <p15:clr>
            <a:srgbClr val="5ACBF0"/>
          </p15:clr>
        </p15:guide>
        <p15:guide id="11" orient="horz" pos="127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A3A818-AA31-4BF6-A4C4-C805CCA29124}"/>
              </a:ext>
            </a:extLst>
          </p:cNvPr>
          <p:cNvSpPr/>
          <p:nvPr userDrawn="1"/>
        </p:nvSpPr>
        <p:spPr>
          <a:xfrm>
            <a:off x="588387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B003B0A-786C-4C57-B303-7A366B39C7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217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C52E2-057A-4B53-8F31-B05DF77524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555" y="3898077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D58E01-097F-41EB-809A-E7059986FF1B}"/>
              </a:ext>
            </a:extLst>
          </p:cNvPr>
          <p:cNvSpPr/>
          <p:nvPr userDrawn="1"/>
        </p:nvSpPr>
        <p:spPr bwMode="auto">
          <a:xfrm>
            <a:off x="588387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816555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EE3E95-B158-4C86-84DF-A9A13E023DB6}"/>
              </a:ext>
            </a:extLst>
          </p:cNvPr>
          <p:cNvSpPr/>
          <p:nvPr userDrawn="1"/>
        </p:nvSpPr>
        <p:spPr>
          <a:xfrm>
            <a:off x="4359071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21E2461-F046-4629-B68B-D8EE0ED76B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239" y="3898077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76B0EA-9AD2-41EB-ADA3-35F181847420}"/>
              </a:ext>
            </a:extLst>
          </p:cNvPr>
          <p:cNvSpPr/>
          <p:nvPr userDrawn="1"/>
        </p:nvSpPr>
        <p:spPr bwMode="auto">
          <a:xfrm>
            <a:off x="4359071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D6B7E8-8355-48AE-AA16-7F356A160B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587239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0F26A8-11EC-43E1-8523-7B0228D9735B}"/>
              </a:ext>
            </a:extLst>
          </p:cNvPr>
          <p:cNvSpPr/>
          <p:nvPr userDrawn="1"/>
        </p:nvSpPr>
        <p:spPr>
          <a:xfrm>
            <a:off x="8129756" y="1355289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B08E5BD0-8E67-461B-B922-64413A6BE1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7924" y="3892110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17C328-65EC-49F9-96BC-655F5BDAE853}"/>
              </a:ext>
            </a:extLst>
          </p:cNvPr>
          <p:cNvSpPr/>
          <p:nvPr userDrawn="1"/>
        </p:nvSpPr>
        <p:spPr bwMode="auto">
          <a:xfrm>
            <a:off x="8129756" y="1995370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E0EE21D-2571-4587-82C6-AF23D68068E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357924" y="2160718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714D4-57F9-4476-BAC0-86F4ED06D1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8381" y="5812349"/>
            <a:ext cx="11015231" cy="48786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/>
            </a:lvl1pPr>
            <a:lvl2pPr marL="0" indent="0" algn="ctr">
              <a:buNone/>
              <a:defRPr sz="2800"/>
            </a:lvl2pPr>
            <a:lvl3pPr marL="0" indent="0" algn="ctr">
              <a:buNone/>
              <a:defRPr sz="2800"/>
            </a:lvl3pPr>
            <a:lvl4pPr marL="0" indent="0" algn="ctr">
              <a:buNone/>
              <a:defRPr sz="2800"/>
            </a:lvl4pPr>
            <a:lvl5pPr marL="0" indent="0" algn="ctr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2B82D46-6BE4-4842-99AA-5D585A8411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55901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2921C6F5-BAE0-41B0-A919-ABDAF35DADB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2925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91994A-3654-4C3E-A312-4B73609F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29095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82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87336"/>
            <a:ext cx="5510213" cy="1046440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4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0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770F-45CE-4505-A3E9-DB203881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31321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85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139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re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A09B8F0-E785-4993-A9CA-BE8D371B2F1C}"/>
              </a:ext>
            </a:extLst>
          </p:cNvPr>
          <p:cNvSpPr/>
          <p:nvPr userDrawn="1"/>
        </p:nvSpPr>
        <p:spPr bwMode="auto">
          <a:xfrm>
            <a:off x="725755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082FB-3119-4714-B0C0-D572EC975527}"/>
              </a:ext>
            </a:extLst>
          </p:cNvPr>
          <p:cNvSpPr/>
          <p:nvPr userDrawn="1"/>
        </p:nvSpPr>
        <p:spPr bwMode="auto">
          <a:xfrm>
            <a:off x="58826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20223-B6E5-4A3F-B38B-BD07D5D659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765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C7966-C4D7-49C0-B78C-2335EC9122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044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3DD438-6A23-4472-B641-263CA368D7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044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976077-CE80-43B8-9EE5-625D9EBF3AFE}"/>
              </a:ext>
            </a:extLst>
          </p:cNvPr>
          <p:cNvSpPr/>
          <p:nvPr userDrawn="1"/>
        </p:nvSpPr>
        <p:spPr bwMode="auto">
          <a:xfrm>
            <a:off x="588263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4A6B61-EF71-4B61-BCE3-366255FDF1EC}"/>
              </a:ext>
            </a:extLst>
          </p:cNvPr>
          <p:cNvSpPr/>
          <p:nvPr userDrawn="1"/>
        </p:nvSpPr>
        <p:spPr bwMode="auto">
          <a:xfrm>
            <a:off x="725755" y="38989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0B7D3AE-CE8F-4AFB-89D1-7B9F5309DE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7657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CF9214B-A0AA-4B6C-B28E-D4EBC5ADE4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0443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4CC4422-DCB4-43AA-AAD9-BCD5D2AA4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0444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805574-3B72-481E-A744-EA088066496F}"/>
              </a:ext>
            </a:extLst>
          </p:cNvPr>
          <p:cNvSpPr/>
          <p:nvPr userDrawn="1"/>
        </p:nvSpPr>
        <p:spPr bwMode="auto">
          <a:xfrm>
            <a:off x="4493592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8D822-4AF5-4132-A5BC-447AFB46D9A1}"/>
              </a:ext>
            </a:extLst>
          </p:cNvPr>
          <p:cNvSpPr/>
          <p:nvPr userDrawn="1"/>
        </p:nvSpPr>
        <p:spPr bwMode="auto">
          <a:xfrm>
            <a:off x="4356100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85CB766-3BA7-4C6E-981C-12B89BBC0E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5494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844DE8E-38F4-4A62-9864-CF5DC11D8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8280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D1DCB16E-3178-4977-908B-DCB9D5BE65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8281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833F72-DCBA-4AB2-B21A-B550376D8C87}"/>
              </a:ext>
            </a:extLst>
          </p:cNvPr>
          <p:cNvSpPr/>
          <p:nvPr userDrawn="1"/>
        </p:nvSpPr>
        <p:spPr bwMode="auto">
          <a:xfrm>
            <a:off x="4502417" y="38989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259E61-6078-44AA-A8F7-193579B7AE28}"/>
              </a:ext>
            </a:extLst>
          </p:cNvPr>
          <p:cNvSpPr/>
          <p:nvPr userDrawn="1"/>
        </p:nvSpPr>
        <p:spPr bwMode="auto">
          <a:xfrm>
            <a:off x="4364925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4A82533-F2BF-4E0A-BA3B-0430252D75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04319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3A0E84D-D831-421C-9A30-9491AAAF80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7105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BCDABBF1-093E-49D4-A19B-3B84526121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67106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FBA965-A892-4051-B1FD-FD4306CA19AF}"/>
              </a:ext>
            </a:extLst>
          </p:cNvPr>
          <p:cNvSpPr/>
          <p:nvPr userDrawn="1"/>
        </p:nvSpPr>
        <p:spPr bwMode="auto">
          <a:xfrm>
            <a:off x="8275905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BE5E53-DE80-4281-9FEC-7ACDD1067819}"/>
              </a:ext>
            </a:extLst>
          </p:cNvPr>
          <p:cNvSpPr/>
          <p:nvPr userDrawn="1"/>
        </p:nvSpPr>
        <p:spPr bwMode="auto">
          <a:xfrm>
            <a:off x="813841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C1E6F08-6F2F-4B8B-9D87-C030E94DF1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7780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D06001F-6138-4D6F-A243-7FFE1D81CC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4059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7841B3D9-6CC3-427F-B428-8C3FDE4BE06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4059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224F9-6A4C-4C65-8E42-6E3D85470B57}"/>
              </a:ext>
            </a:extLst>
          </p:cNvPr>
          <p:cNvSpPr/>
          <p:nvPr userDrawn="1"/>
        </p:nvSpPr>
        <p:spPr bwMode="auto">
          <a:xfrm>
            <a:off x="8270254" y="3895725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903A56-607B-4490-BE1F-86412530286F}"/>
              </a:ext>
            </a:extLst>
          </p:cNvPr>
          <p:cNvSpPr/>
          <p:nvPr userDrawn="1"/>
        </p:nvSpPr>
        <p:spPr bwMode="auto">
          <a:xfrm>
            <a:off x="8132762" y="3895725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DE7C2246-8982-4ECB-88AC-EB1C473C2B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72156" y="4037914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709DFA2F-B194-435C-9191-8090148D15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942" y="4126196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66A57C42-7CBF-4742-80C3-46C15991F8E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4943" y="4824844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E6D12-E7E5-4852-90CA-46E41D32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35074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702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071">
          <p15:clr>
            <a:srgbClr val="5ACBF0"/>
          </p15:clr>
        </p15:guide>
        <p15:guide id="11" orient="horz" pos="2455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tIns="720000" bIns="1005840" anchor="t" anchorCtr="0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Drag &amp; drop a</a:t>
            </a:r>
            <a:br>
              <a:rPr lang="en-US"/>
            </a:br>
            <a:r>
              <a:rPr lang="en-US"/>
              <a:t>screenshot here</a:t>
            </a:r>
            <a:br>
              <a:rPr lang="en-US"/>
            </a:br>
            <a:r>
              <a:rPr lang="en-US"/>
              <a:t>or click or tap icon</a:t>
            </a:r>
            <a:br>
              <a:rPr lang="en-US"/>
            </a:br>
            <a:r>
              <a:rPr lang="en-US"/>
              <a:t>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6826522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31029"/>
            <a:ext cx="3468956" cy="861774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6104" y="2131028"/>
            <a:ext cx="6961188" cy="3980641"/>
          </a:xfrm>
        </p:spPr>
        <p:txBody>
          <a:bodyPr>
            <a:normAutofit/>
          </a:bodyPr>
          <a:lstStyle>
            <a:lvl1pPr marL="320040" indent="-320040">
              <a:spcAft>
                <a:spcPts val="1200"/>
              </a:spcAft>
              <a:buFont typeface="+mj-lt"/>
              <a:buAutoNum type="arabicPeriod"/>
              <a:defRPr sz="2000"/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88263" y="1842902"/>
            <a:ext cx="3477325" cy="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48200" y="1842902"/>
            <a:ext cx="6961188" cy="0"/>
          </a:xfrm>
          <a:prstGeom prst="line">
            <a:avLst/>
          </a:prstGeom>
          <a:ln w="6350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8770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7"/>
            <a:ext cx="3182027" cy="5683249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292099"/>
            <a:ext cx="6667500" cy="597693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264940"/>
            <a:ext cx="0" cy="2059178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4597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A2802B-E53E-DE2F-F004-C87A3E6C6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9010" y="3177856"/>
            <a:ext cx="2727281" cy="649982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7179CAA-7E14-18FA-D488-C772A909D1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3680069"/>
            <a:ext cx="718036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4B6F08-BC59-2EF3-5DC2-EF289F453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3104745"/>
            <a:ext cx="7180360" cy="4431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8676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1872">
          <p15:clr>
            <a:srgbClr val="5ACBF0"/>
          </p15:clr>
        </p15:guide>
        <p15:guide id="4" orient="horz" pos="2364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9C8DC4-C1F0-82AC-370B-B9BD89BD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" y="3200400"/>
            <a:ext cx="10997217" cy="1933360"/>
          </a:xfrm>
        </p:spPr>
        <p:txBody>
          <a:bodyPr anchor="b">
            <a:noAutofit/>
          </a:bodyPr>
          <a:lstStyle>
            <a:lvl1pPr>
              <a:defRPr sz="4000" spc="-2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CE2AF8-382D-16AD-B30D-3668C415DB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3380" y="5230505"/>
            <a:ext cx="10997217" cy="123171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BC915-575B-40EE-EBE5-8E4CCE3EE2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199" y="789515"/>
            <a:ext cx="2302302" cy="5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1872">
          <p15:clr>
            <a:srgbClr val="5ACBF0"/>
          </p15:clr>
        </p15:guide>
        <p15:guide id="4" orient="horz" pos="2364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8465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482952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41604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CE27-18A9-4B58-967D-F414D11B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82BFC-72AD-43B8-82AA-B9CAA5B85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963" y="1436688"/>
            <a:ext cx="11020425" cy="4829175"/>
          </a:xfrm>
        </p:spPr>
        <p:txBody>
          <a:bodyPr/>
          <a:lstStyle>
            <a:lvl1pPr marL="0" indent="0">
              <a:buNone/>
              <a:defRPr sz="1100"/>
            </a:lvl1pPr>
            <a:lvl2pPr marL="228600" indent="0">
              <a:buNone/>
              <a:defRPr sz="1100"/>
            </a:lvl2pPr>
            <a:lvl3pPr marL="457200" indent="0">
              <a:buNone/>
              <a:defRPr sz="1100"/>
            </a:lvl3pPr>
            <a:lvl4pPr marL="661988" indent="0">
              <a:buNone/>
              <a:defRPr sz="1100"/>
            </a:lvl4pPr>
            <a:lvl5pPr marL="855663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78175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ckup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43334FAC-11C2-4DB4-8249-171553FC7893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4F148-C6D8-A5D3-5FB2-5637B1F63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1447" y="2841633"/>
            <a:ext cx="4929105" cy="11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4095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2111"/>
            <a:ext cx="11018838" cy="4836927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39013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905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4850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3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69149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3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9D8600-6232-EB42-9B16-FE5606C9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2710BA9-0DC0-4BFB-82CF-4F93C55DEF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639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85F674C-7305-447F-8F35-DBBE34412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572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5239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4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20481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1C41AE-0083-2A44-9A00-206CEB62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182778"/>
            <a:ext cx="11018520" cy="49244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95990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8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1992">
          <p15:clr>
            <a:srgbClr val="5ACBF0"/>
          </p15:clr>
        </p15:guide>
        <p15:guide id="29" orient="horz" pos="232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591790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48307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B11974-843F-5942-BA9E-97ADE41C9A58}"/>
              </a:ext>
            </a:extLst>
          </p:cNvPr>
          <p:cNvSpPr txBox="1"/>
          <p:nvPr userDrawn="1"/>
        </p:nvSpPr>
        <p:spPr>
          <a:xfrm>
            <a:off x="196319" y="6553364"/>
            <a:ext cx="114454" cy="190581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700" kern="1200" cap="none" spc="1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700" kern="1200" cap="none" spc="1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37A066-5679-7640-9C08-54559BF7A6BC}"/>
              </a:ext>
            </a:extLst>
          </p:cNvPr>
          <p:cNvSpPr txBox="1"/>
          <p:nvPr userDrawn="1"/>
        </p:nvSpPr>
        <p:spPr>
          <a:xfrm>
            <a:off x="444516" y="6543252"/>
            <a:ext cx="26930" cy="198276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</a:p>
        </p:txBody>
      </p:sp>
      <p:sp>
        <p:nvSpPr>
          <p:cNvPr id="50" name="Rectangle 49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31FF5E37-9042-4844-B9BE-993B8146017C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5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765A4D8-AFB1-B0CE-CB5D-67499CD2E8B9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83348" y="6393708"/>
            <a:ext cx="1154036" cy="328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46E68B-5E78-6C9C-AAEE-68120F016C6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9272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[AMD Official Use Only - General]</a:t>
            </a:r>
          </a:p>
        </p:txBody>
      </p:sp>
    </p:spTree>
    <p:extLst>
      <p:ext uri="{BB962C8B-B14F-4D97-AF65-F5344CB8AC3E}">
        <p14:creationId xmlns:p14="http://schemas.microsoft.com/office/powerpoint/2010/main" val="342330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ransition>
    <p:fade/>
  </p:transition>
  <p:hf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800" b="1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0">
            <a:extLst>
              <a:ext uri="{FF2B5EF4-FFF2-40B4-BE49-F238E27FC236}">
                <a16:creationId xmlns:a16="http://schemas.microsoft.com/office/drawing/2014/main" id="{93151323-2DBB-3353-17AD-6FFCEDCF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77" y="208991"/>
            <a:ext cx="4057513" cy="430887"/>
          </a:xfrm>
        </p:spPr>
        <p:txBody>
          <a:bodyPr/>
          <a:lstStyle/>
          <a:p>
            <a:pPr eaLnBrk="1" hangingPunct="1">
              <a:defRPr/>
            </a:pPr>
            <a:r>
              <a:rPr>
                <a:solidFill>
                  <a:prstClr val="black"/>
                </a:solidFill>
              </a:rPr>
              <a:t>SGP</a:t>
            </a:r>
            <a:r>
              <a:rPr b="1">
                <a:solidFill>
                  <a:prstClr val="black"/>
                </a:solidFill>
              </a:rPr>
              <a:t> FI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044866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MD Corporate Template_Dark">
  <a:themeElements>
    <a:clrScheme name="AMD Corporate">
      <a:dk1>
        <a:srgbClr val="000000"/>
      </a:dk1>
      <a:lt1>
        <a:srgbClr val="FFFFFF"/>
      </a:lt1>
      <a:dk2>
        <a:srgbClr val="5E5E5E"/>
      </a:dk2>
      <a:lt2>
        <a:srgbClr val="9D9FA2"/>
      </a:lt2>
      <a:accent1>
        <a:srgbClr val="636466"/>
      </a:accent1>
      <a:accent2>
        <a:srgbClr val="9D9FA2"/>
      </a:accent2>
      <a:accent3>
        <a:srgbClr val="EAEAEA"/>
      </a:accent3>
      <a:accent4>
        <a:srgbClr val="F26522"/>
      </a:accent4>
      <a:accent5>
        <a:srgbClr val="ED1C24"/>
      </a:accent5>
      <a:accent6>
        <a:srgbClr val="007C97"/>
      </a:accent6>
      <a:hlink>
        <a:srgbClr val="D5D5D5"/>
      </a:hlink>
      <a:folHlink>
        <a:srgbClr val="A9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solidFill>
            <a:schemeClr val="accent2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18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1"/>
          </a:buClr>
          <a:buSzPct val="60000"/>
          <a:defRPr sz="1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94DDD171-3649-784B-8DFF-0523AEB0E1C6}" vid="{59C6D40F-03E9-B54A-84C3-8AA20355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b354875-aa73-4fa4-bfd8-8854e5095c4c" xsi:nil="true"/>
    <lcf76f155ced4ddcb4097134ff3c332f xmlns="20fe1b46-30ab-4b0d-a7e9-29538f1d15e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8745D206F549BB3748FBD5E63537" ma:contentTypeVersion="16" ma:contentTypeDescription="Create a new document." ma:contentTypeScope="" ma:versionID="6e52258ea46b82094ae5021dd9957c7a">
  <xsd:schema xmlns:xsd="http://www.w3.org/2001/XMLSchema" xmlns:xs="http://www.w3.org/2001/XMLSchema" xmlns:p="http://schemas.microsoft.com/office/2006/metadata/properties" xmlns:ns2="20fe1b46-30ab-4b0d-a7e9-29538f1d15e2" xmlns:ns3="3b354875-aa73-4fa4-bfd8-8854e5095c4c" targetNamespace="http://schemas.microsoft.com/office/2006/metadata/properties" ma:root="true" ma:fieldsID="f5a84dfea4db9bd92d1229a67d44ada0" ns2:_="" ns3:_="">
    <xsd:import namespace="20fe1b46-30ab-4b0d-a7e9-29538f1d15e2"/>
    <xsd:import namespace="3b354875-aa73-4fa4-bfd8-8854e5095c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fe1b46-30ab-4b0d-a7e9-29538f1d15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4acc8d3-66d8-4f7f-ac2f-7fccaf6b6e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354875-aa73-4fa4-bfd8-8854e5095c4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5f2d64d-6fa4-4426-bd6b-0f570b51a39b}" ma:internalName="TaxCatchAll" ma:showField="CatchAllData" ma:web="3b354875-aa73-4fa4-bfd8-8854e5095c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TemplafySlideTemplateConfiguration><![CDATA[{"slideVersion":1,"isValidatorEnabled":false,"isLocked":false,"elementsMetadata":[],"slideId":"637629098472101399","enableDocumentContentUpdater":true,"version":"2.0"}]]></TemplafySlideTemplateConfiguration>
</file>

<file path=customXml/item5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9B154841-F1C4-42CA-A283-8E284FA4D3FC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20fe1b46-30ab-4b0d-a7e9-29538f1d15e2"/>
    <ds:schemaRef ds:uri="http://schemas.microsoft.com/office/2006/documentManagement/types"/>
    <ds:schemaRef ds:uri="3b354875-aa73-4fa4-bfd8-8854e5095c4c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76F4E2F-1709-4E81-B064-B2D0370166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3F03D8-E113-4563-901F-9FD97CE2C4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fe1b46-30ab-4b0d-a7e9-29538f1d15e2"/>
    <ds:schemaRef ds:uri="3b354875-aa73-4fa4-bfd8-8854e5095c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1B271E6-39B1-4204-BD4D-860CA61AAF0B}">
  <ds:schemaRefs/>
</ds:datastoreItem>
</file>

<file path=customXml/itemProps5.xml><?xml version="1.0" encoding="utf-8"?>
<ds:datastoreItem xmlns:ds="http://schemas.openxmlformats.org/officeDocument/2006/customXml" ds:itemID="{50AE2E85-5B7D-4FB3-BD0B-26DA096D4A7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AMD Corporate Template_Dark</vt:lpstr>
      <vt:lpstr>SGP FI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SGP FI</dc:title>
  <dc:creator>Phoa, Angeline</dc:creator>
  <cp:lastModifiedBy>Linarto, Nathan</cp:lastModifiedBy>
  <cp:revision>3</cp:revision>
  <dcterms:created xsi:type="dcterms:W3CDTF">2023-02-28T09:15:26Z</dcterms:created>
  <dcterms:modified xsi:type="dcterms:W3CDTF">2023-04-03T07:28:22Z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42314e-0df4-4b58-84bf-38bed6170a0f_Enabled">
    <vt:lpwstr>true</vt:lpwstr>
  </property>
  <property fmtid="{D5CDD505-2E9C-101B-9397-08002B2CF9AE}" pid="3" name="MSIP_Label_4342314e-0df4-4b58-84bf-38bed6170a0f_SetDate">
    <vt:lpwstr>2023-02-28T09:24:07Z</vt:lpwstr>
  </property>
  <property fmtid="{D5CDD505-2E9C-101B-9397-08002B2CF9AE}" pid="4" name="MSIP_Label_4342314e-0df4-4b58-84bf-38bed6170a0f_Method">
    <vt:lpwstr>Standard</vt:lpwstr>
  </property>
  <property fmtid="{D5CDD505-2E9C-101B-9397-08002B2CF9AE}" pid="5" name="MSIP_Label_4342314e-0df4-4b58-84bf-38bed6170a0f_Name">
    <vt:lpwstr>General</vt:lpwstr>
  </property>
  <property fmtid="{D5CDD505-2E9C-101B-9397-08002B2CF9AE}" pid="6" name="MSIP_Label_4342314e-0df4-4b58-84bf-38bed6170a0f_SiteId">
    <vt:lpwstr>3dd8961f-e488-4e60-8e11-a82d994e183d</vt:lpwstr>
  </property>
  <property fmtid="{D5CDD505-2E9C-101B-9397-08002B2CF9AE}" pid="7" name="MSIP_Label_4342314e-0df4-4b58-84bf-38bed6170a0f_ActionId">
    <vt:lpwstr>35c1969b-1b9d-4cdc-845d-a3fecdfb1174</vt:lpwstr>
  </property>
  <property fmtid="{D5CDD505-2E9C-101B-9397-08002B2CF9AE}" pid="8" name="MSIP_Label_4342314e-0df4-4b58-84bf-38bed6170a0f_ContentBits">
    <vt:lpwstr>1</vt:lpwstr>
  </property>
  <property fmtid="{D5CDD505-2E9C-101B-9397-08002B2CF9AE}" pid="9" name="ClassificationContentMarkingHeaderLocations">
    <vt:lpwstr>Office Theme:8\AMD Corporate Template_Dark:5</vt:lpwstr>
  </property>
  <property fmtid="{D5CDD505-2E9C-101B-9397-08002B2CF9AE}" pid="10" name="ClassificationContentMarkingHeaderText">
    <vt:lpwstr>[AMD Official Use Only - General]</vt:lpwstr>
  </property>
  <property fmtid="{D5CDD505-2E9C-101B-9397-08002B2CF9AE}" pid="11" name="ContentTypeId">
    <vt:lpwstr>0x010100BA118745D206F549BB3748FBD5E63537</vt:lpwstr>
  </property>
  <property fmtid="{D5CDD505-2E9C-101B-9397-08002B2CF9AE}" pid="12" name="MediaServiceImageTags">
    <vt:lpwstr/>
  </property>
</Properties>
</file>