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5" r:id="rId9"/>
    <p:sldId id="266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6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553D-5330-954D-841E-77BECCB70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D9E7A-36FB-A44A-B538-A334FC8B6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8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FD54877-7E76-BB4B-BE31-031ADFE9585D}"/>
              </a:ext>
            </a:extLst>
          </p:cNvPr>
          <p:cNvSpPr txBox="1"/>
          <p:nvPr/>
        </p:nvSpPr>
        <p:spPr>
          <a:xfrm>
            <a:off x="4336887" y="6277636"/>
            <a:ext cx="38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REPEATED MEASURE 2 WAY ANOVA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C79A51-D092-C54D-B767-431353AE3B6F}"/>
              </a:ext>
            </a:extLst>
          </p:cNvPr>
          <p:cNvSpPr/>
          <p:nvPr/>
        </p:nvSpPr>
        <p:spPr>
          <a:xfrm>
            <a:off x="6915016" y="544830"/>
            <a:ext cx="1225413" cy="16815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SBP 2 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7C4EF5B-7DBB-BE42-B893-9B0D55718162}"/>
              </a:ext>
            </a:extLst>
          </p:cNvPr>
          <p:cNvSpPr/>
          <p:nvPr/>
        </p:nvSpPr>
        <p:spPr>
          <a:xfrm>
            <a:off x="2952041" y="544830"/>
            <a:ext cx="1482588" cy="16815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SBP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0B3C2-956E-2641-A4A4-EBA34EF3BBD9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4434629" y="1385618"/>
            <a:ext cx="24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71C268F-B680-FB49-9E23-2017C7A849D4}"/>
              </a:ext>
            </a:extLst>
          </p:cNvPr>
          <p:cNvSpPr/>
          <p:nvPr/>
        </p:nvSpPr>
        <p:spPr>
          <a:xfrm>
            <a:off x="10582716" y="544830"/>
            <a:ext cx="1225413" cy="168157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SBP 3 </a:t>
            </a:r>
            <a:endParaRPr lang="en-US" dirty="0">
              <a:highlight>
                <a:srgbClr val="C0C0C0"/>
              </a:highlight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CDD235-655C-3C4A-83FD-23E497A63C97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8102329" y="1385618"/>
            <a:ext cx="24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36B1F78-4240-8040-B4CC-3426FD3492FE}"/>
              </a:ext>
            </a:extLst>
          </p:cNvPr>
          <p:cNvSpPr/>
          <p:nvPr/>
        </p:nvSpPr>
        <p:spPr>
          <a:xfrm>
            <a:off x="6990654" y="2504371"/>
            <a:ext cx="1225413" cy="168157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2 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C4EC56-4E4B-724A-B57B-BD1AB22B1F08}"/>
              </a:ext>
            </a:extLst>
          </p:cNvPr>
          <p:cNvSpPr/>
          <p:nvPr/>
        </p:nvSpPr>
        <p:spPr>
          <a:xfrm>
            <a:off x="3027679" y="2504371"/>
            <a:ext cx="1482588" cy="168157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FD1EC5-E457-374B-BE80-62780A0DB703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4510267" y="3345159"/>
            <a:ext cx="24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A7D4A27-501B-814E-B312-C7814EE55ADE}"/>
              </a:ext>
            </a:extLst>
          </p:cNvPr>
          <p:cNvSpPr/>
          <p:nvPr/>
        </p:nvSpPr>
        <p:spPr>
          <a:xfrm>
            <a:off x="10582716" y="2504371"/>
            <a:ext cx="1225413" cy="168157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3 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D5CA02-F83B-174F-B0FB-8D95CAF942F6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8102329" y="3345159"/>
            <a:ext cx="24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87D8A9C-5059-D842-B7C7-4E368B88043F}"/>
              </a:ext>
            </a:extLst>
          </p:cNvPr>
          <p:cNvSpPr/>
          <p:nvPr/>
        </p:nvSpPr>
        <p:spPr>
          <a:xfrm>
            <a:off x="6915016" y="4324930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2 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4E39095-1E13-874C-A883-88C609A18C85}"/>
              </a:ext>
            </a:extLst>
          </p:cNvPr>
          <p:cNvSpPr/>
          <p:nvPr/>
        </p:nvSpPr>
        <p:spPr>
          <a:xfrm>
            <a:off x="2952041" y="4324930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F6F3BF-F27C-1D46-9B9F-6E266E1D3710}"/>
              </a:ext>
            </a:extLst>
          </p:cNvPr>
          <p:cNvCxnSpPr>
            <a:cxnSpLocks/>
            <a:stCxn id="25" idx="6"/>
            <a:endCxn id="23" idx="2"/>
          </p:cNvCxnSpPr>
          <p:nvPr/>
        </p:nvCxnSpPr>
        <p:spPr>
          <a:xfrm>
            <a:off x="4434629" y="5165718"/>
            <a:ext cx="24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D906C18-28EA-D440-B75B-94E2FEA8469C}"/>
              </a:ext>
            </a:extLst>
          </p:cNvPr>
          <p:cNvSpPr/>
          <p:nvPr/>
        </p:nvSpPr>
        <p:spPr>
          <a:xfrm>
            <a:off x="10582716" y="4324930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3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A8537-BA19-874D-A0E7-DB7360542950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8102329" y="5165718"/>
            <a:ext cx="24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80011B9-A483-CC4F-93C8-251A6E82B73A}"/>
              </a:ext>
            </a:extLst>
          </p:cNvPr>
          <p:cNvSpPr/>
          <p:nvPr/>
        </p:nvSpPr>
        <p:spPr>
          <a:xfrm>
            <a:off x="237814" y="2504371"/>
            <a:ext cx="1905803" cy="1681576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FF0000"/>
                </a:solidFill>
              </a:rPr>
              <a:t>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MODERATE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HIGH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5BBE83-DE3A-DC47-A895-15FBEBAE14B2}"/>
              </a:ext>
            </a:extLst>
          </p:cNvPr>
          <p:cNvCxnSpPr>
            <a:stCxn id="29" idx="7"/>
            <a:endCxn id="10" idx="2"/>
          </p:cNvCxnSpPr>
          <p:nvPr/>
        </p:nvCxnSpPr>
        <p:spPr>
          <a:xfrm flipV="1">
            <a:off x="1864519" y="1385618"/>
            <a:ext cx="1087522" cy="136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EE7C75-9F51-2E4D-8670-409901E2334B}"/>
              </a:ext>
            </a:extLst>
          </p:cNvPr>
          <p:cNvCxnSpPr>
            <a:stCxn id="29" idx="5"/>
          </p:cNvCxnSpPr>
          <p:nvPr/>
        </p:nvCxnSpPr>
        <p:spPr>
          <a:xfrm>
            <a:off x="1864519" y="3939686"/>
            <a:ext cx="1087522" cy="910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8F4A82-5790-D84D-A8E4-AE233281D47D}"/>
              </a:ext>
            </a:extLst>
          </p:cNvPr>
          <p:cNvCxnSpPr>
            <a:stCxn id="29" idx="6"/>
            <a:endCxn id="17" idx="2"/>
          </p:cNvCxnSpPr>
          <p:nvPr/>
        </p:nvCxnSpPr>
        <p:spPr>
          <a:xfrm>
            <a:off x="2143617" y="3345159"/>
            <a:ext cx="884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1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149D7F-A9B3-7844-BDA8-F037D8FE5485}"/>
              </a:ext>
            </a:extLst>
          </p:cNvPr>
          <p:cNvSpPr/>
          <p:nvPr/>
        </p:nvSpPr>
        <p:spPr>
          <a:xfrm>
            <a:off x="8942615" y="2028867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HPT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4DEB64-20AE-4941-A699-51A9A4DE6FCB}"/>
              </a:ext>
            </a:extLst>
          </p:cNvPr>
          <p:cNvSpPr/>
          <p:nvPr/>
        </p:nvSpPr>
        <p:spPr>
          <a:xfrm>
            <a:off x="3249387" y="2028867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3F46D-4DAC-0245-B044-580AB796593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4731975" y="2869655"/>
            <a:ext cx="4210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D54877-7E76-BB4B-BE31-031ADFE9585D}"/>
              </a:ext>
            </a:extLst>
          </p:cNvPr>
          <p:cNvSpPr txBox="1"/>
          <p:nvPr/>
        </p:nvSpPr>
        <p:spPr>
          <a:xfrm>
            <a:off x="4434339" y="6215063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SIMPLE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05960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149D7F-A9B3-7844-BDA8-F037D8FE5485}"/>
              </a:ext>
            </a:extLst>
          </p:cNvPr>
          <p:cNvSpPr/>
          <p:nvPr/>
        </p:nvSpPr>
        <p:spPr>
          <a:xfrm>
            <a:off x="8942615" y="2028867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HPT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4DEB64-20AE-4941-A699-51A9A4DE6FCB}"/>
              </a:ext>
            </a:extLst>
          </p:cNvPr>
          <p:cNvSpPr/>
          <p:nvPr/>
        </p:nvSpPr>
        <p:spPr>
          <a:xfrm>
            <a:off x="3249386" y="628692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3F46D-4DAC-0245-B044-580AB796593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4731974" y="1469480"/>
            <a:ext cx="4210641" cy="140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D54877-7E76-BB4B-BE31-031ADFE9585D}"/>
              </a:ext>
            </a:extLst>
          </p:cNvPr>
          <p:cNvSpPr txBox="1"/>
          <p:nvPr/>
        </p:nvSpPr>
        <p:spPr>
          <a:xfrm>
            <a:off x="4258332" y="6215063"/>
            <a:ext cx="367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MULTIPLE LOGISTIC REGRESSION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21E680-A82E-6E45-94FF-C8AFF2BABB84}"/>
              </a:ext>
            </a:extLst>
          </p:cNvPr>
          <p:cNvSpPr/>
          <p:nvPr/>
        </p:nvSpPr>
        <p:spPr>
          <a:xfrm>
            <a:off x="3249386" y="3429000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HbA1c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25C2D4-D57C-7E43-8554-587829D09EE5}"/>
              </a:ext>
            </a:extLst>
          </p:cNvPr>
          <p:cNvCxnSpPr>
            <a:stCxn id="7" idx="6"/>
            <a:endCxn id="4" idx="2"/>
          </p:cNvCxnSpPr>
          <p:nvPr/>
        </p:nvCxnSpPr>
        <p:spPr>
          <a:xfrm flipV="1">
            <a:off x="4731974" y="2869655"/>
            <a:ext cx="4210641" cy="140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9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149D7F-A9B3-7844-BDA8-F037D8FE5485}"/>
              </a:ext>
            </a:extLst>
          </p:cNvPr>
          <p:cNvSpPr/>
          <p:nvPr/>
        </p:nvSpPr>
        <p:spPr>
          <a:xfrm>
            <a:off x="7851912" y="448503"/>
            <a:ext cx="2276061" cy="2047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2B6E1B-F47B-4047-9C7C-F85684EC50E9}"/>
              </a:ext>
            </a:extLst>
          </p:cNvPr>
          <p:cNvSpPr/>
          <p:nvPr/>
        </p:nvSpPr>
        <p:spPr>
          <a:xfrm>
            <a:off x="2064027" y="2077278"/>
            <a:ext cx="2276061" cy="2047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HBA1C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93298A-B771-DA42-8277-BFC2D298714D}"/>
              </a:ext>
            </a:extLst>
          </p:cNvPr>
          <p:cNvSpPr/>
          <p:nvPr/>
        </p:nvSpPr>
        <p:spPr>
          <a:xfrm>
            <a:off x="7851911" y="3429000"/>
            <a:ext cx="2276061" cy="20474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DBP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A9BF9-1615-E747-AE5B-B781734EBE42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4006767" y="1472234"/>
            <a:ext cx="3845145" cy="904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714F24-171D-544D-8BB7-7B172FE562BA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4006767" y="3824895"/>
            <a:ext cx="3845144" cy="6278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C60F90-9C82-A340-BC7D-8060BDCC1110}"/>
              </a:ext>
            </a:extLst>
          </p:cNvPr>
          <p:cNvSpPr txBox="1"/>
          <p:nvPr/>
        </p:nvSpPr>
        <p:spPr>
          <a:xfrm>
            <a:off x="4554552" y="621506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73089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149D7F-A9B3-7844-BDA8-F037D8FE5485}"/>
              </a:ext>
            </a:extLst>
          </p:cNvPr>
          <p:cNvSpPr/>
          <p:nvPr/>
        </p:nvSpPr>
        <p:spPr>
          <a:xfrm>
            <a:off x="8905041" y="2039974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/ DBP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2B6E1B-F47B-4047-9C7C-F85684EC50E9}"/>
              </a:ext>
            </a:extLst>
          </p:cNvPr>
          <p:cNvSpPr/>
          <p:nvPr/>
        </p:nvSpPr>
        <p:spPr>
          <a:xfrm>
            <a:off x="2877297" y="4703710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HBA1C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A9BF9-1615-E747-AE5B-B781734EBE42}"/>
              </a:ext>
            </a:extLst>
          </p:cNvPr>
          <p:cNvCxnSpPr>
            <a:cxnSpLocks/>
          </p:cNvCxnSpPr>
          <p:nvPr/>
        </p:nvCxnSpPr>
        <p:spPr>
          <a:xfrm flipV="1">
            <a:off x="4320339" y="3429000"/>
            <a:ext cx="4751016" cy="20375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2F0CCFE-5E5C-C34E-AB0A-3B13C0CC1831}"/>
              </a:ext>
            </a:extLst>
          </p:cNvPr>
          <p:cNvSpPr/>
          <p:nvPr/>
        </p:nvSpPr>
        <p:spPr>
          <a:xfrm>
            <a:off x="2588162" y="1273693"/>
            <a:ext cx="1482588" cy="15277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4DEB64-20AE-4941-A699-51A9A4DE6FCB}"/>
              </a:ext>
            </a:extLst>
          </p:cNvPr>
          <p:cNvSpPr/>
          <p:nvPr/>
        </p:nvSpPr>
        <p:spPr>
          <a:xfrm>
            <a:off x="4225615" y="179160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55534E-AE8B-1442-9089-1AEDF18B0D97}"/>
              </a:ext>
            </a:extLst>
          </p:cNvPr>
          <p:cNvSpPr/>
          <p:nvPr/>
        </p:nvSpPr>
        <p:spPr>
          <a:xfrm>
            <a:off x="2640807" y="2975101"/>
            <a:ext cx="1533698" cy="1622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Smoking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4D5254-B95F-FA49-8C15-EB2CCC04B40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070750" y="2880762"/>
            <a:ext cx="4834291" cy="97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3F46D-4DAC-0245-B044-580AB796593E}"/>
              </a:ext>
            </a:extLst>
          </p:cNvPr>
          <p:cNvCxnSpPr>
            <a:cxnSpLocks/>
          </p:cNvCxnSpPr>
          <p:nvPr/>
        </p:nvCxnSpPr>
        <p:spPr>
          <a:xfrm>
            <a:off x="5708203" y="1303949"/>
            <a:ext cx="3234411" cy="1218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E2428-41B9-C244-8DB5-94F30BCCB128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70750" y="2037566"/>
            <a:ext cx="4834291" cy="68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D54877-7E76-BB4B-BE31-031ADFE9585D}"/>
              </a:ext>
            </a:extLst>
          </p:cNvPr>
          <p:cNvSpPr txBox="1"/>
          <p:nvPr/>
        </p:nvSpPr>
        <p:spPr>
          <a:xfrm>
            <a:off x="4410603" y="6215063"/>
            <a:ext cx="33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16501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149D7F-A9B3-7844-BDA8-F037D8FE5485}"/>
              </a:ext>
            </a:extLst>
          </p:cNvPr>
          <p:cNvSpPr/>
          <p:nvPr/>
        </p:nvSpPr>
        <p:spPr>
          <a:xfrm>
            <a:off x="8942615" y="2028867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4DEB64-20AE-4941-A699-51A9A4DE6FCB}"/>
              </a:ext>
            </a:extLst>
          </p:cNvPr>
          <p:cNvSpPr/>
          <p:nvPr/>
        </p:nvSpPr>
        <p:spPr>
          <a:xfrm>
            <a:off x="3249387" y="2028867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3F46D-4DAC-0245-B044-580AB796593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4731975" y="2869655"/>
            <a:ext cx="4210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D54877-7E76-BB4B-BE31-031ADFE9585D}"/>
              </a:ext>
            </a:extLst>
          </p:cNvPr>
          <p:cNvSpPr txBox="1"/>
          <p:nvPr/>
        </p:nvSpPr>
        <p:spPr>
          <a:xfrm>
            <a:off x="5608758" y="6215063"/>
            <a:ext cx="97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ANOVA</a:t>
            </a:r>
          </a:p>
        </p:txBody>
      </p:sp>
    </p:spTree>
    <p:extLst>
      <p:ext uri="{BB962C8B-B14F-4D97-AF65-F5344CB8AC3E}">
        <p14:creationId xmlns:p14="http://schemas.microsoft.com/office/powerpoint/2010/main" val="28773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149D7F-A9B3-7844-BDA8-F037D8FE5485}"/>
              </a:ext>
            </a:extLst>
          </p:cNvPr>
          <p:cNvSpPr/>
          <p:nvPr/>
        </p:nvSpPr>
        <p:spPr>
          <a:xfrm>
            <a:off x="8942615" y="2028867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F0CCFE-5E5C-C34E-AB0A-3B13C0CC1831}"/>
              </a:ext>
            </a:extLst>
          </p:cNvPr>
          <p:cNvSpPr/>
          <p:nvPr/>
        </p:nvSpPr>
        <p:spPr>
          <a:xfrm>
            <a:off x="3249386" y="3116891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4DEB64-20AE-4941-A699-51A9A4DE6FCB}"/>
              </a:ext>
            </a:extLst>
          </p:cNvPr>
          <p:cNvSpPr/>
          <p:nvPr/>
        </p:nvSpPr>
        <p:spPr>
          <a:xfrm>
            <a:off x="3239566" y="470829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3F46D-4DAC-0245-B044-580AB796593E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22154" y="1311617"/>
            <a:ext cx="4210640" cy="146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E2428-41B9-C244-8DB5-94F30BCCB128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4731974" y="2895233"/>
            <a:ext cx="4210640" cy="106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D54877-7E76-BB4B-BE31-031ADFE9585D}"/>
              </a:ext>
            </a:extLst>
          </p:cNvPr>
          <p:cNvSpPr txBox="1"/>
          <p:nvPr/>
        </p:nvSpPr>
        <p:spPr>
          <a:xfrm>
            <a:off x="5267928" y="6215063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 WAY ANOVA</a:t>
            </a:r>
          </a:p>
        </p:txBody>
      </p:sp>
    </p:spTree>
    <p:extLst>
      <p:ext uri="{BB962C8B-B14F-4D97-AF65-F5344CB8AC3E}">
        <p14:creationId xmlns:p14="http://schemas.microsoft.com/office/powerpoint/2010/main" val="126274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149D7F-A9B3-7844-BDA8-F037D8FE5485}"/>
              </a:ext>
            </a:extLst>
          </p:cNvPr>
          <p:cNvSpPr/>
          <p:nvPr/>
        </p:nvSpPr>
        <p:spPr>
          <a:xfrm>
            <a:off x="8942615" y="2028867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F0CCFE-5E5C-C34E-AB0A-3B13C0CC1831}"/>
              </a:ext>
            </a:extLst>
          </p:cNvPr>
          <p:cNvSpPr/>
          <p:nvPr/>
        </p:nvSpPr>
        <p:spPr>
          <a:xfrm>
            <a:off x="3249386" y="3116891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Hba1c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4DEB64-20AE-4941-A699-51A9A4DE6FCB}"/>
              </a:ext>
            </a:extLst>
          </p:cNvPr>
          <p:cNvSpPr/>
          <p:nvPr/>
        </p:nvSpPr>
        <p:spPr>
          <a:xfrm>
            <a:off x="3239566" y="470829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3F46D-4DAC-0245-B044-580AB796593E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4722154" y="1311617"/>
            <a:ext cx="4210640" cy="1460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E2428-41B9-C244-8DB5-94F30BCCB128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4731974" y="2895233"/>
            <a:ext cx="4210640" cy="106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D54877-7E76-BB4B-BE31-031ADFE9585D}"/>
              </a:ext>
            </a:extLst>
          </p:cNvPr>
          <p:cNvSpPr txBox="1"/>
          <p:nvPr/>
        </p:nvSpPr>
        <p:spPr>
          <a:xfrm>
            <a:off x="5527006" y="6215063"/>
            <a:ext cx="113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ANCOVA</a:t>
            </a:r>
          </a:p>
        </p:txBody>
      </p:sp>
    </p:spTree>
    <p:extLst>
      <p:ext uri="{BB962C8B-B14F-4D97-AF65-F5344CB8AC3E}">
        <p14:creationId xmlns:p14="http://schemas.microsoft.com/office/powerpoint/2010/main" val="94103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149D7F-A9B3-7844-BDA8-F037D8FE5485}"/>
              </a:ext>
            </a:extLst>
          </p:cNvPr>
          <p:cNvSpPr/>
          <p:nvPr/>
        </p:nvSpPr>
        <p:spPr>
          <a:xfrm>
            <a:off x="8585428" y="900154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4DEB64-20AE-4941-A699-51A9A4DE6FCB}"/>
              </a:ext>
            </a:extLst>
          </p:cNvPr>
          <p:cNvSpPr/>
          <p:nvPr/>
        </p:nvSpPr>
        <p:spPr>
          <a:xfrm>
            <a:off x="3249387" y="2028867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3F46D-4DAC-0245-B044-580AB796593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731975" y="1740942"/>
            <a:ext cx="3853453" cy="11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D54877-7E76-BB4B-BE31-031ADFE9585D}"/>
              </a:ext>
            </a:extLst>
          </p:cNvPr>
          <p:cNvSpPr txBox="1"/>
          <p:nvPr/>
        </p:nvSpPr>
        <p:spPr>
          <a:xfrm>
            <a:off x="5518990" y="6215063"/>
            <a:ext cx="115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MANOVA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7FE780-4033-C64E-B6C8-C63288A7A36A}"/>
              </a:ext>
            </a:extLst>
          </p:cNvPr>
          <p:cNvSpPr/>
          <p:nvPr/>
        </p:nvSpPr>
        <p:spPr>
          <a:xfrm>
            <a:off x="8585428" y="3529076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DBP 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176E47-995D-D24F-B19C-09C759D380C7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31975" y="2869655"/>
            <a:ext cx="3853453" cy="150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C15AAA-454D-374D-9064-DF7C6D509F7B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9198135" y="2581730"/>
            <a:ext cx="0" cy="947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E149D7F-A9B3-7844-BDA8-F037D8FE5485}"/>
              </a:ext>
            </a:extLst>
          </p:cNvPr>
          <p:cNvSpPr/>
          <p:nvPr/>
        </p:nvSpPr>
        <p:spPr>
          <a:xfrm>
            <a:off x="8585428" y="900154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4DEB64-20AE-4941-A699-51A9A4DE6FCB}"/>
              </a:ext>
            </a:extLst>
          </p:cNvPr>
          <p:cNvSpPr/>
          <p:nvPr/>
        </p:nvSpPr>
        <p:spPr>
          <a:xfrm>
            <a:off x="2993864" y="900154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Exercise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23F46D-4DAC-0245-B044-580AB796593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>
            <a:off x="4476452" y="1740942"/>
            <a:ext cx="41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D54877-7E76-BB4B-BE31-031ADFE9585D}"/>
              </a:ext>
            </a:extLst>
          </p:cNvPr>
          <p:cNvSpPr txBox="1"/>
          <p:nvPr/>
        </p:nvSpPr>
        <p:spPr>
          <a:xfrm>
            <a:off x="5437237" y="6215063"/>
            <a:ext cx="131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MANCOVA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7FE780-4033-C64E-B6C8-C63288A7A36A}"/>
              </a:ext>
            </a:extLst>
          </p:cNvPr>
          <p:cNvSpPr/>
          <p:nvPr/>
        </p:nvSpPr>
        <p:spPr>
          <a:xfrm>
            <a:off x="8585428" y="3529076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DBP 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176E47-995D-D24F-B19C-09C759D380C7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476452" y="1740942"/>
            <a:ext cx="4108976" cy="262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C15AAA-454D-374D-9064-DF7C6D509F7B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9198135" y="2581730"/>
            <a:ext cx="0" cy="947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E372897-5453-0640-9BA9-E7B69F4394D8}"/>
              </a:ext>
            </a:extLst>
          </p:cNvPr>
          <p:cNvSpPr/>
          <p:nvPr/>
        </p:nvSpPr>
        <p:spPr>
          <a:xfrm>
            <a:off x="2993864" y="3610887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HbA1C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FB2425-1942-4548-977A-71FD1FE4316F}"/>
              </a:ext>
            </a:extLst>
          </p:cNvPr>
          <p:cNvCxnSpPr>
            <a:stCxn id="11" idx="6"/>
            <a:endCxn id="7" idx="2"/>
          </p:cNvCxnSpPr>
          <p:nvPr/>
        </p:nvCxnSpPr>
        <p:spPr>
          <a:xfrm flipV="1">
            <a:off x="4476452" y="4369864"/>
            <a:ext cx="4108976" cy="81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BF6B1D-14A4-3143-BEDC-9F5C2261F4DD}"/>
              </a:ext>
            </a:extLst>
          </p:cNvPr>
          <p:cNvCxnSpPr>
            <a:stCxn id="11" idx="6"/>
          </p:cNvCxnSpPr>
          <p:nvPr/>
        </p:nvCxnSpPr>
        <p:spPr>
          <a:xfrm flipV="1">
            <a:off x="4476452" y="1843088"/>
            <a:ext cx="4108976" cy="260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9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FD239-8310-304C-8BEB-D95900E39F9A}"/>
              </a:ext>
            </a:extLst>
          </p:cNvPr>
          <p:cNvSpPr txBox="1"/>
          <p:nvPr/>
        </p:nvSpPr>
        <p:spPr>
          <a:xfrm>
            <a:off x="5411588" y="6215063"/>
            <a:ext cx="136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RM-ANOVA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5EE5F8-15E8-984D-A94E-7BAE70CB7A0D}"/>
              </a:ext>
            </a:extLst>
          </p:cNvPr>
          <p:cNvSpPr/>
          <p:nvPr/>
        </p:nvSpPr>
        <p:spPr>
          <a:xfrm>
            <a:off x="5593112" y="2028867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2 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EF7D07-E5D0-D040-9A43-1D01DDFE1C26}"/>
              </a:ext>
            </a:extLst>
          </p:cNvPr>
          <p:cNvSpPr/>
          <p:nvPr/>
        </p:nvSpPr>
        <p:spPr>
          <a:xfrm>
            <a:off x="1630137" y="2028867"/>
            <a:ext cx="1482588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FBE7A7-05A6-554E-89F1-FDCABF41BA77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3112725" y="2869655"/>
            <a:ext cx="24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E14209-ADC4-4440-9152-0065B85A226A}"/>
              </a:ext>
            </a:extLst>
          </p:cNvPr>
          <p:cNvSpPr/>
          <p:nvPr/>
        </p:nvSpPr>
        <p:spPr>
          <a:xfrm>
            <a:off x="9260812" y="2028867"/>
            <a:ext cx="1225413" cy="1681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SBP 3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466D4C-9D06-1546-91C7-A1995DCF2978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80425" y="2869655"/>
            <a:ext cx="2480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2414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67</TotalTime>
  <Words>81</Words>
  <Application>Microsoft Macintosh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Parcel</vt:lpstr>
      <vt:lpstr>Multivariate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Multivariate analysis</dc:title>
  <dc:creator>muhammad adil zainal abidin</dc:creator>
  <cp:lastModifiedBy>muhammad adil zainal abidin</cp:lastModifiedBy>
  <cp:revision>7</cp:revision>
  <dcterms:created xsi:type="dcterms:W3CDTF">2020-12-17T01:36:49Z</dcterms:created>
  <dcterms:modified xsi:type="dcterms:W3CDTF">2020-12-17T02:44:15Z</dcterms:modified>
</cp:coreProperties>
</file>