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adityamukherjee\Documents\resume%20cv\ANZ%20synthesised%20transaction%20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adityamukherjee\Documents\resume%20cv\ANZ%20synthesised%20transaction%20datas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/Users/adityamukherjee/Documents/resume%20cv/ANZ%20synthesised%20transaction%20dataset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/Users/adityamukherjee/Documents/resume%20cv/ANZ%20synthesised%20transaction%20datas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Extaction Amounts against</a:t>
            </a:r>
            <a:r>
              <a:rPr lang="en-US" baseline="0"/>
              <a:t> Age</a:t>
            </a: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'without ids '!$N$1</c:f>
              <c:strCache>
                <c:ptCount val="1"/>
                <c:pt idx="0">
                  <c:v> amount 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'without ids '!$J$2:$J$12044</c:f>
              <c:numCache>
                <c:formatCode>General</c:formatCode>
                <c:ptCount val="12043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40</c:v>
                </c:pt>
                <c:pt idx="11">
                  <c:v>40</c:v>
                </c:pt>
                <c:pt idx="12">
                  <c:v>40</c:v>
                </c:pt>
                <c:pt idx="13">
                  <c:v>40</c:v>
                </c:pt>
                <c:pt idx="14">
                  <c:v>40</c:v>
                </c:pt>
                <c:pt idx="15">
                  <c:v>40</c:v>
                </c:pt>
                <c:pt idx="16">
                  <c:v>40</c:v>
                </c:pt>
                <c:pt idx="17">
                  <c:v>40</c:v>
                </c:pt>
                <c:pt idx="18">
                  <c:v>40</c:v>
                </c:pt>
                <c:pt idx="19">
                  <c:v>40</c:v>
                </c:pt>
                <c:pt idx="20">
                  <c:v>40</c:v>
                </c:pt>
                <c:pt idx="21">
                  <c:v>40</c:v>
                </c:pt>
                <c:pt idx="22">
                  <c:v>40</c:v>
                </c:pt>
                <c:pt idx="23">
                  <c:v>40</c:v>
                </c:pt>
                <c:pt idx="24">
                  <c:v>40</c:v>
                </c:pt>
                <c:pt idx="25">
                  <c:v>40</c:v>
                </c:pt>
                <c:pt idx="26">
                  <c:v>40</c:v>
                </c:pt>
                <c:pt idx="27">
                  <c:v>40</c:v>
                </c:pt>
                <c:pt idx="28">
                  <c:v>40</c:v>
                </c:pt>
                <c:pt idx="29">
                  <c:v>40</c:v>
                </c:pt>
                <c:pt idx="30">
                  <c:v>40</c:v>
                </c:pt>
                <c:pt idx="31">
                  <c:v>40</c:v>
                </c:pt>
                <c:pt idx="32">
                  <c:v>40</c:v>
                </c:pt>
                <c:pt idx="33">
                  <c:v>40</c:v>
                </c:pt>
                <c:pt idx="34">
                  <c:v>40</c:v>
                </c:pt>
                <c:pt idx="35">
                  <c:v>40</c:v>
                </c:pt>
                <c:pt idx="36">
                  <c:v>40</c:v>
                </c:pt>
                <c:pt idx="37">
                  <c:v>40</c:v>
                </c:pt>
                <c:pt idx="38">
                  <c:v>40</c:v>
                </c:pt>
                <c:pt idx="39">
                  <c:v>40</c:v>
                </c:pt>
                <c:pt idx="40">
                  <c:v>40</c:v>
                </c:pt>
                <c:pt idx="41">
                  <c:v>40</c:v>
                </c:pt>
                <c:pt idx="42">
                  <c:v>40</c:v>
                </c:pt>
                <c:pt idx="43">
                  <c:v>40</c:v>
                </c:pt>
                <c:pt idx="44">
                  <c:v>40</c:v>
                </c:pt>
                <c:pt idx="45">
                  <c:v>40</c:v>
                </c:pt>
                <c:pt idx="46">
                  <c:v>40</c:v>
                </c:pt>
                <c:pt idx="47">
                  <c:v>40</c:v>
                </c:pt>
                <c:pt idx="48">
                  <c:v>40</c:v>
                </c:pt>
                <c:pt idx="49">
                  <c:v>40</c:v>
                </c:pt>
                <c:pt idx="50">
                  <c:v>40</c:v>
                </c:pt>
                <c:pt idx="51">
                  <c:v>40</c:v>
                </c:pt>
                <c:pt idx="52">
                  <c:v>40</c:v>
                </c:pt>
                <c:pt idx="53">
                  <c:v>40</c:v>
                </c:pt>
                <c:pt idx="54">
                  <c:v>40</c:v>
                </c:pt>
                <c:pt idx="55">
                  <c:v>40</c:v>
                </c:pt>
                <c:pt idx="56">
                  <c:v>40</c:v>
                </c:pt>
                <c:pt idx="57">
                  <c:v>40</c:v>
                </c:pt>
                <c:pt idx="58">
                  <c:v>40</c:v>
                </c:pt>
                <c:pt idx="59">
                  <c:v>40</c:v>
                </c:pt>
                <c:pt idx="60">
                  <c:v>40</c:v>
                </c:pt>
                <c:pt idx="61">
                  <c:v>40</c:v>
                </c:pt>
                <c:pt idx="62">
                  <c:v>40</c:v>
                </c:pt>
                <c:pt idx="63">
                  <c:v>40</c:v>
                </c:pt>
                <c:pt idx="64">
                  <c:v>40</c:v>
                </c:pt>
                <c:pt idx="65">
                  <c:v>40</c:v>
                </c:pt>
                <c:pt idx="66">
                  <c:v>40</c:v>
                </c:pt>
                <c:pt idx="67">
                  <c:v>40</c:v>
                </c:pt>
                <c:pt idx="68">
                  <c:v>40</c:v>
                </c:pt>
                <c:pt idx="69">
                  <c:v>40</c:v>
                </c:pt>
                <c:pt idx="70">
                  <c:v>40</c:v>
                </c:pt>
                <c:pt idx="71">
                  <c:v>40</c:v>
                </c:pt>
                <c:pt idx="72">
                  <c:v>40</c:v>
                </c:pt>
                <c:pt idx="73">
                  <c:v>40</c:v>
                </c:pt>
                <c:pt idx="74">
                  <c:v>40</c:v>
                </c:pt>
                <c:pt idx="75">
                  <c:v>40</c:v>
                </c:pt>
                <c:pt idx="76">
                  <c:v>40</c:v>
                </c:pt>
                <c:pt idx="77">
                  <c:v>40</c:v>
                </c:pt>
                <c:pt idx="78">
                  <c:v>40</c:v>
                </c:pt>
                <c:pt idx="79">
                  <c:v>40</c:v>
                </c:pt>
                <c:pt idx="80">
                  <c:v>40</c:v>
                </c:pt>
                <c:pt idx="81">
                  <c:v>40</c:v>
                </c:pt>
                <c:pt idx="82">
                  <c:v>40</c:v>
                </c:pt>
                <c:pt idx="83">
                  <c:v>40</c:v>
                </c:pt>
                <c:pt idx="84">
                  <c:v>40</c:v>
                </c:pt>
                <c:pt idx="85">
                  <c:v>40</c:v>
                </c:pt>
                <c:pt idx="86">
                  <c:v>40</c:v>
                </c:pt>
                <c:pt idx="87">
                  <c:v>40</c:v>
                </c:pt>
                <c:pt idx="88">
                  <c:v>40</c:v>
                </c:pt>
                <c:pt idx="89">
                  <c:v>40</c:v>
                </c:pt>
                <c:pt idx="90">
                  <c:v>40</c:v>
                </c:pt>
                <c:pt idx="91">
                  <c:v>40</c:v>
                </c:pt>
                <c:pt idx="92">
                  <c:v>40</c:v>
                </c:pt>
                <c:pt idx="93">
                  <c:v>40</c:v>
                </c:pt>
                <c:pt idx="94">
                  <c:v>40</c:v>
                </c:pt>
                <c:pt idx="95">
                  <c:v>40</c:v>
                </c:pt>
                <c:pt idx="96">
                  <c:v>40</c:v>
                </c:pt>
                <c:pt idx="97">
                  <c:v>40</c:v>
                </c:pt>
                <c:pt idx="98">
                  <c:v>40</c:v>
                </c:pt>
                <c:pt idx="99">
                  <c:v>40</c:v>
                </c:pt>
                <c:pt idx="100">
                  <c:v>40</c:v>
                </c:pt>
                <c:pt idx="101">
                  <c:v>40</c:v>
                </c:pt>
                <c:pt idx="102">
                  <c:v>43</c:v>
                </c:pt>
                <c:pt idx="103">
                  <c:v>43</c:v>
                </c:pt>
                <c:pt idx="104">
                  <c:v>43</c:v>
                </c:pt>
                <c:pt idx="105">
                  <c:v>43</c:v>
                </c:pt>
                <c:pt idx="106">
                  <c:v>43</c:v>
                </c:pt>
                <c:pt idx="107">
                  <c:v>43</c:v>
                </c:pt>
                <c:pt idx="108">
                  <c:v>43</c:v>
                </c:pt>
                <c:pt idx="109">
                  <c:v>43</c:v>
                </c:pt>
                <c:pt idx="110">
                  <c:v>43</c:v>
                </c:pt>
                <c:pt idx="111">
                  <c:v>43</c:v>
                </c:pt>
                <c:pt idx="112">
                  <c:v>43</c:v>
                </c:pt>
                <c:pt idx="113">
                  <c:v>43</c:v>
                </c:pt>
                <c:pt idx="114">
                  <c:v>43</c:v>
                </c:pt>
                <c:pt idx="115">
                  <c:v>43</c:v>
                </c:pt>
                <c:pt idx="116">
                  <c:v>43</c:v>
                </c:pt>
                <c:pt idx="117">
                  <c:v>43</c:v>
                </c:pt>
                <c:pt idx="118">
                  <c:v>43</c:v>
                </c:pt>
                <c:pt idx="119">
                  <c:v>43</c:v>
                </c:pt>
                <c:pt idx="120">
                  <c:v>43</c:v>
                </c:pt>
                <c:pt idx="121">
                  <c:v>43</c:v>
                </c:pt>
                <c:pt idx="122">
                  <c:v>43</c:v>
                </c:pt>
                <c:pt idx="123">
                  <c:v>43</c:v>
                </c:pt>
                <c:pt idx="124">
                  <c:v>43</c:v>
                </c:pt>
                <c:pt idx="125">
                  <c:v>43</c:v>
                </c:pt>
                <c:pt idx="126">
                  <c:v>43</c:v>
                </c:pt>
                <c:pt idx="127">
                  <c:v>43</c:v>
                </c:pt>
                <c:pt idx="128">
                  <c:v>43</c:v>
                </c:pt>
                <c:pt idx="129">
                  <c:v>43</c:v>
                </c:pt>
                <c:pt idx="130">
                  <c:v>43</c:v>
                </c:pt>
                <c:pt idx="131">
                  <c:v>43</c:v>
                </c:pt>
                <c:pt idx="132">
                  <c:v>43</c:v>
                </c:pt>
                <c:pt idx="133">
                  <c:v>43</c:v>
                </c:pt>
                <c:pt idx="134">
                  <c:v>43</c:v>
                </c:pt>
                <c:pt idx="135">
                  <c:v>43</c:v>
                </c:pt>
                <c:pt idx="136">
                  <c:v>43</c:v>
                </c:pt>
                <c:pt idx="137">
                  <c:v>43</c:v>
                </c:pt>
                <c:pt idx="138">
                  <c:v>43</c:v>
                </c:pt>
                <c:pt idx="139">
                  <c:v>43</c:v>
                </c:pt>
                <c:pt idx="140">
                  <c:v>43</c:v>
                </c:pt>
                <c:pt idx="141">
                  <c:v>43</c:v>
                </c:pt>
                <c:pt idx="142">
                  <c:v>43</c:v>
                </c:pt>
                <c:pt idx="143">
                  <c:v>43</c:v>
                </c:pt>
                <c:pt idx="144">
                  <c:v>43</c:v>
                </c:pt>
                <c:pt idx="145">
                  <c:v>43</c:v>
                </c:pt>
                <c:pt idx="146">
                  <c:v>43</c:v>
                </c:pt>
                <c:pt idx="147">
                  <c:v>43</c:v>
                </c:pt>
                <c:pt idx="148">
                  <c:v>43</c:v>
                </c:pt>
                <c:pt idx="149">
                  <c:v>43</c:v>
                </c:pt>
                <c:pt idx="150">
                  <c:v>43</c:v>
                </c:pt>
                <c:pt idx="151">
                  <c:v>43</c:v>
                </c:pt>
                <c:pt idx="152">
                  <c:v>43</c:v>
                </c:pt>
                <c:pt idx="153">
                  <c:v>43</c:v>
                </c:pt>
                <c:pt idx="154">
                  <c:v>43</c:v>
                </c:pt>
                <c:pt idx="155">
                  <c:v>43</c:v>
                </c:pt>
                <c:pt idx="156">
                  <c:v>43</c:v>
                </c:pt>
                <c:pt idx="157">
                  <c:v>43</c:v>
                </c:pt>
                <c:pt idx="158">
                  <c:v>43</c:v>
                </c:pt>
                <c:pt idx="159">
                  <c:v>43</c:v>
                </c:pt>
                <c:pt idx="160">
                  <c:v>43</c:v>
                </c:pt>
                <c:pt idx="161">
                  <c:v>43</c:v>
                </c:pt>
                <c:pt idx="162">
                  <c:v>43</c:v>
                </c:pt>
                <c:pt idx="163">
                  <c:v>43</c:v>
                </c:pt>
                <c:pt idx="164">
                  <c:v>43</c:v>
                </c:pt>
                <c:pt idx="165">
                  <c:v>43</c:v>
                </c:pt>
                <c:pt idx="166">
                  <c:v>43</c:v>
                </c:pt>
                <c:pt idx="167">
                  <c:v>43</c:v>
                </c:pt>
                <c:pt idx="168">
                  <c:v>43</c:v>
                </c:pt>
                <c:pt idx="169">
                  <c:v>43</c:v>
                </c:pt>
                <c:pt idx="170">
                  <c:v>43</c:v>
                </c:pt>
                <c:pt idx="171">
                  <c:v>43</c:v>
                </c:pt>
                <c:pt idx="172">
                  <c:v>43</c:v>
                </c:pt>
                <c:pt idx="173">
                  <c:v>43</c:v>
                </c:pt>
                <c:pt idx="174">
                  <c:v>43</c:v>
                </c:pt>
                <c:pt idx="175">
                  <c:v>43</c:v>
                </c:pt>
                <c:pt idx="176">
                  <c:v>43</c:v>
                </c:pt>
                <c:pt idx="177">
                  <c:v>43</c:v>
                </c:pt>
                <c:pt idx="178">
                  <c:v>43</c:v>
                </c:pt>
                <c:pt idx="179">
                  <c:v>43</c:v>
                </c:pt>
                <c:pt idx="180">
                  <c:v>43</c:v>
                </c:pt>
                <c:pt idx="181">
                  <c:v>43</c:v>
                </c:pt>
                <c:pt idx="182">
                  <c:v>43</c:v>
                </c:pt>
                <c:pt idx="183">
                  <c:v>43</c:v>
                </c:pt>
                <c:pt idx="184">
                  <c:v>43</c:v>
                </c:pt>
                <c:pt idx="185">
                  <c:v>43</c:v>
                </c:pt>
                <c:pt idx="186">
                  <c:v>43</c:v>
                </c:pt>
                <c:pt idx="187">
                  <c:v>43</c:v>
                </c:pt>
                <c:pt idx="188">
                  <c:v>43</c:v>
                </c:pt>
                <c:pt idx="189">
                  <c:v>43</c:v>
                </c:pt>
                <c:pt idx="190">
                  <c:v>43</c:v>
                </c:pt>
                <c:pt idx="191">
                  <c:v>43</c:v>
                </c:pt>
                <c:pt idx="192">
                  <c:v>43</c:v>
                </c:pt>
                <c:pt idx="193">
                  <c:v>43</c:v>
                </c:pt>
                <c:pt idx="194">
                  <c:v>43</c:v>
                </c:pt>
                <c:pt idx="195">
                  <c:v>43</c:v>
                </c:pt>
                <c:pt idx="196">
                  <c:v>43</c:v>
                </c:pt>
                <c:pt idx="197">
                  <c:v>43</c:v>
                </c:pt>
                <c:pt idx="198">
                  <c:v>43</c:v>
                </c:pt>
                <c:pt idx="199">
                  <c:v>43</c:v>
                </c:pt>
                <c:pt idx="200">
                  <c:v>43</c:v>
                </c:pt>
                <c:pt idx="201">
                  <c:v>43</c:v>
                </c:pt>
                <c:pt idx="202">
                  <c:v>43</c:v>
                </c:pt>
                <c:pt idx="203">
                  <c:v>43</c:v>
                </c:pt>
                <c:pt idx="204">
                  <c:v>43</c:v>
                </c:pt>
                <c:pt idx="205">
                  <c:v>43</c:v>
                </c:pt>
                <c:pt idx="206">
                  <c:v>43</c:v>
                </c:pt>
                <c:pt idx="207">
                  <c:v>43</c:v>
                </c:pt>
                <c:pt idx="208">
                  <c:v>43</c:v>
                </c:pt>
                <c:pt idx="209">
                  <c:v>43</c:v>
                </c:pt>
                <c:pt idx="210">
                  <c:v>43</c:v>
                </c:pt>
                <c:pt idx="211">
                  <c:v>43</c:v>
                </c:pt>
                <c:pt idx="212">
                  <c:v>43</c:v>
                </c:pt>
                <c:pt idx="213">
                  <c:v>43</c:v>
                </c:pt>
                <c:pt idx="214">
                  <c:v>43</c:v>
                </c:pt>
                <c:pt idx="215">
                  <c:v>43</c:v>
                </c:pt>
                <c:pt idx="216">
                  <c:v>43</c:v>
                </c:pt>
                <c:pt idx="217">
                  <c:v>43</c:v>
                </c:pt>
                <c:pt idx="218">
                  <c:v>43</c:v>
                </c:pt>
                <c:pt idx="219">
                  <c:v>43</c:v>
                </c:pt>
                <c:pt idx="220">
                  <c:v>43</c:v>
                </c:pt>
                <c:pt idx="221">
                  <c:v>43</c:v>
                </c:pt>
                <c:pt idx="222">
                  <c:v>43</c:v>
                </c:pt>
                <c:pt idx="223">
                  <c:v>43</c:v>
                </c:pt>
                <c:pt idx="224">
                  <c:v>43</c:v>
                </c:pt>
                <c:pt idx="225">
                  <c:v>43</c:v>
                </c:pt>
                <c:pt idx="226">
                  <c:v>25</c:v>
                </c:pt>
                <c:pt idx="227">
                  <c:v>25</c:v>
                </c:pt>
                <c:pt idx="228">
                  <c:v>25</c:v>
                </c:pt>
                <c:pt idx="229">
                  <c:v>25</c:v>
                </c:pt>
                <c:pt idx="230">
                  <c:v>25</c:v>
                </c:pt>
                <c:pt idx="231">
                  <c:v>25</c:v>
                </c:pt>
                <c:pt idx="232">
                  <c:v>25</c:v>
                </c:pt>
                <c:pt idx="233">
                  <c:v>25</c:v>
                </c:pt>
                <c:pt idx="234">
                  <c:v>25</c:v>
                </c:pt>
                <c:pt idx="235">
                  <c:v>25</c:v>
                </c:pt>
                <c:pt idx="236">
                  <c:v>25</c:v>
                </c:pt>
                <c:pt idx="237">
                  <c:v>25</c:v>
                </c:pt>
                <c:pt idx="238">
                  <c:v>25</c:v>
                </c:pt>
                <c:pt idx="239">
                  <c:v>25</c:v>
                </c:pt>
                <c:pt idx="240">
                  <c:v>25</c:v>
                </c:pt>
                <c:pt idx="241">
                  <c:v>25</c:v>
                </c:pt>
                <c:pt idx="242">
                  <c:v>25</c:v>
                </c:pt>
                <c:pt idx="243">
                  <c:v>25</c:v>
                </c:pt>
                <c:pt idx="244">
                  <c:v>25</c:v>
                </c:pt>
                <c:pt idx="245">
                  <c:v>25</c:v>
                </c:pt>
                <c:pt idx="246">
                  <c:v>25</c:v>
                </c:pt>
                <c:pt idx="247">
                  <c:v>25</c:v>
                </c:pt>
                <c:pt idx="248">
                  <c:v>25</c:v>
                </c:pt>
                <c:pt idx="249">
                  <c:v>25</c:v>
                </c:pt>
                <c:pt idx="250">
                  <c:v>25</c:v>
                </c:pt>
                <c:pt idx="251">
                  <c:v>25</c:v>
                </c:pt>
                <c:pt idx="252">
                  <c:v>25</c:v>
                </c:pt>
                <c:pt idx="253">
                  <c:v>25</c:v>
                </c:pt>
                <c:pt idx="254">
                  <c:v>25</c:v>
                </c:pt>
                <c:pt idx="255">
                  <c:v>25</c:v>
                </c:pt>
                <c:pt idx="256">
                  <c:v>25</c:v>
                </c:pt>
                <c:pt idx="257">
                  <c:v>25</c:v>
                </c:pt>
                <c:pt idx="258">
                  <c:v>25</c:v>
                </c:pt>
                <c:pt idx="259">
                  <c:v>25</c:v>
                </c:pt>
                <c:pt idx="260">
                  <c:v>25</c:v>
                </c:pt>
                <c:pt idx="261">
                  <c:v>25</c:v>
                </c:pt>
                <c:pt idx="262">
                  <c:v>25</c:v>
                </c:pt>
                <c:pt idx="263">
                  <c:v>25</c:v>
                </c:pt>
                <c:pt idx="264">
                  <c:v>25</c:v>
                </c:pt>
                <c:pt idx="265">
                  <c:v>25</c:v>
                </c:pt>
                <c:pt idx="266">
                  <c:v>25</c:v>
                </c:pt>
                <c:pt idx="267">
                  <c:v>25</c:v>
                </c:pt>
                <c:pt idx="268">
                  <c:v>25</c:v>
                </c:pt>
                <c:pt idx="269">
                  <c:v>25</c:v>
                </c:pt>
                <c:pt idx="270">
                  <c:v>25</c:v>
                </c:pt>
                <c:pt idx="271">
                  <c:v>25</c:v>
                </c:pt>
                <c:pt idx="272">
                  <c:v>25</c:v>
                </c:pt>
                <c:pt idx="273">
                  <c:v>25</c:v>
                </c:pt>
                <c:pt idx="274">
                  <c:v>25</c:v>
                </c:pt>
                <c:pt idx="275">
                  <c:v>25</c:v>
                </c:pt>
                <c:pt idx="276">
                  <c:v>25</c:v>
                </c:pt>
                <c:pt idx="277">
                  <c:v>25</c:v>
                </c:pt>
                <c:pt idx="278">
                  <c:v>25</c:v>
                </c:pt>
                <c:pt idx="279">
                  <c:v>25</c:v>
                </c:pt>
                <c:pt idx="280">
                  <c:v>25</c:v>
                </c:pt>
                <c:pt idx="281">
                  <c:v>25</c:v>
                </c:pt>
                <c:pt idx="282">
                  <c:v>25</c:v>
                </c:pt>
                <c:pt idx="283">
                  <c:v>25</c:v>
                </c:pt>
                <c:pt idx="284">
                  <c:v>25</c:v>
                </c:pt>
                <c:pt idx="285">
                  <c:v>25</c:v>
                </c:pt>
                <c:pt idx="286">
                  <c:v>25</c:v>
                </c:pt>
                <c:pt idx="287">
                  <c:v>25</c:v>
                </c:pt>
                <c:pt idx="288">
                  <c:v>25</c:v>
                </c:pt>
                <c:pt idx="289">
                  <c:v>25</c:v>
                </c:pt>
                <c:pt idx="290">
                  <c:v>25</c:v>
                </c:pt>
                <c:pt idx="291">
                  <c:v>25</c:v>
                </c:pt>
                <c:pt idx="292">
                  <c:v>25</c:v>
                </c:pt>
                <c:pt idx="293">
                  <c:v>25</c:v>
                </c:pt>
                <c:pt idx="294">
                  <c:v>25</c:v>
                </c:pt>
                <c:pt idx="295">
                  <c:v>25</c:v>
                </c:pt>
                <c:pt idx="296">
                  <c:v>25</c:v>
                </c:pt>
                <c:pt idx="297">
                  <c:v>25</c:v>
                </c:pt>
                <c:pt idx="298">
                  <c:v>25</c:v>
                </c:pt>
                <c:pt idx="299">
                  <c:v>25</c:v>
                </c:pt>
                <c:pt idx="300">
                  <c:v>25</c:v>
                </c:pt>
                <c:pt idx="301">
                  <c:v>26</c:v>
                </c:pt>
                <c:pt idx="302">
                  <c:v>26</c:v>
                </c:pt>
                <c:pt idx="303">
                  <c:v>26</c:v>
                </c:pt>
                <c:pt idx="304">
                  <c:v>26</c:v>
                </c:pt>
                <c:pt idx="305">
                  <c:v>26</c:v>
                </c:pt>
                <c:pt idx="306">
                  <c:v>26</c:v>
                </c:pt>
                <c:pt idx="307">
                  <c:v>26</c:v>
                </c:pt>
                <c:pt idx="308">
                  <c:v>26</c:v>
                </c:pt>
                <c:pt idx="309">
                  <c:v>26</c:v>
                </c:pt>
                <c:pt idx="310">
                  <c:v>26</c:v>
                </c:pt>
                <c:pt idx="311">
                  <c:v>26</c:v>
                </c:pt>
                <c:pt idx="312">
                  <c:v>26</c:v>
                </c:pt>
                <c:pt idx="313">
                  <c:v>26</c:v>
                </c:pt>
                <c:pt idx="314">
                  <c:v>26</c:v>
                </c:pt>
                <c:pt idx="315">
                  <c:v>26</c:v>
                </c:pt>
                <c:pt idx="316">
                  <c:v>26</c:v>
                </c:pt>
                <c:pt idx="317">
                  <c:v>26</c:v>
                </c:pt>
                <c:pt idx="318">
                  <c:v>26</c:v>
                </c:pt>
                <c:pt idx="319">
                  <c:v>26</c:v>
                </c:pt>
                <c:pt idx="320">
                  <c:v>26</c:v>
                </c:pt>
                <c:pt idx="321">
                  <c:v>26</c:v>
                </c:pt>
                <c:pt idx="322">
                  <c:v>26</c:v>
                </c:pt>
                <c:pt idx="323">
                  <c:v>26</c:v>
                </c:pt>
                <c:pt idx="324">
                  <c:v>26</c:v>
                </c:pt>
                <c:pt idx="325">
                  <c:v>26</c:v>
                </c:pt>
                <c:pt idx="326">
                  <c:v>26</c:v>
                </c:pt>
                <c:pt idx="327">
                  <c:v>26</c:v>
                </c:pt>
                <c:pt idx="328">
                  <c:v>26</c:v>
                </c:pt>
                <c:pt idx="329">
                  <c:v>26</c:v>
                </c:pt>
                <c:pt idx="330">
                  <c:v>26</c:v>
                </c:pt>
                <c:pt idx="331">
                  <c:v>26</c:v>
                </c:pt>
                <c:pt idx="332">
                  <c:v>26</c:v>
                </c:pt>
                <c:pt idx="333">
                  <c:v>26</c:v>
                </c:pt>
                <c:pt idx="334">
                  <c:v>26</c:v>
                </c:pt>
                <c:pt idx="335">
                  <c:v>26</c:v>
                </c:pt>
                <c:pt idx="336">
                  <c:v>26</c:v>
                </c:pt>
                <c:pt idx="337">
                  <c:v>26</c:v>
                </c:pt>
                <c:pt idx="338">
                  <c:v>26</c:v>
                </c:pt>
                <c:pt idx="339">
                  <c:v>26</c:v>
                </c:pt>
                <c:pt idx="340">
                  <c:v>26</c:v>
                </c:pt>
                <c:pt idx="341">
                  <c:v>26</c:v>
                </c:pt>
                <c:pt idx="342">
                  <c:v>26</c:v>
                </c:pt>
                <c:pt idx="343">
                  <c:v>26</c:v>
                </c:pt>
                <c:pt idx="344">
                  <c:v>26</c:v>
                </c:pt>
                <c:pt idx="345">
                  <c:v>26</c:v>
                </c:pt>
                <c:pt idx="346">
                  <c:v>26</c:v>
                </c:pt>
                <c:pt idx="347">
                  <c:v>26</c:v>
                </c:pt>
                <c:pt idx="348">
                  <c:v>26</c:v>
                </c:pt>
                <c:pt idx="349">
                  <c:v>26</c:v>
                </c:pt>
                <c:pt idx="350">
                  <c:v>26</c:v>
                </c:pt>
                <c:pt idx="351">
                  <c:v>26</c:v>
                </c:pt>
                <c:pt idx="352">
                  <c:v>26</c:v>
                </c:pt>
                <c:pt idx="353">
                  <c:v>26</c:v>
                </c:pt>
                <c:pt idx="354">
                  <c:v>26</c:v>
                </c:pt>
                <c:pt idx="355">
                  <c:v>26</c:v>
                </c:pt>
                <c:pt idx="356">
                  <c:v>26</c:v>
                </c:pt>
                <c:pt idx="357">
                  <c:v>26</c:v>
                </c:pt>
                <c:pt idx="358">
                  <c:v>26</c:v>
                </c:pt>
                <c:pt idx="359">
                  <c:v>26</c:v>
                </c:pt>
                <c:pt idx="360">
                  <c:v>26</c:v>
                </c:pt>
                <c:pt idx="361">
                  <c:v>26</c:v>
                </c:pt>
                <c:pt idx="362">
                  <c:v>26</c:v>
                </c:pt>
                <c:pt idx="363">
                  <c:v>39</c:v>
                </c:pt>
                <c:pt idx="364">
                  <c:v>39</c:v>
                </c:pt>
                <c:pt idx="365">
                  <c:v>39</c:v>
                </c:pt>
                <c:pt idx="366">
                  <c:v>39</c:v>
                </c:pt>
                <c:pt idx="367">
                  <c:v>39</c:v>
                </c:pt>
                <c:pt idx="368">
                  <c:v>39</c:v>
                </c:pt>
                <c:pt idx="369">
                  <c:v>39</c:v>
                </c:pt>
                <c:pt idx="370">
                  <c:v>39</c:v>
                </c:pt>
                <c:pt idx="371">
                  <c:v>39</c:v>
                </c:pt>
                <c:pt idx="372">
                  <c:v>39</c:v>
                </c:pt>
                <c:pt idx="373">
                  <c:v>39</c:v>
                </c:pt>
                <c:pt idx="374">
                  <c:v>39</c:v>
                </c:pt>
                <c:pt idx="375">
                  <c:v>39</c:v>
                </c:pt>
                <c:pt idx="376">
                  <c:v>39</c:v>
                </c:pt>
                <c:pt idx="377">
                  <c:v>39</c:v>
                </c:pt>
                <c:pt idx="378">
                  <c:v>39</c:v>
                </c:pt>
                <c:pt idx="379">
                  <c:v>39</c:v>
                </c:pt>
                <c:pt idx="380">
                  <c:v>39</c:v>
                </c:pt>
                <c:pt idx="381">
                  <c:v>39</c:v>
                </c:pt>
                <c:pt idx="382">
                  <c:v>39</c:v>
                </c:pt>
                <c:pt idx="383">
                  <c:v>39</c:v>
                </c:pt>
                <c:pt idx="384">
                  <c:v>39</c:v>
                </c:pt>
                <c:pt idx="385">
                  <c:v>39</c:v>
                </c:pt>
                <c:pt idx="386">
                  <c:v>39</c:v>
                </c:pt>
                <c:pt idx="387">
                  <c:v>39</c:v>
                </c:pt>
                <c:pt idx="388">
                  <c:v>39</c:v>
                </c:pt>
                <c:pt idx="389">
                  <c:v>39</c:v>
                </c:pt>
                <c:pt idx="390">
                  <c:v>39</c:v>
                </c:pt>
                <c:pt idx="391">
                  <c:v>39</c:v>
                </c:pt>
                <c:pt idx="392">
                  <c:v>39</c:v>
                </c:pt>
                <c:pt idx="393">
                  <c:v>39</c:v>
                </c:pt>
                <c:pt idx="394">
                  <c:v>39</c:v>
                </c:pt>
                <c:pt idx="395">
                  <c:v>39</c:v>
                </c:pt>
                <c:pt idx="396">
                  <c:v>39</c:v>
                </c:pt>
                <c:pt idx="397">
                  <c:v>39</c:v>
                </c:pt>
                <c:pt idx="398">
                  <c:v>39</c:v>
                </c:pt>
                <c:pt idx="399">
                  <c:v>39</c:v>
                </c:pt>
                <c:pt idx="400">
                  <c:v>39</c:v>
                </c:pt>
                <c:pt idx="401">
                  <c:v>39</c:v>
                </c:pt>
                <c:pt idx="402">
                  <c:v>39</c:v>
                </c:pt>
                <c:pt idx="403">
                  <c:v>39</c:v>
                </c:pt>
                <c:pt idx="404">
                  <c:v>39</c:v>
                </c:pt>
                <c:pt idx="405">
                  <c:v>39</c:v>
                </c:pt>
                <c:pt idx="406">
                  <c:v>39</c:v>
                </c:pt>
                <c:pt idx="407">
                  <c:v>39</c:v>
                </c:pt>
                <c:pt idx="408">
                  <c:v>39</c:v>
                </c:pt>
                <c:pt idx="409">
                  <c:v>39</c:v>
                </c:pt>
                <c:pt idx="410">
                  <c:v>39</c:v>
                </c:pt>
                <c:pt idx="411">
                  <c:v>39</c:v>
                </c:pt>
                <c:pt idx="412">
                  <c:v>39</c:v>
                </c:pt>
                <c:pt idx="413">
                  <c:v>39</c:v>
                </c:pt>
                <c:pt idx="414">
                  <c:v>39</c:v>
                </c:pt>
                <c:pt idx="415">
                  <c:v>39</c:v>
                </c:pt>
                <c:pt idx="416">
                  <c:v>39</c:v>
                </c:pt>
                <c:pt idx="417">
                  <c:v>39</c:v>
                </c:pt>
                <c:pt idx="418">
                  <c:v>39</c:v>
                </c:pt>
                <c:pt idx="419">
                  <c:v>39</c:v>
                </c:pt>
                <c:pt idx="420">
                  <c:v>39</c:v>
                </c:pt>
                <c:pt idx="421">
                  <c:v>39</c:v>
                </c:pt>
                <c:pt idx="422">
                  <c:v>39</c:v>
                </c:pt>
                <c:pt idx="423">
                  <c:v>39</c:v>
                </c:pt>
                <c:pt idx="424">
                  <c:v>39</c:v>
                </c:pt>
                <c:pt idx="425">
                  <c:v>39</c:v>
                </c:pt>
                <c:pt idx="426">
                  <c:v>39</c:v>
                </c:pt>
                <c:pt idx="427">
                  <c:v>39</c:v>
                </c:pt>
                <c:pt idx="428">
                  <c:v>39</c:v>
                </c:pt>
                <c:pt idx="429">
                  <c:v>39</c:v>
                </c:pt>
                <c:pt idx="430">
                  <c:v>39</c:v>
                </c:pt>
                <c:pt idx="431">
                  <c:v>39</c:v>
                </c:pt>
                <c:pt idx="432">
                  <c:v>39</c:v>
                </c:pt>
                <c:pt idx="433">
                  <c:v>39</c:v>
                </c:pt>
                <c:pt idx="434">
                  <c:v>39</c:v>
                </c:pt>
                <c:pt idx="435">
                  <c:v>39</c:v>
                </c:pt>
                <c:pt idx="436">
                  <c:v>39</c:v>
                </c:pt>
                <c:pt idx="437">
                  <c:v>39</c:v>
                </c:pt>
                <c:pt idx="438">
                  <c:v>39</c:v>
                </c:pt>
                <c:pt idx="439">
                  <c:v>39</c:v>
                </c:pt>
                <c:pt idx="440">
                  <c:v>39</c:v>
                </c:pt>
                <c:pt idx="441">
                  <c:v>39</c:v>
                </c:pt>
                <c:pt idx="442">
                  <c:v>39</c:v>
                </c:pt>
                <c:pt idx="443">
                  <c:v>39</c:v>
                </c:pt>
                <c:pt idx="444">
                  <c:v>39</c:v>
                </c:pt>
                <c:pt idx="445">
                  <c:v>39</c:v>
                </c:pt>
                <c:pt idx="446">
                  <c:v>39</c:v>
                </c:pt>
                <c:pt idx="447">
                  <c:v>39</c:v>
                </c:pt>
                <c:pt idx="448">
                  <c:v>39</c:v>
                </c:pt>
                <c:pt idx="449">
                  <c:v>39</c:v>
                </c:pt>
                <c:pt idx="450">
                  <c:v>39</c:v>
                </c:pt>
                <c:pt idx="451">
                  <c:v>39</c:v>
                </c:pt>
                <c:pt idx="452">
                  <c:v>39</c:v>
                </c:pt>
                <c:pt idx="453">
                  <c:v>39</c:v>
                </c:pt>
                <c:pt idx="454">
                  <c:v>39</c:v>
                </c:pt>
                <c:pt idx="455">
                  <c:v>39</c:v>
                </c:pt>
                <c:pt idx="456">
                  <c:v>39</c:v>
                </c:pt>
                <c:pt idx="457">
                  <c:v>39</c:v>
                </c:pt>
                <c:pt idx="458">
                  <c:v>39</c:v>
                </c:pt>
                <c:pt idx="459">
                  <c:v>39</c:v>
                </c:pt>
                <c:pt idx="460">
                  <c:v>39</c:v>
                </c:pt>
                <c:pt idx="461">
                  <c:v>39</c:v>
                </c:pt>
                <c:pt idx="462">
                  <c:v>39</c:v>
                </c:pt>
                <c:pt idx="463">
                  <c:v>39</c:v>
                </c:pt>
                <c:pt idx="464">
                  <c:v>39</c:v>
                </c:pt>
                <c:pt idx="465">
                  <c:v>39</c:v>
                </c:pt>
                <c:pt idx="466">
                  <c:v>39</c:v>
                </c:pt>
                <c:pt idx="467">
                  <c:v>39</c:v>
                </c:pt>
                <c:pt idx="468">
                  <c:v>39</c:v>
                </c:pt>
                <c:pt idx="469">
                  <c:v>39</c:v>
                </c:pt>
                <c:pt idx="470">
                  <c:v>39</c:v>
                </c:pt>
                <c:pt idx="471">
                  <c:v>39</c:v>
                </c:pt>
                <c:pt idx="472">
                  <c:v>39</c:v>
                </c:pt>
                <c:pt idx="473">
                  <c:v>39</c:v>
                </c:pt>
                <c:pt idx="474">
                  <c:v>39</c:v>
                </c:pt>
                <c:pt idx="475">
                  <c:v>39</c:v>
                </c:pt>
                <c:pt idx="476">
                  <c:v>39</c:v>
                </c:pt>
                <c:pt idx="477">
                  <c:v>39</c:v>
                </c:pt>
                <c:pt idx="478">
                  <c:v>39</c:v>
                </c:pt>
                <c:pt idx="479">
                  <c:v>39</c:v>
                </c:pt>
                <c:pt idx="480">
                  <c:v>39</c:v>
                </c:pt>
                <c:pt idx="481">
                  <c:v>39</c:v>
                </c:pt>
                <c:pt idx="482">
                  <c:v>39</c:v>
                </c:pt>
                <c:pt idx="483">
                  <c:v>39</c:v>
                </c:pt>
                <c:pt idx="484">
                  <c:v>39</c:v>
                </c:pt>
                <c:pt idx="485">
                  <c:v>39</c:v>
                </c:pt>
                <c:pt idx="486">
                  <c:v>39</c:v>
                </c:pt>
                <c:pt idx="487">
                  <c:v>39</c:v>
                </c:pt>
                <c:pt idx="488">
                  <c:v>39</c:v>
                </c:pt>
                <c:pt idx="489">
                  <c:v>39</c:v>
                </c:pt>
                <c:pt idx="490">
                  <c:v>39</c:v>
                </c:pt>
                <c:pt idx="491">
                  <c:v>39</c:v>
                </c:pt>
                <c:pt idx="492">
                  <c:v>39</c:v>
                </c:pt>
                <c:pt idx="493">
                  <c:v>39</c:v>
                </c:pt>
                <c:pt idx="494">
                  <c:v>39</c:v>
                </c:pt>
                <c:pt idx="495">
                  <c:v>39</c:v>
                </c:pt>
                <c:pt idx="496">
                  <c:v>39</c:v>
                </c:pt>
                <c:pt idx="497">
                  <c:v>39</c:v>
                </c:pt>
                <c:pt idx="498">
                  <c:v>39</c:v>
                </c:pt>
                <c:pt idx="499">
                  <c:v>39</c:v>
                </c:pt>
                <c:pt idx="500">
                  <c:v>39</c:v>
                </c:pt>
                <c:pt idx="501">
                  <c:v>39</c:v>
                </c:pt>
                <c:pt idx="502">
                  <c:v>19</c:v>
                </c:pt>
                <c:pt idx="503">
                  <c:v>19</c:v>
                </c:pt>
                <c:pt idx="504">
                  <c:v>19</c:v>
                </c:pt>
                <c:pt idx="505">
                  <c:v>19</c:v>
                </c:pt>
                <c:pt idx="506">
                  <c:v>19</c:v>
                </c:pt>
                <c:pt idx="507">
                  <c:v>19</c:v>
                </c:pt>
                <c:pt idx="508">
                  <c:v>19</c:v>
                </c:pt>
                <c:pt idx="509">
                  <c:v>19</c:v>
                </c:pt>
                <c:pt idx="510">
                  <c:v>19</c:v>
                </c:pt>
                <c:pt idx="511">
                  <c:v>19</c:v>
                </c:pt>
                <c:pt idx="512">
                  <c:v>19</c:v>
                </c:pt>
                <c:pt idx="513">
                  <c:v>19</c:v>
                </c:pt>
                <c:pt idx="514">
                  <c:v>19</c:v>
                </c:pt>
                <c:pt idx="515">
                  <c:v>19</c:v>
                </c:pt>
                <c:pt idx="516">
                  <c:v>19</c:v>
                </c:pt>
                <c:pt idx="517">
                  <c:v>19</c:v>
                </c:pt>
                <c:pt idx="518">
                  <c:v>19</c:v>
                </c:pt>
                <c:pt idx="519">
                  <c:v>19</c:v>
                </c:pt>
                <c:pt idx="520">
                  <c:v>19</c:v>
                </c:pt>
                <c:pt idx="521">
                  <c:v>19</c:v>
                </c:pt>
                <c:pt idx="522">
                  <c:v>19</c:v>
                </c:pt>
                <c:pt idx="523">
                  <c:v>19</c:v>
                </c:pt>
                <c:pt idx="524">
                  <c:v>19</c:v>
                </c:pt>
                <c:pt idx="525">
                  <c:v>19</c:v>
                </c:pt>
                <c:pt idx="526">
                  <c:v>19</c:v>
                </c:pt>
                <c:pt idx="527">
                  <c:v>19</c:v>
                </c:pt>
                <c:pt idx="528">
                  <c:v>19</c:v>
                </c:pt>
                <c:pt idx="529">
                  <c:v>19</c:v>
                </c:pt>
                <c:pt idx="530">
                  <c:v>19</c:v>
                </c:pt>
                <c:pt idx="531">
                  <c:v>19</c:v>
                </c:pt>
                <c:pt idx="532">
                  <c:v>19</c:v>
                </c:pt>
                <c:pt idx="533">
                  <c:v>19</c:v>
                </c:pt>
                <c:pt idx="534">
                  <c:v>19</c:v>
                </c:pt>
                <c:pt idx="535">
                  <c:v>19</c:v>
                </c:pt>
                <c:pt idx="536">
                  <c:v>19</c:v>
                </c:pt>
                <c:pt idx="537">
                  <c:v>19</c:v>
                </c:pt>
                <c:pt idx="538">
                  <c:v>19</c:v>
                </c:pt>
                <c:pt idx="539">
                  <c:v>19</c:v>
                </c:pt>
                <c:pt idx="540">
                  <c:v>19</c:v>
                </c:pt>
                <c:pt idx="541">
                  <c:v>19</c:v>
                </c:pt>
                <c:pt idx="542">
                  <c:v>19</c:v>
                </c:pt>
                <c:pt idx="543">
                  <c:v>19</c:v>
                </c:pt>
                <c:pt idx="544">
                  <c:v>19</c:v>
                </c:pt>
                <c:pt idx="545">
                  <c:v>19</c:v>
                </c:pt>
                <c:pt idx="546">
                  <c:v>19</c:v>
                </c:pt>
                <c:pt idx="547">
                  <c:v>19</c:v>
                </c:pt>
                <c:pt idx="548">
                  <c:v>19</c:v>
                </c:pt>
                <c:pt idx="549">
                  <c:v>19</c:v>
                </c:pt>
                <c:pt idx="550">
                  <c:v>19</c:v>
                </c:pt>
                <c:pt idx="551">
                  <c:v>19</c:v>
                </c:pt>
                <c:pt idx="552">
                  <c:v>19</c:v>
                </c:pt>
                <c:pt idx="553">
                  <c:v>18</c:v>
                </c:pt>
                <c:pt idx="554">
                  <c:v>18</c:v>
                </c:pt>
                <c:pt idx="555">
                  <c:v>18</c:v>
                </c:pt>
                <c:pt idx="556">
                  <c:v>18</c:v>
                </c:pt>
                <c:pt idx="557">
                  <c:v>18</c:v>
                </c:pt>
                <c:pt idx="558">
                  <c:v>18</c:v>
                </c:pt>
                <c:pt idx="559">
                  <c:v>18</c:v>
                </c:pt>
                <c:pt idx="560">
                  <c:v>18</c:v>
                </c:pt>
                <c:pt idx="561">
                  <c:v>18</c:v>
                </c:pt>
                <c:pt idx="562">
                  <c:v>18</c:v>
                </c:pt>
                <c:pt idx="563">
                  <c:v>18</c:v>
                </c:pt>
                <c:pt idx="564">
                  <c:v>18</c:v>
                </c:pt>
                <c:pt idx="565">
                  <c:v>18</c:v>
                </c:pt>
                <c:pt idx="566">
                  <c:v>18</c:v>
                </c:pt>
                <c:pt idx="567">
                  <c:v>18</c:v>
                </c:pt>
                <c:pt idx="568">
                  <c:v>18</c:v>
                </c:pt>
                <c:pt idx="569">
                  <c:v>18</c:v>
                </c:pt>
                <c:pt idx="570">
                  <c:v>18</c:v>
                </c:pt>
                <c:pt idx="571">
                  <c:v>18</c:v>
                </c:pt>
                <c:pt idx="572">
                  <c:v>18</c:v>
                </c:pt>
                <c:pt idx="573">
                  <c:v>18</c:v>
                </c:pt>
                <c:pt idx="574">
                  <c:v>18</c:v>
                </c:pt>
                <c:pt idx="575">
                  <c:v>18</c:v>
                </c:pt>
                <c:pt idx="576">
                  <c:v>18</c:v>
                </c:pt>
                <c:pt idx="577">
                  <c:v>18</c:v>
                </c:pt>
                <c:pt idx="578">
                  <c:v>18</c:v>
                </c:pt>
                <c:pt idx="579">
                  <c:v>18</c:v>
                </c:pt>
                <c:pt idx="580">
                  <c:v>18</c:v>
                </c:pt>
                <c:pt idx="581">
                  <c:v>18</c:v>
                </c:pt>
                <c:pt idx="582">
                  <c:v>18</c:v>
                </c:pt>
                <c:pt idx="583">
                  <c:v>18</c:v>
                </c:pt>
                <c:pt idx="584">
                  <c:v>18</c:v>
                </c:pt>
                <c:pt idx="585">
                  <c:v>18</c:v>
                </c:pt>
                <c:pt idx="586">
                  <c:v>18</c:v>
                </c:pt>
                <c:pt idx="587">
                  <c:v>18</c:v>
                </c:pt>
                <c:pt idx="588">
                  <c:v>18</c:v>
                </c:pt>
                <c:pt idx="589">
                  <c:v>18</c:v>
                </c:pt>
                <c:pt idx="590">
                  <c:v>18</c:v>
                </c:pt>
                <c:pt idx="591">
                  <c:v>18</c:v>
                </c:pt>
                <c:pt idx="592">
                  <c:v>18</c:v>
                </c:pt>
                <c:pt idx="593">
                  <c:v>18</c:v>
                </c:pt>
                <c:pt idx="594">
                  <c:v>18</c:v>
                </c:pt>
                <c:pt idx="595">
                  <c:v>18</c:v>
                </c:pt>
                <c:pt idx="596">
                  <c:v>18</c:v>
                </c:pt>
                <c:pt idx="597">
                  <c:v>18</c:v>
                </c:pt>
                <c:pt idx="598">
                  <c:v>18</c:v>
                </c:pt>
                <c:pt idx="599">
                  <c:v>18</c:v>
                </c:pt>
                <c:pt idx="600">
                  <c:v>18</c:v>
                </c:pt>
                <c:pt idx="601">
                  <c:v>18</c:v>
                </c:pt>
                <c:pt idx="602">
                  <c:v>18</c:v>
                </c:pt>
                <c:pt idx="603">
                  <c:v>18</c:v>
                </c:pt>
                <c:pt idx="604">
                  <c:v>18</c:v>
                </c:pt>
                <c:pt idx="605">
                  <c:v>18</c:v>
                </c:pt>
                <c:pt idx="606">
                  <c:v>18</c:v>
                </c:pt>
                <c:pt idx="607">
                  <c:v>18</c:v>
                </c:pt>
                <c:pt idx="608">
                  <c:v>18</c:v>
                </c:pt>
                <c:pt idx="609">
                  <c:v>18</c:v>
                </c:pt>
                <c:pt idx="610">
                  <c:v>18</c:v>
                </c:pt>
                <c:pt idx="611">
                  <c:v>18</c:v>
                </c:pt>
                <c:pt idx="612">
                  <c:v>18</c:v>
                </c:pt>
                <c:pt idx="613">
                  <c:v>18</c:v>
                </c:pt>
                <c:pt idx="614">
                  <c:v>18</c:v>
                </c:pt>
                <c:pt idx="615">
                  <c:v>18</c:v>
                </c:pt>
                <c:pt idx="616">
                  <c:v>18</c:v>
                </c:pt>
                <c:pt idx="617">
                  <c:v>18</c:v>
                </c:pt>
                <c:pt idx="618">
                  <c:v>18</c:v>
                </c:pt>
                <c:pt idx="619">
                  <c:v>18</c:v>
                </c:pt>
                <c:pt idx="620">
                  <c:v>18</c:v>
                </c:pt>
                <c:pt idx="621">
                  <c:v>18</c:v>
                </c:pt>
                <c:pt idx="622">
                  <c:v>18</c:v>
                </c:pt>
                <c:pt idx="623">
                  <c:v>18</c:v>
                </c:pt>
                <c:pt idx="624">
                  <c:v>18</c:v>
                </c:pt>
                <c:pt idx="625">
                  <c:v>18</c:v>
                </c:pt>
                <c:pt idx="626">
                  <c:v>18</c:v>
                </c:pt>
                <c:pt idx="627">
                  <c:v>18</c:v>
                </c:pt>
                <c:pt idx="628">
                  <c:v>18</c:v>
                </c:pt>
                <c:pt idx="629">
                  <c:v>18</c:v>
                </c:pt>
                <c:pt idx="630">
                  <c:v>18</c:v>
                </c:pt>
                <c:pt idx="631">
                  <c:v>18</c:v>
                </c:pt>
                <c:pt idx="632">
                  <c:v>18</c:v>
                </c:pt>
                <c:pt idx="633">
                  <c:v>18</c:v>
                </c:pt>
                <c:pt idx="634">
                  <c:v>18</c:v>
                </c:pt>
                <c:pt idx="635">
                  <c:v>18</c:v>
                </c:pt>
                <c:pt idx="636">
                  <c:v>18</c:v>
                </c:pt>
                <c:pt idx="637">
                  <c:v>18</c:v>
                </c:pt>
                <c:pt idx="638">
                  <c:v>18</c:v>
                </c:pt>
                <c:pt idx="639">
                  <c:v>18</c:v>
                </c:pt>
                <c:pt idx="640">
                  <c:v>18</c:v>
                </c:pt>
                <c:pt idx="641">
                  <c:v>18</c:v>
                </c:pt>
                <c:pt idx="642">
                  <c:v>18</c:v>
                </c:pt>
                <c:pt idx="643">
                  <c:v>18</c:v>
                </c:pt>
                <c:pt idx="644">
                  <c:v>18</c:v>
                </c:pt>
                <c:pt idx="645">
                  <c:v>18</c:v>
                </c:pt>
                <c:pt idx="646">
                  <c:v>18</c:v>
                </c:pt>
                <c:pt idx="647">
                  <c:v>18</c:v>
                </c:pt>
                <c:pt idx="648">
                  <c:v>18</c:v>
                </c:pt>
                <c:pt idx="649">
                  <c:v>18</c:v>
                </c:pt>
                <c:pt idx="650">
                  <c:v>18</c:v>
                </c:pt>
                <c:pt idx="651">
                  <c:v>26</c:v>
                </c:pt>
                <c:pt idx="652">
                  <c:v>26</c:v>
                </c:pt>
                <c:pt idx="653">
                  <c:v>26</c:v>
                </c:pt>
                <c:pt idx="654">
                  <c:v>26</c:v>
                </c:pt>
                <c:pt idx="655">
                  <c:v>26</c:v>
                </c:pt>
                <c:pt idx="656">
                  <c:v>26</c:v>
                </c:pt>
                <c:pt idx="657">
                  <c:v>26</c:v>
                </c:pt>
                <c:pt idx="658">
                  <c:v>26</c:v>
                </c:pt>
                <c:pt idx="659">
                  <c:v>26</c:v>
                </c:pt>
                <c:pt idx="660">
                  <c:v>26</c:v>
                </c:pt>
                <c:pt idx="661">
                  <c:v>26</c:v>
                </c:pt>
                <c:pt idx="662">
                  <c:v>26</c:v>
                </c:pt>
                <c:pt idx="663">
                  <c:v>26</c:v>
                </c:pt>
                <c:pt idx="664">
                  <c:v>26</c:v>
                </c:pt>
                <c:pt idx="665">
                  <c:v>26</c:v>
                </c:pt>
                <c:pt idx="666">
                  <c:v>26</c:v>
                </c:pt>
                <c:pt idx="667">
                  <c:v>26</c:v>
                </c:pt>
                <c:pt idx="668">
                  <c:v>26</c:v>
                </c:pt>
                <c:pt idx="669">
                  <c:v>26</c:v>
                </c:pt>
                <c:pt idx="670">
                  <c:v>26</c:v>
                </c:pt>
                <c:pt idx="671">
                  <c:v>26</c:v>
                </c:pt>
                <c:pt idx="672">
                  <c:v>26</c:v>
                </c:pt>
                <c:pt idx="673">
                  <c:v>26</c:v>
                </c:pt>
                <c:pt idx="674">
                  <c:v>26</c:v>
                </c:pt>
                <c:pt idx="675">
                  <c:v>26</c:v>
                </c:pt>
                <c:pt idx="676">
                  <c:v>26</c:v>
                </c:pt>
                <c:pt idx="677">
                  <c:v>26</c:v>
                </c:pt>
                <c:pt idx="678">
                  <c:v>26</c:v>
                </c:pt>
                <c:pt idx="679">
                  <c:v>26</c:v>
                </c:pt>
                <c:pt idx="680">
                  <c:v>26</c:v>
                </c:pt>
                <c:pt idx="681">
                  <c:v>26</c:v>
                </c:pt>
                <c:pt idx="682">
                  <c:v>26</c:v>
                </c:pt>
                <c:pt idx="683">
                  <c:v>26</c:v>
                </c:pt>
                <c:pt idx="684">
                  <c:v>26</c:v>
                </c:pt>
                <c:pt idx="685">
                  <c:v>26</c:v>
                </c:pt>
                <c:pt idx="686">
                  <c:v>26</c:v>
                </c:pt>
                <c:pt idx="687">
                  <c:v>26</c:v>
                </c:pt>
                <c:pt idx="688">
                  <c:v>26</c:v>
                </c:pt>
                <c:pt idx="689">
                  <c:v>26</c:v>
                </c:pt>
                <c:pt idx="690">
                  <c:v>26</c:v>
                </c:pt>
                <c:pt idx="691">
                  <c:v>26</c:v>
                </c:pt>
                <c:pt idx="692">
                  <c:v>26</c:v>
                </c:pt>
                <c:pt idx="693">
                  <c:v>26</c:v>
                </c:pt>
                <c:pt idx="694">
                  <c:v>26</c:v>
                </c:pt>
                <c:pt idx="695">
                  <c:v>26</c:v>
                </c:pt>
                <c:pt idx="696">
                  <c:v>26</c:v>
                </c:pt>
                <c:pt idx="697">
                  <c:v>26</c:v>
                </c:pt>
                <c:pt idx="698">
                  <c:v>26</c:v>
                </c:pt>
                <c:pt idx="699">
                  <c:v>26</c:v>
                </c:pt>
                <c:pt idx="700">
                  <c:v>26</c:v>
                </c:pt>
                <c:pt idx="701">
                  <c:v>26</c:v>
                </c:pt>
                <c:pt idx="702">
                  <c:v>26</c:v>
                </c:pt>
                <c:pt idx="703">
                  <c:v>26</c:v>
                </c:pt>
                <c:pt idx="704">
                  <c:v>26</c:v>
                </c:pt>
                <c:pt idx="705">
                  <c:v>26</c:v>
                </c:pt>
                <c:pt idx="706">
                  <c:v>26</c:v>
                </c:pt>
                <c:pt idx="707">
                  <c:v>26</c:v>
                </c:pt>
                <c:pt idx="708">
                  <c:v>26</c:v>
                </c:pt>
                <c:pt idx="709">
                  <c:v>26</c:v>
                </c:pt>
                <c:pt idx="710">
                  <c:v>26</c:v>
                </c:pt>
                <c:pt idx="711">
                  <c:v>26</c:v>
                </c:pt>
                <c:pt idx="712">
                  <c:v>26</c:v>
                </c:pt>
                <c:pt idx="713">
                  <c:v>26</c:v>
                </c:pt>
                <c:pt idx="714">
                  <c:v>26</c:v>
                </c:pt>
                <c:pt idx="715">
                  <c:v>26</c:v>
                </c:pt>
                <c:pt idx="716">
                  <c:v>26</c:v>
                </c:pt>
                <c:pt idx="717">
                  <c:v>26</c:v>
                </c:pt>
                <c:pt idx="718">
                  <c:v>26</c:v>
                </c:pt>
                <c:pt idx="719">
                  <c:v>26</c:v>
                </c:pt>
                <c:pt idx="720">
                  <c:v>26</c:v>
                </c:pt>
                <c:pt idx="721">
                  <c:v>26</c:v>
                </c:pt>
                <c:pt idx="722">
                  <c:v>26</c:v>
                </c:pt>
                <c:pt idx="723">
                  <c:v>26</c:v>
                </c:pt>
                <c:pt idx="724">
                  <c:v>26</c:v>
                </c:pt>
                <c:pt idx="725">
                  <c:v>26</c:v>
                </c:pt>
                <c:pt idx="726">
                  <c:v>26</c:v>
                </c:pt>
                <c:pt idx="727">
                  <c:v>26</c:v>
                </c:pt>
                <c:pt idx="728">
                  <c:v>26</c:v>
                </c:pt>
                <c:pt idx="729">
                  <c:v>26</c:v>
                </c:pt>
                <c:pt idx="730">
                  <c:v>26</c:v>
                </c:pt>
                <c:pt idx="731">
                  <c:v>26</c:v>
                </c:pt>
                <c:pt idx="732">
                  <c:v>26</c:v>
                </c:pt>
                <c:pt idx="733">
                  <c:v>26</c:v>
                </c:pt>
                <c:pt idx="734">
                  <c:v>26</c:v>
                </c:pt>
                <c:pt idx="735">
                  <c:v>26</c:v>
                </c:pt>
                <c:pt idx="736">
                  <c:v>26</c:v>
                </c:pt>
                <c:pt idx="737">
                  <c:v>26</c:v>
                </c:pt>
                <c:pt idx="738">
                  <c:v>26</c:v>
                </c:pt>
                <c:pt idx="739">
                  <c:v>26</c:v>
                </c:pt>
                <c:pt idx="740">
                  <c:v>26</c:v>
                </c:pt>
                <c:pt idx="741">
                  <c:v>26</c:v>
                </c:pt>
                <c:pt idx="742">
                  <c:v>26</c:v>
                </c:pt>
                <c:pt idx="743">
                  <c:v>26</c:v>
                </c:pt>
                <c:pt idx="744">
                  <c:v>26</c:v>
                </c:pt>
                <c:pt idx="745">
                  <c:v>26</c:v>
                </c:pt>
                <c:pt idx="746">
                  <c:v>26</c:v>
                </c:pt>
                <c:pt idx="747">
                  <c:v>26</c:v>
                </c:pt>
                <c:pt idx="748">
                  <c:v>26</c:v>
                </c:pt>
                <c:pt idx="749">
                  <c:v>26</c:v>
                </c:pt>
                <c:pt idx="750">
                  <c:v>26</c:v>
                </c:pt>
                <c:pt idx="751">
                  <c:v>26</c:v>
                </c:pt>
                <c:pt idx="752">
                  <c:v>26</c:v>
                </c:pt>
                <c:pt idx="753">
                  <c:v>26</c:v>
                </c:pt>
                <c:pt idx="754">
                  <c:v>26</c:v>
                </c:pt>
                <c:pt idx="755">
                  <c:v>26</c:v>
                </c:pt>
                <c:pt idx="756">
                  <c:v>26</c:v>
                </c:pt>
                <c:pt idx="757">
                  <c:v>26</c:v>
                </c:pt>
                <c:pt idx="758">
                  <c:v>26</c:v>
                </c:pt>
                <c:pt idx="759">
                  <c:v>26</c:v>
                </c:pt>
                <c:pt idx="760">
                  <c:v>26</c:v>
                </c:pt>
                <c:pt idx="761">
                  <c:v>26</c:v>
                </c:pt>
                <c:pt idx="762">
                  <c:v>26</c:v>
                </c:pt>
                <c:pt idx="763">
                  <c:v>26</c:v>
                </c:pt>
                <c:pt idx="764">
                  <c:v>26</c:v>
                </c:pt>
                <c:pt idx="765">
                  <c:v>26</c:v>
                </c:pt>
                <c:pt idx="766">
                  <c:v>26</c:v>
                </c:pt>
                <c:pt idx="767">
                  <c:v>26</c:v>
                </c:pt>
                <c:pt idx="768">
                  <c:v>26</c:v>
                </c:pt>
                <c:pt idx="769">
                  <c:v>26</c:v>
                </c:pt>
                <c:pt idx="770">
                  <c:v>26</c:v>
                </c:pt>
                <c:pt idx="771">
                  <c:v>26</c:v>
                </c:pt>
                <c:pt idx="772">
                  <c:v>26</c:v>
                </c:pt>
                <c:pt idx="773">
                  <c:v>26</c:v>
                </c:pt>
                <c:pt idx="774">
                  <c:v>26</c:v>
                </c:pt>
                <c:pt idx="775">
                  <c:v>26</c:v>
                </c:pt>
                <c:pt idx="776">
                  <c:v>26</c:v>
                </c:pt>
                <c:pt idx="777">
                  <c:v>26</c:v>
                </c:pt>
                <c:pt idx="778">
                  <c:v>26</c:v>
                </c:pt>
                <c:pt idx="779">
                  <c:v>26</c:v>
                </c:pt>
                <c:pt idx="780">
                  <c:v>26</c:v>
                </c:pt>
                <c:pt idx="781">
                  <c:v>26</c:v>
                </c:pt>
                <c:pt idx="782">
                  <c:v>26</c:v>
                </c:pt>
                <c:pt idx="783">
                  <c:v>26</c:v>
                </c:pt>
                <c:pt idx="784">
                  <c:v>26</c:v>
                </c:pt>
                <c:pt idx="785">
                  <c:v>26</c:v>
                </c:pt>
                <c:pt idx="786">
                  <c:v>26</c:v>
                </c:pt>
                <c:pt idx="787">
                  <c:v>26</c:v>
                </c:pt>
                <c:pt idx="788">
                  <c:v>26</c:v>
                </c:pt>
                <c:pt idx="789">
                  <c:v>26</c:v>
                </c:pt>
                <c:pt idx="790">
                  <c:v>26</c:v>
                </c:pt>
                <c:pt idx="791">
                  <c:v>26</c:v>
                </c:pt>
                <c:pt idx="792">
                  <c:v>26</c:v>
                </c:pt>
                <c:pt idx="793">
                  <c:v>26</c:v>
                </c:pt>
                <c:pt idx="794">
                  <c:v>26</c:v>
                </c:pt>
                <c:pt idx="795">
                  <c:v>26</c:v>
                </c:pt>
                <c:pt idx="796">
                  <c:v>26</c:v>
                </c:pt>
                <c:pt idx="797">
                  <c:v>26</c:v>
                </c:pt>
                <c:pt idx="798">
                  <c:v>26</c:v>
                </c:pt>
                <c:pt idx="799">
                  <c:v>26</c:v>
                </c:pt>
                <c:pt idx="800">
                  <c:v>26</c:v>
                </c:pt>
                <c:pt idx="801">
                  <c:v>26</c:v>
                </c:pt>
                <c:pt idx="802">
                  <c:v>26</c:v>
                </c:pt>
                <c:pt idx="803">
                  <c:v>26</c:v>
                </c:pt>
                <c:pt idx="804">
                  <c:v>26</c:v>
                </c:pt>
                <c:pt idx="805">
                  <c:v>26</c:v>
                </c:pt>
                <c:pt idx="806">
                  <c:v>26</c:v>
                </c:pt>
                <c:pt idx="807">
                  <c:v>26</c:v>
                </c:pt>
                <c:pt idx="808">
                  <c:v>26</c:v>
                </c:pt>
                <c:pt idx="809">
                  <c:v>26</c:v>
                </c:pt>
                <c:pt idx="810">
                  <c:v>26</c:v>
                </c:pt>
                <c:pt idx="811">
                  <c:v>26</c:v>
                </c:pt>
                <c:pt idx="812">
                  <c:v>26</c:v>
                </c:pt>
                <c:pt idx="813">
                  <c:v>26</c:v>
                </c:pt>
                <c:pt idx="814">
                  <c:v>26</c:v>
                </c:pt>
                <c:pt idx="815">
                  <c:v>26</c:v>
                </c:pt>
                <c:pt idx="816">
                  <c:v>26</c:v>
                </c:pt>
                <c:pt idx="817">
                  <c:v>26</c:v>
                </c:pt>
                <c:pt idx="818">
                  <c:v>26</c:v>
                </c:pt>
                <c:pt idx="819">
                  <c:v>26</c:v>
                </c:pt>
                <c:pt idx="820">
                  <c:v>26</c:v>
                </c:pt>
                <c:pt idx="821">
                  <c:v>26</c:v>
                </c:pt>
                <c:pt idx="822">
                  <c:v>26</c:v>
                </c:pt>
                <c:pt idx="823">
                  <c:v>26</c:v>
                </c:pt>
                <c:pt idx="824">
                  <c:v>26</c:v>
                </c:pt>
                <c:pt idx="825">
                  <c:v>26</c:v>
                </c:pt>
                <c:pt idx="826">
                  <c:v>26</c:v>
                </c:pt>
                <c:pt idx="827">
                  <c:v>26</c:v>
                </c:pt>
                <c:pt idx="828">
                  <c:v>26</c:v>
                </c:pt>
                <c:pt idx="829">
                  <c:v>26</c:v>
                </c:pt>
                <c:pt idx="830">
                  <c:v>26</c:v>
                </c:pt>
                <c:pt idx="831">
                  <c:v>26</c:v>
                </c:pt>
                <c:pt idx="832">
                  <c:v>26</c:v>
                </c:pt>
                <c:pt idx="833">
                  <c:v>26</c:v>
                </c:pt>
                <c:pt idx="834">
                  <c:v>26</c:v>
                </c:pt>
                <c:pt idx="835">
                  <c:v>26</c:v>
                </c:pt>
                <c:pt idx="836">
                  <c:v>26</c:v>
                </c:pt>
                <c:pt idx="837">
                  <c:v>26</c:v>
                </c:pt>
                <c:pt idx="838">
                  <c:v>26</c:v>
                </c:pt>
                <c:pt idx="839">
                  <c:v>26</c:v>
                </c:pt>
                <c:pt idx="840">
                  <c:v>26</c:v>
                </c:pt>
                <c:pt idx="841">
                  <c:v>26</c:v>
                </c:pt>
                <c:pt idx="842">
                  <c:v>26</c:v>
                </c:pt>
                <c:pt idx="843">
                  <c:v>26</c:v>
                </c:pt>
                <c:pt idx="844">
                  <c:v>26</c:v>
                </c:pt>
                <c:pt idx="845">
                  <c:v>26</c:v>
                </c:pt>
                <c:pt idx="846">
                  <c:v>26</c:v>
                </c:pt>
                <c:pt idx="847">
                  <c:v>26</c:v>
                </c:pt>
                <c:pt idx="848">
                  <c:v>26</c:v>
                </c:pt>
                <c:pt idx="849">
                  <c:v>26</c:v>
                </c:pt>
                <c:pt idx="850">
                  <c:v>26</c:v>
                </c:pt>
                <c:pt idx="851">
                  <c:v>26</c:v>
                </c:pt>
                <c:pt idx="852">
                  <c:v>26</c:v>
                </c:pt>
                <c:pt idx="853">
                  <c:v>26</c:v>
                </c:pt>
                <c:pt idx="854">
                  <c:v>26</c:v>
                </c:pt>
                <c:pt idx="855">
                  <c:v>26</c:v>
                </c:pt>
                <c:pt idx="856">
                  <c:v>26</c:v>
                </c:pt>
                <c:pt idx="857">
                  <c:v>26</c:v>
                </c:pt>
                <c:pt idx="858">
                  <c:v>26</c:v>
                </c:pt>
                <c:pt idx="859">
                  <c:v>26</c:v>
                </c:pt>
                <c:pt idx="860">
                  <c:v>26</c:v>
                </c:pt>
                <c:pt idx="861">
                  <c:v>26</c:v>
                </c:pt>
                <c:pt idx="862">
                  <c:v>26</c:v>
                </c:pt>
                <c:pt idx="863">
                  <c:v>26</c:v>
                </c:pt>
                <c:pt idx="864">
                  <c:v>26</c:v>
                </c:pt>
                <c:pt idx="865">
                  <c:v>26</c:v>
                </c:pt>
                <c:pt idx="866">
                  <c:v>26</c:v>
                </c:pt>
                <c:pt idx="867">
                  <c:v>26</c:v>
                </c:pt>
                <c:pt idx="868">
                  <c:v>26</c:v>
                </c:pt>
                <c:pt idx="869">
                  <c:v>26</c:v>
                </c:pt>
                <c:pt idx="870">
                  <c:v>26</c:v>
                </c:pt>
                <c:pt idx="871">
                  <c:v>26</c:v>
                </c:pt>
                <c:pt idx="872">
                  <c:v>26</c:v>
                </c:pt>
                <c:pt idx="873">
                  <c:v>26</c:v>
                </c:pt>
                <c:pt idx="874">
                  <c:v>26</c:v>
                </c:pt>
                <c:pt idx="875">
                  <c:v>26</c:v>
                </c:pt>
                <c:pt idx="876">
                  <c:v>26</c:v>
                </c:pt>
                <c:pt idx="877">
                  <c:v>26</c:v>
                </c:pt>
                <c:pt idx="878">
                  <c:v>26</c:v>
                </c:pt>
                <c:pt idx="879">
                  <c:v>26</c:v>
                </c:pt>
                <c:pt idx="880">
                  <c:v>26</c:v>
                </c:pt>
                <c:pt idx="881">
                  <c:v>26</c:v>
                </c:pt>
                <c:pt idx="882">
                  <c:v>26</c:v>
                </c:pt>
                <c:pt idx="883">
                  <c:v>26</c:v>
                </c:pt>
                <c:pt idx="884">
                  <c:v>26</c:v>
                </c:pt>
                <c:pt idx="885">
                  <c:v>26</c:v>
                </c:pt>
                <c:pt idx="886">
                  <c:v>26</c:v>
                </c:pt>
                <c:pt idx="887">
                  <c:v>26</c:v>
                </c:pt>
                <c:pt idx="888">
                  <c:v>26</c:v>
                </c:pt>
                <c:pt idx="889">
                  <c:v>26</c:v>
                </c:pt>
                <c:pt idx="890">
                  <c:v>26</c:v>
                </c:pt>
                <c:pt idx="891">
                  <c:v>26</c:v>
                </c:pt>
                <c:pt idx="892">
                  <c:v>26</c:v>
                </c:pt>
                <c:pt idx="893">
                  <c:v>26</c:v>
                </c:pt>
                <c:pt idx="894">
                  <c:v>26</c:v>
                </c:pt>
                <c:pt idx="895">
                  <c:v>26</c:v>
                </c:pt>
                <c:pt idx="896">
                  <c:v>26</c:v>
                </c:pt>
                <c:pt idx="897">
                  <c:v>26</c:v>
                </c:pt>
                <c:pt idx="898">
                  <c:v>26</c:v>
                </c:pt>
                <c:pt idx="899">
                  <c:v>26</c:v>
                </c:pt>
                <c:pt idx="900">
                  <c:v>26</c:v>
                </c:pt>
                <c:pt idx="901">
                  <c:v>26</c:v>
                </c:pt>
                <c:pt idx="902">
                  <c:v>26</c:v>
                </c:pt>
                <c:pt idx="903">
                  <c:v>26</c:v>
                </c:pt>
                <c:pt idx="904">
                  <c:v>26</c:v>
                </c:pt>
                <c:pt idx="905">
                  <c:v>26</c:v>
                </c:pt>
                <c:pt idx="906">
                  <c:v>26</c:v>
                </c:pt>
                <c:pt idx="907">
                  <c:v>26</c:v>
                </c:pt>
                <c:pt idx="908">
                  <c:v>26</c:v>
                </c:pt>
                <c:pt idx="909">
                  <c:v>26</c:v>
                </c:pt>
                <c:pt idx="910">
                  <c:v>26</c:v>
                </c:pt>
                <c:pt idx="911">
                  <c:v>26</c:v>
                </c:pt>
                <c:pt idx="912">
                  <c:v>26</c:v>
                </c:pt>
                <c:pt idx="913">
                  <c:v>26</c:v>
                </c:pt>
                <c:pt idx="914">
                  <c:v>26</c:v>
                </c:pt>
                <c:pt idx="915">
                  <c:v>26</c:v>
                </c:pt>
                <c:pt idx="916">
                  <c:v>26</c:v>
                </c:pt>
                <c:pt idx="917">
                  <c:v>26</c:v>
                </c:pt>
                <c:pt idx="918">
                  <c:v>26</c:v>
                </c:pt>
                <c:pt idx="919">
                  <c:v>26</c:v>
                </c:pt>
                <c:pt idx="920">
                  <c:v>26</c:v>
                </c:pt>
                <c:pt idx="921">
                  <c:v>26</c:v>
                </c:pt>
                <c:pt idx="922">
                  <c:v>26</c:v>
                </c:pt>
                <c:pt idx="923">
                  <c:v>26</c:v>
                </c:pt>
                <c:pt idx="924">
                  <c:v>26</c:v>
                </c:pt>
                <c:pt idx="925">
                  <c:v>26</c:v>
                </c:pt>
                <c:pt idx="926">
                  <c:v>26</c:v>
                </c:pt>
                <c:pt idx="927">
                  <c:v>26</c:v>
                </c:pt>
                <c:pt idx="928">
                  <c:v>26</c:v>
                </c:pt>
                <c:pt idx="929">
                  <c:v>26</c:v>
                </c:pt>
                <c:pt idx="930">
                  <c:v>26</c:v>
                </c:pt>
                <c:pt idx="931">
                  <c:v>26</c:v>
                </c:pt>
                <c:pt idx="932">
                  <c:v>26</c:v>
                </c:pt>
                <c:pt idx="933">
                  <c:v>26</c:v>
                </c:pt>
                <c:pt idx="934">
                  <c:v>26</c:v>
                </c:pt>
                <c:pt idx="935">
                  <c:v>26</c:v>
                </c:pt>
                <c:pt idx="936">
                  <c:v>26</c:v>
                </c:pt>
                <c:pt idx="937">
                  <c:v>26</c:v>
                </c:pt>
                <c:pt idx="938">
                  <c:v>26</c:v>
                </c:pt>
                <c:pt idx="939">
                  <c:v>26</c:v>
                </c:pt>
                <c:pt idx="940">
                  <c:v>26</c:v>
                </c:pt>
                <c:pt idx="941">
                  <c:v>26</c:v>
                </c:pt>
                <c:pt idx="942">
                  <c:v>26</c:v>
                </c:pt>
                <c:pt idx="943">
                  <c:v>26</c:v>
                </c:pt>
                <c:pt idx="944">
                  <c:v>26</c:v>
                </c:pt>
                <c:pt idx="945">
                  <c:v>26</c:v>
                </c:pt>
                <c:pt idx="946">
                  <c:v>26</c:v>
                </c:pt>
                <c:pt idx="947">
                  <c:v>26</c:v>
                </c:pt>
                <c:pt idx="948">
                  <c:v>26</c:v>
                </c:pt>
                <c:pt idx="949">
                  <c:v>26</c:v>
                </c:pt>
                <c:pt idx="950">
                  <c:v>26</c:v>
                </c:pt>
                <c:pt idx="951">
                  <c:v>26</c:v>
                </c:pt>
                <c:pt idx="952">
                  <c:v>26</c:v>
                </c:pt>
                <c:pt idx="953">
                  <c:v>26</c:v>
                </c:pt>
                <c:pt idx="954">
                  <c:v>26</c:v>
                </c:pt>
                <c:pt idx="955">
                  <c:v>26</c:v>
                </c:pt>
                <c:pt idx="956">
                  <c:v>26</c:v>
                </c:pt>
                <c:pt idx="957">
                  <c:v>26</c:v>
                </c:pt>
                <c:pt idx="958">
                  <c:v>26</c:v>
                </c:pt>
                <c:pt idx="959">
                  <c:v>26</c:v>
                </c:pt>
                <c:pt idx="960">
                  <c:v>26</c:v>
                </c:pt>
                <c:pt idx="961">
                  <c:v>26</c:v>
                </c:pt>
                <c:pt idx="962">
                  <c:v>26</c:v>
                </c:pt>
                <c:pt idx="963">
                  <c:v>26</c:v>
                </c:pt>
                <c:pt idx="964">
                  <c:v>26</c:v>
                </c:pt>
                <c:pt idx="965">
                  <c:v>26</c:v>
                </c:pt>
                <c:pt idx="966">
                  <c:v>26</c:v>
                </c:pt>
                <c:pt idx="967">
                  <c:v>26</c:v>
                </c:pt>
                <c:pt idx="968">
                  <c:v>26</c:v>
                </c:pt>
                <c:pt idx="969">
                  <c:v>26</c:v>
                </c:pt>
                <c:pt idx="970">
                  <c:v>26</c:v>
                </c:pt>
                <c:pt idx="971">
                  <c:v>26</c:v>
                </c:pt>
                <c:pt idx="972">
                  <c:v>26</c:v>
                </c:pt>
                <c:pt idx="973">
                  <c:v>26</c:v>
                </c:pt>
                <c:pt idx="974">
                  <c:v>26</c:v>
                </c:pt>
                <c:pt idx="975">
                  <c:v>26</c:v>
                </c:pt>
                <c:pt idx="976">
                  <c:v>26</c:v>
                </c:pt>
                <c:pt idx="977">
                  <c:v>26</c:v>
                </c:pt>
                <c:pt idx="978">
                  <c:v>26</c:v>
                </c:pt>
                <c:pt idx="979">
                  <c:v>26</c:v>
                </c:pt>
                <c:pt idx="980">
                  <c:v>26</c:v>
                </c:pt>
                <c:pt idx="981">
                  <c:v>26</c:v>
                </c:pt>
                <c:pt idx="982">
                  <c:v>26</c:v>
                </c:pt>
                <c:pt idx="983">
                  <c:v>26</c:v>
                </c:pt>
                <c:pt idx="984">
                  <c:v>26</c:v>
                </c:pt>
                <c:pt idx="985">
                  <c:v>26</c:v>
                </c:pt>
                <c:pt idx="986">
                  <c:v>26</c:v>
                </c:pt>
                <c:pt idx="987">
                  <c:v>26</c:v>
                </c:pt>
                <c:pt idx="988">
                  <c:v>26</c:v>
                </c:pt>
                <c:pt idx="989">
                  <c:v>26</c:v>
                </c:pt>
                <c:pt idx="990">
                  <c:v>26</c:v>
                </c:pt>
                <c:pt idx="991">
                  <c:v>26</c:v>
                </c:pt>
                <c:pt idx="992">
                  <c:v>26</c:v>
                </c:pt>
                <c:pt idx="993">
                  <c:v>26</c:v>
                </c:pt>
                <c:pt idx="994">
                  <c:v>26</c:v>
                </c:pt>
                <c:pt idx="995">
                  <c:v>26</c:v>
                </c:pt>
                <c:pt idx="996">
                  <c:v>26</c:v>
                </c:pt>
                <c:pt idx="997">
                  <c:v>26</c:v>
                </c:pt>
                <c:pt idx="998">
                  <c:v>26</c:v>
                </c:pt>
                <c:pt idx="999">
                  <c:v>26</c:v>
                </c:pt>
                <c:pt idx="1000">
                  <c:v>26</c:v>
                </c:pt>
                <c:pt idx="1001">
                  <c:v>26</c:v>
                </c:pt>
                <c:pt idx="1002">
                  <c:v>26</c:v>
                </c:pt>
                <c:pt idx="1003">
                  <c:v>26</c:v>
                </c:pt>
                <c:pt idx="1004">
                  <c:v>26</c:v>
                </c:pt>
                <c:pt idx="1005">
                  <c:v>26</c:v>
                </c:pt>
                <c:pt idx="1006">
                  <c:v>26</c:v>
                </c:pt>
                <c:pt idx="1007">
                  <c:v>26</c:v>
                </c:pt>
                <c:pt idx="1008">
                  <c:v>26</c:v>
                </c:pt>
                <c:pt idx="1009">
                  <c:v>26</c:v>
                </c:pt>
                <c:pt idx="1010">
                  <c:v>26</c:v>
                </c:pt>
                <c:pt idx="1011">
                  <c:v>26</c:v>
                </c:pt>
                <c:pt idx="1012">
                  <c:v>26</c:v>
                </c:pt>
                <c:pt idx="1013">
                  <c:v>26</c:v>
                </c:pt>
                <c:pt idx="1014">
                  <c:v>26</c:v>
                </c:pt>
                <c:pt idx="1015">
                  <c:v>26</c:v>
                </c:pt>
                <c:pt idx="1016">
                  <c:v>26</c:v>
                </c:pt>
                <c:pt idx="1017">
                  <c:v>26</c:v>
                </c:pt>
                <c:pt idx="1018">
                  <c:v>26</c:v>
                </c:pt>
                <c:pt idx="1019">
                  <c:v>26</c:v>
                </c:pt>
                <c:pt idx="1020">
                  <c:v>26</c:v>
                </c:pt>
                <c:pt idx="1021">
                  <c:v>26</c:v>
                </c:pt>
                <c:pt idx="1022">
                  <c:v>26</c:v>
                </c:pt>
                <c:pt idx="1023">
                  <c:v>26</c:v>
                </c:pt>
                <c:pt idx="1024">
                  <c:v>26</c:v>
                </c:pt>
                <c:pt idx="1025">
                  <c:v>26</c:v>
                </c:pt>
                <c:pt idx="1026">
                  <c:v>26</c:v>
                </c:pt>
                <c:pt idx="1027">
                  <c:v>26</c:v>
                </c:pt>
                <c:pt idx="1028">
                  <c:v>26</c:v>
                </c:pt>
                <c:pt idx="1029">
                  <c:v>26</c:v>
                </c:pt>
                <c:pt idx="1030">
                  <c:v>26</c:v>
                </c:pt>
                <c:pt idx="1031">
                  <c:v>26</c:v>
                </c:pt>
                <c:pt idx="1032">
                  <c:v>26</c:v>
                </c:pt>
                <c:pt idx="1033">
                  <c:v>26</c:v>
                </c:pt>
                <c:pt idx="1034">
                  <c:v>26</c:v>
                </c:pt>
                <c:pt idx="1035">
                  <c:v>26</c:v>
                </c:pt>
                <c:pt idx="1036">
                  <c:v>26</c:v>
                </c:pt>
                <c:pt idx="1037">
                  <c:v>26</c:v>
                </c:pt>
                <c:pt idx="1038">
                  <c:v>26</c:v>
                </c:pt>
                <c:pt idx="1039">
                  <c:v>26</c:v>
                </c:pt>
                <c:pt idx="1040">
                  <c:v>26</c:v>
                </c:pt>
                <c:pt idx="1041">
                  <c:v>26</c:v>
                </c:pt>
                <c:pt idx="1042">
                  <c:v>26</c:v>
                </c:pt>
                <c:pt idx="1043">
                  <c:v>26</c:v>
                </c:pt>
                <c:pt idx="1044">
                  <c:v>26</c:v>
                </c:pt>
                <c:pt idx="1045">
                  <c:v>26</c:v>
                </c:pt>
                <c:pt idx="1046">
                  <c:v>26</c:v>
                </c:pt>
                <c:pt idx="1047">
                  <c:v>26</c:v>
                </c:pt>
                <c:pt idx="1048">
                  <c:v>26</c:v>
                </c:pt>
                <c:pt idx="1049">
                  <c:v>26</c:v>
                </c:pt>
                <c:pt idx="1050">
                  <c:v>26</c:v>
                </c:pt>
                <c:pt idx="1051">
                  <c:v>26</c:v>
                </c:pt>
                <c:pt idx="1052">
                  <c:v>26</c:v>
                </c:pt>
                <c:pt idx="1053">
                  <c:v>26</c:v>
                </c:pt>
                <c:pt idx="1054">
                  <c:v>26</c:v>
                </c:pt>
                <c:pt idx="1055">
                  <c:v>26</c:v>
                </c:pt>
                <c:pt idx="1056">
                  <c:v>26</c:v>
                </c:pt>
                <c:pt idx="1057">
                  <c:v>26</c:v>
                </c:pt>
                <c:pt idx="1058">
                  <c:v>26</c:v>
                </c:pt>
                <c:pt idx="1059">
                  <c:v>26</c:v>
                </c:pt>
                <c:pt idx="1060">
                  <c:v>26</c:v>
                </c:pt>
                <c:pt idx="1061">
                  <c:v>26</c:v>
                </c:pt>
                <c:pt idx="1062">
                  <c:v>26</c:v>
                </c:pt>
                <c:pt idx="1063">
                  <c:v>26</c:v>
                </c:pt>
                <c:pt idx="1064">
                  <c:v>26</c:v>
                </c:pt>
                <c:pt idx="1065">
                  <c:v>26</c:v>
                </c:pt>
                <c:pt idx="1066">
                  <c:v>26</c:v>
                </c:pt>
                <c:pt idx="1067">
                  <c:v>26</c:v>
                </c:pt>
                <c:pt idx="1068">
                  <c:v>26</c:v>
                </c:pt>
                <c:pt idx="1069">
                  <c:v>26</c:v>
                </c:pt>
                <c:pt idx="1070">
                  <c:v>26</c:v>
                </c:pt>
                <c:pt idx="1071">
                  <c:v>26</c:v>
                </c:pt>
                <c:pt idx="1072">
                  <c:v>26</c:v>
                </c:pt>
                <c:pt idx="1073">
                  <c:v>26</c:v>
                </c:pt>
                <c:pt idx="1074">
                  <c:v>26</c:v>
                </c:pt>
                <c:pt idx="1075">
                  <c:v>26</c:v>
                </c:pt>
                <c:pt idx="1076">
                  <c:v>26</c:v>
                </c:pt>
                <c:pt idx="1077">
                  <c:v>26</c:v>
                </c:pt>
                <c:pt idx="1078">
                  <c:v>26</c:v>
                </c:pt>
                <c:pt idx="1079">
                  <c:v>26</c:v>
                </c:pt>
                <c:pt idx="1080">
                  <c:v>26</c:v>
                </c:pt>
                <c:pt idx="1081">
                  <c:v>26</c:v>
                </c:pt>
                <c:pt idx="1082">
                  <c:v>26</c:v>
                </c:pt>
                <c:pt idx="1083">
                  <c:v>26</c:v>
                </c:pt>
                <c:pt idx="1084">
                  <c:v>26</c:v>
                </c:pt>
                <c:pt idx="1085">
                  <c:v>26</c:v>
                </c:pt>
                <c:pt idx="1086">
                  <c:v>26</c:v>
                </c:pt>
                <c:pt idx="1087">
                  <c:v>26</c:v>
                </c:pt>
                <c:pt idx="1088">
                  <c:v>26</c:v>
                </c:pt>
                <c:pt idx="1089">
                  <c:v>26</c:v>
                </c:pt>
                <c:pt idx="1090">
                  <c:v>26</c:v>
                </c:pt>
                <c:pt idx="1091">
                  <c:v>26</c:v>
                </c:pt>
                <c:pt idx="1092">
                  <c:v>26</c:v>
                </c:pt>
                <c:pt idx="1093">
                  <c:v>26</c:v>
                </c:pt>
                <c:pt idx="1094">
                  <c:v>26</c:v>
                </c:pt>
                <c:pt idx="1095">
                  <c:v>26</c:v>
                </c:pt>
                <c:pt idx="1096">
                  <c:v>26</c:v>
                </c:pt>
                <c:pt idx="1097">
                  <c:v>26</c:v>
                </c:pt>
                <c:pt idx="1098">
                  <c:v>26</c:v>
                </c:pt>
                <c:pt idx="1099">
                  <c:v>26</c:v>
                </c:pt>
                <c:pt idx="1100">
                  <c:v>26</c:v>
                </c:pt>
                <c:pt idx="1101">
                  <c:v>26</c:v>
                </c:pt>
                <c:pt idx="1102">
                  <c:v>26</c:v>
                </c:pt>
                <c:pt idx="1103">
                  <c:v>26</c:v>
                </c:pt>
                <c:pt idx="1104">
                  <c:v>26</c:v>
                </c:pt>
                <c:pt idx="1105">
                  <c:v>26</c:v>
                </c:pt>
                <c:pt idx="1106">
                  <c:v>26</c:v>
                </c:pt>
                <c:pt idx="1107">
                  <c:v>26</c:v>
                </c:pt>
                <c:pt idx="1108">
                  <c:v>26</c:v>
                </c:pt>
                <c:pt idx="1109">
                  <c:v>26</c:v>
                </c:pt>
                <c:pt idx="1110">
                  <c:v>26</c:v>
                </c:pt>
                <c:pt idx="1111">
                  <c:v>26</c:v>
                </c:pt>
                <c:pt idx="1112">
                  <c:v>26</c:v>
                </c:pt>
                <c:pt idx="1113">
                  <c:v>26</c:v>
                </c:pt>
                <c:pt idx="1114">
                  <c:v>26</c:v>
                </c:pt>
                <c:pt idx="1115">
                  <c:v>26</c:v>
                </c:pt>
                <c:pt idx="1116">
                  <c:v>26</c:v>
                </c:pt>
                <c:pt idx="1117">
                  <c:v>26</c:v>
                </c:pt>
                <c:pt idx="1118">
                  <c:v>26</c:v>
                </c:pt>
                <c:pt idx="1119">
                  <c:v>26</c:v>
                </c:pt>
                <c:pt idx="1120">
                  <c:v>26</c:v>
                </c:pt>
                <c:pt idx="1121">
                  <c:v>26</c:v>
                </c:pt>
                <c:pt idx="1122">
                  <c:v>26</c:v>
                </c:pt>
                <c:pt idx="1123">
                  <c:v>26</c:v>
                </c:pt>
                <c:pt idx="1124">
                  <c:v>26</c:v>
                </c:pt>
                <c:pt idx="1125">
                  <c:v>26</c:v>
                </c:pt>
                <c:pt idx="1126">
                  <c:v>26</c:v>
                </c:pt>
                <c:pt idx="1127">
                  <c:v>26</c:v>
                </c:pt>
                <c:pt idx="1128">
                  <c:v>26</c:v>
                </c:pt>
                <c:pt idx="1129">
                  <c:v>26</c:v>
                </c:pt>
                <c:pt idx="1130">
                  <c:v>26</c:v>
                </c:pt>
                <c:pt idx="1131">
                  <c:v>26</c:v>
                </c:pt>
                <c:pt idx="1132">
                  <c:v>26</c:v>
                </c:pt>
                <c:pt idx="1133">
                  <c:v>26</c:v>
                </c:pt>
                <c:pt idx="1134">
                  <c:v>26</c:v>
                </c:pt>
                <c:pt idx="1135">
                  <c:v>26</c:v>
                </c:pt>
                <c:pt idx="1136">
                  <c:v>26</c:v>
                </c:pt>
                <c:pt idx="1137">
                  <c:v>26</c:v>
                </c:pt>
                <c:pt idx="1138">
                  <c:v>26</c:v>
                </c:pt>
                <c:pt idx="1139">
                  <c:v>26</c:v>
                </c:pt>
                <c:pt idx="1140">
                  <c:v>26</c:v>
                </c:pt>
                <c:pt idx="1141">
                  <c:v>26</c:v>
                </c:pt>
                <c:pt idx="1142">
                  <c:v>26</c:v>
                </c:pt>
                <c:pt idx="1143">
                  <c:v>26</c:v>
                </c:pt>
                <c:pt idx="1144">
                  <c:v>26</c:v>
                </c:pt>
                <c:pt idx="1145">
                  <c:v>26</c:v>
                </c:pt>
                <c:pt idx="1146">
                  <c:v>26</c:v>
                </c:pt>
                <c:pt idx="1147">
                  <c:v>26</c:v>
                </c:pt>
                <c:pt idx="1148">
                  <c:v>26</c:v>
                </c:pt>
                <c:pt idx="1149">
                  <c:v>26</c:v>
                </c:pt>
                <c:pt idx="1150">
                  <c:v>26</c:v>
                </c:pt>
                <c:pt idx="1151">
                  <c:v>26</c:v>
                </c:pt>
                <c:pt idx="1152">
                  <c:v>26</c:v>
                </c:pt>
                <c:pt idx="1153">
                  <c:v>26</c:v>
                </c:pt>
                <c:pt idx="1154">
                  <c:v>26</c:v>
                </c:pt>
                <c:pt idx="1155">
                  <c:v>26</c:v>
                </c:pt>
                <c:pt idx="1156">
                  <c:v>26</c:v>
                </c:pt>
                <c:pt idx="1157">
                  <c:v>26</c:v>
                </c:pt>
                <c:pt idx="1158">
                  <c:v>26</c:v>
                </c:pt>
                <c:pt idx="1159">
                  <c:v>26</c:v>
                </c:pt>
                <c:pt idx="1160">
                  <c:v>26</c:v>
                </c:pt>
                <c:pt idx="1161">
                  <c:v>26</c:v>
                </c:pt>
                <c:pt idx="1162">
                  <c:v>26</c:v>
                </c:pt>
                <c:pt idx="1163">
                  <c:v>26</c:v>
                </c:pt>
                <c:pt idx="1164">
                  <c:v>26</c:v>
                </c:pt>
                <c:pt idx="1165">
                  <c:v>26</c:v>
                </c:pt>
                <c:pt idx="1166">
                  <c:v>26</c:v>
                </c:pt>
                <c:pt idx="1167">
                  <c:v>26</c:v>
                </c:pt>
                <c:pt idx="1168">
                  <c:v>26</c:v>
                </c:pt>
                <c:pt idx="1169">
                  <c:v>26</c:v>
                </c:pt>
                <c:pt idx="1170">
                  <c:v>26</c:v>
                </c:pt>
                <c:pt idx="1171">
                  <c:v>26</c:v>
                </c:pt>
                <c:pt idx="1172">
                  <c:v>26</c:v>
                </c:pt>
                <c:pt idx="1173">
                  <c:v>26</c:v>
                </c:pt>
                <c:pt idx="1174">
                  <c:v>26</c:v>
                </c:pt>
                <c:pt idx="1175">
                  <c:v>26</c:v>
                </c:pt>
                <c:pt idx="1176">
                  <c:v>26</c:v>
                </c:pt>
                <c:pt idx="1177">
                  <c:v>26</c:v>
                </c:pt>
                <c:pt idx="1178">
                  <c:v>26</c:v>
                </c:pt>
                <c:pt idx="1179">
                  <c:v>26</c:v>
                </c:pt>
                <c:pt idx="1180">
                  <c:v>26</c:v>
                </c:pt>
                <c:pt idx="1181">
                  <c:v>26</c:v>
                </c:pt>
                <c:pt idx="1182">
                  <c:v>26</c:v>
                </c:pt>
                <c:pt idx="1183">
                  <c:v>26</c:v>
                </c:pt>
                <c:pt idx="1184">
                  <c:v>26</c:v>
                </c:pt>
                <c:pt idx="1185">
                  <c:v>26</c:v>
                </c:pt>
                <c:pt idx="1186">
                  <c:v>26</c:v>
                </c:pt>
                <c:pt idx="1187">
                  <c:v>26</c:v>
                </c:pt>
                <c:pt idx="1188">
                  <c:v>26</c:v>
                </c:pt>
                <c:pt idx="1189">
                  <c:v>26</c:v>
                </c:pt>
                <c:pt idx="1190">
                  <c:v>26</c:v>
                </c:pt>
                <c:pt idx="1191">
                  <c:v>26</c:v>
                </c:pt>
                <c:pt idx="1192">
                  <c:v>26</c:v>
                </c:pt>
                <c:pt idx="1193">
                  <c:v>26</c:v>
                </c:pt>
                <c:pt idx="1194">
                  <c:v>26</c:v>
                </c:pt>
                <c:pt idx="1195">
                  <c:v>26</c:v>
                </c:pt>
                <c:pt idx="1196">
                  <c:v>26</c:v>
                </c:pt>
                <c:pt idx="1197">
                  <c:v>26</c:v>
                </c:pt>
                <c:pt idx="1198">
                  <c:v>26</c:v>
                </c:pt>
                <c:pt idx="1199">
                  <c:v>26</c:v>
                </c:pt>
                <c:pt idx="1200">
                  <c:v>26</c:v>
                </c:pt>
                <c:pt idx="1201">
                  <c:v>26</c:v>
                </c:pt>
                <c:pt idx="1202">
                  <c:v>26</c:v>
                </c:pt>
                <c:pt idx="1203">
                  <c:v>26</c:v>
                </c:pt>
                <c:pt idx="1204">
                  <c:v>26</c:v>
                </c:pt>
                <c:pt idx="1205">
                  <c:v>26</c:v>
                </c:pt>
                <c:pt idx="1206">
                  <c:v>26</c:v>
                </c:pt>
                <c:pt idx="1207">
                  <c:v>26</c:v>
                </c:pt>
                <c:pt idx="1208">
                  <c:v>26</c:v>
                </c:pt>
                <c:pt idx="1209">
                  <c:v>26</c:v>
                </c:pt>
                <c:pt idx="1210">
                  <c:v>26</c:v>
                </c:pt>
                <c:pt idx="1211">
                  <c:v>26</c:v>
                </c:pt>
                <c:pt idx="1212">
                  <c:v>26</c:v>
                </c:pt>
                <c:pt idx="1213">
                  <c:v>26</c:v>
                </c:pt>
                <c:pt idx="1214">
                  <c:v>26</c:v>
                </c:pt>
                <c:pt idx="1215">
                  <c:v>26</c:v>
                </c:pt>
                <c:pt idx="1216">
                  <c:v>26</c:v>
                </c:pt>
                <c:pt idx="1217">
                  <c:v>26</c:v>
                </c:pt>
                <c:pt idx="1218">
                  <c:v>26</c:v>
                </c:pt>
                <c:pt idx="1219">
                  <c:v>26</c:v>
                </c:pt>
                <c:pt idx="1220">
                  <c:v>26</c:v>
                </c:pt>
                <c:pt idx="1221">
                  <c:v>26</c:v>
                </c:pt>
                <c:pt idx="1222">
                  <c:v>26</c:v>
                </c:pt>
                <c:pt idx="1223">
                  <c:v>26</c:v>
                </c:pt>
                <c:pt idx="1224">
                  <c:v>26</c:v>
                </c:pt>
                <c:pt idx="1225">
                  <c:v>26</c:v>
                </c:pt>
                <c:pt idx="1226">
                  <c:v>26</c:v>
                </c:pt>
                <c:pt idx="1227">
                  <c:v>26</c:v>
                </c:pt>
                <c:pt idx="1228">
                  <c:v>26</c:v>
                </c:pt>
                <c:pt idx="1229">
                  <c:v>50</c:v>
                </c:pt>
                <c:pt idx="1230">
                  <c:v>50</c:v>
                </c:pt>
                <c:pt idx="1231">
                  <c:v>50</c:v>
                </c:pt>
                <c:pt idx="1232">
                  <c:v>50</c:v>
                </c:pt>
                <c:pt idx="1233">
                  <c:v>50</c:v>
                </c:pt>
                <c:pt idx="1234">
                  <c:v>50</c:v>
                </c:pt>
                <c:pt idx="1235">
                  <c:v>50</c:v>
                </c:pt>
                <c:pt idx="1236">
                  <c:v>50</c:v>
                </c:pt>
                <c:pt idx="1237">
                  <c:v>50</c:v>
                </c:pt>
                <c:pt idx="1238">
                  <c:v>50</c:v>
                </c:pt>
                <c:pt idx="1239">
                  <c:v>50</c:v>
                </c:pt>
                <c:pt idx="1240">
                  <c:v>50</c:v>
                </c:pt>
                <c:pt idx="1241">
                  <c:v>50</c:v>
                </c:pt>
                <c:pt idx="1242">
                  <c:v>50</c:v>
                </c:pt>
                <c:pt idx="1243">
                  <c:v>50</c:v>
                </c:pt>
                <c:pt idx="1244">
                  <c:v>50</c:v>
                </c:pt>
                <c:pt idx="1245">
                  <c:v>50</c:v>
                </c:pt>
                <c:pt idx="1246">
                  <c:v>50</c:v>
                </c:pt>
                <c:pt idx="1247">
                  <c:v>50</c:v>
                </c:pt>
                <c:pt idx="1248">
                  <c:v>50</c:v>
                </c:pt>
                <c:pt idx="1249">
                  <c:v>50</c:v>
                </c:pt>
                <c:pt idx="1250">
                  <c:v>50</c:v>
                </c:pt>
                <c:pt idx="1251">
                  <c:v>50</c:v>
                </c:pt>
                <c:pt idx="1252">
                  <c:v>50</c:v>
                </c:pt>
                <c:pt idx="1253">
                  <c:v>50</c:v>
                </c:pt>
                <c:pt idx="1254">
                  <c:v>50</c:v>
                </c:pt>
                <c:pt idx="1255">
                  <c:v>50</c:v>
                </c:pt>
                <c:pt idx="1256">
                  <c:v>50</c:v>
                </c:pt>
                <c:pt idx="1257">
                  <c:v>50</c:v>
                </c:pt>
                <c:pt idx="1258">
                  <c:v>50</c:v>
                </c:pt>
                <c:pt idx="1259">
                  <c:v>50</c:v>
                </c:pt>
                <c:pt idx="1260">
                  <c:v>50</c:v>
                </c:pt>
                <c:pt idx="1261">
                  <c:v>50</c:v>
                </c:pt>
                <c:pt idx="1262">
                  <c:v>50</c:v>
                </c:pt>
                <c:pt idx="1263">
                  <c:v>50</c:v>
                </c:pt>
                <c:pt idx="1264">
                  <c:v>50</c:v>
                </c:pt>
                <c:pt idx="1265">
                  <c:v>50</c:v>
                </c:pt>
                <c:pt idx="1266">
                  <c:v>50</c:v>
                </c:pt>
                <c:pt idx="1267">
                  <c:v>50</c:v>
                </c:pt>
                <c:pt idx="1268">
                  <c:v>50</c:v>
                </c:pt>
                <c:pt idx="1269">
                  <c:v>50</c:v>
                </c:pt>
                <c:pt idx="1270">
                  <c:v>50</c:v>
                </c:pt>
                <c:pt idx="1271">
                  <c:v>50</c:v>
                </c:pt>
                <c:pt idx="1272">
                  <c:v>50</c:v>
                </c:pt>
                <c:pt idx="1273">
                  <c:v>43</c:v>
                </c:pt>
                <c:pt idx="1274">
                  <c:v>43</c:v>
                </c:pt>
                <c:pt idx="1275">
                  <c:v>43</c:v>
                </c:pt>
                <c:pt idx="1276">
                  <c:v>43</c:v>
                </c:pt>
                <c:pt idx="1277">
                  <c:v>43</c:v>
                </c:pt>
                <c:pt idx="1278">
                  <c:v>43</c:v>
                </c:pt>
                <c:pt idx="1279">
                  <c:v>43</c:v>
                </c:pt>
                <c:pt idx="1280">
                  <c:v>43</c:v>
                </c:pt>
                <c:pt idx="1281">
                  <c:v>43</c:v>
                </c:pt>
                <c:pt idx="1282">
                  <c:v>43</c:v>
                </c:pt>
                <c:pt idx="1283">
                  <c:v>43</c:v>
                </c:pt>
                <c:pt idx="1284">
                  <c:v>43</c:v>
                </c:pt>
                <c:pt idx="1285">
                  <c:v>43</c:v>
                </c:pt>
                <c:pt idx="1286">
                  <c:v>43</c:v>
                </c:pt>
                <c:pt idx="1287">
                  <c:v>43</c:v>
                </c:pt>
                <c:pt idx="1288">
                  <c:v>43</c:v>
                </c:pt>
                <c:pt idx="1289">
                  <c:v>43</c:v>
                </c:pt>
                <c:pt idx="1290">
                  <c:v>43</c:v>
                </c:pt>
                <c:pt idx="1291">
                  <c:v>43</c:v>
                </c:pt>
                <c:pt idx="1292">
                  <c:v>43</c:v>
                </c:pt>
                <c:pt idx="1293">
                  <c:v>43</c:v>
                </c:pt>
                <c:pt idx="1294">
                  <c:v>43</c:v>
                </c:pt>
                <c:pt idx="1295">
                  <c:v>43</c:v>
                </c:pt>
                <c:pt idx="1296">
                  <c:v>43</c:v>
                </c:pt>
                <c:pt idx="1297">
                  <c:v>43</c:v>
                </c:pt>
                <c:pt idx="1298">
                  <c:v>43</c:v>
                </c:pt>
                <c:pt idx="1299">
                  <c:v>43</c:v>
                </c:pt>
                <c:pt idx="1300">
                  <c:v>43</c:v>
                </c:pt>
                <c:pt idx="1301">
                  <c:v>43</c:v>
                </c:pt>
                <c:pt idx="1302">
                  <c:v>43</c:v>
                </c:pt>
                <c:pt idx="1303">
                  <c:v>43</c:v>
                </c:pt>
                <c:pt idx="1304">
                  <c:v>43</c:v>
                </c:pt>
                <c:pt idx="1305">
                  <c:v>43</c:v>
                </c:pt>
                <c:pt idx="1306">
                  <c:v>43</c:v>
                </c:pt>
                <c:pt idx="1307">
                  <c:v>43</c:v>
                </c:pt>
                <c:pt idx="1308">
                  <c:v>43</c:v>
                </c:pt>
                <c:pt idx="1309">
                  <c:v>43</c:v>
                </c:pt>
                <c:pt idx="1310">
                  <c:v>43</c:v>
                </c:pt>
                <c:pt idx="1311">
                  <c:v>43</c:v>
                </c:pt>
                <c:pt idx="1312">
                  <c:v>43</c:v>
                </c:pt>
                <c:pt idx="1313">
                  <c:v>43</c:v>
                </c:pt>
                <c:pt idx="1314">
                  <c:v>43</c:v>
                </c:pt>
                <c:pt idx="1315">
                  <c:v>43</c:v>
                </c:pt>
                <c:pt idx="1316">
                  <c:v>43</c:v>
                </c:pt>
                <c:pt idx="1317">
                  <c:v>43</c:v>
                </c:pt>
                <c:pt idx="1318">
                  <c:v>43</c:v>
                </c:pt>
                <c:pt idx="1319">
                  <c:v>43</c:v>
                </c:pt>
                <c:pt idx="1320">
                  <c:v>43</c:v>
                </c:pt>
                <c:pt idx="1321">
                  <c:v>43</c:v>
                </c:pt>
                <c:pt idx="1322">
                  <c:v>43</c:v>
                </c:pt>
                <c:pt idx="1323">
                  <c:v>43</c:v>
                </c:pt>
                <c:pt idx="1324">
                  <c:v>43</c:v>
                </c:pt>
                <c:pt idx="1325">
                  <c:v>41</c:v>
                </c:pt>
                <c:pt idx="1326">
                  <c:v>41</c:v>
                </c:pt>
                <c:pt idx="1327">
                  <c:v>41</c:v>
                </c:pt>
                <c:pt idx="1328">
                  <c:v>41</c:v>
                </c:pt>
                <c:pt idx="1329">
                  <c:v>41</c:v>
                </c:pt>
                <c:pt idx="1330">
                  <c:v>41</c:v>
                </c:pt>
                <c:pt idx="1331">
                  <c:v>41</c:v>
                </c:pt>
                <c:pt idx="1332">
                  <c:v>41</c:v>
                </c:pt>
                <c:pt idx="1333">
                  <c:v>41</c:v>
                </c:pt>
                <c:pt idx="1334">
                  <c:v>41</c:v>
                </c:pt>
                <c:pt idx="1335">
                  <c:v>41</c:v>
                </c:pt>
                <c:pt idx="1336">
                  <c:v>41</c:v>
                </c:pt>
                <c:pt idx="1337">
                  <c:v>41</c:v>
                </c:pt>
                <c:pt idx="1338">
                  <c:v>41</c:v>
                </c:pt>
                <c:pt idx="1339">
                  <c:v>41</c:v>
                </c:pt>
                <c:pt idx="1340">
                  <c:v>41</c:v>
                </c:pt>
                <c:pt idx="1341">
                  <c:v>41</c:v>
                </c:pt>
                <c:pt idx="1342">
                  <c:v>41</c:v>
                </c:pt>
                <c:pt idx="1343">
                  <c:v>41</c:v>
                </c:pt>
                <c:pt idx="1344">
                  <c:v>41</c:v>
                </c:pt>
                <c:pt idx="1345">
                  <c:v>41</c:v>
                </c:pt>
                <c:pt idx="1346">
                  <c:v>41</c:v>
                </c:pt>
                <c:pt idx="1347">
                  <c:v>41</c:v>
                </c:pt>
                <c:pt idx="1348">
                  <c:v>41</c:v>
                </c:pt>
                <c:pt idx="1349">
                  <c:v>41</c:v>
                </c:pt>
                <c:pt idx="1350">
                  <c:v>41</c:v>
                </c:pt>
                <c:pt idx="1351">
                  <c:v>41</c:v>
                </c:pt>
                <c:pt idx="1352">
                  <c:v>41</c:v>
                </c:pt>
                <c:pt idx="1353">
                  <c:v>41</c:v>
                </c:pt>
                <c:pt idx="1354">
                  <c:v>41</c:v>
                </c:pt>
                <c:pt idx="1355">
                  <c:v>41</c:v>
                </c:pt>
                <c:pt idx="1356">
                  <c:v>41</c:v>
                </c:pt>
                <c:pt idx="1357">
                  <c:v>41</c:v>
                </c:pt>
                <c:pt idx="1358">
                  <c:v>41</c:v>
                </c:pt>
                <c:pt idx="1359">
                  <c:v>41</c:v>
                </c:pt>
                <c:pt idx="1360">
                  <c:v>41</c:v>
                </c:pt>
                <c:pt idx="1361">
                  <c:v>41</c:v>
                </c:pt>
                <c:pt idx="1362">
                  <c:v>41</c:v>
                </c:pt>
                <c:pt idx="1363">
                  <c:v>41</c:v>
                </c:pt>
                <c:pt idx="1364">
                  <c:v>41</c:v>
                </c:pt>
                <c:pt idx="1365">
                  <c:v>41</c:v>
                </c:pt>
                <c:pt idx="1366">
                  <c:v>41</c:v>
                </c:pt>
                <c:pt idx="1367">
                  <c:v>41</c:v>
                </c:pt>
                <c:pt idx="1368">
                  <c:v>41</c:v>
                </c:pt>
                <c:pt idx="1369">
                  <c:v>41</c:v>
                </c:pt>
                <c:pt idx="1370">
                  <c:v>41</c:v>
                </c:pt>
                <c:pt idx="1371">
                  <c:v>41</c:v>
                </c:pt>
                <c:pt idx="1372">
                  <c:v>41</c:v>
                </c:pt>
                <c:pt idx="1373">
                  <c:v>41</c:v>
                </c:pt>
                <c:pt idx="1374">
                  <c:v>41</c:v>
                </c:pt>
                <c:pt idx="1375">
                  <c:v>41</c:v>
                </c:pt>
                <c:pt idx="1376">
                  <c:v>41</c:v>
                </c:pt>
                <c:pt idx="1377">
                  <c:v>41</c:v>
                </c:pt>
                <c:pt idx="1378">
                  <c:v>41</c:v>
                </c:pt>
                <c:pt idx="1379">
                  <c:v>41</c:v>
                </c:pt>
                <c:pt idx="1380">
                  <c:v>41</c:v>
                </c:pt>
                <c:pt idx="1381">
                  <c:v>41</c:v>
                </c:pt>
                <c:pt idx="1382">
                  <c:v>41</c:v>
                </c:pt>
                <c:pt idx="1383">
                  <c:v>41</c:v>
                </c:pt>
                <c:pt idx="1384">
                  <c:v>41</c:v>
                </c:pt>
                <c:pt idx="1385">
                  <c:v>41</c:v>
                </c:pt>
                <c:pt idx="1386">
                  <c:v>41</c:v>
                </c:pt>
                <c:pt idx="1387">
                  <c:v>41</c:v>
                </c:pt>
                <c:pt idx="1388">
                  <c:v>41</c:v>
                </c:pt>
                <c:pt idx="1389">
                  <c:v>41</c:v>
                </c:pt>
                <c:pt idx="1390">
                  <c:v>41</c:v>
                </c:pt>
                <c:pt idx="1391">
                  <c:v>41</c:v>
                </c:pt>
                <c:pt idx="1392">
                  <c:v>41</c:v>
                </c:pt>
                <c:pt idx="1393">
                  <c:v>41</c:v>
                </c:pt>
                <c:pt idx="1394">
                  <c:v>41</c:v>
                </c:pt>
                <c:pt idx="1395">
                  <c:v>41</c:v>
                </c:pt>
                <c:pt idx="1396">
                  <c:v>41</c:v>
                </c:pt>
                <c:pt idx="1397">
                  <c:v>41</c:v>
                </c:pt>
                <c:pt idx="1398">
                  <c:v>41</c:v>
                </c:pt>
                <c:pt idx="1399">
                  <c:v>41</c:v>
                </c:pt>
                <c:pt idx="1400">
                  <c:v>41</c:v>
                </c:pt>
                <c:pt idx="1401">
                  <c:v>41</c:v>
                </c:pt>
                <c:pt idx="1402">
                  <c:v>41</c:v>
                </c:pt>
                <c:pt idx="1403">
                  <c:v>41</c:v>
                </c:pt>
                <c:pt idx="1404">
                  <c:v>41</c:v>
                </c:pt>
                <c:pt idx="1405">
                  <c:v>41</c:v>
                </c:pt>
                <c:pt idx="1406">
                  <c:v>41</c:v>
                </c:pt>
                <c:pt idx="1407">
                  <c:v>41</c:v>
                </c:pt>
                <c:pt idx="1408">
                  <c:v>41</c:v>
                </c:pt>
                <c:pt idx="1409">
                  <c:v>41</c:v>
                </c:pt>
                <c:pt idx="1410">
                  <c:v>41</c:v>
                </c:pt>
                <c:pt idx="1411">
                  <c:v>41</c:v>
                </c:pt>
                <c:pt idx="1412">
                  <c:v>41</c:v>
                </c:pt>
                <c:pt idx="1413">
                  <c:v>41</c:v>
                </c:pt>
                <c:pt idx="1414">
                  <c:v>41</c:v>
                </c:pt>
                <c:pt idx="1415">
                  <c:v>41</c:v>
                </c:pt>
                <c:pt idx="1416">
                  <c:v>41</c:v>
                </c:pt>
                <c:pt idx="1417">
                  <c:v>41</c:v>
                </c:pt>
                <c:pt idx="1418">
                  <c:v>41</c:v>
                </c:pt>
                <c:pt idx="1419">
                  <c:v>41</c:v>
                </c:pt>
                <c:pt idx="1420">
                  <c:v>41</c:v>
                </c:pt>
                <c:pt idx="1421">
                  <c:v>41</c:v>
                </c:pt>
                <c:pt idx="1422">
                  <c:v>41</c:v>
                </c:pt>
                <c:pt idx="1423">
                  <c:v>41</c:v>
                </c:pt>
                <c:pt idx="1424">
                  <c:v>41</c:v>
                </c:pt>
                <c:pt idx="1425">
                  <c:v>41</c:v>
                </c:pt>
                <c:pt idx="1426">
                  <c:v>41</c:v>
                </c:pt>
                <c:pt idx="1427">
                  <c:v>41</c:v>
                </c:pt>
                <c:pt idx="1428">
                  <c:v>41</c:v>
                </c:pt>
                <c:pt idx="1429">
                  <c:v>41</c:v>
                </c:pt>
                <c:pt idx="1430">
                  <c:v>41</c:v>
                </c:pt>
                <c:pt idx="1431">
                  <c:v>41</c:v>
                </c:pt>
                <c:pt idx="1432">
                  <c:v>41</c:v>
                </c:pt>
                <c:pt idx="1433">
                  <c:v>41</c:v>
                </c:pt>
                <c:pt idx="1434">
                  <c:v>41</c:v>
                </c:pt>
                <c:pt idx="1435">
                  <c:v>41</c:v>
                </c:pt>
                <c:pt idx="1436">
                  <c:v>41</c:v>
                </c:pt>
                <c:pt idx="1437">
                  <c:v>41</c:v>
                </c:pt>
                <c:pt idx="1438">
                  <c:v>41</c:v>
                </c:pt>
                <c:pt idx="1439">
                  <c:v>41</c:v>
                </c:pt>
                <c:pt idx="1440">
                  <c:v>41</c:v>
                </c:pt>
                <c:pt idx="1441">
                  <c:v>41</c:v>
                </c:pt>
                <c:pt idx="1442">
                  <c:v>41</c:v>
                </c:pt>
                <c:pt idx="1443">
                  <c:v>41</c:v>
                </c:pt>
                <c:pt idx="1444">
                  <c:v>41</c:v>
                </c:pt>
                <c:pt idx="1445">
                  <c:v>41</c:v>
                </c:pt>
                <c:pt idx="1446">
                  <c:v>30</c:v>
                </c:pt>
                <c:pt idx="1447">
                  <c:v>30</c:v>
                </c:pt>
                <c:pt idx="1448">
                  <c:v>30</c:v>
                </c:pt>
                <c:pt idx="1449">
                  <c:v>30</c:v>
                </c:pt>
                <c:pt idx="1450">
                  <c:v>30</c:v>
                </c:pt>
                <c:pt idx="1451">
                  <c:v>30</c:v>
                </c:pt>
                <c:pt idx="1452">
                  <c:v>30</c:v>
                </c:pt>
                <c:pt idx="1453">
                  <c:v>30</c:v>
                </c:pt>
                <c:pt idx="1454">
                  <c:v>30</c:v>
                </c:pt>
                <c:pt idx="1455">
                  <c:v>30</c:v>
                </c:pt>
                <c:pt idx="1456">
                  <c:v>30</c:v>
                </c:pt>
                <c:pt idx="1457">
                  <c:v>30</c:v>
                </c:pt>
                <c:pt idx="1458">
                  <c:v>30</c:v>
                </c:pt>
                <c:pt idx="1459">
                  <c:v>30</c:v>
                </c:pt>
                <c:pt idx="1460">
                  <c:v>30</c:v>
                </c:pt>
                <c:pt idx="1461">
                  <c:v>30</c:v>
                </c:pt>
                <c:pt idx="1462">
                  <c:v>30</c:v>
                </c:pt>
                <c:pt idx="1463">
                  <c:v>30</c:v>
                </c:pt>
                <c:pt idx="1464">
                  <c:v>30</c:v>
                </c:pt>
                <c:pt idx="1465">
                  <c:v>30</c:v>
                </c:pt>
                <c:pt idx="1466">
                  <c:v>30</c:v>
                </c:pt>
                <c:pt idx="1467">
                  <c:v>30</c:v>
                </c:pt>
                <c:pt idx="1468">
                  <c:v>30</c:v>
                </c:pt>
                <c:pt idx="1469">
                  <c:v>30</c:v>
                </c:pt>
                <c:pt idx="1470">
                  <c:v>30</c:v>
                </c:pt>
                <c:pt idx="1471">
                  <c:v>30</c:v>
                </c:pt>
                <c:pt idx="1472">
                  <c:v>30</c:v>
                </c:pt>
                <c:pt idx="1473">
                  <c:v>30</c:v>
                </c:pt>
                <c:pt idx="1474">
                  <c:v>30</c:v>
                </c:pt>
                <c:pt idx="1475">
                  <c:v>30</c:v>
                </c:pt>
                <c:pt idx="1476">
                  <c:v>30</c:v>
                </c:pt>
                <c:pt idx="1477">
                  <c:v>30</c:v>
                </c:pt>
                <c:pt idx="1478">
                  <c:v>30</c:v>
                </c:pt>
                <c:pt idx="1479">
                  <c:v>30</c:v>
                </c:pt>
                <c:pt idx="1480">
                  <c:v>30</c:v>
                </c:pt>
                <c:pt idx="1481">
                  <c:v>30</c:v>
                </c:pt>
                <c:pt idx="1482">
                  <c:v>30</c:v>
                </c:pt>
                <c:pt idx="1483">
                  <c:v>30</c:v>
                </c:pt>
                <c:pt idx="1484">
                  <c:v>30</c:v>
                </c:pt>
                <c:pt idx="1485">
                  <c:v>30</c:v>
                </c:pt>
                <c:pt idx="1486">
                  <c:v>30</c:v>
                </c:pt>
                <c:pt idx="1487">
                  <c:v>30</c:v>
                </c:pt>
                <c:pt idx="1488">
                  <c:v>30</c:v>
                </c:pt>
                <c:pt idx="1489">
                  <c:v>30</c:v>
                </c:pt>
                <c:pt idx="1490">
                  <c:v>30</c:v>
                </c:pt>
                <c:pt idx="1491">
                  <c:v>30</c:v>
                </c:pt>
                <c:pt idx="1492">
                  <c:v>30</c:v>
                </c:pt>
                <c:pt idx="1493">
                  <c:v>30</c:v>
                </c:pt>
                <c:pt idx="1494">
                  <c:v>30</c:v>
                </c:pt>
                <c:pt idx="1495">
                  <c:v>30</c:v>
                </c:pt>
                <c:pt idx="1496">
                  <c:v>30</c:v>
                </c:pt>
                <c:pt idx="1497">
                  <c:v>30</c:v>
                </c:pt>
                <c:pt idx="1498">
                  <c:v>30</c:v>
                </c:pt>
                <c:pt idx="1499">
                  <c:v>30</c:v>
                </c:pt>
                <c:pt idx="1500">
                  <c:v>30</c:v>
                </c:pt>
                <c:pt idx="1501">
                  <c:v>30</c:v>
                </c:pt>
                <c:pt idx="1502">
                  <c:v>30</c:v>
                </c:pt>
                <c:pt idx="1503">
                  <c:v>30</c:v>
                </c:pt>
                <c:pt idx="1504">
                  <c:v>30</c:v>
                </c:pt>
                <c:pt idx="1505">
                  <c:v>30</c:v>
                </c:pt>
                <c:pt idx="1506">
                  <c:v>30</c:v>
                </c:pt>
                <c:pt idx="1507">
                  <c:v>30</c:v>
                </c:pt>
                <c:pt idx="1508">
                  <c:v>30</c:v>
                </c:pt>
                <c:pt idx="1509">
                  <c:v>30</c:v>
                </c:pt>
                <c:pt idx="1510">
                  <c:v>30</c:v>
                </c:pt>
                <c:pt idx="1511">
                  <c:v>30</c:v>
                </c:pt>
                <c:pt idx="1512">
                  <c:v>30</c:v>
                </c:pt>
                <c:pt idx="1513">
                  <c:v>30</c:v>
                </c:pt>
                <c:pt idx="1514">
                  <c:v>30</c:v>
                </c:pt>
                <c:pt idx="1515">
                  <c:v>30</c:v>
                </c:pt>
                <c:pt idx="1516">
                  <c:v>30</c:v>
                </c:pt>
                <c:pt idx="1517">
                  <c:v>30</c:v>
                </c:pt>
                <c:pt idx="1518">
                  <c:v>30</c:v>
                </c:pt>
                <c:pt idx="1519">
                  <c:v>30</c:v>
                </c:pt>
                <c:pt idx="1520">
                  <c:v>30</c:v>
                </c:pt>
                <c:pt idx="1521">
                  <c:v>30</c:v>
                </c:pt>
                <c:pt idx="1522">
                  <c:v>30</c:v>
                </c:pt>
                <c:pt idx="1523">
                  <c:v>30</c:v>
                </c:pt>
                <c:pt idx="1524">
                  <c:v>30</c:v>
                </c:pt>
                <c:pt idx="1525">
                  <c:v>30</c:v>
                </c:pt>
                <c:pt idx="1526">
                  <c:v>30</c:v>
                </c:pt>
                <c:pt idx="1527">
                  <c:v>30</c:v>
                </c:pt>
                <c:pt idx="1528">
                  <c:v>30</c:v>
                </c:pt>
                <c:pt idx="1529">
                  <c:v>30</c:v>
                </c:pt>
                <c:pt idx="1530">
                  <c:v>30</c:v>
                </c:pt>
                <c:pt idx="1531">
                  <c:v>30</c:v>
                </c:pt>
                <c:pt idx="1532">
                  <c:v>30</c:v>
                </c:pt>
                <c:pt idx="1533">
                  <c:v>30</c:v>
                </c:pt>
                <c:pt idx="1534">
                  <c:v>30</c:v>
                </c:pt>
                <c:pt idx="1535">
                  <c:v>30</c:v>
                </c:pt>
                <c:pt idx="1536">
                  <c:v>30</c:v>
                </c:pt>
                <c:pt idx="1537">
                  <c:v>30</c:v>
                </c:pt>
                <c:pt idx="1538">
                  <c:v>34</c:v>
                </c:pt>
                <c:pt idx="1539">
                  <c:v>21</c:v>
                </c:pt>
                <c:pt idx="1540">
                  <c:v>34</c:v>
                </c:pt>
                <c:pt idx="1541">
                  <c:v>34</c:v>
                </c:pt>
                <c:pt idx="1542">
                  <c:v>34</c:v>
                </c:pt>
                <c:pt idx="1543">
                  <c:v>21</c:v>
                </c:pt>
                <c:pt idx="1544">
                  <c:v>34</c:v>
                </c:pt>
                <c:pt idx="1545">
                  <c:v>21</c:v>
                </c:pt>
                <c:pt idx="1546">
                  <c:v>21</c:v>
                </c:pt>
                <c:pt idx="1547">
                  <c:v>34</c:v>
                </c:pt>
                <c:pt idx="1548">
                  <c:v>21</c:v>
                </c:pt>
                <c:pt idx="1549">
                  <c:v>34</c:v>
                </c:pt>
                <c:pt idx="1550">
                  <c:v>21</c:v>
                </c:pt>
                <c:pt idx="1551">
                  <c:v>34</c:v>
                </c:pt>
                <c:pt idx="1552">
                  <c:v>34</c:v>
                </c:pt>
                <c:pt idx="1553">
                  <c:v>21</c:v>
                </c:pt>
                <c:pt idx="1554">
                  <c:v>34</c:v>
                </c:pt>
                <c:pt idx="1555">
                  <c:v>34</c:v>
                </c:pt>
                <c:pt idx="1556">
                  <c:v>34</c:v>
                </c:pt>
                <c:pt idx="1557">
                  <c:v>34</c:v>
                </c:pt>
                <c:pt idx="1558">
                  <c:v>34</c:v>
                </c:pt>
                <c:pt idx="1559">
                  <c:v>34</c:v>
                </c:pt>
                <c:pt idx="1560">
                  <c:v>21</c:v>
                </c:pt>
                <c:pt idx="1561">
                  <c:v>34</c:v>
                </c:pt>
                <c:pt idx="1562">
                  <c:v>34</c:v>
                </c:pt>
                <c:pt idx="1563">
                  <c:v>34</c:v>
                </c:pt>
                <c:pt idx="1564">
                  <c:v>21</c:v>
                </c:pt>
                <c:pt idx="1565">
                  <c:v>34</c:v>
                </c:pt>
                <c:pt idx="1566">
                  <c:v>21</c:v>
                </c:pt>
                <c:pt idx="1567">
                  <c:v>34</c:v>
                </c:pt>
                <c:pt idx="1568">
                  <c:v>21</c:v>
                </c:pt>
                <c:pt idx="1569">
                  <c:v>34</c:v>
                </c:pt>
                <c:pt idx="1570">
                  <c:v>34</c:v>
                </c:pt>
                <c:pt idx="1571">
                  <c:v>21</c:v>
                </c:pt>
                <c:pt idx="1572">
                  <c:v>34</c:v>
                </c:pt>
                <c:pt idx="1573">
                  <c:v>34</c:v>
                </c:pt>
                <c:pt idx="1574">
                  <c:v>34</c:v>
                </c:pt>
                <c:pt idx="1575">
                  <c:v>21</c:v>
                </c:pt>
                <c:pt idx="1576">
                  <c:v>34</c:v>
                </c:pt>
                <c:pt idx="1577">
                  <c:v>34</c:v>
                </c:pt>
                <c:pt idx="1578">
                  <c:v>34</c:v>
                </c:pt>
                <c:pt idx="1579">
                  <c:v>21</c:v>
                </c:pt>
                <c:pt idx="1580">
                  <c:v>21</c:v>
                </c:pt>
                <c:pt idx="1581">
                  <c:v>34</c:v>
                </c:pt>
                <c:pt idx="1582">
                  <c:v>21</c:v>
                </c:pt>
                <c:pt idx="1583">
                  <c:v>21</c:v>
                </c:pt>
                <c:pt idx="1584">
                  <c:v>34</c:v>
                </c:pt>
                <c:pt idx="1585">
                  <c:v>21</c:v>
                </c:pt>
                <c:pt idx="1586">
                  <c:v>21</c:v>
                </c:pt>
                <c:pt idx="1587">
                  <c:v>34</c:v>
                </c:pt>
                <c:pt idx="1588">
                  <c:v>34</c:v>
                </c:pt>
                <c:pt idx="1589">
                  <c:v>34</c:v>
                </c:pt>
                <c:pt idx="1590">
                  <c:v>21</c:v>
                </c:pt>
                <c:pt idx="1591">
                  <c:v>21</c:v>
                </c:pt>
                <c:pt idx="1592">
                  <c:v>21</c:v>
                </c:pt>
                <c:pt idx="1593">
                  <c:v>21</c:v>
                </c:pt>
                <c:pt idx="1594">
                  <c:v>34</c:v>
                </c:pt>
                <c:pt idx="1595">
                  <c:v>34</c:v>
                </c:pt>
                <c:pt idx="1596">
                  <c:v>34</c:v>
                </c:pt>
                <c:pt idx="1597">
                  <c:v>34</c:v>
                </c:pt>
                <c:pt idx="1598">
                  <c:v>21</c:v>
                </c:pt>
                <c:pt idx="1599">
                  <c:v>34</c:v>
                </c:pt>
                <c:pt idx="1600">
                  <c:v>34</c:v>
                </c:pt>
                <c:pt idx="1601">
                  <c:v>34</c:v>
                </c:pt>
                <c:pt idx="1602">
                  <c:v>34</c:v>
                </c:pt>
                <c:pt idx="1603">
                  <c:v>34</c:v>
                </c:pt>
                <c:pt idx="1604">
                  <c:v>21</c:v>
                </c:pt>
                <c:pt idx="1605">
                  <c:v>34</c:v>
                </c:pt>
                <c:pt idx="1606">
                  <c:v>21</c:v>
                </c:pt>
                <c:pt idx="1607">
                  <c:v>21</c:v>
                </c:pt>
                <c:pt idx="1608">
                  <c:v>34</c:v>
                </c:pt>
                <c:pt idx="1609">
                  <c:v>34</c:v>
                </c:pt>
                <c:pt idx="1610">
                  <c:v>21</c:v>
                </c:pt>
                <c:pt idx="1611">
                  <c:v>21</c:v>
                </c:pt>
                <c:pt idx="1612">
                  <c:v>21</c:v>
                </c:pt>
                <c:pt idx="1613">
                  <c:v>34</c:v>
                </c:pt>
                <c:pt idx="1614">
                  <c:v>34</c:v>
                </c:pt>
                <c:pt idx="1615">
                  <c:v>34</c:v>
                </c:pt>
                <c:pt idx="1616">
                  <c:v>34</c:v>
                </c:pt>
                <c:pt idx="1617">
                  <c:v>34</c:v>
                </c:pt>
                <c:pt idx="1618">
                  <c:v>34</c:v>
                </c:pt>
                <c:pt idx="1619">
                  <c:v>21</c:v>
                </c:pt>
                <c:pt idx="1620">
                  <c:v>34</c:v>
                </c:pt>
                <c:pt idx="1621">
                  <c:v>34</c:v>
                </c:pt>
                <c:pt idx="1622">
                  <c:v>21</c:v>
                </c:pt>
                <c:pt idx="1623">
                  <c:v>21</c:v>
                </c:pt>
                <c:pt idx="1624">
                  <c:v>21</c:v>
                </c:pt>
                <c:pt idx="1625">
                  <c:v>34</c:v>
                </c:pt>
                <c:pt idx="1626">
                  <c:v>21</c:v>
                </c:pt>
                <c:pt idx="1627">
                  <c:v>21</c:v>
                </c:pt>
                <c:pt idx="1628">
                  <c:v>21</c:v>
                </c:pt>
                <c:pt idx="1629">
                  <c:v>21</c:v>
                </c:pt>
                <c:pt idx="1630">
                  <c:v>21</c:v>
                </c:pt>
                <c:pt idx="1631">
                  <c:v>34</c:v>
                </c:pt>
                <c:pt idx="1632">
                  <c:v>21</c:v>
                </c:pt>
                <c:pt idx="1633">
                  <c:v>34</c:v>
                </c:pt>
                <c:pt idx="1634">
                  <c:v>34</c:v>
                </c:pt>
                <c:pt idx="1635">
                  <c:v>21</c:v>
                </c:pt>
                <c:pt idx="1636">
                  <c:v>34</c:v>
                </c:pt>
                <c:pt idx="1637">
                  <c:v>34</c:v>
                </c:pt>
                <c:pt idx="1638">
                  <c:v>34</c:v>
                </c:pt>
                <c:pt idx="1639">
                  <c:v>34</c:v>
                </c:pt>
                <c:pt idx="1640">
                  <c:v>34</c:v>
                </c:pt>
                <c:pt idx="1641">
                  <c:v>34</c:v>
                </c:pt>
                <c:pt idx="1642">
                  <c:v>21</c:v>
                </c:pt>
                <c:pt idx="1643">
                  <c:v>34</c:v>
                </c:pt>
                <c:pt idx="1644">
                  <c:v>34</c:v>
                </c:pt>
                <c:pt idx="1645">
                  <c:v>21</c:v>
                </c:pt>
                <c:pt idx="1646">
                  <c:v>34</c:v>
                </c:pt>
                <c:pt idx="1647">
                  <c:v>34</c:v>
                </c:pt>
                <c:pt idx="1648">
                  <c:v>21</c:v>
                </c:pt>
                <c:pt idx="1649">
                  <c:v>34</c:v>
                </c:pt>
                <c:pt idx="1650">
                  <c:v>21</c:v>
                </c:pt>
                <c:pt idx="1651">
                  <c:v>21</c:v>
                </c:pt>
                <c:pt idx="1652">
                  <c:v>21</c:v>
                </c:pt>
                <c:pt idx="1653">
                  <c:v>34</c:v>
                </c:pt>
                <c:pt idx="1654">
                  <c:v>34</c:v>
                </c:pt>
                <c:pt idx="1655">
                  <c:v>34</c:v>
                </c:pt>
                <c:pt idx="1656">
                  <c:v>34</c:v>
                </c:pt>
                <c:pt idx="1657">
                  <c:v>34</c:v>
                </c:pt>
                <c:pt idx="1658">
                  <c:v>21</c:v>
                </c:pt>
                <c:pt idx="1659">
                  <c:v>34</c:v>
                </c:pt>
                <c:pt idx="1660">
                  <c:v>34</c:v>
                </c:pt>
                <c:pt idx="1661">
                  <c:v>21</c:v>
                </c:pt>
                <c:pt idx="1662">
                  <c:v>21</c:v>
                </c:pt>
                <c:pt idx="1663">
                  <c:v>34</c:v>
                </c:pt>
                <c:pt idx="1664">
                  <c:v>21</c:v>
                </c:pt>
                <c:pt idx="1665">
                  <c:v>34</c:v>
                </c:pt>
                <c:pt idx="1666">
                  <c:v>21</c:v>
                </c:pt>
                <c:pt idx="1667">
                  <c:v>21</c:v>
                </c:pt>
                <c:pt idx="1668">
                  <c:v>34</c:v>
                </c:pt>
                <c:pt idx="1669">
                  <c:v>21</c:v>
                </c:pt>
                <c:pt idx="1670">
                  <c:v>34</c:v>
                </c:pt>
                <c:pt idx="1671">
                  <c:v>21</c:v>
                </c:pt>
                <c:pt idx="1672">
                  <c:v>21</c:v>
                </c:pt>
                <c:pt idx="1673">
                  <c:v>34</c:v>
                </c:pt>
                <c:pt idx="1674">
                  <c:v>21</c:v>
                </c:pt>
                <c:pt idx="1675">
                  <c:v>34</c:v>
                </c:pt>
                <c:pt idx="1676">
                  <c:v>34</c:v>
                </c:pt>
                <c:pt idx="1677">
                  <c:v>34</c:v>
                </c:pt>
                <c:pt idx="1678">
                  <c:v>34</c:v>
                </c:pt>
                <c:pt idx="1679">
                  <c:v>21</c:v>
                </c:pt>
                <c:pt idx="1680">
                  <c:v>34</c:v>
                </c:pt>
                <c:pt idx="1681">
                  <c:v>34</c:v>
                </c:pt>
                <c:pt idx="1682">
                  <c:v>21</c:v>
                </c:pt>
                <c:pt idx="1683">
                  <c:v>21</c:v>
                </c:pt>
                <c:pt idx="1684">
                  <c:v>34</c:v>
                </c:pt>
                <c:pt idx="1685">
                  <c:v>21</c:v>
                </c:pt>
                <c:pt idx="1686">
                  <c:v>34</c:v>
                </c:pt>
                <c:pt idx="1687">
                  <c:v>34</c:v>
                </c:pt>
                <c:pt idx="1688">
                  <c:v>21</c:v>
                </c:pt>
                <c:pt idx="1689">
                  <c:v>34</c:v>
                </c:pt>
                <c:pt idx="1690">
                  <c:v>34</c:v>
                </c:pt>
                <c:pt idx="1691">
                  <c:v>34</c:v>
                </c:pt>
                <c:pt idx="1692">
                  <c:v>21</c:v>
                </c:pt>
                <c:pt idx="1693">
                  <c:v>34</c:v>
                </c:pt>
                <c:pt idx="1694">
                  <c:v>34</c:v>
                </c:pt>
                <c:pt idx="1695">
                  <c:v>21</c:v>
                </c:pt>
                <c:pt idx="1696">
                  <c:v>34</c:v>
                </c:pt>
                <c:pt idx="1697">
                  <c:v>21</c:v>
                </c:pt>
                <c:pt idx="1698">
                  <c:v>34</c:v>
                </c:pt>
                <c:pt idx="1699">
                  <c:v>34</c:v>
                </c:pt>
                <c:pt idx="1700">
                  <c:v>34</c:v>
                </c:pt>
                <c:pt idx="1701">
                  <c:v>21</c:v>
                </c:pt>
                <c:pt idx="1702">
                  <c:v>34</c:v>
                </c:pt>
                <c:pt idx="1703">
                  <c:v>21</c:v>
                </c:pt>
                <c:pt idx="1704">
                  <c:v>21</c:v>
                </c:pt>
                <c:pt idx="1705">
                  <c:v>21</c:v>
                </c:pt>
                <c:pt idx="1706">
                  <c:v>34</c:v>
                </c:pt>
                <c:pt idx="1707">
                  <c:v>21</c:v>
                </c:pt>
                <c:pt idx="1708">
                  <c:v>34</c:v>
                </c:pt>
                <c:pt idx="1709">
                  <c:v>21</c:v>
                </c:pt>
                <c:pt idx="1710">
                  <c:v>34</c:v>
                </c:pt>
                <c:pt idx="1711">
                  <c:v>21</c:v>
                </c:pt>
                <c:pt idx="1712">
                  <c:v>34</c:v>
                </c:pt>
                <c:pt idx="1713">
                  <c:v>21</c:v>
                </c:pt>
                <c:pt idx="1714">
                  <c:v>21</c:v>
                </c:pt>
                <c:pt idx="1715">
                  <c:v>34</c:v>
                </c:pt>
                <c:pt idx="1716">
                  <c:v>34</c:v>
                </c:pt>
                <c:pt idx="1717">
                  <c:v>34</c:v>
                </c:pt>
                <c:pt idx="1718">
                  <c:v>34</c:v>
                </c:pt>
                <c:pt idx="1719">
                  <c:v>34</c:v>
                </c:pt>
                <c:pt idx="1720">
                  <c:v>21</c:v>
                </c:pt>
                <c:pt idx="1721">
                  <c:v>34</c:v>
                </c:pt>
                <c:pt idx="1722">
                  <c:v>21</c:v>
                </c:pt>
                <c:pt idx="1723">
                  <c:v>34</c:v>
                </c:pt>
                <c:pt idx="1724">
                  <c:v>34</c:v>
                </c:pt>
                <c:pt idx="1725">
                  <c:v>21</c:v>
                </c:pt>
                <c:pt idx="1726">
                  <c:v>34</c:v>
                </c:pt>
                <c:pt idx="1727">
                  <c:v>34</c:v>
                </c:pt>
                <c:pt idx="1728">
                  <c:v>34</c:v>
                </c:pt>
                <c:pt idx="1729">
                  <c:v>34</c:v>
                </c:pt>
                <c:pt idx="1730">
                  <c:v>21</c:v>
                </c:pt>
                <c:pt idx="1731">
                  <c:v>34</c:v>
                </c:pt>
                <c:pt idx="1732">
                  <c:v>21</c:v>
                </c:pt>
                <c:pt idx="1733">
                  <c:v>21</c:v>
                </c:pt>
                <c:pt idx="1734">
                  <c:v>21</c:v>
                </c:pt>
                <c:pt idx="1735">
                  <c:v>34</c:v>
                </c:pt>
                <c:pt idx="1736">
                  <c:v>21</c:v>
                </c:pt>
                <c:pt idx="1737">
                  <c:v>34</c:v>
                </c:pt>
                <c:pt idx="1738">
                  <c:v>21</c:v>
                </c:pt>
                <c:pt idx="1739">
                  <c:v>34</c:v>
                </c:pt>
                <c:pt idx="1740">
                  <c:v>34</c:v>
                </c:pt>
                <c:pt idx="1741">
                  <c:v>21</c:v>
                </c:pt>
                <c:pt idx="1742">
                  <c:v>34</c:v>
                </c:pt>
                <c:pt idx="1743">
                  <c:v>21</c:v>
                </c:pt>
                <c:pt idx="1744">
                  <c:v>21</c:v>
                </c:pt>
                <c:pt idx="1745">
                  <c:v>21</c:v>
                </c:pt>
                <c:pt idx="1746">
                  <c:v>21</c:v>
                </c:pt>
                <c:pt idx="1747">
                  <c:v>21</c:v>
                </c:pt>
                <c:pt idx="1748">
                  <c:v>34</c:v>
                </c:pt>
                <c:pt idx="1749">
                  <c:v>21</c:v>
                </c:pt>
                <c:pt idx="1750">
                  <c:v>34</c:v>
                </c:pt>
                <c:pt idx="1751">
                  <c:v>34</c:v>
                </c:pt>
                <c:pt idx="1752">
                  <c:v>34</c:v>
                </c:pt>
                <c:pt idx="1753">
                  <c:v>34</c:v>
                </c:pt>
                <c:pt idx="1754">
                  <c:v>21</c:v>
                </c:pt>
                <c:pt idx="1755">
                  <c:v>21</c:v>
                </c:pt>
                <c:pt idx="1756">
                  <c:v>21</c:v>
                </c:pt>
                <c:pt idx="1757">
                  <c:v>34</c:v>
                </c:pt>
                <c:pt idx="1758">
                  <c:v>34</c:v>
                </c:pt>
                <c:pt idx="1759">
                  <c:v>34</c:v>
                </c:pt>
                <c:pt idx="1760">
                  <c:v>21</c:v>
                </c:pt>
                <c:pt idx="1761">
                  <c:v>34</c:v>
                </c:pt>
                <c:pt idx="1762">
                  <c:v>21</c:v>
                </c:pt>
                <c:pt idx="1763">
                  <c:v>21</c:v>
                </c:pt>
                <c:pt idx="1764">
                  <c:v>34</c:v>
                </c:pt>
                <c:pt idx="1765">
                  <c:v>34</c:v>
                </c:pt>
                <c:pt idx="1766">
                  <c:v>34</c:v>
                </c:pt>
                <c:pt idx="1767">
                  <c:v>34</c:v>
                </c:pt>
                <c:pt idx="1768">
                  <c:v>21</c:v>
                </c:pt>
                <c:pt idx="1769">
                  <c:v>34</c:v>
                </c:pt>
                <c:pt idx="1770">
                  <c:v>21</c:v>
                </c:pt>
                <c:pt idx="1771">
                  <c:v>34</c:v>
                </c:pt>
                <c:pt idx="1772">
                  <c:v>34</c:v>
                </c:pt>
                <c:pt idx="1773">
                  <c:v>21</c:v>
                </c:pt>
                <c:pt idx="1774">
                  <c:v>21</c:v>
                </c:pt>
                <c:pt idx="1775">
                  <c:v>21</c:v>
                </c:pt>
                <c:pt idx="1776">
                  <c:v>34</c:v>
                </c:pt>
                <c:pt idx="1777">
                  <c:v>34</c:v>
                </c:pt>
                <c:pt idx="1778">
                  <c:v>21</c:v>
                </c:pt>
                <c:pt idx="1779">
                  <c:v>21</c:v>
                </c:pt>
                <c:pt idx="1780">
                  <c:v>34</c:v>
                </c:pt>
                <c:pt idx="1781">
                  <c:v>34</c:v>
                </c:pt>
                <c:pt idx="1782">
                  <c:v>34</c:v>
                </c:pt>
                <c:pt idx="1783">
                  <c:v>21</c:v>
                </c:pt>
                <c:pt idx="1784">
                  <c:v>34</c:v>
                </c:pt>
                <c:pt idx="1785">
                  <c:v>21</c:v>
                </c:pt>
                <c:pt idx="1786">
                  <c:v>34</c:v>
                </c:pt>
                <c:pt idx="1787">
                  <c:v>21</c:v>
                </c:pt>
                <c:pt idx="1788">
                  <c:v>34</c:v>
                </c:pt>
                <c:pt idx="1789">
                  <c:v>34</c:v>
                </c:pt>
                <c:pt idx="1790">
                  <c:v>34</c:v>
                </c:pt>
                <c:pt idx="1791">
                  <c:v>34</c:v>
                </c:pt>
                <c:pt idx="1792">
                  <c:v>21</c:v>
                </c:pt>
                <c:pt idx="1793">
                  <c:v>34</c:v>
                </c:pt>
                <c:pt idx="1794">
                  <c:v>34</c:v>
                </c:pt>
                <c:pt idx="1795">
                  <c:v>34</c:v>
                </c:pt>
                <c:pt idx="1796">
                  <c:v>34</c:v>
                </c:pt>
                <c:pt idx="1797">
                  <c:v>34</c:v>
                </c:pt>
                <c:pt idx="1798">
                  <c:v>21</c:v>
                </c:pt>
                <c:pt idx="1799">
                  <c:v>34</c:v>
                </c:pt>
                <c:pt idx="1800">
                  <c:v>34</c:v>
                </c:pt>
                <c:pt idx="1801">
                  <c:v>34</c:v>
                </c:pt>
                <c:pt idx="1802">
                  <c:v>34</c:v>
                </c:pt>
                <c:pt idx="1803">
                  <c:v>34</c:v>
                </c:pt>
                <c:pt idx="1804">
                  <c:v>34</c:v>
                </c:pt>
                <c:pt idx="1805">
                  <c:v>34</c:v>
                </c:pt>
                <c:pt idx="1806">
                  <c:v>34</c:v>
                </c:pt>
                <c:pt idx="1807">
                  <c:v>34</c:v>
                </c:pt>
                <c:pt idx="1808">
                  <c:v>21</c:v>
                </c:pt>
                <c:pt idx="1809">
                  <c:v>34</c:v>
                </c:pt>
                <c:pt idx="1810">
                  <c:v>34</c:v>
                </c:pt>
                <c:pt idx="1811">
                  <c:v>34</c:v>
                </c:pt>
                <c:pt idx="1812">
                  <c:v>21</c:v>
                </c:pt>
                <c:pt idx="1813">
                  <c:v>34</c:v>
                </c:pt>
                <c:pt idx="1814">
                  <c:v>21</c:v>
                </c:pt>
                <c:pt idx="1815">
                  <c:v>34</c:v>
                </c:pt>
                <c:pt idx="1816">
                  <c:v>34</c:v>
                </c:pt>
                <c:pt idx="1817">
                  <c:v>21</c:v>
                </c:pt>
                <c:pt idx="1818">
                  <c:v>34</c:v>
                </c:pt>
                <c:pt idx="1819">
                  <c:v>21</c:v>
                </c:pt>
                <c:pt idx="1820">
                  <c:v>34</c:v>
                </c:pt>
                <c:pt idx="1821">
                  <c:v>34</c:v>
                </c:pt>
                <c:pt idx="1822">
                  <c:v>34</c:v>
                </c:pt>
                <c:pt idx="1823">
                  <c:v>21</c:v>
                </c:pt>
                <c:pt idx="1824">
                  <c:v>34</c:v>
                </c:pt>
                <c:pt idx="1825">
                  <c:v>34</c:v>
                </c:pt>
                <c:pt idx="1826">
                  <c:v>21</c:v>
                </c:pt>
                <c:pt idx="1827">
                  <c:v>34</c:v>
                </c:pt>
                <c:pt idx="1828">
                  <c:v>21</c:v>
                </c:pt>
                <c:pt idx="1829">
                  <c:v>34</c:v>
                </c:pt>
                <c:pt idx="1830">
                  <c:v>34</c:v>
                </c:pt>
                <c:pt idx="1831">
                  <c:v>34</c:v>
                </c:pt>
                <c:pt idx="1832">
                  <c:v>34</c:v>
                </c:pt>
                <c:pt idx="1833">
                  <c:v>21</c:v>
                </c:pt>
                <c:pt idx="1834">
                  <c:v>21</c:v>
                </c:pt>
                <c:pt idx="1835">
                  <c:v>21</c:v>
                </c:pt>
                <c:pt idx="1836">
                  <c:v>21</c:v>
                </c:pt>
                <c:pt idx="1837">
                  <c:v>34</c:v>
                </c:pt>
                <c:pt idx="1838">
                  <c:v>21</c:v>
                </c:pt>
                <c:pt idx="1839">
                  <c:v>21</c:v>
                </c:pt>
                <c:pt idx="1840">
                  <c:v>21</c:v>
                </c:pt>
                <c:pt idx="1841">
                  <c:v>21</c:v>
                </c:pt>
                <c:pt idx="1842">
                  <c:v>34</c:v>
                </c:pt>
                <c:pt idx="1843">
                  <c:v>34</c:v>
                </c:pt>
                <c:pt idx="1844">
                  <c:v>21</c:v>
                </c:pt>
                <c:pt idx="1845">
                  <c:v>34</c:v>
                </c:pt>
                <c:pt idx="1846">
                  <c:v>21</c:v>
                </c:pt>
                <c:pt idx="1847">
                  <c:v>21</c:v>
                </c:pt>
                <c:pt idx="1848">
                  <c:v>21</c:v>
                </c:pt>
                <c:pt idx="1849">
                  <c:v>21</c:v>
                </c:pt>
                <c:pt idx="1850">
                  <c:v>34</c:v>
                </c:pt>
                <c:pt idx="1851">
                  <c:v>21</c:v>
                </c:pt>
                <c:pt idx="1852">
                  <c:v>34</c:v>
                </c:pt>
                <c:pt idx="1853">
                  <c:v>34</c:v>
                </c:pt>
                <c:pt idx="1854">
                  <c:v>21</c:v>
                </c:pt>
                <c:pt idx="1855">
                  <c:v>34</c:v>
                </c:pt>
                <c:pt idx="1856">
                  <c:v>34</c:v>
                </c:pt>
                <c:pt idx="1857">
                  <c:v>34</c:v>
                </c:pt>
                <c:pt idx="1858">
                  <c:v>21</c:v>
                </c:pt>
                <c:pt idx="1859">
                  <c:v>34</c:v>
                </c:pt>
                <c:pt idx="1860">
                  <c:v>21</c:v>
                </c:pt>
                <c:pt idx="1861">
                  <c:v>34</c:v>
                </c:pt>
                <c:pt idx="1862">
                  <c:v>34</c:v>
                </c:pt>
                <c:pt idx="1863">
                  <c:v>34</c:v>
                </c:pt>
                <c:pt idx="1864">
                  <c:v>34</c:v>
                </c:pt>
                <c:pt idx="1865">
                  <c:v>34</c:v>
                </c:pt>
                <c:pt idx="1866">
                  <c:v>34</c:v>
                </c:pt>
                <c:pt idx="1867">
                  <c:v>34</c:v>
                </c:pt>
                <c:pt idx="1868">
                  <c:v>34</c:v>
                </c:pt>
                <c:pt idx="1869">
                  <c:v>34</c:v>
                </c:pt>
                <c:pt idx="1870">
                  <c:v>34</c:v>
                </c:pt>
                <c:pt idx="1871">
                  <c:v>34</c:v>
                </c:pt>
                <c:pt idx="1872">
                  <c:v>34</c:v>
                </c:pt>
                <c:pt idx="1873">
                  <c:v>34</c:v>
                </c:pt>
                <c:pt idx="1874">
                  <c:v>34</c:v>
                </c:pt>
                <c:pt idx="1875">
                  <c:v>34</c:v>
                </c:pt>
                <c:pt idx="1876">
                  <c:v>21</c:v>
                </c:pt>
                <c:pt idx="1877">
                  <c:v>34</c:v>
                </c:pt>
                <c:pt idx="1878">
                  <c:v>34</c:v>
                </c:pt>
                <c:pt idx="1879">
                  <c:v>21</c:v>
                </c:pt>
                <c:pt idx="1880">
                  <c:v>34</c:v>
                </c:pt>
                <c:pt idx="1881">
                  <c:v>21</c:v>
                </c:pt>
                <c:pt idx="1882">
                  <c:v>34</c:v>
                </c:pt>
                <c:pt idx="1883">
                  <c:v>34</c:v>
                </c:pt>
                <c:pt idx="1884">
                  <c:v>21</c:v>
                </c:pt>
                <c:pt idx="1885">
                  <c:v>34</c:v>
                </c:pt>
                <c:pt idx="1886">
                  <c:v>34</c:v>
                </c:pt>
                <c:pt idx="1887">
                  <c:v>34</c:v>
                </c:pt>
                <c:pt idx="1888">
                  <c:v>21</c:v>
                </c:pt>
                <c:pt idx="1889">
                  <c:v>34</c:v>
                </c:pt>
                <c:pt idx="1890">
                  <c:v>34</c:v>
                </c:pt>
                <c:pt idx="1891">
                  <c:v>34</c:v>
                </c:pt>
                <c:pt idx="1892">
                  <c:v>34</c:v>
                </c:pt>
                <c:pt idx="1893">
                  <c:v>34</c:v>
                </c:pt>
                <c:pt idx="1894">
                  <c:v>34</c:v>
                </c:pt>
                <c:pt idx="1895">
                  <c:v>34</c:v>
                </c:pt>
                <c:pt idx="1896">
                  <c:v>34</c:v>
                </c:pt>
                <c:pt idx="1897">
                  <c:v>34</c:v>
                </c:pt>
                <c:pt idx="1898">
                  <c:v>34</c:v>
                </c:pt>
                <c:pt idx="1899">
                  <c:v>21</c:v>
                </c:pt>
                <c:pt idx="1900">
                  <c:v>21</c:v>
                </c:pt>
                <c:pt idx="1901">
                  <c:v>34</c:v>
                </c:pt>
                <c:pt idx="1902">
                  <c:v>34</c:v>
                </c:pt>
                <c:pt idx="1903">
                  <c:v>34</c:v>
                </c:pt>
                <c:pt idx="1904">
                  <c:v>34</c:v>
                </c:pt>
                <c:pt idx="1905">
                  <c:v>21</c:v>
                </c:pt>
                <c:pt idx="1906">
                  <c:v>34</c:v>
                </c:pt>
                <c:pt idx="1907">
                  <c:v>21</c:v>
                </c:pt>
                <c:pt idx="1908">
                  <c:v>34</c:v>
                </c:pt>
                <c:pt idx="1909">
                  <c:v>34</c:v>
                </c:pt>
                <c:pt idx="1910">
                  <c:v>21</c:v>
                </c:pt>
                <c:pt idx="1911">
                  <c:v>34</c:v>
                </c:pt>
                <c:pt idx="1912">
                  <c:v>34</c:v>
                </c:pt>
                <c:pt idx="1913">
                  <c:v>21</c:v>
                </c:pt>
                <c:pt idx="1914">
                  <c:v>21</c:v>
                </c:pt>
                <c:pt idx="1915">
                  <c:v>34</c:v>
                </c:pt>
                <c:pt idx="1916">
                  <c:v>21</c:v>
                </c:pt>
                <c:pt idx="1917">
                  <c:v>21</c:v>
                </c:pt>
                <c:pt idx="1918">
                  <c:v>34</c:v>
                </c:pt>
                <c:pt idx="1919">
                  <c:v>21</c:v>
                </c:pt>
                <c:pt idx="1920">
                  <c:v>34</c:v>
                </c:pt>
                <c:pt idx="1921">
                  <c:v>21</c:v>
                </c:pt>
                <c:pt idx="1922">
                  <c:v>21</c:v>
                </c:pt>
                <c:pt idx="1923">
                  <c:v>21</c:v>
                </c:pt>
                <c:pt idx="1924">
                  <c:v>21</c:v>
                </c:pt>
                <c:pt idx="1925">
                  <c:v>34</c:v>
                </c:pt>
                <c:pt idx="1926">
                  <c:v>21</c:v>
                </c:pt>
                <c:pt idx="1927">
                  <c:v>34</c:v>
                </c:pt>
                <c:pt idx="1928">
                  <c:v>21</c:v>
                </c:pt>
                <c:pt idx="1929">
                  <c:v>21</c:v>
                </c:pt>
                <c:pt idx="1930">
                  <c:v>34</c:v>
                </c:pt>
                <c:pt idx="1931">
                  <c:v>21</c:v>
                </c:pt>
                <c:pt idx="1932">
                  <c:v>34</c:v>
                </c:pt>
                <c:pt idx="1933">
                  <c:v>21</c:v>
                </c:pt>
                <c:pt idx="1934">
                  <c:v>21</c:v>
                </c:pt>
                <c:pt idx="1935">
                  <c:v>21</c:v>
                </c:pt>
                <c:pt idx="1936">
                  <c:v>34</c:v>
                </c:pt>
                <c:pt idx="1937">
                  <c:v>21</c:v>
                </c:pt>
                <c:pt idx="1938">
                  <c:v>34</c:v>
                </c:pt>
                <c:pt idx="1939">
                  <c:v>34</c:v>
                </c:pt>
                <c:pt idx="1940">
                  <c:v>34</c:v>
                </c:pt>
                <c:pt idx="1941">
                  <c:v>34</c:v>
                </c:pt>
                <c:pt idx="1942">
                  <c:v>21</c:v>
                </c:pt>
                <c:pt idx="1943">
                  <c:v>34</c:v>
                </c:pt>
                <c:pt idx="1944">
                  <c:v>21</c:v>
                </c:pt>
                <c:pt idx="1945">
                  <c:v>21</c:v>
                </c:pt>
                <c:pt idx="1946">
                  <c:v>21</c:v>
                </c:pt>
                <c:pt idx="1947">
                  <c:v>21</c:v>
                </c:pt>
                <c:pt idx="1948">
                  <c:v>21</c:v>
                </c:pt>
                <c:pt idx="1949">
                  <c:v>21</c:v>
                </c:pt>
                <c:pt idx="1950">
                  <c:v>21</c:v>
                </c:pt>
                <c:pt idx="1951">
                  <c:v>21</c:v>
                </c:pt>
                <c:pt idx="1952">
                  <c:v>21</c:v>
                </c:pt>
                <c:pt idx="1953">
                  <c:v>21</c:v>
                </c:pt>
                <c:pt idx="1954">
                  <c:v>21</c:v>
                </c:pt>
                <c:pt idx="1955">
                  <c:v>21</c:v>
                </c:pt>
                <c:pt idx="1956">
                  <c:v>21</c:v>
                </c:pt>
                <c:pt idx="1957">
                  <c:v>21</c:v>
                </c:pt>
                <c:pt idx="1958">
                  <c:v>21</c:v>
                </c:pt>
                <c:pt idx="1959">
                  <c:v>21</c:v>
                </c:pt>
                <c:pt idx="1960">
                  <c:v>21</c:v>
                </c:pt>
                <c:pt idx="1961">
                  <c:v>21</c:v>
                </c:pt>
                <c:pt idx="1962">
                  <c:v>21</c:v>
                </c:pt>
                <c:pt idx="1963">
                  <c:v>21</c:v>
                </c:pt>
                <c:pt idx="1964">
                  <c:v>21</c:v>
                </c:pt>
                <c:pt idx="1965">
                  <c:v>21</c:v>
                </c:pt>
                <c:pt idx="1966">
                  <c:v>21</c:v>
                </c:pt>
                <c:pt idx="1967">
                  <c:v>21</c:v>
                </c:pt>
                <c:pt idx="1968">
                  <c:v>21</c:v>
                </c:pt>
                <c:pt idx="1969">
                  <c:v>21</c:v>
                </c:pt>
                <c:pt idx="1970">
                  <c:v>21</c:v>
                </c:pt>
                <c:pt idx="1971">
                  <c:v>21</c:v>
                </c:pt>
                <c:pt idx="1972">
                  <c:v>21</c:v>
                </c:pt>
                <c:pt idx="1973">
                  <c:v>21</c:v>
                </c:pt>
                <c:pt idx="1974">
                  <c:v>21</c:v>
                </c:pt>
                <c:pt idx="1975">
                  <c:v>21</c:v>
                </c:pt>
                <c:pt idx="1976">
                  <c:v>21</c:v>
                </c:pt>
                <c:pt idx="1977">
                  <c:v>21</c:v>
                </c:pt>
                <c:pt idx="1978">
                  <c:v>21</c:v>
                </c:pt>
                <c:pt idx="1979">
                  <c:v>21</c:v>
                </c:pt>
                <c:pt idx="1980">
                  <c:v>21</c:v>
                </c:pt>
                <c:pt idx="1981">
                  <c:v>21</c:v>
                </c:pt>
                <c:pt idx="1982">
                  <c:v>21</c:v>
                </c:pt>
                <c:pt idx="1983">
                  <c:v>21</c:v>
                </c:pt>
                <c:pt idx="1984">
                  <c:v>21</c:v>
                </c:pt>
                <c:pt idx="1985">
                  <c:v>21</c:v>
                </c:pt>
                <c:pt idx="1986">
                  <c:v>21</c:v>
                </c:pt>
                <c:pt idx="1987">
                  <c:v>21</c:v>
                </c:pt>
                <c:pt idx="1988">
                  <c:v>21</c:v>
                </c:pt>
                <c:pt idx="1989">
                  <c:v>21</c:v>
                </c:pt>
                <c:pt idx="1990">
                  <c:v>21</c:v>
                </c:pt>
                <c:pt idx="1991">
                  <c:v>21</c:v>
                </c:pt>
                <c:pt idx="1992">
                  <c:v>21</c:v>
                </c:pt>
                <c:pt idx="1993">
                  <c:v>21</c:v>
                </c:pt>
                <c:pt idx="1994">
                  <c:v>21</c:v>
                </c:pt>
                <c:pt idx="1995">
                  <c:v>21</c:v>
                </c:pt>
                <c:pt idx="1996">
                  <c:v>21</c:v>
                </c:pt>
                <c:pt idx="1997">
                  <c:v>21</c:v>
                </c:pt>
                <c:pt idx="1998">
                  <c:v>21</c:v>
                </c:pt>
                <c:pt idx="1999">
                  <c:v>21</c:v>
                </c:pt>
                <c:pt idx="2000">
                  <c:v>21</c:v>
                </c:pt>
                <c:pt idx="2001">
                  <c:v>21</c:v>
                </c:pt>
                <c:pt idx="2002">
                  <c:v>21</c:v>
                </c:pt>
                <c:pt idx="2003">
                  <c:v>21</c:v>
                </c:pt>
                <c:pt idx="2004">
                  <c:v>21</c:v>
                </c:pt>
                <c:pt idx="2005">
                  <c:v>21</c:v>
                </c:pt>
                <c:pt idx="2006">
                  <c:v>21</c:v>
                </c:pt>
                <c:pt idx="2007">
                  <c:v>21</c:v>
                </c:pt>
                <c:pt idx="2008">
                  <c:v>21</c:v>
                </c:pt>
                <c:pt idx="2009">
                  <c:v>21</c:v>
                </c:pt>
                <c:pt idx="2010">
                  <c:v>21</c:v>
                </c:pt>
                <c:pt idx="2011">
                  <c:v>21</c:v>
                </c:pt>
                <c:pt idx="2012">
                  <c:v>21</c:v>
                </c:pt>
                <c:pt idx="2013">
                  <c:v>21</c:v>
                </c:pt>
                <c:pt idx="2014">
                  <c:v>21</c:v>
                </c:pt>
                <c:pt idx="2015">
                  <c:v>21</c:v>
                </c:pt>
                <c:pt idx="2016">
                  <c:v>21</c:v>
                </c:pt>
                <c:pt idx="2017">
                  <c:v>21</c:v>
                </c:pt>
                <c:pt idx="2018">
                  <c:v>21</c:v>
                </c:pt>
                <c:pt idx="2019">
                  <c:v>21</c:v>
                </c:pt>
                <c:pt idx="2020">
                  <c:v>21</c:v>
                </c:pt>
                <c:pt idx="2021">
                  <c:v>21</c:v>
                </c:pt>
                <c:pt idx="2022">
                  <c:v>21</c:v>
                </c:pt>
                <c:pt idx="2023">
                  <c:v>21</c:v>
                </c:pt>
                <c:pt idx="2024">
                  <c:v>21</c:v>
                </c:pt>
                <c:pt idx="2025">
                  <c:v>21</c:v>
                </c:pt>
                <c:pt idx="2026">
                  <c:v>21</c:v>
                </c:pt>
                <c:pt idx="2027">
                  <c:v>21</c:v>
                </c:pt>
                <c:pt idx="2028">
                  <c:v>21</c:v>
                </c:pt>
                <c:pt idx="2029">
                  <c:v>21</c:v>
                </c:pt>
                <c:pt idx="2030">
                  <c:v>21</c:v>
                </c:pt>
                <c:pt idx="2031">
                  <c:v>21</c:v>
                </c:pt>
                <c:pt idx="2032">
                  <c:v>21</c:v>
                </c:pt>
                <c:pt idx="2033">
                  <c:v>21</c:v>
                </c:pt>
                <c:pt idx="2034">
                  <c:v>21</c:v>
                </c:pt>
                <c:pt idx="2035">
                  <c:v>21</c:v>
                </c:pt>
                <c:pt idx="2036">
                  <c:v>21</c:v>
                </c:pt>
                <c:pt idx="2037">
                  <c:v>21</c:v>
                </c:pt>
                <c:pt idx="2038">
                  <c:v>21</c:v>
                </c:pt>
                <c:pt idx="2039">
                  <c:v>21</c:v>
                </c:pt>
                <c:pt idx="2040">
                  <c:v>21</c:v>
                </c:pt>
                <c:pt idx="2041">
                  <c:v>21</c:v>
                </c:pt>
                <c:pt idx="2042">
                  <c:v>21</c:v>
                </c:pt>
                <c:pt idx="2043">
                  <c:v>21</c:v>
                </c:pt>
                <c:pt idx="2044">
                  <c:v>21</c:v>
                </c:pt>
                <c:pt idx="2045">
                  <c:v>21</c:v>
                </c:pt>
                <c:pt idx="2046">
                  <c:v>21</c:v>
                </c:pt>
                <c:pt idx="2047">
                  <c:v>21</c:v>
                </c:pt>
                <c:pt idx="2048">
                  <c:v>21</c:v>
                </c:pt>
                <c:pt idx="2049">
                  <c:v>21</c:v>
                </c:pt>
                <c:pt idx="2050">
                  <c:v>21</c:v>
                </c:pt>
                <c:pt idx="2051">
                  <c:v>21</c:v>
                </c:pt>
                <c:pt idx="2052">
                  <c:v>21</c:v>
                </c:pt>
                <c:pt idx="2053">
                  <c:v>21</c:v>
                </c:pt>
                <c:pt idx="2054">
                  <c:v>21</c:v>
                </c:pt>
                <c:pt idx="2055">
                  <c:v>21</c:v>
                </c:pt>
                <c:pt idx="2056">
                  <c:v>21</c:v>
                </c:pt>
                <c:pt idx="2057">
                  <c:v>21</c:v>
                </c:pt>
                <c:pt idx="2058">
                  <c:v>21</c:v>
                </c:pt>
                <c:pt idx="2059">
                  <c:v>21</c:v>
                </c:pt>
                <c:pt idx="2060">
                  <c:v>21</c:v>
                </c:pt>
                <c:pt idx="2061">
                  <c:v>21</c:v>
                </c:pt>
                <c:pt idx="2062">
                  <c:v>21</c:v>
                </c:pt>
                <c:pt idx="2063">
                  <c:v>21</c:v>
                </c:pt>
                <c:pt idx="2064">
                  <c:v>21</c:v>
                </c:pt>
                <c:pt idx="2065">
                  <c:v>21</c:v>
                </c:pt>
                <c:pt idx="2066">
                  <c:v>21</c:v>
                </c:pt>
                <c:pt idx="2067">
                  <c:v>21</c:v>
                </c:pt>
                <c:pt idx="2068">
                  <c:v>21</c:v>
                </c:pt>
                <c:pt idx="2069">
                  <c:v>21</c:v>
                </c:pt>
                <c:pt idx="2070">
                  <c:v>26</c:v>
                </c:pt>
                <c:pt idx="2071">
                  <c:v>26</c:v>
                </c:pt>
                <c:pt idx="2072">
                  <c:v>26</c:v>
                </c:pt>
                <c:pt idx="2073">
                  <c:v>26</c:v>
                </c:pt>
                <c:pt idx="2074">
                  <c:v>26</c:v>
                </c:pt>
                <c:pt idx="2075">
                  <c:v>26</c:v>
                </c:pt>
                <c:pt idx="2076">
                  <c:v>26</c:v>
                </c:pt>
                <c:pt idx="2077">
                  <c:v>26</c:v>
                </c:pt>
                <c:pt idx="2078">
                  <c:v>26</c:v>
                </c:pt>
                <c:pt idx="2079">
                  <c:v>26</c:v>
                </c:pt>
                <c:pt idx="2080">
                  <c:v>26</c:v>
                </c:pt>
                <c:pt idx="2081">
                  <c:v>26</c:v>
                </c:pt>
                <c:pt idx="2082">
                  <c:v>26</c:v>
                </c:pt>
                <c:pt idx="2083">
                  <c:v>26</c:v>
                </c:pt>
                <c:pt idx="2084">
                  <c:v>26</c:v>
                </c:pt>
                <c:pt idx="2085">
                  <c:v>26</c:v>
                </c:pt>
                <c:pt idx="2086">
                  <c:v>26</c:v>
                </c:pt>
                <c:pt idx="2087">
                  <c:v>26</c:v>
                </c:pt>
                <c:pt idx="2088">
                  <c:v>26</c:v>
                </c:pt>
                <c:pt idx="2089">
                  <c:v>26</c:v>
                </c:pt>
                <c:pt idx="2090">
                  <c:v>26</c:v>
                </c:pt>
                <c:pt idx="2091">
                  <c:v>26</c:v>
                </c:pt>
                <c:pt idx="2092">
                  <c:v>26</c:v>
                </c:pt>
                <c:pt idx="2093">
                  <c:v>26</c:v>
                </c:pt>
                <c:pt idx="2094">
                  <c:v>26</c:v>
                </c:pt>
                <c:pt idx="2095">
                  <c:v>26</c:v>
                </c:pt>
                <c:pt idx="2096">
                  <c:v>26</c:v>
                </c:pt>
                <c:pt idx="2097">
                  <c:v>26</c:v>
                </c:pt>
                <c:pt idx="2098">
                  <c:v>26</c:v>
                </c:pt>
                <c:pt idx="2099">
                  <c:v>26</c:v>
                </c:pt>
                <c:pt idx="2100">
                  <c:v>26</c:v>
                </c:pt>
                <c:pt idx="2101">
                  <c:v>26</c:v>
                </c:pt>
                <c:pt idx="2102">
                  <c:v>26</c:v>
                </c:pt>
                <c:pt idx="2103">
                  <c:v>26</c:v>
                </c:pt>
                <c:pt idx="2104">
                  <c:v>26</c:v>
                </c:pt>
                <c:pt idx="2105">
                  <c:v>26</c:v>
                </c:pt>
                <c:pt idx="2106">
                  <c:v>26</c:v>
                </c:pt>
                <c:pt idx="2107">
                  <c:v>26</c:v>
                </c:pt>
                <c:pt idx="2108">
                  <c:v>26</c:v>
                </c:pt>
                <c:pt idx="2109">
                  <c:v>26</c:v>
                </c:pt>
                <c:pt idx="2110">
                  <c:v>26</c:v>
                </c:pt>
                <c:pt idx="2111">
                  <c:v>26</c:v>
                </c:pt>
                <c:pt idx="2112">
                  <c:v>26</c:v>
                </c:pt>
                <c:pt idx="2113">
                  <c:v>26</c:v>
                </c:pt>
                <c:pt idx="2114">
                  <c:v>26</c:v>
                </c:pt>
                <c:pt idx="2115">
                  <c:v>26</c:v>
                </c:pt>
                <c:pt idx="2116">
                  <c:v>26</c:v>
                </c:pt>
                <c:pt idx="2117">
                  <c:v>26</c:v>
                </c:pt>
                <c:pt idx="2118">
                  <c:v>26</c:v>
                </c:pt>
                <c:pt idx="2119">
                  <c:v>26</c:v>
                </c:pt>
                <c:pt idx="2120">
                  <c:v>26</c:v>
                </c:pt>
                <c:pt idx="2121">
                  <c:v>26</c:v>
                </c:pt>
                <c:pt idx="2122">
                  <c:v>26</c:v>
                </c:pt>
                <c:pt idx="2123">
                  <c:v>26</c:v>
                </c:pt>
                <c:pt idx="2124">
                  <c:v>26</c:v>
                </c:pt>
                <c:pt idx="2125">
                  <c:v>26</c:v>
                </c:pt>
                <c:pt idx="2126">
                  <c:v>26</c:v>
                </c:pt>
                <c:pt idx="2127">
                  <c:v>26</c:v>
                </c:pt>
                <c:pt idx="2128">
                  <c:v>26</c:v>
                </c:pt>
                <c:pt idx="2129">
                  <c:v>26</c:v>
                </c:pt>
                <c:pt idx="2130">
                  <c:v>24</c:v>
                </c:pt>
                <c:pt idx="2131">
                  <c:v>24</c:v>
                </c:pt>
                <c:pt idx="2132">
                  <c:v>24</c:v>
                </c:pt>
                <c:pt idx="2133">
                  <c:v>24</c:v>
                </c:pt>
                <c:pt idx="2134">
                  <c:v>27</c:v>
                </c:pt>
                <c:pt idx="2135">
                  <c:v>24</c:v>
                </c:pt>
                <c:pt idx="2136">
                  <c:v>35</c:v>
                </c:pt>
                <c:pt idx="2137">
                  <c:v>35</c:v>
                </c:pt>
                <c:pt idx="2138">
                  <c:v>24</c:v>
                </c:pt>
                <c:pt idx="2139">
                  <c:v>24</c:v>
                </c:pt>
                <c:pt idx="2140">
                  <c:v>24</c:v>
                </c:pt>
                <c:pt idx="2141">
                  <c:v>35</c:v>
                </c:pt>
                <c:pt idx="2142">
                  <c:v>24</c:v>
                </c:pt>
                <c:pt idx="2143">
                  <c:v>24</c:v>
                </c:pt>
                <c:pt idx="2144">
                  <c:v>24</c:v>
                </c:pt>
                <c:pt idx="2145">
                  <c:v>24</c:v>
                </c:pt>
                <c:pt idx="2146">
                  <c:v>27</c:v>
                </c:pt>
                <c:pt idx="2147">
                  <c:v>27</c:v>
                </c:pt>
                <c:pt idx="2148">
                  <c:v>24</c:v>
                </c:pt>
                <c:pt idx="2149">
                  <c:v>24</c:v>
                </c:pt>
                <c:pt idx="2150">
                  <c:v>24</c:v>
                </c:pt>
                <c:pt idx="2151">
                  <c:v>35</c:v>
                </c:pt>
                <c:pt idx="2152">
                  <c:v>24</c:v>
                </c:pt>
                <c:pt idx="2153">
                  <c:v>24</c:v>
                </c:pt>
                <c:pt idx="2154">
                  <c:v>35</c:v>
                </c:pt>
                <c:pt idx="2155">
                  <c:v>24</c:v>
                </c:pt>
                <c:pt idx="2156">
                  <c:v>24</c:v>
                </c:pt>
                <c:pt idx="2157">
                  <c:v>24</c:v>
                </c:pt>
                <c:pt idx="2158">
                  <c:v>24</c:v>
                </c:pt>
                <c:pt idx="2159">
                  <c:v>24</c:v>
                </c:pt>
                <c:pt idx="2160">
                  <c:v>24</c:v>
                </c:pt>
                <c:pt idx="2161">
                  <c:v>24</c:v>
                </c:pt>
                <c:pt idx="2162">
                  <c:v>24</c:v>
                </c:pt>
                <c:pt idx="2163">
                  <c:v>24</c:v>
                </c:pt>
                <c:pt idx="2164">
                  <c:v>24</c:v>
                </c:pt>
                <c:pt idx="2165">
                  <c:v>24</c:v>
                </c:pt>
                <c:pt idx="2166">
                  <c:v>24</c:v>
                </c:pt>
                <c:pt idx="2167">
                  <c:v>35</c:v>
                </c:pt>
                <c:pt idx="2168">
                  <c:v>24</c:v>
                </c:pt>
                <c:pt idx="2169">
                  <c:v>35</c:v>
                </c:pt>
                <c:pt idx="2170">
                  <c:v>24</c:v>
                </c:pt>
                <c:pt idx="2171">
                  <c:v>24</c:v>
                </c:pt>
                <c:pt idx="2172">
                  <c:v>24</c:v>
                </c:pt>
                <c:pt idx="2173">
                  <c:v>24</c:v>
                </c:pt>
                <c:pt idx="2174">
                  <c:v>24</c:v>
                </c:pt>
                <c:pt idx="2175">
                  <c:v>35</c:v>
                </c:pt>
                <c:pt idx="2176">
                  <c:v>35</c:v>
                </c:pt>
                <c:pt idx="2177">
                  <c:v>24</c:v>
                </c:pt>
                <c:pt idx="2178">
                  <c:v>35</c:v>
                </c:pt>
                <c:pt idx="2179">
                  <c:v>24</c:v>
                </c:pt>
                <c:pt idx="2180">
                  <c:v>35</c:v>
                </c:pt>
                <c:pt idx="2181">
                  <c:v>24</c:v>
                </c:pt>
                <c:pt idx="2182">
                  <c:v>24</c:v>
                </c:pt>
                <c:pt idx="2183">
                  <c:v>24</c:v>
                </c:pt>
                <c:pt idx="2184">
                  <c:v>24</c:v>
                </c:pt>
                <c:pt idx="2185">
                  <c:v>24</c:v>
                </c:pt>
                <c:pt idx="2186">
                  <c:v>24</c:v>
                </c:pt>
                <c:pt idx="2187">
                  <c:v>24</c:v>
                </c:pt>
                <c:pt idx="2188">
                  <c:v>24</c:v>
                </c:pt>
                <c:pt idx="2189">
                  <c:v>35</c:v>
                </c:pt>
                <c:pt idx="2190">
                  <c:v>35</c:v>
                </c:pt>
                <c:pt idx="2191">
                  <c:v>24</c:v>
                </c:pt>
                <c:pt idx="2192">
                  <c:v>35</c:v>
                </c:pt>
                <c:pt idx="2193">
                  <c:v>35</c:v>
                </c:pt>
                <c:pt idx="2194">
                  <c:v>24</c:v>
                </c:pt>
                <c:pt idx="2195">
                  <c:v>24</c:v>
                </c:pt>
                <c:pt idx="2196">
                  <c:v>24</c:v>
                </c:pt>
                <c:pt idx="2197">
                  <c:v>35</c:v>
                </c:pt>
                <c:pt idx="2198">
                  <c:v>24</c:v>
                </c:pt>
                <c:pt idx="2199">
                  <c:v>35</c:v>
                </c:pt>
                <c:pt idx="2200">
                  <c:v>24</c:v>
                </c:pt>
                <c:pt idx="2201">
                  <c:v>24</c:v>
                </c:pt>
                <c:pt idx="2202">
                  <c:v>24</c:v>
                </c:pt>
                <c:pt idx="2203">
                  <c:v>24</c:v>
                </c:pt>
                <c:pt idx="2204">
                  <c:v>24</c:v>
                </c:pt>
                <c:pt idx="2205">
                  <c:v>24</c:v>
                </c:pt>
                <c:pt idx="2206">
                  <c:v>24</c:v>
                </c:pt>
                <c:pt idx="2207">
                  <c:v>24</c:v>
                </c:pt>
                <c:pt idx="2208">
                  <c:v>24</c:v>
                </c:pt>
                <c:pt idx="2209">
                  <c:v>24</c:v>
                </c:pt>
                <c:pt idx="2210">
                  <c:v>24</c:v>
                </c:pt>
                <c:pt idx="2211">
                  <c:v>24</c:v>
                </c:pt>
                <c:pt idx="2212">
                  <c:v>24</c:v>
                </c:pt>
                <c:pt idx="2213">
                  <c:v>24</c:v>
                </c:pt>
                <c:pt idx="2214">
                  <c:v>24</c:v>
                </c:pt>
                <c:pt idx="2215">
                  <c:v>24</c:v>
                </c:pt>
                <c:pt idx="2216">
                  <c:v>24</c:v>
                </c:pt>
                <c:pt idx="2217">
                  <c:v>24</c:v>
                </c:pt>
                <c:pt idx="2218">
                  <c:v>24</c:v>
                </c:pt>
                <c:pt idx="2219">
                  <c:v>24</c:v>
                </c:pt>
                <c:pt idx="2220">
                  <c:v>24</c:v>
                </c:pt>
                <c:pt idx="2221">
                  <c:v>24</c:v>
                </c:pt>
                <c:pt idx="2222">
                  <c:v>24</c:v>
                </c:pt>
                <c:pt idx="2223">
                  <c:v>24</c:v>
                </c:pt>
                <c:pt idx="2224">
                  <c:v>24</c:v>
                </c:pt>
                <c:pt idx="2225">
                  <c:v>24</c:v>
                </c:pt>
                <c:pt idx="2226">
                  <c:v>35</c:v>
                </c:pt>
                <c:pt idx="2227">
                  <c:v>35</c:v>
                </c:pt>
                <c:pt idx="2228">
                  <c:v>24</c:v>
                </c:pt>
                <c:pt idx="2229">
                  <c:v>24</c:v>
                </c:pt>
                <c:pt idx="2230">
                  <c:v>24</c:v>
                </c:pt>
                <c:pt idx="2231">
                  <c:v>24</c:v>
                </c:pt>
                <c:pt idx="2232">
                  <c:v>24</c:v>
                </c:pt>
                <c:pt idx="2233">
                  <c:v>24</c:v>
                </c:pt>
                <c:pt idx="2234">
                  <c:v>24</c:v>
                </c:pt>
                <c:pt idx="2235">
                  <c:v>24</c:v>
                </c:pt>
                <c:pt idx="2236">
                  <c:v>24</c:v>
                </c:pt>
                <c:pt idx="2237">
                  <c:v>24</c:v>
                </c:pt>
                <c:pt idx="2238">
                  <c:v>24</c:v>
                </c:pt>
                <c:pt idx="2239">
                  <c:v>24</c:v>
                </c:pt>
                <c:pt idx="2240">
                  <c:v>24</c:v>
                </c:pt>
                <c:pt idx="2241">
                  <c:v>24</c:v>
                </c:pt>
                <c:pt idx="2242">
                  <c:v>24</c:v>
                </c:pt>
                <c:pt idx="2243">
                  <c:v>24</c:v>
                </c:pt>
                <c:pt idx="2244">
                  <c:v>24</c:v>
                </c:pt>
                <c:pt idx="2245">
                  <c:v>24</c:v>
                </c:pt>
                <c:pt idx="2246">
                  <c:v>24</c:v>
                </c:pt>
                <c:pt idx="2247">
                  <c:v>24</c:v>
                </c:pt>
                <c:pt idx="2248">
                  <c:v>24</c:v>
                </c:pt>
                <c:pt idx="2249">
                  <c:v>24</c:v>
                </c:pt>
                <c:pt idx="2250">
                  <c:v>24</c:v>
                </c:pt>
                <c:pt idx="2251">
                  <c:v>35</c:v>
                </c:pt>
                <c:pt idx="2252">
                  <c:v>24</c:v>
                </c:pt>
                <c:pt idx="2253">
                  <c:v>35</c:v>
                </c:pt>
                <c:pt idx="2254">
                  <c:v>24</c:v>
                </c:pt>
                <c:pt idx="2255">
                  <c:v>24</c:v>
                </c:pt>
                <c:pt idx="2256">
                  <c:v>24</c:v>
                </c:pt>
                <c:pt idx="2257">
                  <c:v>24</c:v>
                </c:pt>
                <c:pt idx="2258">
                  <c:v>24</c:v>
                </c:pt>
                <c:pt idx="2259">
                  <c:v>24</c:v>
                </c:pt>
                <c:pt idx="2260">
                  <c:v>24</c:v>
                </c:pt>
                <c:pt idx="2261">
                  <c:v>24</c:v>
                </c:pt>
                <c:pt idx="2262">
                  <c:v>24</c:v>
                </c:pt>
                <c:pt idx="2263">
                  <c:v>35</c:v>
                </c:pt>
                <c:pt idx="2264">
                  <c:v>24</c:v>
                </c:pt>
                <c:pt idx="2265">
                  <c:v>24</c:v>
                </c:pt>
                <c:pt idx="2266">
                  <c:v>24</c:v>
                </c:pt>
                <c:pt idx="2267">
                  <c:v>24</c:v>
                </c:pt>
                <c:pt idx="2268">
                  <c:v>24</c:v>
                </c:pt>
                <c:pt idx="2269">
                  <c:v>24</c:v>
                </c:pt>
                <c:pt idx="2270">
                  <c:v>35</c:v>
                </c:pt>
                <c:pt idx="2271">
                  <c:v>24</c:v>
                </c:pt>
                <c:pt idx="2272">
                  <c:v>24</c:v>
                </c:pt>
                <c:pt idx="2273">
                  <c:v>24</c:v>
                </c:pt>
                <c:pt idx="2274">
                  <c:v>24</c:v>
                </c:pt>
                <c:pt idx="2275">
                  <c:v>24</c:v>
                </c:pt>
                <c:pt idx="2276">
                  <c:v>24</c:v>
                </c:pt>
                <c:pt idx="2277">
                  <c:v>35</c:v>
                </c:pt>
                <c:pt idx="2278">
                  <c:v>24</c:v>
                </c:pt>
                <c:pt idx="2279">
                  <c:v>24</c:v>
                </c:pt>
                <c:pt idx="2280">
                  <c:v>24</c:v>
                </c:pt>
                <c:pt idx="2281">
                  <c:v>24</c:v>
                </c:pt>
                <c:pt idx="2282">
                  <c:v>35</c:v>
                </c:pt>
                <c:pt idx="2283">
                  <c:v>35</c:v>
                </c:pt>
                <c:pt idx="2284">
                  <c:v>24</c:v>
                </c:pt>
                <c:pt idx="2285">
                  <c:v>24</c:v>
                </c:pt>
                <c:pt idx="2286">
                  <c:v>24</c:v>
                </c:pt>
                <c:pt idx="2287">
                  <c:v>24</c:v>
                </c:pt>
                <c:pt idx="2288">
                  <c:v>24</c:v>
                </c:pt>
                <c:pt idx="2289">
                  <c:v>24</c:v>
                </c:pt>
                <c:pt idx="2290">
                  <c:v>24</c:v>
                </c:pt>
                <c:pt idx="2291">
                  <c:v>24</c:v>
                </c:pt>
                <c:pt idx="2292">
                  <c:v>24</c:v>
                </c:pt>
                <c:pt idx="2293">
                  <c:v>35</c:v>
                </c:pt>
                <c:pt idx="2294">
                  <c:v>24</c:v>
                </c:pt>
                <c:pt idx="2295">
                  <c:v>24</c:v>
                </c:pt>
                <c:pt idx="2296">
                  <c:v>24</c:v>
                </c:pt>
                <c:pt idx="2297">
                  <c:v>24</c:v>
                </c:pt>
                <c:pt idx="2298">
                  <c:v>24</c:v>
                </c:pt>
                <c:pt idx="2299">
                  <c:v>24</c:v>
                </c:pt>
                <c:pt idx="2300">
                  <c:v>35</c:v>
                </c:pt>
                <c:pt idx="2301">
                  <c:v>24</c:v>
                </c:pt>
                <c:pt idx="2302">
                  <c:v>24</c:v>
                </c:pt>
                <c:pt idx="2303">
                  <c:v>24</c:v>
                </c:pt>
                <c:pt idx="2304">
                  <c:v>24</c:v>
                </c:pt>
                <c:pt idx="2305">
                  <c:v>24</c:v>
                </c:pt>
                <c:pt idx="2306">
                  <c:v>24</c:v>
                </c:pt>
                <c:pt idx="2307">
                  <c:v>24</c:v>
                </c:pt>
                <c:pt idx="2308">
                  <c:v>24</c:v>
                </c:pt>
                <c:pt idx="2309">
                  <c:v>24</c:v>
                </c:pt>
                <c:pt idx="2310">
                  <c:v>24</c:v>
                </c:pt>
                <c:pt idx="2311">
                  <c:v>35</c:v>
                </c:pt>
                <c:pt idx="2312">
                  <c:v>27</c:v>
                </c:pt>
                <c:pt idx="2313">
                  <c:v>24</c:v>
                </c:pt>
                <c:pt idx="2314">
                  <c:v>24</c:v>
                </c:pt>
                <c:pt idx="2315">
                  <c:v>24</c:v>
                </c:pt>
                <c:pt idx="2316">
                  <c:v>35</c:v>
                </c:pt>
                <c:pt idx="2317">
                  <c:v>24</c:v>
                </c:pt>
                <c:pt idx="2318">
                  <c:v>35</c:v>
                </c:pt>
                <c:pt idx="2319">
                  <c:v>35</c:v>
                </c:pt>
                <c:pt idx="2320">
                  <c:v>24</c:v>
                </c:pt>
                <c:pt idx="2321">
                  <c:v>24</c:v>
                </c:pt>
                <c:pt idx="2322">
                  <c:v>24</c:v>
                </c:pt>
                <c:pt idx="2323">
                  <c:v>24</c:v>
                </c:pt>
                <c:pt idx="2324">
                  <c:v>24</c:v>
                </c:pt>
                <c:pt idx="2325">
                  <c:v>35</c:v>
                </c:pt>
                <c:pt idx="2326">
                  <c:v>35</c:v>
                </c:pt>
                <c:pt idx="2327">
                  <c:v>35</c:v>
                </c:pt>
                <c:pt idx="2328">
                  <c:v>24</c:v>
                </c:pt>
                <c:pt idx="2329">
                  <c:v>24</c:v>
                </c:pt>
                <c:pt idx="2330">
                  <c:v>24</c:v>
                </c:pt>
                <c:pt idx="2331">
                  <c:v>27</c:v>
                </c:pt>
                <c:pt idx="2332">
                  <c:v>35</c:v>
                </c:pt>
                <c:pt idx="2333">
                  <c:v>24</c:v>
                </c:pt>
                <c:pt idx="2334">
                  <c:v>24</c:v>
                </c:pt>
                <c:pt idx="2335">
                  <c:v>24</c:v>
                </c:pt>
                <c:pt idx="2336">
                  <c:v>24</c:v>
                </c:pt>
                <c:pt idx="2337">
                  <c:v>24</c:v>
                </c:pt>
                <c:pt idx="2338">
                  <c:v>35</c:v>
                </c:pt>
                <c:pt idx="2339">
                  <c:v>24</c:v>
                </c:pt>
                <c:pt idx="2340">
                  <c:v>27</c:v>
                </c:pt>
                <c:pt idx="2341">
                  <c:v>27</c:v>
                </c:pt>
                <c:pt idx="2342">
                  <c:v>27</c:v>
                </c:pt>
                <c:pt idx="2343">
                  <c:v>24</c:v>
                </c:pt>
                <c:pt idx="2344">
                  <c:v>35</c:v>
                </c:pt>
                <c:pt idx="2345">
                  <c:v>24</c:v>
                </c:pt>
                <c:pt idx="2346">
                  <c:v>24</c:v>
                </c:pt>
                <c:pt idx="2347">
                  <c:v>27</c:v>
                </c:pt>
                <c:pt idx="2348">
                  <c:v>35</c:v>
                </c:pt>
                <c:pt idx="2349">
                  <c:v>35</c:v>
                </c:pt>
                <c:pt idx="2350">
                  <c:v>27</c:v>
                </c:pt>
                <c:pt idx="2351">
                  <c:v>24</c:v>
                </c:pt>
                <c:pt idx="2352">
                  <c:v>24</c:v>
                </c:pt>
                <c:pt idx="2353">
                  <c:v>24</c:v>
                </c:pt>
                <c:pt idx="2354">
                  <c:v>24</c:v>
                </c:pt>
                <c:pt idx="2355">
                  <c:v>24</c:v>
                </c:pt>
                <c:pt idx="2356">
                  <c:v>24</c:v>
                </c:pt>
                <c:pt idx="2357">
                  <c:v>24</c:v>
                </c:pt>
                <c:pt idx="2358">
                  <c:v>24</c:v>
                </c:pt>
                <c:pt idx="2359">
                  <c:v>24</c:v>
                </c:pt>
                <c:pt idx="2360">
                  <c:v>24</c:v>
                </c:pt>
                <c:pt idx="2361">
                  <c:v>24</c:v>
                </c:pt>
                <c:pt idx="2362">
                  <c:v>24</c:v>
                </c:pt>
                <c:pt idx="2363">
                  <c:v>24</c:v>
                </c:pt>
                <c:pt idx="2364">
                  <c:v>24</c:v>
                </c:pt>
                <c:pt idx="2365">
                  <c:v>24</c:v>
                </c:pt>
                <c:pt idx="2366">
                  <c:v>24</c:v>
                </c:pt>
                <c:pt idx="2367">
                  <c:v>27</c:v>
                </c:pt>
                <c:pt idx="2368">
                  <c:v>24</c:v>
                </c:pt>
                <c:pt idx="2369">
                  <c:v>24</c:v>
                </c:pt>
                <c:pt idx="2370">
                  <c:v>35</c:v>
                </c:pt>
                <c:pt idx="2371">
                  <c:v>35</c:v>
                </c:pt>
                <c:pt idx="2372">
                  <c:v>35</c:v>
                </c:pt>
                <c:pt idx="2373">
                  <c:v>24</c:v>
                </c:pt>
                <c:pt idx="2374">
                  <c:v>24</c:v>
                </c:pt>
                <c:pt idx="2375">
                  <c:v>24</c:v>
                </c:pt>
                <c:pt idx="2376">
                  <c:v>35</c:v>
                </c:pt>
                <c:pt idx="2377">
                  <c:v>27</c:v>
                </c:pt>
                <c:pt idx="2378">
                  <c:v>35</c:v>
                </c:pt>
                <c:pt idx="2379">
                  <c:v>24</c:v>
                </c:pt>
                <c:pt idx="2380">
                  <c:v>27</c:v>
                </c:pt>
                <c:pt idx="2381">
                  <c:v>24</c:v>
                </c:pt>
                <c:pt idx="2382">
                  <c:v>24</c:v>
                </c:pt>
                <c:pt idx="2383">
                  <c:v>35</c:v>
                </c:pt>
                <c:pt idx="2384">
                  <c:v>27</c:v>
                </c:pt>
                <c:pt idx="2385">
                  <c:v>24</c:v>
                </c:pt>
                <c:pt idx="2386">
                  <c:v>35</c:v>
                </c:pt>
                <c:pt idx="2387">
                  <c:v>24</c:v>
                </c:pt>
                <c:pt idx="2388">
                  <c:v>24</c:v>
                </c:pt>
                <c:pt idx="2389">
                  <c:v>24</c:v>
                </c:pt>
                <c:pt idx="2390">
                  <c:v>27</c:v>
                </c:pt>
                <c:pt idx="2391">
                  <c:v>27</c:v>
                </c:pt>
                <c:pt idx="2392">
                  <c:v>27</c:v>
                </c:pt>
                <c:pt idx="2393">
                  <c:v>24</c:v>
                </c:pt>
                <c:pt idx="2394">
                  <c:v>24</c:v>
                </c:pt>
                <c:pt idx="2395">
                  <c:v>24</c:v>
                </c:pt>
                <c:pt idx="2396">
                  <c:v>35</c:v>
                </c:pt>
                <c:pt idx="2397">
                  <c:v>24</c:v>
                </c:pt>
                <c:pt idx="2398">
                  <c:v>24</c:v>
                </c:pt>
                <c:pt idx="2399">
                  <c:v>24</c:v>
                </c:pt>
                <c:pt idx="2400">
                  <c:v>27</c:v>
                </c:pt>
                <c:pt idx="2401">
                  <c:v>24</c:v>
                </c:pt>
                <c:pt idx="2402">
                  <c:v>27</c:v>
                </c:pt>
                <c:pt idx="2403">
                  <c:v>24</c:v>
                </c:pt>
                <c:pt idx="2404">
                  <c:v>24</c:v>
                </c:pt>
                <c:pt idx="2405">
                  <c:v>35</c:v>
                </c:pt>
                <c:pt idx="2406">
                  <c:v>35</c:v>
                </c:pt>
                <c:pt idx="2407">
                  <c:v>35</c:v>
                </c:pt>
                <c:pt idx="2408">
                  <c:v>24</c:v>
                </c:pt>
                <c:pt idx="2409">
                  <c:v>24</c:v>
                </c:pt>
                <c:pt idx="2410">
                  <c:v>24</c:v>
                </c:pt>
                <c:pt idx="2411">
                  <c:v>24</c:v>
                </c:pt>
                <c:pt idx="2412">
                  <c:v>24</c:v>
                </c:pt>
                <c:pt idx="2413">
                  <c:v>24</c:v>
                </c:pt>
                <c:pt idx="2414">
                  <c:v>24</c:v>
                </c:pt>
                <c:pt idx="2415">
                  <c:v>24</c:v>
                </c:pt>
                <c:pt idx="2416">
                  <c:v>24</c:v>
                </c:pt>
                <c:pt idx="2417">
                  <c:v>24</c:v>
                </c:pt>
                <c:pt idx="2418">
                  <c:v>24</c:v>
                </c:pt>
                <c:pt idx="2419">
                  <c:v>24</c:v>
                </c:pt>
                <c:pt idx="2420">
                  <c:v>24</c:v>
                </c:pt>
                <c:pt idx="2421">
                  <c:v>24</c:v>
                </c:pt>
                <c:pt idx="2422">
                  <c:v>24</c:v>
                </c:pt>
                <c:pt idx="2423">
                  <c:v>27</c:v>
                </c:pt>
                <c:pt idx="2424">
                  <c:v>24</c:v>
                </c:pt>
                <c:pt idx="2425">
                  <c:v>24</c:v>
                </c:pt>
                <c:pt idx="2426">
                  <c:v>24</c:v>
                </c:pt>
                <c:pt idx="2427">
                  <c:v>24</c:v>
                </c:pt>
                <c:pt idx="2428">
                  <c:v>24</c:v>
                </c:pt>
                <c:pt idx="2429">
                  <c:v>24</c:v>
                </c:pt>
                <c:pt idx="2430">
                  <c:v>24</c:v>
                </c:pt>
                <c:pt idx="2431">
                  <c:v>24</c:v>
                </c:pt>
                <c:pt idx="2432">
                  <c:v>24</c:v>
                </c:pt>
                <c:pt idx="2433">
                  <c:v>24</c:v>
                </c:pt>
                <c:pt idx="2434">
                  <c:v>24</c:v>
                </c:pt>
                <c:pt idx="2435">
                  <c:v>24</c:v>
                </c:pt>
                <c:pt idx="2436">
                  <c:v>27</c:v>
                </c:pt>
                <c:pt idx="2437">
                  <c:v>24</c:v>
                </c:pt>
                <c:pt idx="2438">
                  <c:v>24</c:v>
                </c:pt>
                <c:pt idx="2439">
                  <c:v>24</c:v>
                </c:pt>
                <c:pt idx="2440">
                  <c:v>27</c:v>
                </c:pt>
                <c:pt idx="2441">
                  <c:v>24</c:v>
                </c:pt>
                <c:pt idx="2442">
                  <c:v>35</c:v>
                </c:pt>
                <c:pt idx="2443">
                  <c:v>35</c:v>
                </c:pt>
                <c:pt idx="2444">
                  <c:v>35</c:v>
                </c:pt>
                <c:pt idx="2445">
                  <c:v>24</c:v>
                </c:pt>
                <c:pt idx="2446">
                  <c:v>35</c:v>
                </c:pt>
                <c:pt idx="2447">
                  <c:v>24</c:v>
                </c:pt>
                <c:pt idx="2448">
                  <c:v>24</c:v>
                </c:pt>
                <c:pt idx="2449">
                  <c:v>24</c:v>
                </c:pt>
                <c:pt idx="2450">
                  <c:v>27</c:v>
                </c:pt>
                <c:pt idx="2451">
                  <c:v>24</c:v>
                </c:pt>
                <c:pt idx="2452">
                  <c:v>24</c:v>
                </c:pt>
                <c:pt idx="2453">
                  <c:v>27</c:v>
                </c:pt>
                <c:pt idx="2454">
                  <c:v>24</c:v>
                </c:pt>
                <c:pt idx="2455">
                  <c:v>24</c:v>
                </c:pt>
                <c:pt idx="2456">
                  <c:v>24</c:v>
                </c:pt>
                <c:pt idx="2457">
                  <c:v>24</c:v>
                </c:pt>
                <c:pt idx="2458">
                  <c:v>24</c:v>
                </c:pt>
                <c:pt idx="2459">
                  <c:v>24</c:v>
                </c:pt>
                <c:pt idx="2460">
                  <c:v>24</c:v>
                </c:pt>
                <c:pt idx="2461">
                  <c:v>35</c:v>
                </c:pt>
                <c:pt idx="2462">
                  <c:v>24</c:v>
                </c:pt>
                <c:pt idx="2463">
                  <c:v>24</c:v>
                </c:pt>
                <c:pt idx="2464">
                  <c:v>24</c:v>
                </c:pt>
                <c:pt idx="2465">
                  <c:v>24</c:v>
                </c:pt>
                <c:pt idx="2466">
                  <c:v>24</c:v>
                </c:pt>
                <c:pt idx="2467">
                  <c:v>27</c:v>
                </c:pt>
                <c:pt idx="2468">
                  <c:v>24</c:v>
                </c:pt>
                <c:pt idx="2469">
                  <c:v>35</c:v>
                </c:pt>
                <c:pt idx="2470">
                  <c:v>24</c:v>
                </c:pt>
                <c:pt idx="2471">
                  <c:v>24</c:v>
                </c:pt>
                <c:pt idx="2472">
                  <c:v>35</c:v>
                </c:pt>
                <c:pt idx="2473">
                  <c:v>43</c:v>
                </c:pt>
                <c:pt idx="2474">
                  <c:v>43</c:v>
                </c:pt>
                <c:pt idx="2475">
                  <c:v>43</c:v>
                </c:pt>
                <c:pt idx="2476">
                  <c:v>43</c:v>
                </c:pt>
                <c:pt idx="2477">
                  <c:v>43</c:v>
                </c:pt>
                <c:pt idx="2478">
                  <c:v>43</c:v>
                </c:pt>
                <c:pt idx="2479">
                  <c:v>43</c:v>
                </c:pt>
                <c:pt idx="2480">
                  <c:v>43</c:v>
                </c:pt>
                <c:pt idx="2481">
                  <c:v>43</c:v>
                </c:pt>
                <c:pt idx="2482">
                  <c:v>43</c:v>
                </c:pt>
                <c:pt idx="2483">
                  <c:v>43</c:v>
                </c:pt>
                <c:pt idx="2484">
                  <c:v>43</c:v>
                </c:pt>
                <c:pt idx="2485">
                  <c:v>43</c:v>
                </c:pt>
                <c:pt idx="2486">
                  <c:v>43</c:v>
                </c:pt>
                <c:pt idx="2487">
                  <c:v>43</c:v>
                </c:pt>
                <c:pt idx="2488">
                  <c:v>43</c:v>
                </c:pt>
                <c:pt idx="2489">
                  <c:v>43</c:v>
                </c:pt>
                <c:pt idx="2490">
                  <c:v>43</c:v>
                </c:pt>
                <c:pt idx="2491">
                  <c:v>43</c:v>
                </c:pt>
                <c:pt idx="2492">
                  <c:v>43</c:v>
                </c:pt>
                <c:pt idx="2493">
                  <c:v>43</c:v>
                </c:pt>
                <c:pt idx="2494">
                  <c:v>43</c:v>
                </c:pt>
                <c:pt idx="2495">
                  <c:v>43</c:v>
                </c:pt>
                <c:pt idx="2496">
                  <c:v>43</c:v>
                </c:pt>
                <c:pt idx="2497">
                  <c:v>43</c:v>
                </c:pt>
                <c:pt idx="2498">
                  <c:v>43</c:v>
                </c:pt>
                <c:pt idx="2499">
                  <c:v>43</c:v>
                </c:pt>
                <c:pt idx="2500">
                  <c:v>43</c:v>
                </c:pt>
                <c:pt idx="2501">
                  <c:v>43</c:v>
                </c:pt>
                <c:pt idx="2502">
                  <c:v>43</c:v>
                </c:pt>
                <c:pt idx="2503">
                  <c:v>43</c:v>
                </c:pt>
                <c:pt idx="2504">
                  <c:v>43</c:v>
                </c:pt>
                <c:pt idx="2505">
                  <c:v>43</c:v>
                </c:pt>
                <c:pt idx="2506">
                  <c:v>43</c:v>
                </c:pt>
                <c:pt idx="2507">
                  <c:v>43</c:v>
                </c:pt>
                <c:pt idx="2508">
                  <c:v>43</c:v>
                </c:pt>
                <c:pt idx="2509">
                  <c:v>43</c:v>
                </c:pt>
                <c:pt idx="2510">
                  <c:v>43</c:v>
                </c:pt>
                <c:pt idx="2511">
                  <c:v>43</c:v>
                </c:pt>
                <c:pt idx="2512">
                  <c:v>43</c:v>
                </c:pt>
                <c:pt idx="2513">
                  <c:v>43</c:v>
                </c:pt>
                <c:pt idx="2514">
                  <c:v>43</c:v>
                </c:pt>
                <c:pt idx="2515">
                  <c:v>43</c:v>
                </c:pt>
                <c:pt idx="2516">
                  <c:v>43</c:v>
                </c:pt>
                <c:pt idx="2517">
                  <c:v>43</c:v>
                </c:pt>
                <c:pt idx="2518">
                  <c:v>43</c:v>
                </c:pt>
                <c:pt idx="2519">
                  <c:v>43</c:v>
                </c:pt>
                <c:pt idx="2520">
                  <c:v>43</c:v>
                </c:pt>
                <c:pt idx="2521">
                  <c:v>43</c:v>
                </c:pt>
                <c:pt idx="2522">
                  <c:v>43</c:v>
                </c:pt>
                <c:pt idx="2523">
                  <c:v>43</c:v>
                </c:pt>
                <c:pt idx="2524">
                  <c:v>43</c:v>
                </c:pt>
                <c:pt idx="2525">
                  <c:v>43</c:v>
                </c:pt>
                <c:pt idx="2526">
                  <c:v>43</c:v>
                </c:pt>
                <c:pt idx="2527">
                  <c:v>43</c:v>
                </c:pt>
                <c:pt idx="2528">
                  <c:v>43</c:v>
                </c:pt>
                <c:pt idx="2529">
                  <c:v>43</c:v>
                </c:pt>
                <c:pt idx="2530">
                  <c:v>43</c:v>
                </c:pt>
                <c:pt idx="2531">
                  <c:v>43</c:v>
                </c:pt>
                <c:pt idx="2532">
                  <c:v>43</c:v>
                </c:pt>
                <c:pt idx="2533">
                  <c:v>43</c:v>
                </c:pt>
                <c:pt idx="2534">
                  <c:v>43</c:v>
                </c:pt>
                <c:pt idx="2535">
                  <c:v>43</c:v>
                </c:pt>
                <c:pt idx="2536">
                  <c:v>43</c:v>
                </c:pt>
                <c:pt idx="2537">
                  <c:v>43</c:v>
                </c:pt>
                <c:pt idx="2538">
                  <c:v>43</c:v>
                </c:pt>
                <c:pt idx="2539">
                  <c:v>43</c:v>
                </c:pt>
                <c:pt idx="2540">
                  <c:v>43</c:v>
                </c:pt>
                <c:pt idx="2541">
                  <c:v>43</c:v>
                </c:pt>
                <c:pt idx="2542">
                  <c:v>43</c:v>
                </c:pt>
                <c:pt idx="2543">
                  <c:v>43</c:v>
                </c:pt>
                <c:pt idx="2544">
                  <c:v>43</c:v>
                </c:pt>
                <c:pt idx="2545">
                  <c:v>43</c:v>
                </c:pt>
                <c:pt idx="2546">
                  <c:v>43</c:v>
                </c:pt>
                <c:pt idx="2547">
                  <c:v>43</c:v>
                </c:pt>
                <c:pt idx="2548">
                  <c:v>43</c:v>
                </c:pt>
                <c:pt idx="2549">
                  <c:v>43</c:v>
                </c:pt>
                <c:pt idx="2550">
                  <c:v>43</c:v>
                </c:pt>
                <c:pt idx="2551">
                  <c:v>43</c:v>
                </c:pt>
                <c:pt idx="2552">
                  <c:v>43</c:v>
                </c:pt>
                <c:pt idx="2553">
                  <c:v>43</c:v>
                </c:pt>
                <c:pt idx="2554">
                  <c:v>43</c:v>
                </c:pt>
                <c:pt idx="2555">
                  <c:v>43</c:v>
                </c:pt>
                <c:pt idx="2556">
                  <c:v>43</c:v>
                </c:pt>
                <c:pt idx="2557">
                  <c:v>43</c:v>
                </c:pt>
                <c:pt idx="2558">
                  <c:v>43</c:v>
                </c:pt>
                <c:pt idx="2559">
                  <c:v>43</c:v>
                </c:pt>
                <c:pt idx="2560">
                  <c:v>43</c:v>
                </c:pt>
                <c:pt idx="2561">
                  <c:v>43</c:v>
                </c:pt>
                <c:pt idx="2562">
                  <c:v>43</c:v>
                </c:pt>
                <c:pt idx="2563">
                  <c:v>43</c:v>
                </c:pt>
                <c:pt idx="2564">
                  <c:v>43</c:v>
                </c:pt>
                <c:pt idx="2565">
                  <c:v>43</c:v>
                </c:pt>
                <c:pt idx="2566">
                  <c:v>43</c:v>
                </c:pt>
                <c:pt idx="2567">
                  <c:v>43</c:v>
                </c:pt>
                <c:pt idx="2568">
                  <c:v>43</c:v>
                </c:pt>
                <c:pt idx="2569">
                  <c:v>43</c:v>
                </c:pt>
                <c:pt idx="2570">
                  <c:v>43</c:v>
                </c:pt>
                <c:pt idx="2571">
                  <c:v>43</c:v>
                </c:pt>
                <c:pt idx="2572">
                  <c:v>43</c:v>
                </c:pt>
                <c:pt idx="2573">
                  <c:v>43</c:v>
                </c:pt>
                <c:pt idx="2574">
                  <c:v>43</c:v>
                </c:pt>
                <c:pt idx="2575">
                  <c:v>43</c:v>
                </c:pt>
                <c:pt idx="2576">
                  <c:v>43</c:v>
                </c:pt>
                <c:pt idx="2577">
                  <c:v>43</c:v>
                </c:pt>
                <c:pt idx="2578">
                  <c:v>43</c:v>
                </c:pt>
                <c:pt idx="2579">
                  <c:v>43</c:v>
                </c:pt>
                <c:pt idx="2580">
                  <c:v>43</c:v>
                </c:pt>
                <c:pt idx="2581">
                  <c:v>43</c:v>
                </c:pt>
                <c:pt idx="2582">
                  <c:v>43</c:v>
                </c:pt>
                <c:pt idx="2583">
                  <c:v>43</c:v>
                </c:pt>
                <c:pt idx="2584">
                  <c:v>43</c:v>
                </c:pt>
                <c:pt idx="2585">
                  <c:v>43</c:v>
                </c:pt>
                <c:pt idx="2586">
                  <c:v>43</c:v>
                </c:pt>
                <c:pt idx="2587">
                  <c:v>43</c:v>
                </c:pt>
                <c:pt idx="2588">
                  <c:v>43</c:v>
                </c:pt>
                <c:pt idx="2589">
                  <c:v>43</c:v>
                </c:pt>
                <c:pt idx="2590">
                  <c:v>43</c:v>
                </c:pt>
                <c:pt idx="2591">
                  <c:v>43</c:v>
                </c:pt>
                <c:pt idx="2592">
                  <c:v>43</c:v>
                </c:pt>
                <c:pt idx="2593">
                  <c:v>43</c:v>
                </c:pt>
                <c:pt idx="2594">
                  <c:v>43</c:v>
                </c:pt>
                <c:pt idx="2595">
                  <c:v>43</c:v>
                </c:pt>
                <c:pt idx="2596">
                  <c:v>43</c:v>
                </c:pt>
                <c:pt idx="2597">
                  <c:v>43</c:v>
                </c:pt>
                <c:pt idx="2598">
                  <c:v>43</c:v>
                </c:pt>
                <c:pt idx="2599">
                  <c:v>43</c:v>
                </c:pt>
                <c:pt idx="2600">
                  <c:v>43</c:v>
                </c:pt>
                <c:pt idx="2601">
                  <c:v>43</c:v>
                </c:pt>
                <c:pt idx="2602">
                  <c:v>43</c:v>
                </c:pt>
                <c:pt idx="2603">
                  <c:v>43</c:v>
                </c:pt>
                <c:pt idx="2604">
                  <c:v>43</c:v>
                </c:pt>
                <c:pt idx="2605">
                  <c:v>43</c:v>
                </c:pt>
                <c:pt idx="2606">
                  <c:v>43</c:v>
                </c:pt>
                <c:pt idx="2607">
                  <c:v>24</c:v>
                </c:pt>
                <c:pt idx="2608">
                  <c:v>35</c:v>
                </c:pt>
                <c:pt idx="2609">
                  <c:v>24</c:v>
                </c:pt>
                <c:pt idx="2610">
                  <c:v>24</c:v>
                </c:pt>
                <c:pt idx="2611">
                  <c:v>35</c:v>
                </c:pt>
                <c:pt idx="2612">
                  <c:v>35</c:v>
                </c:pt>
                <c:pt idx="2613">
                  <c:v>24</c:v>
                </c:pt>
                <c:pt idx="2614">
                  <c:v>24</c:v>
                </c:pt>
                <c:pt idx="2615">
                  <c:v>24</c:v>
                </c:pt>
                <c:pt idx="2616">
                  <c:v>24</c:v>
                </c:pt>
                <c:pt idx="2617">
                  <c:v>35</c:v>
                </c:pt>
                <c:pt idx="2618">
                  <c:v>24</c:v>
                </c:pt>
                <c:pt idx="2619">
                  <c:v>35</c:v>
                </c:pt>
                <c:pt idx="2620">
                  <c:v>35</c:v>
                </c:pt>
                <c:pt idx="2621">
                  <c:v>35</c:v>
                </c:pt>
                <c:pt idx="2622">
                  <c:v>35</c:v>
                </c:pt>
                <c:pt idx="2623">
                  <c:v>35</c:v>
                </c:pt>
                <c:pt idx="2624">
                  <c:v>24</c:v>
                </c:pt>
                <c:pt idx="2625">
                  <c:v>35</c:v>
                </c:pt>
                <c:pt idx="2626">
                  <c:v>24</c:v>
                </c:pt>
                <c:pt idx="2627">
                  <c:v>35</c:v>
                </c:pt>
                <c:pt idx="2628">
                  <c:v>35</c:v>
                </c:pt>
                <c:pt idx="2629">
                  <c:v>35</c:v>
                </c:pt>
                <c:pt idx="2630">
                  <c:v>35</c:v>
                </c:pt>
                <c:pt idx="2631">
                  <c:v>35</c:v>
                </c:pt>
                <c:pt idx="2632">
                  <c:v>24</c:v>
                </c:pt>
                <c:pt idx="2633">
                  <c:v>24</c:v>
                </c:pt>
                <c:pt idx="2634">
                  <c:v>24</c:v>
                </c:pt>
                <c:pt idx="2635">
                  <c:v>24</c:v>
                </c:pt>
                <c:pt idx="2636">
                  <c:v>24</c:v>
                </c:pt>
                <c:pt idx="2637">
                  <c:v>24</c:v>
                </c:pt>
                <c:pt idx="2638">
                  <c:v>24</c:v>
                </c:pt>
                <c:pt idx="2639">
                  <c:v>24</c:v>
                </c:pt>
                <c:pt idx="2640">
                  <c:v>24</c:v>
                </c:pt>
                <c:pt idx="2641">
                  <c:v>24</c:v>
                </c:pt>
                <c:pt idx="2642">
                  <c:v>35</c:v>
                </c:pt>
                <c:pt idx="2643">
                  <c:v>35</c:v>
                </c:pt>
                <c:pt idx="2644">
                  <c:v>24</c:v>
                </c:pt>
                <c:pt idx="2645">
                  <c:v>35</c:v>
                </c:pt>
                <c:pt idx="2646">
                  <c:v>35</c:v>
                </c:pt>
                <c:pt idx="2647">
                  <c:v>24</c:v>
                </c:pt>
                <c:pt idx="2648">
                  <c:v>35</c:v>
                </c:pt>
                <c:pt idx="2649">
                  <c:v>24</c:v>
                </c:pt>
                <c:pt idx="2650">
                  <c:v>35</c:v>
                </c:pt>
                <c:pt idx="2651">
                  <c:v>24</c:v>
                </c:pt>
                <c:pt idx="2652">
                  <c:v>24</c:v>
                </c:pt>
                <c:pt idx="2653">
                  <c:v>24</c:v>
                </c:pt>
                <c:pt idx="2654">
                  <c:v>24</c:v>
                </c:pt>
                <c:pt idx="2655">
                  <c:v>24</c:v>
                </c:pt>
                <c:pt idx="2656">
                  <c:v>24</c:v>
                </c:pt>
                <c:pt idx="2657">
                  <c:v>24</c:v>
                </c:pt>
                <c:pt idx="2658">
                  <c:v>35</c:v>
                </c:pt>
                <c:pt idx="2659">
                  <c:v>35</c:v>
                </c:pt>
                <c:pt idx="2660">
                  <c:v>24</c:v>
                </c:pt>
                <c:pt idx="2661">
                  <c:v>35</c:v>
                </c:pt>
                <c:pt idx="2662">
                  <c:v>35</c:v>
                </c:pt>
                <c:pt idx="2663">
                  <c:v>24</c:v>
                </c:pt>
                <c:pt idx="2664">
                  <c:v>35</c:v>
                </c:pt>
                <c:pt idx="2665">
                  <c:v>24</c:v>
                </c:pt>
                <c:pt idx="2666">
                  <c:v>35</c:v>
                </c:pt>
                <c:pt idx="2667">
                  <c:v>35</c:v>
                </c:pt>
                <c:pt idx="2668">
                  <c:v>35</c:v>
                </c:pt>
                <c:pt idx="2669">
                  <c:v>35</c:v>
                </c:pt>
                <c:pt idx="2670">
                  <c:v>35</c:v>
                </c:pt>
                <c:pt idx="2671">
                  <c:v>35</c:v>
                </c:pt>
                <c:pt idx="2672">
                  <c:v>35</c:v>
                </c:pt>
                <c:pt idx="2673">
                  <c:v>35</c:v>
                </c:pt>
                <c:pt idx="2674">
                  <c:v>35</c:v>
                </c:pt>
                <c:pt idx="2675">
                  <c:v>24</c:v>
                </c:pt>
                <c:pt idx="2676">
                  <c:v>35</c:v>
                </c:pt>
                <c:pt idx="2677">
                  <c:v>35</c:v>
                </c:pt>
                <c:pt idx="2678">
                  <c:v>35</c:v>
                </c:pt>
                <c:pt idx="2679">
                  <c:v>35</c:v>
                </c:pt>
                <c:pt idx="2680">
                  <c:v>24</c:v>
                </c:pt>
                <c:pt idx="2681">
                  <c:v>35</c:v>
                </c:pt>
                <c:pt idx="2682">
                  <c:v>35</c:v>
                </c:pt>
                <c:pt idx="2683">
                  <c:v>35</c:v>
                </c:pt>
                <c:pt idx="2684">
                  <c:v>35</c:v>
                </c:pt>
                <c:pt idx="2685">
                  <c:v>35</c:v>
                </c:pt>
                <c:pt idx="2686">
                  <c:v>35</c:v>
                </c:pt>
                <c:pt idx="2687">
                  <c:v>35</c:v>
                </c:pt>
                <c:pt idx="2688">
                  <c:v>35</c:v>
                </c:pt>
                <c:pt idx="2689">
                  <c:v>35</c:v>
                </c:pt>
                <c:pt idx="2690">
                  <c:v>24</c:v>
                </c:pt>
                <c:pt idx="2691">
                  <c:v>35</c:v>
                </c:pt>
                <c:pt idx="2692">
                  <c:v>35</c:v>
                </c:pt>
                <c:pt idx="2693">
                  <c:v>35</c:v>
                </c:pt>
                <c:pt idx="2694">
                  <c:v>24</c:v>
                </c:pt>
                <c:pt idx="2695">
                  <c:v>35</c:v>
                </c:pt>
                <c:pt idx="2696">
                  <c:v>35</c:v>
                </c:pt>
                <c:pt idx="2697">
                  <c:v>35</c:v>
                </c:pt>
                <c:pt idx="2698">
                  <c:v>35</c:v>
                </c:pt>
                <c:pt idx="2699">
                  <c:v>35</c:v>
                </c:pt>
                <c:pt idx="2700">
                  <c:v>24</c:v>
                </c:pt>
                <c:pt idx="2701">
                  <c:v>35</c:v>
                </c:pt>
                <c:pt idx="2702">
                  <c:v>35</c:v>
                </c:pt>
                <c:pt idx="2703">
                  <c:v>24</c:v>
                </c:pt>
                <c:pt idx="2704">
                  <c:v>24</c:v>
                </c:pt>
                <c:pt idx="2705">
                  <c:v>35</c:v>
                </c:pt>
                <c:pt idx="2706">
                  <c:v>35</c:v>
                </c:pt>
                <c:pt idx="2707">
                  <c:v>35</c:v>
                </c:pt>
                <c:pt idx="2708">
                  <c:v>35</c:v>
                </c:pt>
                <c:pt idx="2709">
                  <c:v>35</c:v>
                </c:pt>
                <c:pt idx="2710">
                  <c:v>35</c:v>
                </c:pt>
                <c:pt idx="2711">
                  <c:v>24</c:v>
                </c:pt>
                <c:pt idx="2712">
                  <c:v>24</c:v>
                </c:pt>
                <c:pt idx="2713">
                  <c:v>24</c:v>
                </c:pt>
                <c:pt idx="2714">
                  <c:v>35</c:v>
                </c:pt>
                <c:pt idx="2715">
                  <c:v>24</c:v>
                </c:pt>
                <c:pt idx="2716">
                  <c:v>24</c:v>
                </c:pt>
                <c:pt idx="2717">
                  <c:v>35</c:v>
                </c:pt>
                <c:pt idx="2718">
                  <c:v>35</c:v>
                </c:pt>
                <c:pt idx="2719">
                  <c:v>35</c:v>
                </c:pt>
                <c:pt idx="2720">
                  <c:v>35</c:v>
                </c:pt>
                <c:pt idx="2721">
                  <c:v>35</c:v>
                </c:pt>
                <c:pt idx="2722">
                  <c:v>24</c:v>
                </c:pt>
                <c:pt idx="2723">
                  <c:v>35</c:v>
                </c:pt>
                <c:pt idx="2724">
                  <c:v>35</c:v>
                </c:pt>
                <c:pt idx="2725">
                  <c:v>24</c:v>
                </c:pt>
                <c:pt idx="2726">
                  <c:v>35</c:v>
                </c:pt>
                <c:pt idx="2727">
                  <c:v>35</c:v>
                </c:pt>
                <c:pt idx="2728">
                  <c:v>35</c:v>
                </c:pt>
                <c:pt idx="2729">
                  <c:v>35</c:v>
                </c:pt>
                <c:pt idx="2730">
                  <c:v>24</c:v>
                </c:pt>
                <c:pt idx="2731">
                  <c:v>24</c:v>
                </c:pt>
                <c:pt idx="2732">
                  <c:v>35</c:v>
                </c:pt>
                <c:pt idx="2733">
                  <c:v>35</c:v>
                </c:pt>
                <c:pt idx="2734">
                  <c:v>24</c:v>
                </c:pt>
                <c:pt idx="2735">
                  <c:v>24</c:v>
                </c:pt>
                <c:pt idx="2736">
                  <c:v>24</c:v>
                </c:pt>
                <c:pt idx="2737">
                  <c:v>24</c:v>
                </c:pt>
                <c:pt idx="2738">
                  <c:v>35</c:v>
                </c:pt>
                <c:pt idx="2739">
                  <c:v>35</c:v>
                </c:pt>
                <c:pt idx="2740">
                  <c:v>35</c:v>
                </c:pt>
                <c:pt idx="2741">
                  <c:v>35</c:v>
                </c:pt>
                <c:pt idx="2742">
                  <c:v>35</c:v>
                </c:pt>
                <c:pt idx="2743">
                  <c:v>24</c:v>
                </c:pt>
                <c:pt idx="2744">
                  <c:v>24</c:v>
                </c:pt>
                <c:pt idx="2745">
                  <c:v>24</c:v>
                </c:pt>
                <c:pt idx="2746">
                  <c:v>24</c:v>
                </c:pt>
                <c:pt idx="2747">
                  <c:v>35</c:v>
                </c:pt>
                <c:pt idx="2748">
                  <c:v>24</c:v>
                </c:pt>
                <c:pt idx="2749">
                  <c:v>24</c:v>
                </c:pt>
                <c:pt idx="2750">
                  <c:v>35</c:v>
                </c:pt>
                <c:pt idx="2751">
                  <c:v>24</c:v>
                </c:pt>
                <c:pt idx="2752">
                  <c:v>24</c:v>
                </c:pt>
                <c:pt idx="2753">
                  <c:v>24</c:v>
                </c:pt>
                <c:pt idx="2754">
                  <c:v>35</c:v>
                </c:pt>
                <c:pt idx="2755">
                  <c:v>35</c:v>
                </c:pt>
                <c:pt idx="2756">
                  <c:v>24</c:v>
                </c:pt>
                <c:pt idx="2757">
                  <c:v>24</c:v>
                </c:pt>
                <c:pt idx="2758">
                  <c:v>35</c:v>
                </c:pt>
                <c:pt idx="2759">
                  <c:v>35</c:v>
                </c:pt>
                <c:pt idx="2760">
                  <c:v>35</c:v>
                </c:pt>
                <c:pt idx="2761">
                  <c:v>35</c:v>
                </c:pt>
                <c:pt idx="2762">
                  <c:v>35</c:v>
                </c:pt>
                <c:pt idx="2763">
                  <c:v>24</c:v>
                </c:pt>
                <c:pt idx="2764">
                  <c:v>24</c:v>
                </c:pt>
                <c:pt idx="2765">
                  <c:v>24</c:v>
                </c:pt>
                <c:pt idx="2766">
                  <c:v>24</c:v>
                </c:pt>
                <c:pt idx="2767">
                  <c:v>35</c:v>
                </c:pt>
                <c:pt idx="2768">
                  <c:v>24</c:v>
                </c:pt>
                <c:pt idx="2769">
                  <c:v>35</c:v>
                </c:pt>
                <c:pt idx="2770">
                  <c:v>35</c:v>
                </c:pt>
                <c:pt idx="2771">
                  <c:v>35</c:v>
                </c:pt>
                <c:pt idx="2772">
                  <c:v>24</c:v>
                </c:pt>
                <c:pt idx="2773">
                  <c:v>24</c:v>
                </c:pt>
                <c:pt idx="2774">
                  <c:v>24</c:v>
                </c:pt>
                <c:pt idx="2775">
                  <c:v>24</c:v>
                </c:pt>
                <c:pt idx="2776">
                  <c:v>35</c:v>
                </c:pt>
                <c:pt idx="2777">
                  <c:v>24</c:v>
                </c:pt>
                <c:pt idx="2778">
                  <c:v>24</c:v>
                </c:pt>
                <c:pt idx="2779">
                  <c:v>24</c:v>
                </c:pt>
                <c:pt idx="2780">
                  <c:v>24</c:v>
                </c:pt>
                <c:pt idx="2781">
                  <c:v>35</c:v>
                </c:pt>
                <c:pt idx="2782">
                  <c:v>35</c:v>
                </c:pt>
                <c:pt idx="2783">
                  <c:v>35</c:v>
                </c:pt>
                <c:pt idx="2784">
                  <c:v>35</c:v>
                </c:pt>
                <c:pt idx="2785">
                  <c:v>24</c:v>
                </c:pt>
                <c:pt idx="2786">
                  <c:v>18</c:v>
                </c:pt>
                <c:pt idx="2787">
                  <c:v>18</c:v>
                </c:pt>
                <c:pt idx="2788">
                  <c:v>18</c:v>
                </c:pt>
                <c:pt idx="2789">
                  <c:v>18</c:v>
                </c:pt>
                <c:pt idx="2790">
                  <c:v>18</c:v>
                </c:pt>
                <c:pt idx="2791">
                  <c:v>18</c:v>
                </c:pt>
                <c:pt idx="2792">
                  <c:v>18</c:v>
                </c:pt>
                <c:pt idx="2793">
                  <c:v>18</c:v>
                </c:pt>
                <c:pt idx="2794">
                  <c:v>18</c:v>
                </c:pt>
                <c:pt idx="2795">
                  <c:v>18</c:v>
                </c:pt>
                <c:pt idx="2796">
                  <c:v>18</c:v>
                </c:pt>
                <c:pt idx="2797">
                  <c:v>18</c:v>
                </c:pt>
                <c:pt idx="2798">
                  <c:v>18</c:v>
                </c:pt>
                <c:pt idx="2799">
                  <c:v>18</c:v>
                </c:pt>
                <c:pt idx="2800">
                  <c:v>18</c:v>
                </c:pt>
                <c:pt idx="2801">
                  <c:v>18</c:v>
                </c:pt>
                <c:pt idx="2802">
                  <c:v>18</c:v>
                </c:pt>
                <c:pt idx="2803">
                  <c:v>18</c:v>
                </c:pt>
                <c:pt idx="2804">
                  <c:v>18</c:v>
                </c:pt>
                <c:pt idx="2805">
                  <c:v>18</c:v>
                </c:pt>
                <c:pt idx="2806">
                  <c:v>18</c:v>
                </c:pt>
                <c:pt idx="2807">
                  <c:v>18</c:v>
                </c:pt>
                <c:pt idx="2808">
                  <c:v>18</c:v>
                </c:pt>
                <c:pt idx="2809">
                  <c:v>18</c:v>
                </c:pt>
                <c:pt idx="2810">
                  <c:v>18</c:v>
                </c:pt>
                <c:pt idx="2811">
                  <c:v>18</c:v>
                </c:pt>
                <c:pt idx="2812">
                  <c:v>18</c:v>
                </c:pt>
                <c:pt idx="2813">
                  <c:v>18</c:v>
                </c:pt>
                <c:pt idx="2814">
                  <c:v>18</c:v>
                </c:pt>
                <c:pt idx="2815">
                  <c:v>18</c:v>
                </c:pt>
                <c:pt idx="2816">
                  <c:v>18</c:v>
                </c:pt>
                <c:pt idx="2817">
                  <c:v>18</c:v>
                </c:pt>
                <c:pt idx="2818">
                  <c:v>18</c:v>
                </c:pt>
                <c:pt idx="2819">
                  <c:v>18</c:v>
                </c:pt>
                <c:pt idx="2820">
                  <c:v>18</c:v>
                </c:pt>
                <c:pt idx="2821">
                  <c:v>18</c:v>
                </c:pt>
                <c:pt idx="2822">
                  <c:v>18</c:v>
                </c:pt>
                <c:pt idx="2823">
                  <c:v>18</c:v>
                </c:pt>
                <c:pt idx="2824">
                  <c:v>18</c:v>
                </c:pt>
                <c:pt idx="2825">
                  <c:v>18</c:v>
                </c:pt>
                <c:pt idx="2826">
                  <c:v>18</c:v>
                </c:pt>
                <c:pt idx="2827">
                  <c:v>18</c:v>
                </c:pt>
                <c:pt idx="2828">
                  <c:v>18</c:v>
                </c:pt>
                <c:pt idx="2829">
                  <c:v>18</c:v>
                </c:pt>
                <c:pt idx="2830">
                  <c:v>18</c:v>
                </c:pt>
                <c:pt idx="2831">
                  <c:v>18</c:v>
                </c:pt>
                <c:pt idx="2832">
                  <c:v>18</c:v>
                </c:pt>
                <c:pt idx="2833">
                  <c:v>18</c:v>
                </c:pt>
                <c:pt idx="2834">
                  <c:v>18</c:v>
                </c:pt>
                <c:pt idx="2835">
                  <c:v>18</c:v>
                </c:pt>
                <c:pt idx="2836">
                  <c:v>18</c:v>
                </c:pt>
                <c:pt idx="2837">
                  <c:v>18</c:v>
                </c:pt>
                <c:pt idx="2838">
                  <c:v>18</c:v>
                </c:pt>
                <c:pt idx="2839">
                  <c:v>18</c:v>
                </c:pt>
                <c:pt idx="2840">
                  <c:v>18</c:v>
                </c:pt>
                <c:pt idx="2841">
                  <c:v>18</c:v>
                </c:pt>
                <c:pt idx="2842">
                  <c:v>18</c:v>
                </c:pt>
                <c:pt idx="2843">
                  <c:v>18</c:v>
                </c:pt>
                <c:pt idx="2844">
                  <c:v>18</c:v>
                </c:pt>
                <c:pt idx="2845">
                  <c:v>18</c:v>
                </c:pt>
                <c:pt idx="2846">
                  <c:v>18</c:v>
                </c:pt>
                <c:pt idx="2847">
                  <c:v>18</c:v>
                </c:pt>
                <c:pt idx="2848">
                  <c:v>18</c:v>
                </c:pt>
                <c:pt idx="2849">
                  <c:v>18</c:v>
                </c:pt>
                <c:pt idx="2850">
                  <c:v>18</c:v>
                </c:pt>
                <c:pt idx="2851">
                  <c:v>18</c:v>
                </c:pt>
                <c:pt idx="2852">
                  <c:v>18</c:v>
                </c:pt>
                <c:pt idx="2853">
                  <c:v>18</c:v>
                </c:pt>
                <c:pt idx="2854">
                  <c:v>18</c:v>
                </c:pt>
                <c:pt idx="2855">
                  <c:v>18</c:v>
                </c:pt>
                <c:pt idx="2856">
                  <c:v>18</c:v>
                </c:pt>
                <c:pt idx="2857">
                  <c:v>18</c:v>
                </c:pt>
                <c:pt idx="2858">
                  <c:v>18</c:v>
                </c:pt>
                <c:pt idx="2859">
                  <c:v>18</c:v>
                </c:pt>
                <c:pt idx="2860">
                  <c:v>18</c:v>
                </c:pt>
                <c:pt idx="2861">
                  <c:v>18</c:v>
                </c:pt>
                <c:pt idx="2862">
                  <c:v>18</c:v>
                </c:pt>
                <c:pt idx="2863">
                  <c:v>18</c:v>
                </c:pt>
                <c:pt idx="2864">
                  <c:v>18</c:v>
                </c:pt>
                <c:pt idx="2865">
                  <c:v>18</c:v>
                </c:pt>
                <c:pt idx="2866">
                  <c:v>18</c:v>
                </c:pt>
                <c:pt idx="2867">
                  <c:v>18</c:v>
                </c:pt>
                <c:pt idx="2868">
                  <c:v>18</c:v>
                </c:pt>
                <c:pt idx="2869">
                  <c:v>18</c:v>
                </c:pt>
                <c:pt idx="2870">
                  <c:v>18</c:v>
                </c:pt>
                <c:pt idx="2871">
                  <c:v>18</c:v>
                </c:pt>
                <c:pt idx="2872">
                  <c:v>18</c:v>
                </c:pt>
                <c:pt idx="2873">
                  <c:v>18</c:v>
                </c:pt>
                <c:pt idx="2874">
                  <c:v>18</c:v>
                </c:pt>
                <c:pt idx="2875">
                  <c:v>18</c:v>
                </c:pt>
                <c:pt idx="2876">
                  <c:v>18</c:v>
                </c:pt>
                <c:pt idx="2877">
                  <c:v>18</c:v>
                </c:pt>
                <c:pt idx="2878">
                  <c:v>18</c:v>
                </c:pt>
                <c:pt idx="2879">
                  <c:v>18</c:v>
                </c:pt>
                <c:pt idx="2880">
                  <c:v>18</c:v>
                </c:pt>
                <c:pt idx="2881">
                  <c:v>18</c:v>
                </c:pt>
                <c:pt idx="2882">
                  <c:v>18</c:v>
                </c:pt>
                <c:pt idx="2883">
                  <c:v>18</c:v>
                </c:pt>
                <c:pt idx="2884">
                  <c:v>18</c:v>
                </c:pt>
                <c:pt idx="2885">
                  <c:v>18</c:v>
                </c:pt>
                <c:pt idx="2886">
                  <c:v>18</c:v>
                </c:pt>
                <c:pt idx="2887">
                  <c:v>18</c:v>
                </c:pt>
                <c:pt idx="2888">
                  <c:v>18</c:v>
                </c:pt>
                <c:pt idx="2889">
                  <c:v>18</c:v>
                </c:pt>
                <c:pt idx="2890">
                  <c:v>18</c:v>
                </c:pt>
                <c:pt idx="2891">
                  <c:v>18</c:v>
                </c:pt>
                <c:pt idx="2892">
                  <c:v>18</c:v>
                </c:pt>
                <c:pt idx="2893">
                  <c:v>18</c:v>
                </c:pt>
                <c:pt idx="2894">
                  <c:v>18</c:v>
                </c:pt>
                <c:pt idx="2895">
                  <c:v>18</c:v>
                </c:pt>
                <c:pt idx="2896">
                  <c:v>18</c:v>
                </c:pt>
                <c:pt idx="2897">
                  <c:v>18</c:v>
                </c:pt>
                <c:pt idx="2898">
                  <c:v>18</c:v>
                </c:pt>
                <c:pt idx="2899">
                  <c:v>18</c:v>
                </c:pt>
                <c:pt idx="2900">
                  <c:v>18</c:v>
                </c:pt>
                <c:pt idx="2901">
                  <c:v>18</c:v>
                </c:pt>
                <c:pt idx="2902">
                  <c:v>18</c:v>
                </c:pt>
                <c:pt idx="2903">
                  <c:v>18</c:v>
                </c:pt>
                <c:pt idx="2904">
                  <c:v>18</c:v>
                </c:pt>
                <c:pt idx="2905">
                  <c:v>18</c:v>
                </c:pt>
                <c:pt idx="2906">
                  <c:v>18</c:v>
                </c:pt>
                <c:pt idx="2907">
                  <c:v>18</c:v>
                </c:pt>
                <c:pt idx="2908">
                  <c:v>18</c:v>
                </c:pt>
                <c:pt idx="2909">
                  <c:v>18</c:v>
                </c:pt>
                <c:pt idx="2910">
                  <c:v>18</c:v>
                </c:pt>
                <c:pt idx="2911">
                  <c:v>18</c:v>
                </c:pt>
                <c:pt idx="2912">
                  <c:v>18</c:v>
                </c:pt>
                <c:pt idx="2913">
                  <c:v>18</c:v>
                </c:pt>
                <c:pt idx="2914">
                  <c:v>18</c:v>
                </c:pt>
                <c:pt idx="2915">
                  <c:v>18</c:v>
                </c:pt>
                <c:pt idx="2916">
                  <c:v>18</c:v>
                </c:pt>
                <c:pt idx="2917">
                  <c:v>18</c:v>
                </c:pt>
                <c:pt idx="2918">
                  <c:v>18</c:v>
                </c:pt>
                <c:pt idx="2919">
                  <c:v>18</c:v>
                </c:pt>
                <c:pt idx="2920">
                  <c:v>18</c:v>
                </c:pt>
                <c:pt idx="2921">
                  <c:v>18</c:v>
                </c:pt>
                <c:pt idx="2922">
                  <c:v>18</c:v>
                </c:pt>
                <c:pt idx="2923">
                  <c:v>18</c:v>
                </c:pt>
                <c:pt idx="2924">
                  <c:v>18</c:v>
                </c:pt>
                <c:pt idx="2925">
                  <c:v>18</c:v>
                </c:pt>
                <c:pt idx="2926">
                  <c:v>18</c:v>
                </c:pt>
                <c:pt idx="2927">
                  <c:v>18</c:v>
                </c:pt>
                <c:pt idx="2928">
                  <c:v>18</c:v>
                </c:pt>
                <c:pt idx="2929">
                  <c:v>18</c:v>
                </c:pt>
                <c:pt idx="2930">
                  <c:v>18</c:v>
                </c:pt>
                <c:pt idx="2931">
                  <c:v>18</c:v>
                </c:pt>
                <c:pt idx="2932">
                  <c:v>18</c:v>
                </c:pt>
                <c:pt idx="2933">
                  <c:v>18</c:v>
                </c:pt>
                <c:pt idx="2934">
                  <c:v>18</c:v>
                </c:pt>
                <c:pt idx="2935">
                  <c:v>18</c:v>
                </c:pt>
                <c:pt idx="2936">
                  <c:v>18</c:v>
                </c:pt>
                <c:pt idx="2937">
                  <c:v>18</c:v>
                </c:pt>
                <c:pt idx="2938">
                  <c:v>18</c:v>
                </c:pt>
                <c:pt idx="2939">
                  <c:v>18</c:v>
                </c:pt>
                <c:pt idx="2940">
                  <c:v>18</c:v>
                </c:pt>
                <c:pt idx="2941">
                  <c:v>18</c:v>
                </c:pt>
                <c:pt idx="2942">
                  <c:v>18</c:v>
                </c:pt>
                <c:pt idx="2943">
                  <c:v>18</c:v>
                </c:pt>
                <c:pt idx="2944">
                  <c:v>18</c:v>
                </c:pt>
                <c:pt idx="2945">
                  <c:v>18</c:v>
                </c:pt>
                <c:pt idx="2946">
                  <c:v>18</c:v>
                </c:pt>
                <c:pt idx="2947">
                  <c:v>18</c:v>
                </c:pt>
                <c:pt idx="2948">
                  <c:v>18</c:v>
                </c:pt>
                <c:pt idx="2949">
                  <c:v>18</c:v>
                </c:pt>
                <c:pt idx="2950">
                  <c:v>18</c:v>
                </c:pt>
                <c:pt idx="2951">
                  <c:v>18</c:v>
                </c:pt>
                <c:pt idx="2952">
                  <c:v>18</c:v>
                </c:pt>
                <c:pt idx="2953">
                  <c:v>18</c:v>
                </c:pt>
                <c:pt idx="2954">
                  <c:v>18</c:v>
                </c:pt>
                <c:pt idx="2955">
                  <c:v>18</c:v>
                </c:pt>
                <c:pt idx="2956">
                  <c:v>18</c:v>
                </c:pt>
                <c:pt idx="2957">
                  <c:v>18</c:v>
                </c:pt>
                <c:pt idx="2958">
                  <c:v>18</c:v>
                </c:pt>
                <c:pt idx="2959">
                  <c:v>18</c:v>
                </c:pt>
                <c:pt idx="2960">
                  <c:v>18</c:v>
                </c:pt>
                <c:pt idx="2961">
                  <c:v>18</c:v>
                </c:pt>
                <c:pt idx="2962">
                  <c:v>18</c:v>
                </c:pt>
                <c:pt idx="2963">
                  <c:v>18</c:v>
                </c:pt>
                <c:pt idx="2964">
                  <c:v>18</c:v>
                </c:pt>
                <c:pt idx="2965">
                  <c:v>18</c:v>
                </c:pt>
                <c:pt idx="2966">
                  <c:v>18</c:v>
                </c:pt>
                <c:pt idx="2967">
                  <c:v>18</c:v>
                </c:pt>
                <c:pt idx="2968">
                  <c:v>18</c:v>
                </c:pt>
                <c:pt idx="2969">
                  <c:v>18</c:v>
                </c:pt>
                <c:pt idx="2970">
                  <c:v>18</c:v>
                </c:pt>
                <c:pt idx="2971">
                  <c:v>18</c:v>
                </c:pt>
                <c:pt idx="2972">
                  <c:v>18</c:v>
                </c:pt>
                <c:pt idx="2973">
                  <c:v>18</c:v>
                </c:pt>
                <c:pt idx="2974">
                  <c:v>18</c:v>
                </c:pt>
                <c:pt idx="2975">
                  <c:v>18</c:v>
                </c:pt>
                <c:pt idx="2976">
                  <c:v>18</c:v>
                </c:pt>
                <c:pt idx="2977">
                  <c:v>18</c:v>
                </c:pt>
                <c:pt idx="2978">
                  <c:v>18</c:v>
                </c:pt>
                <c:pt idx="2979">
                  <c:v>18</c:v>
                </c:pt>
                <c:pt idx="2980">
                  <c:v>18</c:v>
                </c:pt>
                <c:pt idx="2981">
                  <c:v>18</c:v>
                </c:pt>
                <c:pt idx="2982">
                  <c:v>18</c:v>
                </c:pt>
                <c:pt idx="2983">
                  <c:v>18</c:v>
                </c:pt>
                <c:pt idx="2984">
                  <c:v>18</c:v>
                </c:pt>
                <c:pt idx="2985">
                  <c:v>35</c:v>
                </c:pt>
                <c:pt idx="2986">
                  <c:v>35</c:v>
                </c:pt>
                <c:pt idx="2987">
                  <c:v>35</c:v>
                </c:pt>
                <c:pt idx="2988">
                  <c:v>35</c:v>
                </c:pt>
                <c:pt idx="2989">
                  <c:v>35</c:v>
                </c:pt>
                <c:pt idx="2990">
                  <c:v>35</c:v>
                </c:pt>
                <c:pt idx="2991">
                  <c:v>35</c:v>
                </c:pt>
                <c:pt idx="2992">
                  <c:v>35</c:v>
                </c:pt>
                <c:pt idx="2993">
                  <c:v>35</c:v>
                </c:pt>
                <c:pt idx="2994">
                  <c:v>35</c:v>
                </c:pt>
                <c:pt idx="2995">
                  <c:v>35</c:v>
                </c:pt>
                <c:pt idx="2996">
                  <c:v>35</c:v>
                </c:pt>
                <c:pt idx="2997">
                  <c:v>35</c:v>
                </c:pt>
                <c:pt idx="2998">
                  <c:v>35</c:v>
                </c:pt>
                <c:pt idx="2999">
                  <c:v>35</c:v>
                </c:pt>
                <c:pt idx="3000">
                  <c:v>35</c:v>
                </c:pt>
                <c:pt idx="3001">
                  <c:v>35</c:v>
                </c:pt>
                <c:pt idx="3002">
                  <c:v>35</c:v>
                </c:pt>
                <c:pt idx="3003">
                  <c:v>35</c:v>
                </c:pt>
                <c:pt idx="3004">
                  <c:v>35</c:v>
                </c:pt>
                <c:pt idx="3005">
                  <c:v>35</c:v>
                </c:pt>
                <c:pt idx="3006">
                  <c:v>35</c:v>
                </c:pt>
                <c:pt idx="3007">
                  <c:v>35</c:v>
                </c:pt>
                <c:pt idx="3008">
                  <c:v>35</c:v>
                </c:pt>
                <c:pt idx="3009">
                  <c:v>35</c:v>
                </c:pt>
                <c:pt idx="3010">
                  <c:v>35</c:v>
                </c:pt>
                <c:pt idx="3011">
                  <c:v>35</c:v>
                </c:pt>
                <c:pt idx="3012">
                  <c:v>35</c:v>
                </c:pt>
                <c:pt idx="3013">
                  <c:v>35</c:v>
                </c:pt>
                <c:pt idx="3014">
                  <c:v>35</c:v>
                </c:pt>
                <c:pt idx="3015">
                  <c:v>35</c:v>
                </c:pt>
                <c:pt idx="3016">
                  <c:v>35</c:v>
                </c:pt>
                <c:pt idx="3017">
                  <c:v>35</c:v>
                </c:pt>
                <c:pt idx="3018">
                  <c:v>35</c:v>
                </c:pt>
                <c:pt idx="3019">
                  <c:v>35</c:v>
                </c:pt>
                <c:pt idx="3020">
                  <c:v>35</c:v>
                </c:pt>
                <c:pt idx="3021">
                  <c:v>35</c:v>
                </c:pt>
                <c:pt idx="3022">
                  <c:v>35</c:v>
                </c:pt>
                <c:pt idx="3023">
                  <c:v>35</c:v>
                </c:pt>
                <c:pt idx="3024">
                  <c:v>35</c:v>
                </c:pt>
                <c:pt idx="3025">
                  <c:v>35</c:v>
                </c:pt>
                <c:pt idx="3026">
                  <c:v>35</c:v>
                </c:pt>
                <c:pt idx="3027">
                  <c:v>35</c:v>
                </c:pt>
                <c:pt idx="3028">
                  <c:v>35</c:v>
                </c:pt>
                <c:pt idx="3029">
                  <c:v>35</c:v>
                </c:pt>
                <c:pt idx="3030">
                  <c:v>35</c:v>
                </c:pt>
                <c:pt idx="3031">
                  <c:v>35</c:v>
                </c:pt>
                <c:pt idx="3032">
                  <c:v>35</c:v>
                </c:pt>
                <c:pt idx="3033">
                  <c:v>35</c:v>
                </c:pt>
                <c:pt idx="3034">
                  <c:v>35</c:v>
                </c:pt>
                <c:pt idx="3035">
                  <c:v>35</c:v>
                </c:pt>
                <c:pt idx="3036">
                  <c:v>35</c:v>
                </c:pt>
                <c:pt idx="3037">
                  <c:v>35</c:v>
                </c:pt>
                <c:pt idx="3038">
                  <c:v>35</c:v>
                </c:pt>
                <c:pt idx="3039">
                  <c:v>35</c:v>
                </c:pt>
                <c:pt idx="3040">
                  <c:v>35</c:v>
                </c:pt>
                <c:pt idx="3041">
                  <c:v>35</c:v>
                </c:pt>
                <c:pt idx="3042">
                  <c:v>35</c:v>
                </c:pt>
                <c:pt idx="3043">
                  <c:v>35</c:v>
                </c:pt>
                <c:pt idx="3044">
                  <c:v>35</c:v>
                </c:pt>
                <c:pt idx="3045">
                  <c:v>35</c:v>
                </c:pt>
                <c:pt idx="3046">
                  <c:v>35</c:v>
                </c:pt>
                <c:pt idx="3047">
                  <c:v>35</c:v>
                </c:pt>
                <c:pt idx="3048">
                  <c:v>35</c:v>
                </c:pt>
                <c:pt idx="3049">
                  <c:v>35</c:v>
                </c:pt>
                <c:pt idx="3050">
                  <c:v>35</c:v>
                </c:pt>
                <c:pt idx="3051">
                  <c:v>35</c:v>
                </c:pt>
                <c:pt idx="3052">
                  <c:v>35</c:v>
                </c:pt>
                <c:pt idx="3053">
                  <c:v>35</c:v>
                </c:pt>
                <c:pt idx="3054">
                  <c:v>35</c:v>
                </c:pt>
                <c:pt idx="3055">
                  <c:v>35</c:v>
                </c:pt>
                <c:pt idx="3056">
                  <c:v>35</c:v>
                </c:pt>
                <c:pt idx="3057">
                  <c:v>35</c:v>
                </c:pt>
                <c:pt idx="3058">
                  <c:v>35</c:v>
                </c:pt>
                <c:pt idx="3059">
                  <c:v>35</c:v>
                </c:pt>
                <c:pt idx="3060">
                  <c:v>35</c:v>
                </c:pt>
                <c:pt idx="3061">
                  <c:v>35</c:v>
                </c:pt>
                <c:pt idx="3062">
                  <c:v>35</c:v>
                </c:pt>
                <c:pt idx="3063">
                  <c:v>35</c:v>
                </c:pt>
                <c:pt idx="3064">
                  <c:v>35</c:v>
                </c:pt>
                <c:pt idx="3065">
                  <c:v>35</c:v>
                </c:pt>
                <c:pt idx="3066">
                  <c:v>23</c:v>
                </c:pt>
                <c:pt idx="3067">
                  <c:v>23</c:v>
                </c:pt>
                <c:pt idx="3068">
                  <c:v>23</c:v>
                </c:pt>
                <c:pt idx="3069">
                  <c:v>23</c:v>
                </c:pt>
                <c:pt idx="3070">
                  <c:v>23</c:v>
                </c:pt>
                <c:pt idx="3071">
                  <c:v>23</c:v>
                </c:pt>
                <c:pt idx="3072">
                  <c:v>23</c:v>
                </c:pt>
                <c:pt idx="3073">
                  <c:v>23</c:v>
                </c:pt>
                <c:pt idx="3074">
                  <c:v>23</c:v>
                </c:pt>
                <c:pt idx="3075">
                  <c:v>23</c:v>
                </c:pt>
                <c:pt idx="3076">
                  <c:v>23</c:v>
                </c:pt>
                <c:pt idx="3077">
                  <c:v>23</c:v>
                </c:pt>
                <c:pt idx="3078">
                  <c:v>23</c:v>
                </c:pt>
                <c:pt idx="3079">
                  <c:v>23</c:v>
                </c:pt>
                <c:pt idx="3080">
                  <c:v>23</c:v>
                </c:pt>
                <c:pt idx="3081">
                  <c:v>23</c:v>
                </c:pt>
                <c:pt idx="3082">
                  <c:v>23</c:v>
                </c:pt>
                <c:pt idx="3083">
                  <c:v>23</c:v>
                </c:pt>
                <c:pt idx="3084">
                  <c:v>23</c:v>
                </c:pt>
                <c:pt idx="3085">
                  <c:v>23</c:v>
                </c:pt>
                <c:pt idx="3086">
                  <c:v>23</c:v>
                </c:pt>
                <c:pt idx="3087">
                  <c:v>23</c:v>
                </c:pt>
                <c:pt idx="3088">
                  <c:v>23</c:v>
                </c:pt>
                <c:pt idx="3089">
                  <c:v>23</c:v>
                </c:pt>
                <c:pt idx="3090">
                  <c:v>23</c:v>
                </c:pt>
                <c:pt idx="3091">
                  <c:v>23</c:v>
                </c:pt>
                <c:pt idx="3092">
                  <c:v>23</c:v>
                </c:pt>
                <c:pt idx="3093">
                  <c:v>23</c:v>
                </c:pt>
                <c:pt idx="3094">
                  <c:v>23</c:v>
                </c:pt>
                <c:pt idx="3095">
                  <c:v>23</c:v>
                </c:pt>
                <c:pt idx="3096">
                  <c:v>23</c:v>
                </c:pt>
                <c:pt idx="3097">
                  <c:v>23</c:v>
                </c:pt>
                <c:pt idx="3098">
                  <c:v>23</c:v>
                </c:pt>
                <c:pt idx="3099">
                  <c:v>23</c:v>
                </c:pt>
                <c:pt idx="3100">
                  <c:v>23</c:v>
                </c:pt>
                <c:pt idx="3101">
                  <c:v>23</c:v>
                </c:pt>
                <c:pt idx="3102">
                  <c:v>23</c:v>
                </c:pt>
                <c:pt idx="3103">
                  <c:v>23</c:v>
                </c:pt>
                <c:pt idx="3104">
                  <c:v>23</c:v>
                </c:pt>
                <c:pt idx="3105">
                  <c:v>23</c:v>
                </c:pt>
                <c:pt idx="3106">
                  <c:v>23</c:v>
                </c:pt>
                <c:pt idx="3107">
                  <c:v>23</c:v>
                </c:pt>
                <c:pt idx="3108">
                  <c:v>23</c:v>
                </c:pt>
                <c:pt idx="3109">
                  <c:v>23</c:v>
                </c:pt>
                <c:pt idx="3110">
                  <c:v>23</c:v>
                </c:pt>
                <c:pt idx="3111">
                  <c:v>23</c:v>
                </c:pt>
                <c:pt idx="3112">
                  <c:v>23</c:v>
                </c:pt>
                <c:pt idx="3113">
                  <c:v>23</c:v>
                </c:pt>
                <c:pt idx="3114">
                  <c:v>23</c:v>
                </c:pt>
                <c:pt idx="3115">
                  <c:v>23</c:v>
                </c:pt>
                <c:pt idx="3116">
                  <c:v>23</c:v>
                </c:pt>
                <c:pt idx="3117">
                  <c:v>23</c:v>
                </c:pt>
                <c:pt idx="3118">
                  <c:v>23</c:v>
                </c:pt>
                <c:pt idx="3119">
                  <c:v>23</c:v>
                </c:pt>
                <c:pt idx="3120">
                  <c:v>23</c:v>
                </c:pt>
                <c:pt idx="3121">
                  <c:v>23</c:v>
                </c:pt>
                <c:pt idx="3122">
                  <c:v>23</c:v>
                </c:pt>
                <c:pt idx="3123">
                  <c:v>23</c:v>
                </c:pt>
                <c:pt idx="3124">
                  <c:v>23</c:v>
                </c:pt>
                <c:pt idx="3125">
                  <c:v>23</c:v>
                </c:pt>
                <c:pt idx="3126">
                  <c:v>23</c:v>
                </c:pt>
                <c:pt idx="3127">
                  <c:v>23</c:v>
                </c:pt>
                <c:pt idx="3128">
                  <c:v>23</c:v>
                </c:pt>
                <c:pt idx="3129">
                  <c:v>23</c:v>
                </c:pt>
                <c:pt idx="3130">
                  <c:v>23</c:v>
                </c:pt>
                <c:pt idx="3131">
                  <c:v>23</c:v>
                </c:pt>
                <c:pt idx="3132">
                  <c:v>23</c:v>
                </c:pt>
                <c:pt idx="3133">
                  <c:v>23</c:v>
                </c:pt>
                <c:pt idx="3134">
                  <c:v>23</c:v>
                </c:pt>
                <c:pt idx="3135">
                  <c:v>23</c:v>
                </c:pt>
                <c:pt idx="3136">
                  <c:v>23</c:v>
                </c:pt>
                <c:pt idx="3137">
                  <c:v>23</c:v>
                </c:pt>
                <c:pt idx="3138">
                  <c:v>23</c:v>
                </c:pt>
                <c:pt idx="3139">
                  <c:v>23</c:v>
                </c:pt>
                <c:pt idx="3140">
                  <c:v>23</c:v>
                </c:pt>
                <c:pt idx="3141">
                  <c:v>23</c:v>
                </c:pt>
                <c:pt idx="3142">
                  <c:v>23</c:v>
                </c:pt>
                <c:pt idx="3143">
                  <c:v>23</c:v>
                </c:pt>
                <c:pt idx="3144">
                  <c:v>23</c:v>
                </c:pt>
                <c:pt idx="3145">
                  <c:v>23</c:v>
                </c:pt>
                <c:pt idx="3146">
                  <c:v>23</c:v>
                </c:pt>
                <c:pt idx="3147">
                  <c:v>23</c:v>
                </c:pt>
                <c:pt idx="3148">
                  <c:v>23</c:v>
                </c:pt>
                <c:pt idx="3149">
                  <c:v>23</c:v>
                </c:pt>
                <c:pt idx="3150">
                  <c:v>64</c:v>
                </c:pt>
                <c:pt idx="3151">
                  <c:v>64</c:v>
                </c:pt>
                <c:pt idx="3152">
                  <c:v>64</c:v>
                </c:pt>
                <c:pt idx="3153">
                  <c:v>64</c:v>
                </c:pt>
                <c:pt idx="3154">
                  <c:v>64</c:v>
                </c:pt>
                <c:pt idx="3155">
                  <c:v>64</c:v>
                </c:pt>
                <c:pt idx="3156">
                  <c:v>64</c:v>
                </c:pt>
                <c:pt idx="3157">
                  <c:v>64</c:v>
                </c:pt>
                <c:pt idx="3158">
                  <c:v>64</c:v>
                </c:pt>
                <c:pt idx="3159">
                  <c:v>64</c:v>
                </c:pt>
                <c:pt idx="3160">
                  <c:v>64</c:v>
                </c:pt>
                <c:pt idx="3161">
                  <c:v>64</c:v>
                </c:pt>
                <c:pt idx="3162">
                  <c:v>64</c:v>
                </c:pt>
                <c:pt idx="3163">
                  <c:v>64</c:v>
                </c:pt>
                <c:pt idx="3164">
                  <c:v>64</c:v>
                </c:pt>
                <c:pt idx="3165">
                  <c:v>64</c:v>
                </c:pt>
                <c:pt idx="3166">
                  <c:v>64</c:v>
                </c:pt>
                <c:pt idx="3167">
                  <c:v>64</c:v>
                </c:pt>
                <c:pt idx="3168">
                  <c:v>64</c:v>
                </c:pt>
                <c:pt idx="3169">
                  <c:v>64</c:v>
                </c:pt>
                <c:pt idx="3170">
                  <c:v>64</c:v>
                </c:pt>
                <c:pt idx="3171">
                  <c:v>64</c:v>
                </c:pt>
                <c:pt idx="3172">
                  <c:v>64</c:v>
                </c:pt>
                <c:pt idx="3173">
                  <c:v>64</c:v>
                </c:pt>
                <c:pt idx="3174">
                  <c:v>64</c:v>
                </c:pt>
                <c:pt idx="3175">
                  <c:v>64</c:v>
                </c:pt>
                <c:pt idx="3176">
                  <c:v>64</c:v>
                </c:pt>
                <c:pt idx="3177">
                  <c:v>64</c:v>
                </c:pt>
                <c:pt idx="3178">
                  <c:v>64</c:v>
                </c:pt>
                <c:pt idx="3179">
                  <c:v>64</c:v>
                </c:pt>
                <c:pt idx="3180">
                  <c:v>64</c:v>
                </c:pt>
                <c:pt idx="3181">
                  <c:v>64</c:v>
                </c:pt>
                <c:pt idx="3182">
                  <c:v>64</c:v>
                </c:pt>
                <c:pt idx="3183">
                  <c:v>64</c:v>
                </c:pt>
                <c:pt idx="3184">
                  <c:v>64</c:v>
                </c:pt>
                <c:pt idx="3185">
                  <c:v>64</c:v>
                </c:pt>
                <c:pt idx="3186">
                  <c:v>64</c:v>
                </c:pt>
                <c:pt idx="3187">
                  <c:v>64</c:v>
                </c:pt>
                <c:pt idx="3188">
                  <c:v>64</c:v>
                </c:pt>
                <c:pt idx="3189">
                  <c:v>64</c:v>
                </c:pt>
                <c:pt idx="3190">
                  <c:v>64</c:v>
                </c:pt>
                <c:pt idx="3191">
                  <c:v>64</c:v>
                </c:pt>
                <c:pt idx="3192">
                  <c:v>64</c:v>
                </c:pt>
                <c:pt idx="3193">
                  <c:v>64</c:v>
                </c:pt>
                <c:pt idx="3194">
                  <c:v>64</c:v>
                </c:pt>
                <c:pt idx="3195">
                  <c:v>64</c:v>
                </c:pt>
                <c:pt idx="3196">
                  <c:v>64</c:v>
                </c:pt>
                <c:pt idx="3197">
                  <c:v>64</c:v>
                </c:pt>
                <c:pt idx="3198">
                  <c:v>64</c:v>
                </c:pt>
                <c:pt idx="3199">
                  <c:v>64</c:v>
                </c:pt>
                <c:pt idx="3200">
                  <c:v>64</c:v>
                </c:pt>
                <c:pt idx="3201">
                  <c:v>64</c:v>
                </c:pt>
                <c:pt idx="3202">
                  <c:v>64</c:v>
                </c:pt>
                <c:pt idx="3203">
                  <c:v>64</c:v>
                </c:pt>
                <c:pt idx="3204">
                  <c:v>64</c:v>
                </c:pt>
                <c:pt idx="3205">
                  <c:v>64</c:v>
                </c:pt>
                <c:pt idx="3206">
                  <c:v>64</c:v>
                </c:pt>
                <c:pt idx="3207">
                  <c:v>64</c:v>
                </c:pt>
                <c:pt idx="3208">
                  <c:v>64</c:v>
                </c:pt>
                <c:pt idx="3209">
                  <c:v>64</c:v>
                </c:pt>
                <c:pt idx="3210">
                  <c:v>64</c:v>
                </c:pt>
                <c:pt idx="3211">
                  <c:v>64</c:v>
                </c:pt>
                <c:pt idx="3212">
                  <c:v>64</c:v>
                </c:pt>
                <c:pt idx="3213">
                  <c:v>64</c:v>
                </c:pt>
                <c:pt idx="3214">
                  <c:v>64</c:v>
                </c:pt>
                <c:pt idx="3215">
                  <c:v>64</c:v>
                </c:pt>
                <c:pt idx="3216">
                  <c:v>64</c:v>
                </c:pt>
                <c:pt idx="3217">
                  <c:v>64</c:v>
                </c:pt>
                <c:pt idx="3218">
                  <c:v>64</c:v>
                </c:pt>
                <c:pt idx="3219">
                  <c:v>64</c:v>
                </c:pt>
                <c:pt idx="3220">
                  <c:v>64</c:v>
                </c:pt>
                <c:pt idx="3221">
                  <c:v>64</c:v>
                </c:pt>
                <c:pt idx="3222">
                  <c:v>64</c:v>
                </c:pt>
                <c:pt idx="3223">
                  <c:v>64</c:v>
                </c:pt>
                <c:pt idx="3224">
                  <c:v>64</c:v>
                </c:pt>
                <c:pt idx="3225">
                  <c:v>64</c:v>
                </c:pt>
                <c:pt idx="3226">
                  <c:v>64</c:v>
                </c:pt>
                <c:pt idx="3227">
                  <c:v>64</c:v>
                </c:pt>
                <c:pt idx="3228">
                  <c:v>64</c:v>
                </c:pt>
                <c:pt idx="3229">
                  <c:v>64</c:v>
                </c:pt>
                <c:pt idx="3230">
                  <c:v>64</c:v>
                </c:pt>
                <c:pt idx="3231">
                  <c:v>64</c:v>
                </c:pt>
                <c:pt idx="3232">
                  <c:v>64</c:v>
                </c:pt>
                <c:pt idx="3233">
                  <c:v>64</c:v>
                </c:pt>
                <c:pt idx="3234">
                  <c:v>64</c:v>
                </c:pt>
                <c:pt idx="3235">
                  <c:v>64</c:v>
                </c:pt>
                <c:pt idx="3236">
                  <c:v>64</c:v>
                </c:pt>
                <c:pt idx="3237">
                  <c:v>64</c:v>
                </c:pt>
                <c:pt idx="3238">
                  <c:v>30</c:v>
                </c:pt>
                <c:pt idx="3239">
                  <c:v>30</c:v>
                </c:pt>
                <c:pt idx="3240">
                  <c:v>30</c:v>
                </c:pt>
                <c:pt idx="3241">
                  <c:v>30</c:v>
                </c:pt>
                <c:pt idx="3242">
                  <c:v>30</c:v>
                </c:pt>
                <c:pt idx="3243">
                  <c:v>30</c:v>
                </c:pt>
                <c:pt idx="3244">
                  <c:v>30</c:v>
                </c:pt>
                <c:pt idx="3245">
                  <c:v>30</c:v>
                </c:pt>
                <c:pt idx="3246">
                  <c:v>30</c:v>
                </c:pt>
                <c:pt idx="3247">
                  <c:v>30</c:v>
                </c:pt>
                <c:pt idx="3248">
                  <c:v>30</c:v>
                </c:pt>
                <c:pt idx="3249">
                  <c:v>30</c:v>
                </c:pt>
                <c:pt idx="3250">
                  <c:v>30</c:v>
                </c:pt>
                <c:pt idx="3251">
                  <c:v>30</c:v>
                </c:pt>
                <c:pt idx="3252">
                  <c:v>30</c:v>
                </c:pt>
                <c:pt idx="3253">
                  <c:v>30</c:v>
                </c:pt>
                <c:pt idx="3254">
                  <c:v>30</c:v>
                </c:pt>
                <c:pt idx="3255">
                  <c:v>30</c:v>
                </c:pt>
                <c:pt idx="3256">
                  <c:v>30</c:v>
                </c:pt>
                <c:pt idx="3257">
                  <c:v>30</c:v>
                </c:pt>
                <c:pt idx="3258">
                  <c:v>30</c:v>
                </c:pt>
                <c:pt idx="3259">
                  <c:v>30</c:v>
                </c:pt>
                <c:pt idx="3260">
                  <c:v>30</c:v>
                </c:pt>
                <c:pt idx="3261">
                  <c:v>30</c:v>
                </c:pt>
                <c:pt idx="3262">
                  <c:v>30</c:v>
                </c:pt>
                <c:pt idx="3263">
                  <c:v>30</c:v>
                </c:pt>
                <c:pt idx="3264">
                  <c:v>30</c:v>
                </c:pt>
                <c:pt idx="3265">
                  <c:v>30</c:v>
                </c:pt>
                <c:pt idx="3266">
                  <c:v>30</c:v>
                </c:pt>
                <c:pt idx="3267">
                  <c:v>30</c:v>
                </c:pt>
                <c:pt idx="3268">
                  <c:v>30</c:v>
                </c:pt>
                <c:pt idx="3269">
                  <c:v>30</c:v>
                </c:pt>
                <c:pt idx="3270">
                  <c:v>30</c:v>
                </c:pt>
                <c:pt idx="3271">
                  <c:v>30</c:v>
                </c:pt>
                <c:pt idx="3272">
                  <c:v>30</c:v>
                </c:pt>
                <c:pt idx="3273">
                  <c:v>30</c:v>
                </c:pt>
                <c:pt idx="3274">
                  <c:v>30</c:v>
                </c:pt>
                <c:pt idx="3275">
                  <c:v>30</c:v>
                </c:pt>
                <c:pt idx="3276">
                  <c:v>30</c:v>
                </c:pt>
                <c:pt idx="3277">
                  <c:v>30</c:v>
                </c:pt>
                <c:pt idx="3278">
                  <c:v>30</c:v>
                </c:pt>
                <c:pt idx="3279">
                  <c:v>30</c:v>
                </c:pt>
                <c:pt idx="3280">
                  <c:v>30</c:v>
                </c:pt>
                <c:pt idx="3281">
                  <c:v>30</c:v>
                </c:pt>
                <c:pt idx="3282">
                  <c:v>30</c:v>
                </c:pt>
                <c:pt idx="3283">
                  <c:v>30</c:v>
                </c:pt>
                <c:pt idx="3284">
                  <c:v>30</c:v>
                </c:pt>
                <c:pt idx="3285">
                  <c:v>30</c:v>
                </c:pt>
                <c:pt idx="3286">
                  <c:v>30</c:v>
                </c:pt>
                <c:pt idx="3287">
                  <c:v>30</c:v>
                </c:pt>
                <c:pt idx="3288">
                  <c:v>30</c:v>
                </c:pt>
                <c:pt idx="3289">
                  <c:v>30</c:v>
                </c:pt>
                <c:pt idx="3290">
                  <c:v>30</c:v>
                </c:pt>
                <c:pt idx="3291">
                  <c:v>30</c:v>
                </c:pt>
                <c:pt idx="3292">
                  <c:v>30</c:v>
                </c:pt>
                <c:pt idx="3293">
                  <c:v>30</c:v>
                </c:pt>
                <c:pt idx="3294">
                  <c:v>30</c:v>
                </c:pt>
                <c:pt idx="3295">
                  <c:v>30</c:v>
                </c:pt>
                <c:pt idx="3296">
                  <c:v>30</c:v>
                </c:pt>
                <c:pt idx="3297">
                  <c:v>30</c:v>
                </c:pt>
                <c:pt idx="3298">
                  <c:v>30</c:v>
                </c:pt>
                <c:pt idx="3299">
                  <c:v>30</c:v>
                </c:pt>
                <c:pt idx="3300">
                  <c:v>30</c:v>
                </c:pt>
                <c:pt idx="3301">
                  <c:v>30</c:v>
                </c:pt>
                <c:pt idx="3302">
                  <c:v>30</c:v>
                </c:pt>
                <c:pt idx="3303">
                  <c:v>30</c:v>
                </c:pt>
                <c:pt idx="3304">
                  <c:v>30</c:v>
                </c:pt>
                <c:pt idx="3305">
                  <c:v>30</c:v>
                </c:pt>
                <c:pt idx="3306">
                  <c:v>30</c:v>
                </c:pt>
                <c:pt idx="3307">
                  <c:v>30</c:v>
                </c:pt>
                <c:pt idx="3308">
                  <c:v>30</c:v>
                </c:pt>
                <c:pt idx="3309">
                  <c:v>30</c:v>
                </c:pt>
                <c:pt idx="3310">
                  <c:v>30</c:v>
                </c:pt>
                <c:pt idx="3311">
                  <c:v>30</c:v>
                </c:pt>
                <c:pt idx="3312">
                  <c:v>30</c:v>
                </c:pt>
                <c:pt idx="3313">
                  <c:v>30</c:v>
                </c:pt>
                <c:pt idx="3314">
                  <c:v>30</c:v>
                </c:pt>
                <c:pt idx="3315">
                  <c:v>30</c:v>
                </c:pt>
                <c:pt idx="3316">
                  <c:v>30</c:v>
                </c:pt>
                <c:pt idx="3317">
                  <c:v>30</c:v>
                </c:pt>
                <c:pt idx="3318">
                  <c:v>30</c:v>
                </c:pt>
                <c:pt idx="3319">
                  <c:v>30</c:v>
                </c:pt>
                <c:pt idx="3320">
                  <c:v>30</c:v>
                </c:pt>
                <c:pt idx="3321">
                  <c:v>30</c:v>
                </c:pt>
                <c:pt idx="3322">
                  <c:v>30</c:v>
                </c:pt>
                <c:pt idx="3323">
                  <c:v>30</c:v>
                </c:pt>
                <c:pt idx="3324">
                  <c:v>30</c:v>
                </c:pt>
                <c:pt idx="3325">
                  <c:v>30</c:v>
                </c:pt>
                <c:pt idx="3326">
                  <c:v>30</c:v>
                </c:pt>
                <c:pt idx="3327">
                  <c:v>30</c:v>
                </c:pt>
                <c:pt idx="3328">
                  <c:v>30</c:v>
                </c:pt>
                <c:pt idx="3329">
                  <c:v>30</c:v>
                </c:pt>
                <c:pt idx="3330">
                  <c:v>30</c:v>
                </c:pt>
                <c:pt idx="3331">
                  <c:v>30</c:v>
                </c:pt>
                <c:pt idx="3332">
                  <c:v>30</c:v>
                </c:pt>
                <c:pt idx="3333">
                  <c:v>30</c:v>
                </c:pt>
                <c:pt idx="3334">
                  <c:v>30</c:v>
                </c:pt>
                <c:pt idx="3335">
                  <c:v>30</c:v>
                </c:pt>
                <c:pt idx="3336">
                  <c:v>30</c:v>
                </c:pt>
                <c:pt idx="3337">
                  <c:v>30</c:v>
                </c:pt>
                <c:pt idx="3338">
                  <c:v>30</c:v>
                </c:pt>
                <c:pt idx="3339">
                  <c:v>30</c:v>
                </c:pt>
                <c:pt idx="3340">
                  <c:v>30</c:v>
                </c:pt>
                <c:pt idx="3341">
                  <c:v>30</c:v>
                </c:pt>
                <c:pt idx="3342">
                  <c:v>30</c:v>
                </c:pt>
                <c:pt idx="3343">
                  <c:v>30</c:v>
                </c:pt>
                <c:pt idx="3344">
                  <c:v>30</c:v>
                </c:pt>
                <c:pt idx="3345">
                  <c:v>30</c:v>
                </c:pt>
                <c:pt idx="3346">
                  <c:v>30</c:v>
                </c:pt>
                <c:pt idx="3347">
                  <c:v>30</c:v>
                </c:pt>
                <c:pt idx="3348">
                  <c:v>30</c:v>
                </c:pt>
                <c:pt idx="3349">
                  <c:v>30</c:v>
                </c:pt>
                <c:pt idx="3350">
                  <c:v>30</c:v>
                </c:pt>
                <c:pt idx="3351">
                  <c:v>30</c:v>
                </c:pt>
                <c:pt idx="3352">
                  <c:v>30</c:v>
                </c:pt>
                <c:pt idx="3353">
                  <c:v>30</c:v>
                </c:pt>
                <c:pt idx="3354">
                  <c:v>30</c:v>
                </c:pt>
                <c:pt idx="3355">
                  <c:v>30</c:v>
                </c:pt>
                <c:pt idx="3356">
                  <c:v>30</c:v>
                </c:pt>
                <c:pt idx="3357">
                  <c:v>30</c:v>
                </c:pt>
                <c:pt idx="3358">
                  <c:v>30</c:v>
                </c:pt>
                <c:pt idx="3359">
                  <c:v>30</c:v>
                </c:pt>
                <c:pt idx="3360">
                  <c:v>30</c:v>
                </c:pt>
                <c:pt idx="3361">
                  <c:v>30</c:v>
                </c:pt>
                <c:pt idx="3362">
                  <c:v>30</c:v>
                </c:pt>
                <c:pt idx="3363">
                  <c:v>30</c:v>
                </c:pt>
                <c:pt idx="3364">
                  <c:v>30</c:v>
                </c:pt>
                <c:pt idx="3365">
                  <c:v>30</c:v>
                </c:pt>
                <c:pt idx="3366">
                  <c:v>30</c:v>
                </c:pt>
                <c:pt idx="3367">
                  <c:v>30</c:v>
                </c:pt>
                <c:pt idx="3368">
                  <c:v>30</c:v>
                </c:pt>
                <c:pt idx="3369">
                  <c:v>30</c:v>
                </c:pt>
                <c:pt idx="3370">
                  <c:v>30</c:v>
                </c:pt>
                <c:pt idx="3371">
                  <c:v>30</c:v>
                </c:pt>
                <c:pt idx="3372">
                  <c:v>30</c:v>
                </c:pt>
                <c:pt idx="3373">
                  <c:v>30</c:v>
                </c:pt>
                <c:pt idx="3374">
                  <c:v>30</c:v>
                </c:pt>
                <c:pt idx="3375">
                  <c:v>30</c:v>
                </c:pt>
                <c:pt idx="3376">
                  <c:v>30</c:v>
                </c:pt>
                <c:pt idx="3377">
                  <c:v>30</c:v>
                </c:pt>
                <c:pt idx="3378">
                  <c:v>30</c:v>
                </c:pt>
                <c:pt idx="3379">
                  <c:v>30</c:v>
                </c:pt>
                <c:pt idx="3380">
                  <c:v>30</c:v>
                </c:pt>
                <c:pt idx="3381">
                  <c:v>30</c:v>
                </c:pt>
                <c:pt idx="3382">
                  <c:v>30</c:v>
                </c:pt>
                <c:pt idx="3383">
                  <c:v>30</c:v>
                </c:pt>
                <c:pt idx="3384">
                  <c:v>30</c:v>
                </c:pt>
                <c:pt idx="3385">
                  <c:v>30</c:v>
                </c:pt>
                <c:pt idx="3386">
                  <c:v>30</c:v>
                </c:pt>
                <c:pt idx="3387">
                  <c:v>30</c:v>
                </c:pt>
                <c:pt idx="3388">
                  <c:v>30</c:v>
                </c:pt>
                <c:pt idx="3389">
                  <c:v>30</c:v>
                </c:pt>
                <c:pt idx="3390">
                  <c:v>30</c:v>
                </c:pt>
                <c:pt idx="3391">
                  <c:v>30</c:v>
                </c:pt>
                <c:pt idx="3392">
                  <c:v>30</c:v>
                </c:pt>
                <c:pt idx="3393">
                  <c:v>30</c:v>
                </c:pt>
                <c:pt idx="3394">
                  <c:v>30</c:v>
                </c:pt>
                <c:pt idx="3395">
                  <c:v>30</c:v>
                </c:pt>
                <c:pt idx="3396">
                  <c:v>30</c:v>
                </c:pt>
                <c:pt idx="3397">
                  <c:v>30</c:v>
                </c:pt>
                <c:pt idx="3398">
                  <c:v>30</c:v>
                </c:pt>
                <c:pt idx="3399">
                  <c:v>30</c:v>
                </c:pt>
                <c:pt idx="3400">
                  <c:v>30</c:v>
                </c:pt>
                <c:pt idx="3401">
                  <c:v>30</c:v>
                </c:pt>
                <c:pt idx="3402">
                  <c:v>30</c:v>
                </c:pt>
                <c:pt idx="3403">
                  <c:v>30</c:v>
                </c:pt>
                <c:pt idx="3404">
                  <c:v>30</c:v>
                </c:pt>
                <c:pt idx="3405">
                  <c:v>30</c:v>
                </c:pt>
                <c:pt idx="3406">
                  <c:v>30</c:v>
                </c:pt>
                <c:pt idx="3407">
                  <c:v>30</c:v>
                </c:pt>
                <c:pt idx="3408">
                  <c:v>30</c:v>
                </c:pt>
                <c:pt idx="3409">
                  <c:v>30</c:v>
                </c:pt>
                <c:pt idx="3410">
                  <c:v>30</c:v>
                </c:pt>
                <c:pt idx="3411">
                  <c:v>30</c:v>
                </c:pt>
                <c:pt idx="3412">
                  <c:v>19</c:v>
                </c:pt>
                <c:pt idx="3413">
                  <c:v>19</c:v>
                </c:pt>
                <c:pt idx="3414">
                  <c:v>19</c:v>
                </c:pt>
                <c:pt idx="3415">
                  <c:v>19</c:v>
                </c:pt>
                <c:pt idx="3416">
                  <c:v>19</c:v>
                </c:pt>
                <c:pt idx="3417">
                  <c:v>19</c:v>
                </c:pt>
                <c:pt idx="3418">
                  <c:v>19</c:v>
                </c:pt>
                <c:pt idx="3419">
                  <c:v>19</c:v>
                </c:pt>
                <c:pt idx="3420">
                  <c:v>19</c:v>
                </c:pt>
                <c:pt idx="3421">
                  <c:v>19</c:v>
                </c:pt>
                <c:pt idx="3422">
                  <c:v>19</c:v>
                </c:pt>
                <c:pt idx="3423">
                  <c:v>19</c:v>
                </c:pt>
                <c:pt idx="3424">
                  <c:v>19</c:v>
                </c:pt>
                <c:pt idx="3425">
                  <c:v>19</c:v>
                </c:pt>
                <c:pt idx="3426">
                  <c:v>19</c:v>
                </c:pt>
                <c:pt idx="3427">
                  <c:v>19</c:v>
                </c:pt>
                <c:pt idx="3428">
                  <c:v>19</c:v>
                </c:pt>
                <c:pt idx="3429">
                  <c:v>19</c:v>
                </c:pt>
                <c:pt idx="3430">
                  <c:v>19</c:v>
                </c:pt>
                <c:pt idx="3431">
                  <c:v>19</c:v>
                </c:pt>
                <c:pt idx="3432">
                  <c:v>19</c:v>
                </c:pt>
                <c:pt idx="3433">
                  <c:v>19</c:v>
                </c:pt>
                <c:pt idx="3434">
                  <c:v>19</c:v>
                </c:pt>
                <c:pt idx="3435">
                  <c:v>19</c:v>
                </c:pt>
                <c:pt idx="3436">
                  <c:v>19</c:v>
                </c:pt>
                <c:pt idx="3437">
                  <c:v>19</c:v>
                </c:pt>
                <c:pt idx="3438">
                  <c:v>19</c:v>
                </c:pt>
                <c:pt idx="3439">
                  <c:v>19</c:v>
                </c:pt>
                <c:pt idx="3440">
                  <c:v>19</c:v>
                </c:pt>
                <c:pt idx="3441">
                  <c:v>19</c:v>
                </c:pt>
                <c:pt idx="3442">
                  <c:v>19</c:v>
                </c:pt>
                <c:pt idx="3443">
                  <c:v>19</c:v>
                </c:pt>
                <c:pt idx="3444">
                  <c:v>19</c:v>
                </c:pt>
                <c:pt idx="3445">
                  <c:v>19</c:v>
                </c:pt>
                <c:pt idx="3446">
                  <c:v>19</c:v>
                </c:pt>
                <c:pt idx="3447">
                  <c:v>19</c:v>
                </c:pt>
                <c:pt idx="3448">
                  <c:v>19</c:v>
                </c:pt>
                <c:pt idx="3449">
                  <c:v>19</c:v>
                </c:pt>
                <c:pt idx="3450">
                  <c:v>19</c:v>
                </c:pt>
                <c:pt idx="3451">
                  <c:v>19</c:v>
                </c:pt>
                <c:pt idx="3452">
                  <c:v>19</c:v>
                </c:pt>
                <c:pt idx="3453">
                  <c:v>19</c:v>
                </c:pt>
                <c:pt idx="3454">
                  <c:v>19</c:v>
                </c:pt>
                <c:pt idx="3455">
                  <c:v>19</c:v>
                </c:pt>
                <c:pt idx="3456">
                  <c:v>19</c:v>
                </c:pt>
                <c:pt idx="3457">
                  <c:v>19</c:v>
                </c:pt>
                <c:pt idx="3458">
                  <c:v>19</c:v>
                </c:pt>
                <c:pt idx="3459">
                  <c:v>19</c:v>
                </c:pt>
                <c:pt idx="3460">
                  <c:v>19</c:v>
                </c:pt>
                <c:pt idx="3461">
                  <c:v>19</c:v>
                </c:pt>
                <c:pt idx="3462">
                  <c:v>19</c:v>
                </c:pt>
                <c:pt idx="3463">
                  <c:v>19</c:v>
                </c:pt>
                <c:pt idx="3464">
                  <c:v>19</c:v>
                </c:pt>
                <c:pt idx="3465">
                  <c:v>19</c:v>
                </c:pt>
                <c:pt idx="3466">
                  <c:v>19</c:v>
                </c:pt>
                <c:pt idx="3467">
                  <c:v>19</c:v>
                </c:pt>
                <c:pt idx="3468">
                  <c:v>19</c:v>
                </c:pt>
                <c:pt idx="3469">
                  <c:v>19</c:v>
                </c:pt>
                <c:pt idx="3470">
                  <c:v>19</c:v>
                </c:pt>
                <c:pt idx="3471">
                  <c:v>19</c:v>
                </c:pt>
                <c:pt idx="3472">
                  <c:v>19</c:v>
                </c:pt>
                <c:pt idx="3473">
                  <c:v>19</c:v>
                </c:pt>
                <c:pt idx="3474">
                  <c:v>19</c:v>
                </c:pt>
                <c:pt idx="3475">
                  <c:v>19</c:v>
                </c:pt>
                <c:pt idx="3476">
                  <c:v>19</c:v>
                </c:pt>
                <c:pt idx="3477">
                  <c:v>19</c:v>
                </c:pt>
                <c:pt idx="3478">
                  <c:v>19</c:v>
                </c:pt>
                <c:pt idx="3479">
                  <c:v>19</c:v>
                </c:pt>
                <c:pt idx="3480">
                  <c:v>19</c:v>
                </c:pt>
                <c:pt idx="3481">
                  <c:v>19</c:v>
                </c:pt>
                <c:pt idx="3482">
                  <c:v>19</c:v>
                </c:pt>
                <c:pt idx="3483">
                  <c:v>19</c:v>
                </c:pt>
                <c:pt idx="3484">
                  <c:v>19</c:v>
                </c:pt>
                <c:pt idx="3485">
                  <c:v>19</c:v>
                </c:pt>
                <c:pt idx="3486">
                  <c:v>19</c:v>
                </c:pt>
                <c:pt idx="3487">
                  <c:v>19</c:v>
                </c:pt>
                <c:pt idx="3488">
                  <c:v>19</c:v>
                </c:pt>
                <c:pt idx="3489">
                  <c:v>19</c:v>
                </c:pt>
                <c:pt idx="3490">
                  <c:v>19</c:v>
                </c:pt>
                <c:pt idx="3491">
                  <c:v>19</c:v>
                </c:pt>
                <c:pt idx="3492">
                  <c:v>19</c:v>
                </c:pt>
                <c:pt idx="3493">
                  <c:v>19</c:v>
                </c:pt>
                <c:pt idx="3494">
                  <c:v>19</c:v>
                </c:pt>
                <c:pt idx="3495">
                  <c:v>19</c:v>
                </c:pt>
                <c:pt idx="3496">
                  <c:v>19</c:v>
                </c:pt>
                <c:pt idx="3497">
                  <c:v>19</c:v>
                </c:pt>
                <c:pt idx="3498">
                  <c:v>19</c:v>
                </c:pt>
                <c:pt idx="3499">
                  <c:v>19</c:v>
                </c:pt>
                <c:pt idx="3500">
                  <c:v>19</c:v>
                </c:pt>
                <c:pt idx="3501">
                  <c:v>19</c:v>
                </c:pt>
                <c:pt idx="3502">
                  <c:v>19</c:v>
                </c:pt>
                <c:pt idx="3503">
                  <c:v>19</c:v>
                </c:pt>
                <c:pt idx="3504">
                  <c:v>19</c:v>
                </c:pt>
                <c:pt idx="3505">
                  <c:v>19</c:v>
                </c:pt>
                <c:pt idx="3506">
                  <c:v>19</c:v>
                </c:pt>
                <c:pt idx="3507">
                  <c:v>19</c:v>
                </c:pt>
                <c:pt idx="3508">
                  <c:v>19</c:v>
                </c:pt>
                <c:pt idx="3509">
                  <c:v>19</c:v>
                </c:pt>
                <c:pt idx="3510">
                  <c:v>19</c:v>
                </c:pt>
                <c:pt idx="3511">
                  <c:v>19</c:v>
                </c:pt>
                <c:pt idx="3512">
                  <c:v>19</c:v>
                </c:pt>
                <c:pt idx="3513">
                  <c:v>19</c:v>
                </c:pt>
                <c:pt idx="3514">
                  <c:v>19</c:v>
                </c:pt>
                <c:pt idx="3515">
                  <c:v>19</c:v>
                </c:pt>
                <c:pt idx="3516">
                  <c:v>19</c:v>
                </c:pt>
                <c:pt idx="3517">
                  <c:v>19</c:v>
                </c:pt>
                <c:pt idx="3518">
                  <c:v>19</c:v>
                </c:pt>
                <c:pt idx="3519">
                  <c:v>19</c:v>
                </c:pt>
                <c:pt idx="3520">
                  <c:v>19</c:v>
                </c:pt>
                <c:pt idx="3521">
                  <c:v>19</c:v>
                </c:pt>
                <c:pt idx="3522">
                  <c:v>19</c:v>
                </c:pt>
                <c:pt idx="3523">
                  <c:v>19</c:v>
                </c:pt>
                <c:pt idx="3524">
                  <c:v>19</c:v>
                </c:pt>
                <c:pt idx="3525">
                  <c:v>19</c:v>
                </c:pt>
                <c:pt idx="3526">
                  <c:v>19</c:v>
                </c:pt>
                <c:pt idx="3527">
                  <c:v>19</c:v>
                </c:pt>
                <c:pt idx="3528">
                  <c:v>19</c:v>
                </c:pt>
                <c:pt idx="3529">
                  <c:v>19</c:v>
                </c:pt>
                <c:pt idx="3530">
                  <c:v>19</c:v>
                </c:pt>
                <c:pt idx="3531">
                  <c:v>19</c:v>
                </c:pt>
                <c:pt idx="3532">
                  <c:v>19</c:v>
                </c:pt>
                <c:pt idx="3533">
                  <c:v>19</c:v>
                </c:pt>
                <c:pt idx="3534">
                  <c:v>19</c:v>
                </c:pt>
                <c:pt idx="3535">
                  <c:v>19</c:v>
                </c:pt>
                <c:pt idx="3536">
                  <c:v>19</c:v>
                </c:pt>
                <c:pt idx="3537">
                  <c:v>19</c:v>
                </c:pt>
                <c:pt idx="3538">
                  <c:v>19</c:v>
                </c:pt>
                <c:pt idx="3539">
                  <c:v>19</c:v>
                </c:pt>
                <c:pt idx="3540">
                  <c:v>19</c:v>
                </c:pt>
                <c:pt idx="3541">
                  <c:v>19</c:v>
                </c:pt>
                <c:pt idx="3542">
                  <c:v>19</c:v>
                </c:pt>
                <c:pt idx="3543">
                  <c:v>19</c:v>
                </c:pt>
                <c:pt idx="3544">
                  <c:v>19</c:v>
                </c:pt>
                <c:pt idx="3545">
                  <c:v>19</c:v>
                </c:pt>
                <c:pt idx="3546">
                  <c:v>19</c:v>
                </c:pt>
                <c:pt idx="3547">
                  <c:v>19</c:v>
                </c:pt>
                <c:pt idx="3548">
                  <c:v>19</c:v>
                </c:pt>
                <c:pt idx="3549">
                  <c:v>19</c:v>
                </c:pt>
                <c:pt idx="3550">
                  <c:v>19</c:v>
                </c:pt>
                <c:pt idx="3551">
                  <c:v>19</c:v>
                </c:pt>
                <c:pt idx="3552">
                  <c:v>19</c:v>
                </c:pt>
                <c:pt idx="3553">
                  <c:v>19</c:v>
                </c:pt>
                <c:pt idx="3554">
                  <c:v>19</c:v>
                </c:pt>
                <c:pt idx="3555">
                  <c:v>19</c:v>
                </c:pt>
                <c:pt idx="3556">
                  <c:v>19</c:v>
                </c:pt>
                <c:pt idx="3557">
                  <c:v>19</c:v>
                </c:pt>
                <c:pt idx="3558">
                  <c:v>19</c:v>
                </c:pt>
                <c:pt idx="3559">
                  <c:v>19</c:v>
                </c:pt>
                <c:pt idx="3560">
                  <c:v>19</c:v>
                </c:pt>
                <c:pt idx="3561">
                  <c:v>19</c:v>
                </c:pt>
                <c:pt idx="3562">
                  <c:v>19</c:v>
                </c:pt>
                <c:pt idx="3563">
                  <c:v>19</c:v>
                </c:pt>
                <c:pt idx="3564">
                  <c:v>19</c:v>
                </c:pt>
                <c:pt idx="3565">
                  <c:v>19</c:v>
                </c:pt>
                <c:pt idx="3566">
                  <c:v>19</c:v>
                </c:pt>
                <c:pt idx="3567">
                  <c:v>19</c:v>
                </c:pt>
                <c:pt idx="3568">
                  <c:v>19</c:v>
                </c:pt>
                <c:pt idx="3569">
                  <c:v>19</c:v>
                </c:pt>
                <c:pt idx="3570">
                  <c:v>19</c:v>
                </c:pt>
                <c:pt idx="3571">
                  <c:v>19</c:v>
                </c:pt>
                <c:pt idx="3572">
                  <c:v>19</c:v>
                </c:pt>
                <c:pt idx="3573">
                  <c:v>19</c:v>
                </c:pt>
                <c:pt idx="3574">
                  <c:v>19</c:v>
                </c:pt>
                <c:pt idx="3575">
                  <c:v>19</c:v>
                </c:pt>
                <c:pt idx="3576">
                  <c:v>19</c:v>
                </c:pt>
                <c:pt idx="3577">
                  <c:v>19</c:v>
                </c:pt>
                <c:pt idx="3578">
                  <c:v>19</c:v>
                </c:pt>
                <c:pt idx="3579">
                  <c:v>19</c:v>
                </c:pt>
                <c:pt idx="3580">
                  <c:v>19</c:v>
                </c:pt>
                <c:pt idx="3581">
                  <c:v>19</c:v>
                </c:pt>
                <c:pt idx="3582">
                  <c:v>19</c:v>
                </c:pt>
                <c:pt idx="3583">
                  <c:v>19</c:v>
                </c:pt>
                <c:pt idx="3584">
                  <c:v>19</c:v>
                </c:pt>
                <c:pt idx="3585">
                  <c:v>19</c:v>
                </c:pt>
                <c:pt idx="3586">
                  <c:v>19</c:v>
                </c:pt>
                <c:pt idx="3587">
                  <c:v>19</c:v>
                </c:pt>
                <c:pt idx="3588">
                  <c:v>19</c:v>
                </c:pt>
                <c:pt idx="3589">
                  <c:v>19</c:v>
                </c:pt>
                <c:pt idx="3590">
                  <c:v>40</c:v>
                </c:pt>
                <c:pt idx="3591">
                  <c:v>40</c:v>
                </c:pt>
                <c:pt idx="3592">
                  <c:v>40</c:v>
                </c:pt>
                <c:pt idx="3593">
                  <c:v>40</c:v>
                </c:pt>
                <c:pt idx="3594">
                  <c:v>40</c:v>
                </c:pt>
                <c:pt idx="3595">
                  <c:v>40</c:v>
                </c:pt>
                <c:pt idx="3596">
                  <c:v>40</c:v>
                </c:pt>
                <c:pt idx="3597">
                  <c:v>40</c:v>
                </c:pt>
                <c:pt idx="3598">
                  <c:v>40</c:v>
                </c:pt>
                <c:pt idx="3599">
                  <c:v>40</c:v>
                </c:pt>
                <c:pt idx="3600">
                  <c:v>40</c:v>
                </c:pt>
                <c:pt idx="3601">
                  <c:v>40</c:v>
                </c:pt>
                <c:pt idx="3602">
                  <c:v>40</c:v>
                </c:pt>
                <c:pt idx="3603">
                  <c:v>40</c:v>
                </c:pt>
                <c:pt idx="3604">
                  <c:v>40</c:v>
                </c:pt>
                <c:pt idx="3605">
                  <c:v>40</c:v>
                </c:pt>
                <c:pt idx="3606">
                  <c:v>40</c:v>
                </c:pt>
                <c:pt idx="3607">
                  <c:v>40</c:v>
                </c:pt>
                <c:pt idx="3608">
                  <c:v>40</c:v>
                </c:pt>
                <c:pt idx="3609">
                  <c:v>40</c:v>
                </c:pt>
                <c:pt idx="3610">
                  <c:v>40</c:v>
                </c:pt>
                <c:pt idx="3611">
                  <c:v>40</c:v>
                </c:pt>
                <c:pt idx="3612">
                  <c:v>40</c:v>
                </c:pt>
                <c:pt idx="3613">
                  <c:v>40</c:v>
                </c:pt>
                <c:pt idx="3614">
                  <c:v>40</c:v>
                </c:pt>
                <c:pt idx="3615">
                  <c:v>40</c:v>
                </c:pt>
                <c:pt idx="3616">
                  <c:v>40</c:v>
                </c:pt>
                <c:pt idx="3617">
                  <c:v>40</c:v>
                </c:pt>
                <c:pt idx="3618">
                  <c:v>40</c:v>
                </c:pt>
                <c:pt idx="3619">
                  <c:v>40</c:v>
                </c:pt>
                <c:pt idx="3620">
                  <c:v>40</c:v>
                </c:pt>
                <c:pt idx="3621">
                  <c:v>40</c:v>
                </c:pt>
                <c:pt idx="3622">
                  <c:v>40</c:v>
                </c:pt>
                <c:pt idx="3623">
                  <c:v>40</c:v>
                </c:pt>
                <c:pt idx="3624">
                  <c:v>40</c:v>
                </c:pt>
                <c:pt idx="3625">
                  <c:v>40</c:v>
                </c:pt>
                <c:pt idx="3626">
                  <c:v>40</c:v>
                </c:pt>
                <c:pt idx="3627">
                  <c:v>40</c:v>
                </c:pt>
                <c:pt idx="3628">
                  <c:v>40</c:v>
                </c:pt>
                <c:pt idx="3629">
                  <c:v>40</c:v>
                </c:pt>
                <c:pt idx="3630">
                  <c:v>40</c:v>
                </c:pt>
                <c:pt idx="3631">
                  <c:v>40</c:v>
                </c:pt>
                <c:pt idx="3632">
                  <c:v>40</c:v>
                </c:pt>
                <c:pt idx="3633">
                  <c:v>40</c:v>
                </c:pt>
                <c:pt idx="3634">
                  <c:v>40</c:v>
                </c:pt>
                <c:pt idx="3635">
                  <c:v>40</c:v>
                </c:pt>
                <c:pt idx="3636">
                  <c:v>40</c:v>
                </c:pt>
                <c:pt idx="3637">
                  <c:v>40</c:v>
                </c:pt>
                <c:pt idx="3638">
                  <c:v>40</c:v>
                </c:pt>
                <c:pt idx="3639">
                  <c:v>40</c:v>
                </c:pt>
                <c:pt idx="3640">
                  <c:v>40</c:v>
                </c:pt>
                <c:pt idx="3641">
                  <c:v>40</c:v>
                </c:pt>
                <c:pt idx="3642">
                  <c:v>40</c:v>
                </c:pt>
                <c:pt idx="3643">
                  <c:v>40</c:v>
                </c:pt>
                <c:pt idx="3644">
                  <c:v>40</c:v>
                </c:pt>
                <c:pt idx="3645">
                  <c:v>40</c:v>
                </c:pt>
                <c:pt idx="3646">
                  <c:v>40</c:v>
                </c:pt>
                <c:pt idx="3647">
                  <c:v>40</c:v>
                </c:pt>
                <c:pt idx="3648">
                  <c:v>40</c:v>
                </c:pt>
                <c:pt idx="3649">
                  <c:v>40</c:v>
                </c:pt>
                <c:pt idx="3650">
                  <c:v>40</c:v>
                </c:pt>
                <c:pt idx="3651">
                  <c:v>40</c:v>
                </c:pt>
                <c:pt idx="3652">
                  <c:v>40</c:v>
                </c:pt>
                <c:pt idx="3653">
                  <c:v>40</c:v>
                </c:pt>
                <c:pt idx="3654">
                  <c:v>40</c:v>
                </c:pt>
                <c:pt idx="3655">
                  <c:v>40</c:v>
                </c:pt>
                <c:pt idx="3656">
                  <c:v>40</c:v>
                </c:pt>
                <c:pt idx="3657">
                  <c:v>40</c:v>
                </c:pt>
                <c:pt idx="3658">
                  <c:v>40</c:v>
                </c:pt>
                <c:pt idx="3659">
                  <c:v>40</c:v>
                </c:pt>
                <c:pt idx="3660">
                  <c:v>40</c:v>
                </c:pt>
                <c:pt idx="3661">
                  <c:v>40</c:v>
                </c:pt>
                <c:pt idx="3662">
                  <c:v>40</c:v>
                </c:pt>
                <c:pt idx="3663">
                  <c:v>40</c:v>
                </c:pt>
                <c:pt idx="3664">
                  <c:v>40</c:v>
                </c:pt>
                <c:pt idx="3665">
                  <c:v>40</c:v>
                </c:pt>
                <c:pt idx="3666">
                  <c:v>40</c:v>
                </c:pt>
                <c:pt idx="3667">
                  <c:v>40</c:v>
                </c:pt>
                <c:pt idx="3668">
                  <c:v>40</c:v>
                </c:pt>
                <c:pt idx="3669">
                  <c:v>40</c:v>
                </c:pt>
                <c:pt idx="3670">
                  <c:v>40</c:v>
                </c:pt>
                <c:pt idx="3671">
                  <c:v>40</c:v>
                </c:pt>
                <c:pt idx="3672">
                  <c:v>40</c:v>
                </c:pt>
                <c:pt idx="3673">
                  <c:v>40</c:v>
                </c:pt>
                <c:pt idx="3674">
                  <c:v>40</c:v>
                </c:pt>
                <c:pt idx="3675">
                  <c:v>40</c:v>
                </c:pt>
                <c:pt idx="3676">
                  <c:v>40</c:v>
                </c:pt>
                <c:pt idx="3677">
                  <c:v>40</c:v>
                </c:pt>
                <c:pt idx="3678">
                  <c:v>40</c:v>
                </c:pt>
                <c:pt idx="3679">
                  <c:v>40</c:v>
                </c:pt>
                <c:pt idx="3680">
                  <c:v>40</c:v>
                </c:pt>
                <c:pt idx="3681">
                  <c:v>40</c:v>
                </c:pt>
                <c:pt idx="3682">
                  <c:v>40</c:v>
                </c:pt>
                <c:pt idx="3683">
                  <c:v>40</c:v>
                </c:pt>
                <c:pt idx="3684">
                  <c:v>40</c:v>
                </c:pt>
                <c:pt idx="3685">
                  <c:v>40</c:v>
                </c:pt>
                <c:pt idx="3686">
                  <c:v>40</c:v>
                </c:pt>
                <c:pt idx="3687">
                  <c:v>40</c:v>
                </c:pt>
                <c:pt idx="3688">
                  <c:v>40</c:v>
                </c:pt>
                <c:pt idx="3689">
                  <c:v>40</c:v>
                </c:pt>
                <c:pt idx="3690">
                  <c:v>40</c:v>
                </c:pt>
                <c:pt idx="3691">
                  <c:v>40</c:v>
                </c:pt>
                <c:pt idx="3692">
                  <c:v>40</c:v>
                </c:pt>
                <c:pt idx="3693">
                  <c:v>40</c:v>
                </c:pt>
                <c:pt idx="3694">
                  <c:v>40</c:v>
                </c:pt>
                <c:pt idx="3695">
                  <c:v>40</c:v>
                </c:pt>
                <c:pt idx="3696">
                  <c:v>40</c:v>
                </c:pt>
                <c:pt idx="3697">
                  <c:v>40</c:v>
                </c:pt>
                <c:pt idx="3698">
                  <c:v>40</c:v>
                </c:pt>
                <c:pt idx="3699">
                  <c:v>40</c:v>
                </c:pt>
                <c:pt idx="3700">
                  <c:v>40</c:v>
                </c:pt>
                <c:pt idx="3701">
                  <c:v>40</c:v>
                </c:pt>
                <c:pt idx="3702">
                  <c:v>40</c:v>
                </c:pt>
                <c:pt idx="3703">
                  <c:v>40</c:v>
                </c:pt>
                <c:pt idx="3704">
                  <c:v>40</c:v>
                </c:pt>
                <c:pt idx="3705">
                  <c:v>40</c:v>
                </c:pt>
                <c:pt idx="3706">
                  <c:v>40</c:v>
                </c:pt>
                <c:pt idx="3707">
                  <c:v>40</c:v>
                </c:pt>
                <c:pt idx="3708">
                  <c:v>40</c:v>
                </c:pt>
                <c:pt idx="3709">
                  <c:v>40</c:v>
                </c:pt>
                <c:pt idx="3710">
                  <c:v>40</c:v>
                </c:pt>
                <c:pt idx="3711">
                  <c:v>40</c:v>
                </c:pt>
                <c:pt idx="3712">
                  <c:v>40</c:v>
                </c:pt>
                <c:pt idx="3713">
                  <c:v>40</c:v>
                </c:pt>
                <c:pt idx="3714">
                  <c:v>40</c:v>
                </c:pt>
                <c:pt idx="3715">
                  <c:v>40</c:v>
                </c:pt>
                <c:pt idx="3716">
                  <c:v>40</c:v>
                </c:pt>
                <c:pt idx="3717">
                  <c:v>40</c:v>
                </c:pt>
                <c:pt idx="3718">
                  <c:v>40</c:v>
                </c:pt>
                <c:pt idx="3719">
                  <c:v>40</c:v>
                </c:pt>
                <c:pt idx="3720">
                  <c:v>40</c:v>
                </c:pt>
                <c:pt idx="3721">
                  <c:v>40</c:v>
                </c:pt>
                <c:pt idx="3722">
                  <c:v>40</c:v>
                </c:pt>
                <c:pt idx="3723">
                  <c:v>40</c:v>
                </c:pt>
                <c:pt idx="3724">
                  <c:v>40</c:v>
                </c:pt>
                <c:pt idx="3725">
                  <c:v>40</c:v>
                </c:pt>
                <c:pt idx="3726">
                  <c:v>40</c:v>
                </c:pt>
                <c:pt idx="3727">
                  <c:v>40</c:v>
                </c:pt>
                <c:pt idx="3728">
                  <c:v>40</c:v>
                </c:pt>
                <c:pt idx="3729">
                  <c:v>40</c:v>
                </c:pt>
                <c:pt idx="3730">
                  <c:v>40</c:v>
                </c:pt>
                <c:pt idx="3731">
                  <c:v>40</c:v>
                </c:pt>
                <c:pt idx="3732">
                  <c:v>40</c:v>
                </c:pt>
                <c:pt idx="3733">
                  <c:v>40</c:v>
                </c:pt>
                <c:pt idx="3734">
                  <c:v>40</c:v>
                </c:pt>
                <c:pt idx="3735">
                  <c:v>40</c:v>
                </c:pt>
                <c:pt idx="3736">
                  <c:v>40</c:v>
                </c:pt>
                <c:pt idx="3737">
                  <c:v>40</c:v>
                </c:pt>
                <c:pt idx="3738">
                  <c:v>40</c:v>
                </c:pt>
                <c:pt idx="3739">
                  <c:v>40</c:v>
                </c:pt>
                <c:pt idx="3740">
                  <c:v>40</c:v>
                </c:pt>
                <c:pt idx="3741">
                  <c:v>21</c:v>
                </c:pt>
                <c:pt idx="3742">
                  <c:v>21</c:v>
                </c:pt>
                <c:pt idx="3743">
                  <c:v>21</c:v>
                </c:pt>
                <c:pt idx="3744">
                  <c:v>21</c:v>
                </c:pt>
                <c:pt idx="3745">
                  <c:v>21</c:v>
                </c:pt>
                <c:pt idx="3746">
                  <c:v>21</c:v>
                </c:pt>
                <c:pt idx="3747">
                  <c:v>21</c:v>
                </c:pt>
                <c:pt idx="3748">
                  <c:v>21</c:v>
                </c:pt>
                <c:pt idx="3749">
                  <c:v>21</c:v>
                </c:pt>
                <c:pt idx="3750">
                  <c:v>21</c:v>
                </c:pt>
                <c:pt idx="3751">
                  <c:v>21</c:v>
                </c:pt>
                <c:pt idx="3752">
                  <c:v>21</c:v>
                </c:pt>
                <c:pt idx="3753">
                  <c:v>21</c:v>
                </c:pt>
                <c:pt idx="3754">
                  <c:v>21</c:v>
                </c:pt>
                <c:pt idx="3755">
                  <c:v>21</c:v>
                </c:pt>
                <c:pt idx="3756">
                  <c:v>21</c:v>
                </c:pt>
                <c:pt idx="3757">
                  <c:v>21</c:v>
                </c:pt>
                <c:pt idx="3758">
                  <c:v>21</c:v>
                </c:pt>
                <c:pt idx="3759">
                  <c:v>21</c:v>
                </c:pt>
                <c:pt idx="3760">
                  <c:v>21</c:v>
                </c:pt>
                <c:pt idx="3761">
                  <c:v>21</c:v>
                </c:pt>
                <c:pt idx="3762">
                  <c:v>21</c:v>
                </c:pt>
                <c:pt idx="3763">
                  <c:v>21</c:v>
                </c:pt>
                <c:pt idx="3764">
                  <c:v>21</c:v>
                </c:pt>
                <c:pt idx="3765">
                  <c:v>21</c:v>
                </c:pt>
                <c:pt idx="3766">
                  <c:v>21</c:v>
                </c:pt>
                <c:pt idx="3767">
                  <c:v>21</c:v>
                </c:pt>
                <c:pt idx="3768">
                  <c:v>21</c:v>
                </c:pt>
                <c:pt idx="3769">
                  <c:v>21</c:v>
                </c:pt>
                <c:pt idx="3770">
                  <c:v>21</c:v>
                </c:pt>
                <c:pt idx="3771">
                  <c:v>21</c:v>
                </c:pt>
                <c:pt idx="3772">
                  <c:v>21</c:v>
                </c:pt>
                <c:pt idx="3773">
                  <c:v>21</c:v>
                </c:pt>
                <c:pt idx="3774">
                  <c:v>21</c:v>
                </c:pt>
                <c:pt idx="3775">
                  <c:v>21</c:v>
                </c:pt>
                <c:pt idx="3776">
                  <c:v>21</c:v>
                </c:pt>
                <c:pt idx="3777">
                  <c:v>21</c:v>
                </c:pt>
                <c:pt idx="3778">
                  <c:v>21</c:v>
                </c:pt>
                <c:pt idx="3779">
                  <c:v>21</c:v>
                </c:pt>
                <c:pt idx="3780">
                  <c:v>21</c:v>
                </c:pt>
                <c:pt idx="3781">
                  <c:v>21</c:v>
                </c:pt>
                <c:pt idx="3782">
                  <c:v>21</c:v>
                </c:pt>
                <c:pt idx="3783">
                  <c:v>21</c:v>
                </c:pt>
                <c:pt idx="3784">
                  <c:v>21</c:v>
                </c:pt>
                <c:pt idx="3785">
                  <c:v>21</c:v>
                </c:pt>
                <c:pt idx="3786">
                  <c:v>21</c:v>
                </c:pt>
                <c:pt idx="3787">
                  <c:v>21</c:v>
                </c:pt>
                <c:pt idx="3788">
                  <c:v>21</c:v>
                </c:pt>
                <c:pt idx="3789">
                  <c:v>21</c:v>
                </c:pt>
                <c:pt idx="3790">
                  <c:v>21</c:v>
                </c:pt>
                <c:pt idx="3791">
                  <c:v>21</c:v>
                </c:pt>
                <c:pt idx="3792">
                  <c:v>21</c:v>
                </c:pt>
                <c:pt idx="3793">
                  <c:v>21</c:v>
                </c:pt>
                <c:pt idx="3794">
                  <c:v>21</c:v>
                </c:pt>
                <c:pt idx="3795">
                  <c:v>21</c:v>
                </c:pt>
                <c:pt idx="3796">
                  <c:v>21</c:v>
                </c:pt>
                <c:pt idx="3797">
                  <c:v>21</c:v>
                </c:pt>
                <c:pt idx="3798">
                  <c:v>21</c:v>
                </c:pt>
                <c:pt idx="3799">
                  <c:v>21</c:v>
                </c:pt>
                <c:pt idx="3800">
                  <c:v>21</c:v>
                </c:pt>
                <c:pt idx="3801">
                  <c:v>21</c:v>
                </c:pt>
                <c:pt idx="3802">
                  <c:v>21</c:v>
                </c:pt>
                <c:pt idx="3803">
                  <c:v>21</c:v>
                </c:pt>
                <c:pt idx="3804">
                  <c:v>21</c:v>
                </c:pt>
                <c:pt idx="3805">
                  <c:v>21</c:v>
                </c:pt>
                <c:pt idx="3806">
                  <c:v>21</c:v>
                </c:pt>
                <c:pt idx="3807">
                  <c:v>21</c:v>
                </c:pt>
                <c:pt idx="3808">
                  <c:v>21</c:v>
                </c:pt>
                <c:pt idx="3809">
                  <c:v>21</c:v>
                </c:pt>
                <c:pt idx="3810">
                  <c:v>21</c:v>
                </c:pt>
                <c:pt idx="3811">
                  <c:v>21</c:v>
                </c:pt>
                <c:pt idx="3812">
                  <c:v>21</c:v>
                </c:pt>
                <c:pt idx="3813">
                  <c:v>21</c:v>
                </c:pt>
                <c:pt idx="3814">
                  <c:v>21</c:v>
                </c:pt>
                <c:pt idx="3815">
                  <c:v>21</c:v>
                </c:pt>
                <c:pt idx="3816">
                  <c:v>21</c:v>
                </c:pt>
                <c:pt idx="3817">
                  <c:v>38</c:v>
                </c:pt>
                <c:pt idx="3818">
                  <c:v>38</c:v>
                </c:pt>
                <c:pt idx="3819">
                  <c:v>38</c:v>
                </c:pt>
                <c:pt idx="3820">
                  <c:v>38</c:v>
                </c:pt>
                <c:pt idx="3821">
                  <c:v>38</c:v>
                </c:pt>
                <c:pt idx="3822">
                  <c:v>38</c:v>
                </c:pt>
                <c:pt idx="3823">
                  <c:v>38</c:v>
                </c:pt>
                <c:pt idx="3824">
                  <c:v>38</c:v>
                </c:pt>
                <c:pt idx="3825">
                  <c:v>38</c:v>
                </c:pt>
                <c:pt idx="3826">
                  <c:v>38</c:v>
                </c:pt>
                <c:pt idx="3827">
                  <c:v>38</c:v>
                </c:pt>
                <c:pt idx="3828">
                  <c:v>38</c:v>
                </c:pt>
                <c:pt idx="3829">
                  <c:v>38</c:v>
                </c:pt>
                <c:pt idx="3830">
                  <c:v>38</c:v>
                </c:pt>
                <c:pt idx="3831">
                  <c:v>38</c:v>
                </c:pt>
                <c:pt idx="3832">
                  <c:v>38</c:v>
                </c:pt>
                <c:pt idx="3833">
                  <c:v>38</c:v>
                </c:pt>
                <c:pt idx="3834">
                  <c:v>38</c:v>
                </c:pt>
                <c:pt idx="3835">
                  <c:v>38</c:v>
                </c:pt>
                <c:pt idx="3836">
                  <c:v>38</c:v>
                </c:pt>
                <c:pt idx="3837">
                  <c:v>38</c:v>
                </c:pt>
                <c:pt idx="3838">
                  <c:v>38</c:v>
                </c:pt>
                <c:pt idx="3839">
                  <c:v>38</c:v>
                </c:pt>
                <c:pt idx="3840">
                  <c:v>38</c:v>
                </c:pt>
                <c:pt idx="3841">
                  <c:v>38</c:v>
                </c:pt>
                <c:pt idx="3842">
                  <c:v>38</c:v>
                </c:pt>
                <c:pt idx="3843">
                  <c:v>38</c:v>
                </c:pt>
                <c:pt idx="3844">
                  <c:v>38</c:v>
                </c:pt>
                <c:pt idx="3845">
                  <c:v>38</c:v>
                </c:pt>
                <c:pt idx="3846">
                  <c:v>38</c:v>
                </c:pt>
                <c:pt idx="3847">
                  <c:v>38</c:v>
                </c:pt>
                <c:pt idx="3848">
                  <c:v>38</c:v>
                </c:pt>
                <c:pt idx="3849">
                  <c:v>38</c:v>
                </c:pt>
                <c:pt idx="3850">
                  <c:v>38</c:v>
                </c:pt>
                <c:pt idx="3851">
                  <c:v>38</c:v>
                </c:pt>
                <c:pt idx="3852">
                  <c:v>38</c:v>
                </c:pt>
                <c:pt idx="3853">
                  <c:v>38</c:v>
                </c:pt>
                <c:pt idx="3854">
                  <c:v>38</c:v>
                </c:pt>
                <c:pt idx="3855">
                  <c:v>38</c:v>
                </c:pt>
                <c:pt idx="3856">
                  <c:v>38</c:v>
                </c:pt>
                <c:pt idx="3857">
                  <c:v>38</c:v>
                </c:pt>
                <c:pt idx="3858">
                  <c:v>38</c:v>
                </c:pt>
                <c:pt idx="3859">
                  <c:v>38</c:v>
                </c:pt>
                <c:pt idx="3860">
                  <c:v>38</c:v>
                </c:pt>
                <c:pt idx="3861">
                  <c:v>38</c:v>
                </c:pt>
                <c:pt idx="3862">
                  <c:v>38</c:v>
                </c:pt>
                <c:pt idx="3863">
                  <c:v>38</c:v>
                </c:pt>
                <c:pt idx="3864">
                  <c:v>38</c:v>
                </c:pt>
                <c:pt idx="3865">
                  <c:v>38</c:v>
                </c:pt>
                <c:pt idx="3866">
                  <c:v>38</c:v>
                </c:pt>
                <c:pt idx="3867">
                  <c:v>38</c:v>
                </c:pt>
                <c:pt idx="3868">
                  <c:v>38</c:v>
                </c:pt>
                <c:pt idx="3869">
                  <c:v>38</c:v>
                </c:pt>
                <c:pt idx="3870">
                  <c:v>38</c:v>
                </c:pt>
                <c:pt idx="3871">
                  <c:v>38</c:v>
                </c:pt>
                <c:pt idx="3872">
                  <c:v>38</c:v>
                </c:pt>
                <c:pt idx="3873">
                  <c:v>38</c:v>
                </c:pt>
                <c:pt idx="3874">
                  <c:v>38</c:v>
                </c:pt>
                <c:pt idx="3875">
                  <c:v>38</c:v>
                </c:pt>
                <c:pt idx="3876">
                  <c:v>38</c:v>
                </c:pt>
                <c:pt idx="3877">
                  <c:v>38</c:v>
                </c:pt>
                <c:pt idx="3878">
                  <c:v>38</c:v>
                </c:pt>
                <c:pt idx="3879">
                  <c:v>38</c:v>
                </c:pt>
                <c:pt idx="3880">
                  <c:v>38</c:v>
                </c:pt>
                <c:pt idx="3881">
                  <c:v>38</c:v>
                </c:pt>
                <c:pt idx="3882">
                  <c:v>38</c:v>
                </c:pt>
                <c:pt idx="3883">
                  <c:v>38</c:v>
                </c:pt>
                <c:pt idx="3884">
                  <c:v>38</c:v>
                </c:pt>
                <c:pt idx="3885">
                  <c:v>38</c:v>
                </c:pt>
                <c:pt idx="3886">
                  <c:v>38</c:v>
                </c:pt>
                <c:pt idx="3887">
                  <c:v>38</c:v>
                </c:pt>
                <c:pt idx="3888">
                  <c:v>38</c:v>
                </c:pt>
                <c:pt idx="3889">
                  <c:v>38</c:v>
                </c:pt>
                <c:pt idx="3890">
                  <c:v>38</c:v>
                </c:pt>
                <c:pt idx="3891">
                  <c:v>38</c:v>
                </c:pt>
                <c:pt idx="3892">
                  <c:v>38</c:v>
                </c:pt>
                <c:pt idx="3893">
                  <c:v>38</c:v>
                </c:pt>
                <c:pt idx="3894">
                  <c:v>38</c:v>
                </c:pt>
                <c:pt idx="3895">
                  <c:v>38</c:v>
                </c:pt>
                <c:pt idx="3896">
                  <c:v>38</c:v>
                </c:pt>
                <c:pt idx="3897">
                  <c:v>38</c:v>
                </c:pt>
                <c:pt idx="3898">
                  <c:v>38</c:v>
                </c:pt>
                <c:pt idx="3899">
                  <c:v>38</c:v>
                </c:pt>
                <c:pt idx="3900">
                  <c:v>38</c:v>
                </c:pt>
                <c:pt idx="3901">
                  <c:v>38</c:v>
                </c:pt>
                <c:pt idx="3902">
                  <c:v>38</c:v>
                </c:pt>
                <c:pt idx="3903">
                  <c:v>38</c:v>
                </c:pt>
                <c:pt idx="3904">
                  <c:v>38</c:v>
                </c:pt>
                <c:pt idx="3905">
                  <c:v>38</c:v>
                </c:pt>
                <c:pt idx="3906">
                  <c:v>38</c:v>
                </c:pt>
                <c:pt idx="3907">
                  <c:v>38</c:v>
                </c:pt>
                <c:pt idx="3908">
                  <c:v>38</c:v>
                </c:pt>
                <c:pt idx="3909">
                  <c:v>38</c:v>
                </c:pt>
                <c:pt idx="3910">
                  <c:v>38</c:v>
                </c:pt>
                <c:pt idx="3911">
                  <c:v>38</c:v>
                </c:pt>
                <c:pt idx="3912">
                  <c:v>38</c:v>
                </c:pt>
                <c:pt idx="3913">
                  <c:v>38</c:v>
                </c:pt>
                <c:pt idx="3914">
                  <c:v>38</c:v>
                </c:pt>
                <c:pt idx="3915">
                  <c:v>38</c:v>
                </c:pt>
                <c:pt idx="3916">
                  <c:v>38</c:v>
                </c:pt>
                <c:pt idx="3917">
                  <c:v>38</c:v>
                </c:pt>
                <c:pt idx="3918">
                  <c:v>38</c:v>
                </c:pt>
                <c:pt idx="3919">
                  <c:v>38</c:v>
                </c:pt>
                <c:pt idx="3920">
                  <c:v>38</c:v>
                </c:pt>
                <c:pt idx="3921">
                  <c:v>38</c:v>
                </c:pt>
                <c:pt idx="3922">
                  <c:v>38</c:v>
                </c:pt>
                <c:pt idx="3923">
                  <c:v>38</c:v>
                </c:pt>
                <c:pt idx="3924">
                  <c:v>38</c:v>
                </c:pt>
                <c:pt idx="3925">
                  <c:v>38</c:v>
                </c:pt>
                <c:pt idx="3926">
                  <c:v>38</c:v>
                </c:pt>
                <c:pt idx="3927">
                  <c:v>38</c:v>
                </c:pt>
                <c:pt idx="3928">
                  <c:v>38</c:v>
                </c:pt>
                <c:pt idx="3929">
                  <c:v>38</c:v>
                </c:pt>
                <c:pt idx="3930">
                  <c:v>38</c:v>
                </c:pt>
                <c:pt idx="3931">
                  <c:v>38</c:v>
                </c:pt>
                <c:pt idx="3932">
                  <c:v>38</c:v>
                </c:pt>
                <c:pt idx="3933">
                  <c:v>38</c:v>
                </c:pt>
                <c:pt idx="3934">
                  <c:v>38</c:v>
                </c:pt>
                <c:pt idx="3935">
                  <c:v>40</c:v>
                </c:pt>
                <c:pt idx="3936">
                  <c:v>40</c:v>
                </c:pt>
                <c:pt idx="3937">
                  <c:v>40</c:v>
                </c:pt>
                <c:pt idx="3938">
                  <c:v>40</c:v>
                </c:pt>
                <c:pt idx="3939">
                  <c:v>40</c:v>
                </c:pt>
                <c:pt idx="3940">
                  <c:v>40</c:v>
                </c:pt>
                <c:pt idx="3941">
                  <c:v>40</c:v>
                </c:pt>
                <c:pt idx="3942">
                  <c:v>40</c:v>
                </c:pt>
                <c:pt idx="3943">
                  <c:v>40</c:v>
                </c:pt>
                <c:pt idx="3944">
                  <c:v>40</c:v>
                </c:pt>
                <c:pt idx="3945">
                  <c:v>40</c:v>
                </c:pt>
                <c:pt idx="3946">
                  <c:v>40</c:v>
                </c:pt>
                <c:pt idx="3947">
                  <c:v>40</c:v>
                </c:pt>
                <c:pt idx="3948">
                  <c:v>40</c:v>
                </c:pt>
                <c:pt idx="3949">
                  <c:v>40</c:v>
                </c:pt>
                <c:pt idx="3950">
                  <c:v>40</c:v>
                </c:pt>
                <c:pt idx="3951">
                  <c:v>40</c:v>
                </c:pt>
                <c:pt idx="3952">
                  <c:v>40</c:v>
                </c:pt>
                <c:pt idx="3953">
                  <c:v>40</c:v>
                </c:pt>
                <c:pt idx="3954">
                  <c:v>40</c:v>
                </c:pt>
                <c:pt idx="3955">
                  <c:v>40</c:v>
                </c:pt>
                <c:pt idx="3956">
                  <c:v>40</c:v>
                </c:pt>
                <c:pt idx="3957">
                  <c:v>40</c:v>
                </c:pt>
                <c:pt idx="3958">
                  <c:v>40</c:v>
                </c:pt>
                <c:pt idx="3959">
                  <c:v>40</c:v>
                </c:pt>
                <c:pt idx="3960">
                  <c:v>40</c:v>
                </c:pt>
                <c:pt idx="3961">
                  <c:v>40</c:v>
                </c:pt>
                <c:pt idx="3962">
                  <c:v>40</c:v>
                </c:pt>
                <c:pt idx="3963">
                  <c:v>40</c:v>
                </c:pt>
                <c:pt idx="3964">
                  <c:v>40</c:v>
                </c:pt>
                <c:pt idx="3965">
                  <c:v>40</c:v>
                </c:pt>
                <c:pt idx="3966">
                  <c:v>40</c:v>
                </c:pt>
                <c:pt idx="3967">
                  <c:v>40</c:v>
                </c:pt>
                <c:pt idx="3968">
                  <c:v>40</c:v>
                </c:pt>
                <c:pt idx="3969">
                  <c:v>40</c:v>
                </c:pt>
                <c:pt idx="3970">
                  <c:v>40</c:v>
                </c:pt>
                <c:pt idx="3971">
                  <c:v>40</c:v>
                </c:pt>
                <c:pt idx="3972">
                  <c:v>40</c:v>
                </c:pt>
                <c:pt idx="3973">
                  <c:v>40</c:v>
                </c:pt>
                <c:pt idx="3974">
                  <c:v>40</c:v>
                </c:pt>
                <c:pt idx="3975">
                  <c:v>40</c:v>
                </c:pt>
                <c:pt idx="3976">
                  <c:v>40</c:v>
                </c:pt>
                <c:pt idx="3977">
                  <c:v>40</c:v>
                </c:pt>
                <c:pt idx="3978">
                  <c:v>40</c:v>
                </c:pt>
                <c:pt idx="3979">
                  <c:v>40</c:v>
                </c:pt>
                <c:pt idx="3980">
                  <c:v>40</c:v>
                </c:pt>
                <c:pt idx="3981">
                  <c:v>40</c:v>
                </c:pt>
                <c:pt idx="3982">
                  <c:v>40</c:v>
                </c:pt>
                <c:pt idx="3983">
                  <c:v>40</c:v>
                </c:pt>
                <c:pt idx="3984">
                  <c:v>40</c:v>
                </c:pt>
                <c:pt idx="3985">
                  <c:v>40</c:v>
                </c:pt>
                <c:pt idx="3986">
                  <c:v>40</c:v>
                </c:pt>
                <c:pt idx="3987">
                  <c:v>40</c:v>
                </c:pt>
                <c:pt idx="3988">
                  <c:v>40</c:v>
                </c:pt>
                <c:pt idx="3989">
                  <c:v>40</c:v>
                </c:pt>
                <c:pt idx="3990">
                  <c:v>40</c:v>
                </c:pt>
                <c:pt idx="3991">
                  <c:v>40</c:v>
                </c:pt>
                <c:pt idx="3992">
                  <c:v>40</c:v>
                </c:pt>
                <c:pt idx="3993">
                  <c:v>40</c:v>
                </c:pt>
                <c:pt idx="3994">
                  <c:v>40</c:v>
                </c:pt>
                <c:pt idx="3995">
                  <c:v>40</c:v>
                </c:pt>
                <c:pt idx="3996">
                  <c:v>40</c:v>
                </c:pt>
                <c:pt idx="3997">
                  <c:v>40</c:v>
                </c:pt>
                <c:pt idx="3998">
                  <c:v>40</c:v>
                </c:pt>
                <c:pt idx="3999">
                  <c:v>40</c:v>
                </c:pt>
                <c:pt idx="4000">
                  <c:v>40</c:v>
                </c:pt>
                <c:pt idx="4001">
                  <c:v>40</c:v>
                </c:pt>
                <c:pt idx="4002">
                  <c:v>40</c:v>
                </c:pt>
                <c:pt idx="4003">
                  <c:v>40</c:v>
                </c:pt>
                <c:pt idx="4004">
                  <c:v>40</c:v>
                </c:pt>
                <c:pt idx="4005">
                  <c:v>40</c:v>
                </c:pt>
                <c:pt idx="4006">
                  <c:v>40</c:v>
                </c:pt>
                <c:pt idx="4007">
                  <c:v>40</c:v>
                </c:pt>
                <c:pt idx="4008">
                  <c:v>40</c:v>
                </c:pt>
                <c:pt idx="4009">
                  <c:v>40</c:v>
                </c:pt>
                <c:pt idx="4010">
                  <c:v>40</c:v>
                </c:pt>
                <c:pt idx="4011">
                  <c:v>40</c:v>
                </c:pt>
                <c:pt idx="4012">
                  <c:v>40</c:v>
                </c:pt>
                <c:pt idx="4013">
                  <c:v>40</c:v>
                </c:pt>
                <c:pt idx="4014">
                  <c:v>40</c:v>
                </c:pt>
                <c:pt idx="4015">
                  <c:v>40</c:v>
                </c:pt>
                <c:pt idx="4016">
                  <c:v>40</c:v>
                </c:pt>
                <c:pt idx="4017">
                  <c:v>40</c:v>
                </c:pt>
                <c:pt idx="4018">
                  <c:v>40</c:v>
                </c:pt>
                <c:pt idx="4019">
                  <c:v>40</c:v>
                </c:pt>
                <c:pt idx="4020">
                  <c:v>40</c:v>
                </c:pt>
                <c:pt idx="4021">
                  <c:v>40</c:v>
                </c:pt>
                <c:pt idx="4022">
                  <c:v>40</c:v>
                </c:pt>
                <c:pt idx="4023">
                  <c:v>40</c:v>
                </c:pt>
                <c:pt idx="4024">
                  <c:v>40</c:v>
                </c:pt>
                <c:pt idx="4025">
                  <c:v>40</c:v>
                </c:pt>
                <c:pt idx="4026">
                  <c:v>40</c:v>
                </c:pt>
                <c:pt idx="4027">
                  <c:v>40</c:v>
                </c:pt>
                <c:pt idx="4028">
                  <c:v>40</c:v>
                </c:pt>
                <c:pt idx="4029">
                  <c:v>40</c:v>
                </c:pt>
                <c:pt idx="4030">
                  <c:v>40</c:v>
                </c:pt>
                <c:pt idx="4031">
                  <c:v>40</c:v>
                </c:pt>
                <c:pt idx="4032">
                  <c:v>40</c:v>
                </c:pt>
                <c:pt idx="4033">
                  <c:v>40</c:v>
                </c:pt>
                <c:pt idx="4034">
                  <c:v>40</c:v>
                </c:pt>
                <c:pt idx="4035">
                  <c:v>40</c:v>
                </c:pt>
                <c:pt idx="4036">
                  <c:v>40</c:v>
                </c:pt>
                <c:pt idx="4037">
                  <c:v>40</c:v>
                </c:pt>
                <c:pt idx="4038">
                  <c:v>40</c:v>
                </c:pt>
                <c:pt idx="4039">
                  <c:v>40</c:v>
                </c:pt>
                <c:pt idx="4040">
                  <c:v>40</c:v>
                </c:pt>
                <c:pt idx="4041">
                  <c:v>40</c:v>
                </c:pt>
                <c:pt idx="4042">
                  <c:v>40</c:v>
                </c:pt>
                <c:pt idx="4043">
                  <c:v>40</c:v>
                </c:pt>
                <c:pt idx="4044">
                  <c:v>40</c:v>
                </c:pt>
                <c:pt idx="4045">
                  <c:v>40</c:v>
                </c:pt>
                <c:pt idx="4046">
                  <c:v>40</c:v>
                </c:pt>
                <c:pt idx="4047">
                  <c:v>40</c:v>
                </c:pt>
                <c:pt idx="4048">
                  <c:v>40</c:v>
                </c:pt>
                <c:pt idx="4049">
                  <c:v>40</c:v>
                </c:pt>
                <c:pt idx="4050">
                  <c:v>40</c:v>
                </c:pt>
                <c:pt idx="4051">
                  <c:v>40</c:v>
                </c:pt>
                <c:pt idx="4052">
                  <c:v>40</c:v>
                </c:pt>
                <c:pt idx="4053">
                  <c:v>40</c:v>
                </c:pt>
                <c:pt idx="4054">
                  <c:v>40</c:v>
                </c:pt>
                <c:pt idx="4055">
                  <c:v>40</c:v>
                </c:pt>
                <c:pt idx="4056">
                  <c:v>40</c:v>
                </c:pt>
                <c:pt idx="4057">
                  <c:v>40</c:v>
                </c:pt>
                <c:pt idx="4058">
                  <c:v>40</c:v>
                </c:pt>
                <c:pt idx="4059">
                  <c:v>40</c:v>
                </c:pt>
                <c:pt idx="4060">
                  <c:v>40</c:v>
                </c:pt>
                <c:pt idx="4061">
                  <c:v>40</c:v>
                </c:pt>
                <c:pt idx="4062">
                  <c:v>40</c:v>
                </c:pt>
                <c:pt idx="4063">
                  <c:v>40</c:v>
                </c:pt>
                <c:pt idx="4064">
                  <c:v>40</c:v>
                </c:pt>
                <c:pt idx="4065">
                  <c:v>40</c:v>
                </c:pt>
                <c:pt idx="4066">
                  <c:v>40</c:v>
                </c:pt>
                <c:pt idx="4067">
                  <c:v>40</c:v>
                </c:pt>
                <c:pt idx="4068">
                  <c:v>40</c:v>
                </c:pt>
                <c:pt idx="4069">
                  <c:v>40</c:v>
                </c:pt>
                <c:pt idx="4070">
                  <c:v>40</c:v>
                </c:pt>
                <c:pt idx="4071">
                  <c:v>40</c:v>
                </c:pt>
                <c:pt idx="4072">
                  <c:v>40</c:v>
                </c:pt>
                <c:pt idx="4073">
                  <c:v>40</c:v>
                </c:pt>
                <c:pt idx="4074">
                  <c:v>40</c:v>
                </c:pt>
                <c:pt idx="4075">
                  <c:v>40</c:v>
                </c:pt>
                <c:pt idx="4076">
                  <c:v>40</c:v>
                </c:pt>
                <c:pt idx="4077">
                  <c:v>40</c:v>
                </c:pt>
                <c:pt idx="4078">
                  <c:v>40</c:v>
                </c:pt>
                <c:pt idx="4079">
                  <c:v>40</c:v>
                </c:pt>
                <c:pt idx="4080">
                  <c:v>40</c:v>
                </c:pt>
                <c:pt idx="4081">
                  <c:v>40</c:v>
                </c:pt>
                <c:pt idx="4082">
                  <c:v>40</c:v>
                </c:pt>
                <c:pt idx="4083">
                  <c:v>40</c:v>
                </c:pt>
                <c:pt idx="4084">
                  <c:v>40</c:v>
                </c:pt>
                <c:pt idx="4085">
                  <c:v>40</c:v>
                </c:pt>
                <c:pt idx="4086">
                  <c:v>40</c:v>
                </c:pt>
                <c:pt idx="4087">
                  <c:v>40</c:v>
                </c:pt>
                <c:pt idx="4088">
                  <c:v>40</c:v>
                </c:pt>
                <c:pt idx="4089">
                  <c:v>40</c:v>
                </c:pt>
                <c:pt idx="4090">
                  <c:v>40</c:v>
                </c:pt>
                <c:pt idx="4091">
                  <c:v>40</c:v>
                </c:pt>
                <c:pt idx="4092">
                  <c:v>40</c:v>
                </c:pt>
                <c:pt idx="4093">
                  <c:v>40</c:v>
                </c:pt>
                <c:pt idx="4094">
                  <c:v>40</c:v>
                </c:pt>
                <c:pt idx="4095">
                  <c:v>40</c:v>
                </c:pt>
                <c:pt idx="4096">
                  <c:v>40</c:v>
                </c:pt>
                <c:pt idx="4097">
                  <c:v>40</c:v>
                </c:pt>
                <c:pt idx="4098">
                  <c:v>40</c:v>
                </c:pt>
                <c:pt idx="4099">
                  <c:v>40</c:v>
                </c:pt>
                <c:pt idx="4100">
                  <c:v>40</c:v>
                </c:pt>
                <c:pt idx="4101">
                  <c:v>40</c:v>
                </c:pt>
                <c:pt idx="4102">
                  <c:v>40</c:v>
                </c:pt>
                <c:pt idx="4103">
                  <c:v>40</c:v>
                </c:pt>
                <c:pt idx="4104">
                  <c:v>40</c:v>
                </c:pt>
                <c:pt idx="4105">
                  <c:v>40</c:v>
                </c:pt>
                <c:pt idx="4106">
                  <c:v>40</c:v>
                </c:pt>
                <c:pt idx="4107">
                  <c:v>40</c:v>
                </c:pt>
                <c:pt idx="4108">
                  <c:v>40</c:v>
                </c:pt>
                <c:pt idx="4109">
                  <c:v>40</c:v>
                </c:pt>
                <c:pt idx="4110">
                  <c:v>40</c:v>
                </c:pt>
                <c:pt idx="4111">
                  <c:v>40</c:v>
                </c:pt>
                <c:pt idx="4112">
                  <c:v>40</c:v>
                </c:pt>
                <c:pt idx="4113">
                  <c:v>40</c:v>
                </c:pt>
                <c:pt idx="4114">
                  <c:v>40</c:v>
                </c:pt>
                <c:pt idx="4115">
                  <c:v>40</c:v>
                </c:pt>
                <c:pt idx="4116">
                  <c:v>40</c:v>
                </c:pt>
                <c:pt idx="4117">
                  <c:v>40</c:v>
                </c:pt>
                <c:pt idx="4118">
                  <c:v>40</c:v>
                </c:pt>
                <c:pt idx="4119">
                  <c:v>40</c:v>
                </c:pt>
                <c:pt idx="4120">
                  <c:v>40</c:v>
                </c:pt>
                <c:pt idx="4121">
                  <c:v>40</c:v>
                </c:pt>
                <c:pt idx="4122">
                  <c:v>40</c:v>
                </c:pt>
                <c:pt idx="4123">
                  <c:v>40</c:v>
                </c:pt>
                <c:pt idx="4124">
                  <c:v>40</c:v>
                </c:pt>
                <c:pt idx="4125">
                  <c:v>40</c:v>
                </c:pt>
                <c:pt idx="4126">
                  <c:v>40</c:v>
                </c:pt>
                <c:pt idx="4127">
                  <c:v>40</c:v>
                </c:pt>
                <c:pt idx="4128">
                  <c:v>40</c:v>
                </c:pt>
                <c:pt idx="4129">
                  <c:v>40</c:v>
                </c:pt>
                <c:pt idx="4130">
                  <c:v>40</c:v>
                </c:pt>
                <c:pt idx="4131">
                  <c:v>40</c:v>
                </c:pt>
                <c:pt idx="4132">
                  <c:v>40</c:v>
                </c:pt>
                <c:pt idx="4133">
                  <c:v>40</c:v>
                </c:pt>
                <c:pt idx="4134">
                  <c:v>40</c:v>
                </c:pt>
                <c:pt idx="4135">
                  <c:v>40</c:v>
                </c:pt>
                <c:pt idx="4136">
                  <c:v>40</c:v>
                </c:pt>
                <c:pt idx="4137">
                  <c:v>40</c:v>
                </c:pt>
                <c:pt idx="4138">
                  <c:v>40</c:v>
                </c:pt>
                <c:pt idx="4139">
                  <c:v>40</c:v>
                </c:pt>
                <c:pt idx="4140">
                  <c:v>40</c:v>
                </c:pt>
                <c:pt idx="4141">
                  <c:v>40</c:v>
                </c:pt>
                <c:pt idx="4142">
                  <c:v>40</c:v>
                </c:pt>
                <c:pt idx="4143">
                  <c:v>40</c:v>
                </c:pt>
                <c:pt idx="4144">
                  <c:v>40</c:v>
                </c:pt>
                <c:pt idx="4145">
                  <c:v>40</c:v>
                </c:pt>
                <c:pt idx="4146">
                  <c:v>40</c:v>
                </c:pt>
                <c:pt idx="4147">
                  <c:v>40</c:v>
                </c:pt>
                <c:pt idx="4148">
                  <c:v>40</c:v>
                </c:pt>
                <c:pt idx="4149">
                  <c:v>40</c:v>
                </c:pt>
                <c:pt idx="4150">
                  <c:v>40</c:v>
                </c:pt>
                <c:pt idx="4151">
                  <c:v>40</c:v>
                </c:pt>
                <c:pt idx="4152">
                  <c:v>40</c:v>
                </c:pt>
                <c:pt idx="4153">
                  <c:v>40</c:v>
                </c:pt>
                <c:pt idx="4154">
                  <c:v>40</c:v>
                </c:pt>
                <c:pt idx="4155">
                  <c:v>40</c:v>
                </c:pt>
                <c:pt idx="4156">
                  <c:v>40</c:v>
                </c:pt>
                <c:pt idx="4157">
                  <c:v>40</c:v>
                </c:pt>
                <c:pt idx="4158">
                  <c:v>40</c:v>
                </c:pt>
                <c:pt idx="4159">
                  <c:v>40</c:v>
                </c:pt>
                <c:pt idx="4160">
                  <c:v>40</c:v>
                </c:pt>
                <c:pt idx="4161">
                  <c:v>40</c:v>
                </c:pt>
                <c:pt idx="4162">
                  <c:v>40</c:v>
                </c:pt>
                <c:pt idx="4163">
                  <c:v>40</c:v>
                </c:pt>
                <c:pt idx="4164">
                  <c:v>40</c:v>
                </c:pt>
                <c:pt idx="4165">
                  <c:v>40</c:v>
                </c:pt>
                <c:pt idx="4166">
                  <c:v>40</c:v>
                </c:pt>
                <c:pt idx="4167">
                  <c:v>40</c:v>
                </c:pt>
                <c:pt idx="4168">
                  <c:v>40</c:v>
                </c:pt>
                <c:pt idx="4169">
                  <c:v>40</c:v>
                </c:pt>
                <c:pt idx="4170">
                  <c:v>40</c:v>
                </c:pt>
                <c:pt idx="4171">
                  <c:v>40</c:v>
                </c:pt>
                <c:pt idx="4172">
                  <c:v>40</c:v>
                </c:pt>
                <c:pt idx="4173">
                  <c:v>40</c:v>
                </c:pt>
                <c:pt idx="4174">
                  <c:v>40</c:v>
                </c:pt>
                <c:pt idx="4175">
                  <c:v>40</c:v>
                </c:pt>
                <c:pt idx="4176">
                  <c:v>40</c:v>
                </c:pt>
                <c:pt idx="4177">
                  <c:v>40</c:v>
                </c:pt>
                <c:pt idx="4178">
                  <c:v>40</c:v>
                </c:pt>
                <c:pt idx="4179">
                  <c:v>40</c:v>
                </c:pt>
                <c:pt idx="4180">
                  <c:v>40</c:v>
                </c:pt>
                <c:pt idx="4181">
                  <c:v>40</c:v>
                </c:pt>
                <c:pt idx="4182">
                  <c:v>40</c:v>
                </c:pt>
                <c:pt idx="4183">
                  <c:v>40</c:v>
                </c:pt>
                <c:pt idx="4184">
                  <c:v>40</c:v>
                </c:pt>
                <c:pt idx="4185">
                  <c:v>40</c:v>
                </c:pt>
                <c:pt idx="4186">
                  <c:v>40</c:v>
                </c:pt>
                <c:pt idx="4187">
                  <c:v>40</c:v>
                </c:pt>
                <c:pt idx="4188">
                  <c:v>40</c:v>
                </c:pt>
                <c:pt idx="4189">
                  <c:v>40</c:v>
                </c:pt>
                <c:pt idx="4190">
                  <c:v>40</c:v>
                </c:pt>
                <c:pt idx="4191">
                  <c:v>40</c:v>
                </c:pt>
                <c:pt idx="4192">
                  <c:v>40</c:v>
                </c:pt>
                <c:pt idx="4193">
                  <c:v>40</c:v>
                </c:pt>
                <c:pt idx="4194">
                  <c:v>34</c:v>
                </c:pt>
                <c:pt idx="4195">
                  <c:v>34</c:v>
                </c:pt>
                <c:pt idx="4196">
                  <c:v>34</c:v>
                </c:pt>
                <c:pt idx="4197">
                  <c:v>34</c:v>
                </c:pt>
                <c:pt idx="4198">
                  <c:v>34</c:v>
                </c:pt>
                <c:pt idx="4199">
                  <c:v>34</c:v>
                </c:pt>
                <c:pt idx="4200">
                  <c:v>34</c:v>
                </c:pt>
                <c:pt idx="4201">
                  <c:v>34</c:v>
                </c:pt>
                <c:pt idx="4202">
                  <c:v>34</c:v>
                </c:pt>
                <c:pt idx="4203">
                  <c:v>34</c:v>
                </c:pt>
                <c:pt idx="4204">
                  <c:v>34</c:v>
                </c:pt>
                <c:pt idx="4205">
                  <c:v>34</c:v>
                </c:pt>
                <c:pt idx="4206">
                  <c:v>34</c:v>
                </c:pt>
                <c:pt idx="4207">
                  <c:v>34</c:v>
                </c:pt>
                <c:pt idx="4208">
                  <c:v>34</c:v>
                </c:pt>
                <c:pt idx="4209">
                  <c:v>34</c:v>
                </c:pt>
                <c:pt idx="4210">
                  <c:v>34</c:v>
                </c:pt>
                <c:pt idx="4211">
                  <c:v>34</c:v>
                </c:pt>
                <c:pt idx="4212">
                  <c:v>34</c:v>
                </c:pt>
                <c:pt idx="4213">
                  <c:v>34</c:v>
                </c:pt>
                <c:pt idx="4214">
                  <c:v>34</c:v>
                </c:pt>
                <c:pt idx="4215">
                  <c:v>34</c:v>
                </c:pt>
                <c:pt idx="4216">
                  <c:v>34</c:v>
                </c:pt>
                <c:pt idx="4217">
                  <c:v>34</c:v>
                </c:pt>
                <c:pt idx="4218">
                  <c:v>34</c:v>
                </c:pt>
                <c:pt idx="4219">
                  <c:v>34</c:v>
                </c:pt>
                <c:pt idx="4220">
                  <c:v>34</c:v>
                </c:pt>
                <c:pt idx="4221">
                  <c:v>34</c:v>
                </c:pt>
                <c:pt idx="4222">
                  <c:v>34</c:v>
                </c:pt>
                <c:pt idx="4223">
                  <c:v>34</c:v>
                </c:pt>
                <c:pt idx="4224">
                  <c:v>34</c:v>
                </c:pt>
                <c:pt idx="4225">
                  <c:v>34</c:v>
                </c:pt>
                <c:pt idx="4226">
                  <c:v>34</c:v>
                </c:pt>
                <c:pt idx="4227">
                  <c:v>34</c:v>
                </c:pt>
                <c:pt idx="4228">
                  <c:v>34</c:v>
                </c:pt>
                <c:pt idx="4229">
                  <c:v>34</c:v>
                </c:pt>
                <c:pt idx="4230">
                  <c:v>34</c:v>
                </c:pt>
                <c:pt idx="4231">
                  <c:v>34</c:v>
                </c:pt>
                <c:pt idx="4232">
                  <c:v>34</c:v>
                </c:pt>
                <c:pt idx="4233">
                  <c:v>34</c:v>
                </c:pt>
                <c:pt idx="4234">
                  <c:v>34</c:v>
                </c:pt>
                <c:pt idx="4235">
                  <c:v>34</c:v>
                </c:pt>
                <c:pt idx="4236">
                  <c:v>34</c:v>
                </c:pt>
                <c:pt idx="4237">
                  <c:v>34</c:v>
                </c:pt>
                <c:pt idx="4238">
                  <c:v>34</c:v>
                </c:pt>
                <c:pt idx="4239">
                  <c:v>34</c:v>
                </c:pt>
                <c:pt idx="4240">
                  <c:v>34</c:v>
                </c:pt>
                <c:pt idx="4241">
                  <c:v>34</c:v>
                </c:pt>
                <c:pt idx="4242">
                  <c:v>34</c:v>
                </c:pt>
                <c:pt idx="4243">
                  <c:v>34</c:v>
                </c:pt>
                <c:pt idx="4244">
                  <c:v>34</c:v>
                </c:pt>
                <c:pt idx="4245">
                  <c:v>34</c:v>
                </c:pt>
                <c:pt idx="4246">
                  <c:v>34</c:v>
                </c:pt>
                <c:pt idx="4247">
                  <c:v>34</c:v>
                </c:pt>
                <c:pt idx="4248">
                  <c:v>34</c:v>
                </c:pt>
                <c:pt idx="4249">
                  <c:v>34</c:v>
                </c:pt>
                <c:pt idx="4250">
                  <c:v>34</c:v>
                </c:pt>
                <c:pt idx="4251">
                  <c:v>34</c:v>
                </c:pt>
                <c:pt idx="4252">
                  <c:v>34</c:v>
                </c:pt>
                <c:pt idx="4253">
                  <c:v>34</c:v>
                </c:pt>
                <c:pt idx="4254">
                  <c:v>34</c:v>
                </c:pt>
                <c:pt idx="4255">
                  <c:v>34</c:v>
                </c:pt>
                <c:pt idx="4256">
                  <c:v>34</c:v>
                </c:pt>
                <c:pt idx="4257">
                  <c:v>34</c:v>
                </c:pt>
                <c:pt idx="4258">
                  <c:v>34</c:v>
                </c:pt>
                <c:pt idx="4259">
                  <c:v>34</c:v>
                </c:pt>
                <c:pt idx="4260">
                  <c:v>34</c:v>
                </c:pt>
                <c:pt idx="4261">
                  <c:v>34</c:v>
                </c:pt>
                <c:pt idx="4262">
                  <c:v>34</c:v>
                </c:pt>
                <c:pt idx="4263">
                  <c:v>34</c:v>
                </c:pt>
                <c:pt idx="4264">
                  <c:v>34</c:v>
                </c:pt>
                <c:pt idx="4265">
                  <c:v>34</c:v>
                </c:pt>
                <c:pt idx="4266">
                  <c:v>34</c:v>
                </c:pt>
                <c:pt idx="4267">
                  <c:v>34</c:v>
                </c:pt>
                <c:pt idx="4268">
                  <c:v>34</c:v>
                </c:pt>
                <c:pt idx="4269">
                  <c:v>34</c:v>
                </c:pt>
                <c:pt idx="4270">
                  <c:v>34</c:v>
                </c:pt>
                <c:pt idx="4271">
                  <c:v>34</c:v>
                </c:pt>
                <c:pt idx="4272">
                  <c:v>34</c:v>
                </c:pt>
                <c:pt idx="4273">
                  <c:v>34</c:v>
                </c:pt>
                <c:pt idx="4274">
                  <c:v>34</c:v>
                </c:pt>
                <c:pt idx="4275">
                  <c:v>34</c:v>
                </c:pt>
                <c:pt idx="4276">
                  <c:v>34</c:v>
                </c:pt>
                <c:pt idx="4277">
                  <c:v>34</c:v>
                </c:pt>
                <c:pt idx="4278">
                  <c:v>34</c:v>
                </c:pt>
                <c:pt idx="4279">
                  <c:v>34</c:v>
                </c:pt>
                <c:pt idx="4280">
                  <c:v>34</c:v>
                </c:pt>
                <c:pt idx="4281">
                  <c:v>34</c:v>
                </c:pt>
                <c:pt idx="4282">
                  <c:v>34</c:v>
                </c:pt>
                <c:pt idx="4283">
                  <c:v>34</c:v>
                </c:pt>
                <c:pt idx="4284">
                  <c:v>34</c:v>
                </c:pt>
                <c:pt idx="4285">
                  <c:v>34</c:v>
                </c:pt>
                <c:pt idx="4286">
                  <c:v>34</c:v>
                </c:pt>
                <c:pt idx="4287">
                  <c:v>34</c:v>
                </c:pt>
                <c:pt idx="4288">
                  <c:v>34</c:v>
                </c:pt>
                <c:pt idx="4289">
                  <c:v>34</c:v>
                </c:pt>
                <c:pt idx="4290">
                  <c:v>34</c:v>
                </c:pt>
                <c:pt idx="4291">
                  <c:v>34</c:v>
                </c:pt>
                <c:pt idx="4292">
                  <c:v>34</c:v>
                </c:pt>
                <c:pt idx="4293">
                  <c:v>34</c:v>
                </c:pt>
                <c:pt idx="4294">
                  <c:v>34</c:v>
                </c:pt>
                <c:pt idx="4295">
                  <c:v>34</c:v>
                </c:pt>
                <c:pt idx="4296">
                  <c:v>34</c:v>
                </c:pt>
                <c:pt idx="4297">
                  <c:v>34</c:v>
                </c:pt>
                <c:pt idx="4298">
                  <c:v>34</c:v>
                </c:pt>
                <c:pt idx="4299">
                  <c:v>34</c:v>
                </c:pt>
                <c:pt idx="4300">
                  <c:v>34</c:v>
                </c:pt>
                <c:pt idx="4301">
                  <c:v>34</c:v>
                </c:pt>
                <c:pt idx="4302">
                  <c:v>34</c:v>
                </c:pt>
                <c:pt idx="4303">
                  <c:v>34</c:v>
                </c:pt>
                <c:pt idx="4304">
                  <c:v>34</c:v>
                </c:pt>
                <c:pt idx="4305">
                  <c:v>34</c:v>
                </c:pt>
                <c:pt idx="4306">
                  <c:v>34</c:v>
                </c:pt>
                <c:pt idx="4307">
                  <c:v>34</c:v>
                </c:pt>
                <c:pt idx="4308">
                  <c:v>34</c:v>
                </c:pt>
                <c:pt idx="4309">
                  <c:v>34</c:v>
                </c:pt>
                <c:pt idx="4310">
                  <c:v>34</c:v>
                </c:pt>
                <c:pt idx="4311">
                  <c:v>34</c:v>
                </c:pt>
                <c:pt idx="4312">
                  <c:v>47</c:v>
                </c:pt>
                <c:pt idx="4313">
                  <c:v>47</c:v>
                </c:pt>
                <c:pt idx="4314">
                  <c:v>47</c:v>
                </c:pt>
                <c:pt idx="4315">
                  <c:v>47</c:v>
                </c:pt>
                <c:pt idx="4316">
                  <c:v>47</c:v>
                </c:pt>
                <c:pt idx="4317">
                  <c:v>47</c:v>
                </c:pt>
                <c:pt idx="4318">
                  <c:v>47</c:v>
                </c:pt>
                <c:pt idx="4319">
                  <c:v>47</c:v>
                </c:pt>
                <c:pt idx="4320">
                  <c:v>47</c:v>
                </c:pt>
                <c:pt idx="4321">
                  <c:v>47</c:v>
                </c:pt>
                <c:pt idx="4322">
                  <c:v>47</c:v>
                </c:pt>
                <c:pt idx="4323">
                  <c:v>47</c:v>
                </c:pt>
                <c:pt idx="4324">
                  <c:v>47</c:v>
                </c:pt>
                <c:pt idx="4325">
                  <c:v>47</c:v>
                </c:pt>
                <c:pt idx="4326">
                  <c:v>47</c:v>
                </c:pt>
                <c:pt idx="4327">
                  <c:v>47</c:v>
                </c:pt>
                <c:pt idx="4328">
                  <c:v>47</c:v>
                </c:pt>
                <c:pt idx="4329">
                  <c:v>47</c:v>
                </c:pt>
                <c:pt idx="4330">
                  <c:v>47</c:v>
                </c:pt>
                <c:pt idx="4331">
                  <c:v>47</c:v>
                </c:pt>
                <c:pt idx="4332">
                  <c:v>47</c:v>
                </c:pt>
                <c:pt idx="4333">
                  <c:v>47</c:v>
                </c:pt>
                <c:pt idx="4334">
                  <c:v>47</c:v>
                </c:pt>
                <c:pt idx="4335">
                  <c:v>47</c:v>
                </c:pt>
                <c:pt idx="4336">
                  <c:v>47</c:v>
                </c:pt>
                <c:pt idx="4337">
                  <c:v>47</c:v>
                </c:pt>
                <c:pt idx="4338">
                  <c:v>47</c:v>
                </c:pt>
                <c:pt idx="4339">
                  <c:v>47</c:v>
                </c:pt>
                <c:pt idx="4340">
                  <c:v>47</c:v>
                </c:pt>
                <c:pt idx="4341">
                  <c:v>47</c:v>
                </c:pt>
                <c:pt idx="4342">
                  <c:v>47</c:v>
                </c:pt>
                <c:pt idx="4343">
                  <c:v>47</c:v>
                </c:pt>
                <c:pt idx="4344">
                  <c:v>47</c:v>
                </c:pt>
                <c:pt idx="4345">
                  <c:v>47</c:v>
                </c:pt>
                <c:pt idx="4346">
                  <c:v>47</c:v>
                </c:pt>
                <c:pt idx="4347">
                  <c:v>47</c:v>
                </c:pt>
                <c:pt idx="4348">
                  <c:v>47</c:v>
                </c:pt>
                <c:pt idx="4349">
                  <c:v>47</c:v>
                </c:pt>
                <c:pt idx="4350">
                  <c:v>47</c:v>
                </c:pt>
                <c:pt idx="4351">
                  <c:v>47</c:v>
                </c:pt>
                <c:pt idx="4352">
                  <c:v>47</c:v>
                </c:pt>
                <c:pt idx="4353">
                  <c:v>47</c:v>
                </c:pt>
                <c:pt idx="4354">
                  <c:v>47</c:v>
                </c:pt>
                <c:pt idx="4355">
                  <c:v>47</c:v>
                </c:pt>
                <c:pt idx="4356">
                  <c:v>47</c:v>
                </c:pt>
                <c:pt idx="4357">
                  <c:v>47</c:v>
                </c:pt>
                <c:pt idx="4358">
                  <c:v>47</c:v>
                </c:pt>
                <c:pt idx="4359">
                  <c:v>47</c:v>
                </c:pt>
                <c:pt idx="4360">
                  <c:v>47</c:v>
                </c:pt>
                <c:pt idx="4361">
                  <c:v>47</c:v>
                </c:pt>
                <c:pt idx="4362">
                  <c:v>47</c:v>
                </c:pt>
                <c:pt idx="4363">
                  <c:v>47</c:v>
                </c:pt>
                <c:pt idx="4364">
                  <c:v>47</c:v>
                </c:pt>
                <c:pt idx="4365">
                  <c:v>47</c:v>
                </c:pt>
                <c:pt idx="4366">
                  <c:v>47</c:v>
                </c:pt>
                <c:pt idx="4367">
                  <c:v>47</c:v>
                </c:pt>
                <c:pt idx="4368">
                  <c:v>47</c:v>
                </c:pt>
                <c:pt idx="4369">
                  <c:v>47</c:v>
                </c:pt>
                <c:pt idx="4370">
                  <c:v>47</c:v>
                </c:pt>
                <c:pt idx="4371">
                  <c:v>47</c:v>
                </c:pt>
                <c:pt idx="4372">
                  <c:v>47</c:v>
                </c:pt>
                <c:pt idx="4373">
                  <c:v>47</c:v>
                </c:pt>
                <c:pt idx="4374">
                  <c:v>47</c:v>
                </c:pt>
                <c:pt idx="4375">
                  <c:v>47</c:v>
                </c:pt>
                <c:pt idx="4376">
                  <c:v>47</c:v>
                </c:pt>
                <c:pt idx="4377">
                  <c:v>47</c:v>
                </c:pt>
                <c:pt idx="4378">
                  <c:v>47</c:v>
                </c:pt>
                <c:pt idx="4379">
                  <c:v>47</c:v>
                </c:pt>
                <c:pt idx="4380">
                  <c:v>47</c:v>
                </c:pt>
                <c:pt idx="4381">
                  <c:v>47</c:v>
                </c:pt>
                <c:pt idx="4382">
                  <c:v>47</c:v>
                </c:pt>
                <c:pt idx="4383">
                  <c:v>47</c:v>
                </c:pt>
                <c:pt idx="4384">
                  <c:v>47</c:v>
                </c:pt>
                <c:pt idx="4385">
                  <c:v>47</c:v>
                </c:pt>
                <c:pt idx="4386">
                  <c:v>47</c:v>
                </c:pt>
                <c:pt idx="4387">
                  <c:v>47</c:v>
                </c:pt>
                <c:pt idx="4388">
                  <c:v>47</c:v>
                </c:pt>
                <c:pt idx="4389">
                  <c:v>47</c:v>
                </c:pt>
                <c:pt idx="4390">
                  <c:v>47</c:v>
                </c:pt>
                <c:pt idx="4391">
                  <c:v>47</c:v>
                </c:pt>
                <c:pt idx="4392">
                  <c:v>47</c:v>
                </c:pt>
                <c:pt idx="4393">
                  <c:v>47</c:v>
                </c:pt>
                <c:pt idx="4394">
                  <c:v>47</c:v>
                </c:pt>
                <c:pt idx="4395">
                  <c:v>47</c:v>
                </c:pt>
                <c:pt idx="4396">
                  <c:v>47</c:v>
                </c:pt>
                <c:pt idx="4397">
                  <c:v>47</c:v>
                </c:pt>
                <c:pt idx="4398">
                  <c:v>47</c:v>
                </c:pt>
                <c:pt idx="4399">
                  <c:v>47</c:v>
                </c:pt>
                <c:pt idx="4400">
                  <c:v>47</c:v>
                </c:pt>
                <c:pt idx="4401">
                  <c:v>47</c:v>
                </c:pt>
                <c:pt idx="4402">
                  <c:v>47</c:v>
                </c:pt>
                <c:pt idx="4403">
                  <c:v>47</c:v>
                </c:pt>
                <c:pt idx="4404">
                  <c:v>47</c:v>
                </c:pt>
                <c:pt idx="4405">
                  <c:v>47</c:v>
                </c:pt>
                <c:pt idx="4406">
                  <c:v>47</c:v>
                </c:pt>
                <c:pt idx="4407">
                  <c:v>47</c:v>
                </c:pt>
                <c:pt idx="4408">
                  <c:v>47</c:v>
                </c:pt>
                <c:pt idx="4409">
                  <c:v>47</c:v>
                </c:pt>
                <c:pt idx="4410">
                  <c:v>47</c:v>
                </c:pt>
                <c:pt idx="4411">
                  <c:v>47</c:v>
                </c:pt>
                <c:pt idx="4412">
                  <c:v>47</c:v>
                </c:pt>
                <c:pt idx="4413">
                  <c:v>47</c:v>
                </c:pt>
                <c:pt idx="4414">
                  <c:v>47</c:v>
                </c:pt>
                <c:pt idx="4415">
                  <c:v>47</c:v>
                </c:pt>
                <c:pt idx="4416">
                  <c:v>47</c:v>
                </c:pt>
                <c:pt idx="4417">
                  <c:v>47</c:v>
                </c:pt>
                <c:pt idx="4418">
                  <c:v>47</c:v>
                </c:pt>
                <c:pt idx="4419">
                  <c:v>47</c:v>
                </c:pt>
                <c:pt idx="4420">
                  <c:v>47</c:v>
                </c:pt>
                <c:pt idx="4421">
                  <c:v>47</c:v>
                </c:pt>
                <c:pt idx="4422">
                  <c:v>34</c:v>
                </c:pt>
                <c:pt idx="4423">
                  <c:v>34</c:v>
                </c:pt>
                <c:pt idx="4424">
                  <c:v>34</c:v>
                </c:pt>
                <c:pt idx="4425">
                  <c:v>34</c:v>
                </c:pt>
                <c:pt idx="4426">
                  <c:v>34</c:v>
                </c:pt>
                <c:pt idx="4427">
                  <c:v>34</c:v>
                </c:pt>
                <c:pt idx="4428">
                  <c:v>34</c:v>
                </c:pt>
                <c:pt idx="4429">
                  <c:v>34</c:v>
                </c:pt>
                <c:pt idx="4430">
                  <c:v>34</c:v>
                </c:pt>
                <c:pt idx="4431">
                  <c:v>34</c:v>
                </c:pt>
                <c:pt idx="4432">
                  <c:v>34</c:v>
                </c:pt>
                <c:pt idx="4433">
                  <c:v>34</c:v>
                </c:pt>
                <c:pt idx="4434">
                  <c:v>34</c:v>
                </c:pt>
                <c:pt idx="4435">
                  <c:v>34</c:v>
                </c:pt>
                <c:pt idx="4436">
                  <c:v>34</c:v>
                </c:pt>
                <c:pt idx="4437">
                  <c:v>34</c:v>
                </c:pt>
                <c:pt idx="4438">
                  <c:v>34</c:v>
                </c:pt>
                <c:pt idx="4439">
                  <c:v>34</c:v>
                </c:pt>
                <c:pt idx="4440">
                  <c:v>34</c:v>
                </c:pt>
                <c:pt idx="4441">
                  <c:v>34</c:v>
                </c:pt>
                <c:pt idx="4442">
                  <c:v>34</c:v>
                </c:pt>
                <c:pt idx="4443">
                  <c:v>34</c:v>
                </c:pt>
                <c:pt idx="4444">
                  <c:v>34</c:v>
                </c:pt>
                <c:pt idx="4445">
                  <c:v>34</c:v>
                </c:pt>
                <c:pt idx="4446">
                  <c:v>34</c:v>
                </c:pt>
                <c:pt idx="4447">
                  <c:v>34</c:v>
                </c:pt>
                <c:pt idx="4448">
                  <c:v>34</c:v>
                </c:pt>
                <c:pt idx="4449">
                  <c:v>34</c:v>
                </c:pt>
                <c:pt idx="4450">
                  <c:v>34</c:v>
                </c:pt>
                <c:pt idx="4451">
                  <c:v>34</c:v>
                </c:pt>
                <c:pt idx="4452">
                  <c:v>34</c:v>
                </c:pt>
                <c:pt idx="4453">
                  <c:v>34</c:v>
                </c:pt>
                <c:pt idx="4454">
                  <c:v>34</c:v>
                </c:pt>
                <c:pt idx="4455">
                  <c:v>34</c:v>
                </c:pt>
                <c:pt idx="4456">
                  <c:v>34</c:v>
                </c:pt>
                <c:pt idx="4457">
                  <c:v>34</c:v>
                </c:pt>
                <c:pt idx="4458">
                  <c:v>34</c:v>
                </c:pt>
                <c:pt idx="4459">
                  <c:v>34</c:v>
                </c:pt>
                <c:pt idx="4460">
                  <c:v>34</c:v>
                </c:pt>
                <c:pt idx="4461">
                  <c:v>34</c:v>
                </c:pt>
                <c:pt idx="4462">
                  <c:v>34</c:v>
                </c:pt>
                <c:pt idx="4463">
                  <c:v>34</c:v>
                </c:pt>
                <c:pt idx="4464">
                  <c:v>34</c:v>
                </c:pt>
                <c:pt idx="4465">
                  <c:v>34</c:v>
                </c:pt>
                <c:pt idx="4466">
                  <c:v>34</c:v>
                </c:pt>
                <c:pt idx="4467">
                  <c:v>34</c:v>
                </c:pt>
                <c:pt idx="4468">
                  <c:v>34</c:v>
                </c:pt>
                <c:pt idx="4469">
                  <c:v>34</c:v>
                </c:pt>
                <c:pt idx="4470">
                  <c:v>34</c:v>
                </c:pt>
                <c:pt idx="4471">
                  <c:v>34</c:v>
                </c:pt>
                <c:pt idx="4472">
                  <c:v>34</c:v>
                </c:pt>
                <c:pt idx="4473">
                  <c:v>34</c:v>
                </c:pt>
                <c:pt idx="4474">
                  <c:v>34</c:v>
                </c:pt>
                <c:pt idx="4475">
                  <c:v>34</c:v>
                </c:pt>
                <c:pt idx="4476">
                  <c:v>34</c:v>
                </c:pt>
                <c:pt idx="4477">
                  <c:v>34</c:v>
                </c:pt>
                <c:pt idx="4478">
                  <c:v>34</c:v>
                </c:pt>
                <c:pt idx="4479">
                  <c:v>34</c:v>
                </c:pt>
                <c:pt idx="4480">
                  <c:v>34</c:v>
                </c:pt>
                <c:pt idx="4481">
                  <c:v>34</c:v>
                </c:pt>
                <c:pt idx="4482">
                  <c:v>34</c:v>
                </c:pt>
                <c:pt idx="4483">
                  <c:v>34</c:v>
                </c:pt>
                <c:pt idx="4484">
                  <c:v>34</c:v>
                </c:pt>
                <c:pt idx="4485">
                  <c:v>34</c:v>
                </c:pt>
                <c:pt idx="4486">
                  <c:v>34</c:v>
                </c:pt>
                <c:pt idx="4487">
                  <c:v>34</c:v>
                </c:pt>
                <c:pt idx="4488">
                  <c:v>34</c:v>
                </c:pt>
                <c:pt idx="4489">
                  <c:v>34</c:v>
                </c:pt>
                <c:pt idx="4490">
                  <c:v>34</c:v>
                </c:pt>
                <c:pt idx="4491">
                  <c:v>34</c:v>
                </c:pt>
                <c:pt idx="4492">
                  <c:v>34</c:v>
                </c:pt>
                <c:pt idx="4493">
                  <c:v>34</c:v>
                </c:pt>
                <c:pt idx="4494">
                  <c:v>34</c:v>
                </c:pt>
                <c:pt idx="4495">
                  <c:v>34</c:v>
                </c:pt>
                <c:pt idx="4496">
                  <c:v>34</c:v>
                </c:pt>
                <c:pt idx="4497">
                  <c:v>34</c:v>
                </c:pt>
                <c:pt idx="4498">
                  <c:v>34</c:v>
                </c:pt>
                <c:pt idx="4499">
                  <c:v>34</c:v>
                </c:pt>
                <c:pt idx="4500">
                  <c:v>34</c:v>
                </c:pt>
                <c:pt idx="4501">
                  <c:v>34</c:v>
                </c:pt>
                <c:pt idx="4502">
                  <c:v>34</c:v>
                </c:pt>
                <c:pt idx="4503">
                  <c:v>34</c:v>
                </c:pt>
                <c:pt idx="4504">
                  <c:v>34</c:v>
                </c:pt>
                <c:pt idx="4505">
                  <c:v>34</c:v>
                </c:pt>
                <c:pt idx="4506">
                  <c:v>34</c:v>
                </c:pt>
                <c:pt idx="4507">
                  <c:v>34</c:v>
                </c:pt>
                <c:pt idx="4508">
                  <c:v>34</c:v>
                </c:pt>
                <c:pt idx="4509">
                  <c:v>34</c:v>
                </c:pt>
                <c:pt idx="4510">
                  <c:v>34</c:v>
                </c:pt>
                <c:pt idx="4511">
                  <c:v>34</c:v>
                </c:pt>
                <c:pt idx="4512">
                  <c:v>34</c:v>
                </c:pt>
                <c:pt idx="4513">
                  <c:v>34</c:v>
                </c:pt>
                <c:pt idx="4514">
                  <c:v>34</c:v>
                </c:pt>
                <c:pt idx="4515">
                  <c:v>34</c:v>
                </c:pt>
                <c:pt idx="4516">
                  <c:v>34</c:v>
                </c:pt>
                <c:pt idx="4517">
                  <c:v>34</c:v>
                </c:pt>
                <c:pt idx="4518">
                  <c:v>34</c:v>
                </c:pt>
                <c:pt idx="4519">
                  <c:v>34</c:v>
                </c:pt>
                <c:pt idx="4520">
                  <c:v>34</c:v>
                </c:pt>
                <c:pt idx="4521">
                  <c:v>34</c:v>
                </c:pt>
                <c:pt idx="4522">
                  <c:v>34</c:v>
                </c:pt>
                <c:pt idx="4523">
                  <c:v>34</c:v>
                </c:pt>
                <c:pt idx="4524">
                  <c:v>34</c:v>
                </c:pt>
                <c:pt idx="4525">
                  <c:v>34</c:v>
                </c:pt>
                <c:pt idx="4526">
                  <c:v>34</c:v>
                </c:pt>
                <c:pt idx="4527">
                  <c:v>34</c:v>
                </c:pt>
                <c:pt idx="4528">
                  <c:v>34</c:v>
                </c:pt>
                <c:pt idx="4529">
                  <c:v>34</c:v>
                </c:pt>
                <c:pt idx="4530">
                  <c:v>34</c:v>
                </c:pt>
                <c:pt idx="4531">
                  <c:v>34</c:v>
                </c:pt>
                <c:pt idx="4532">
                  <c:v>34</c:v>
                </c:pt>
                <c:pt idx="4533">
                  <c:v>34</c:v>
                </c:pt>
                <c:pt idx="4534">
                  <c:v>34</c:v>
                </c:pt>
                <c:pt idx="4535">
                  <c:v>34</c:v>
                </c:pt>
                <c:pt idx="4536">
                  <c:v>34</c:v>
                </c:pt>
                <c:pt idx="4537">
                  <c:v>34</c:v>
                </c:pt>
                <c:pt idx="4538">
                  <c:v>34</c:v>
                </c:pt>
                <c:pt idx="4539">
                  <c:v>34</c:v>
                </c:pt>
                <c:pt idx="4540">
                  <c:v>34</c:v>
                </c:pt>
                <c:pt idx="4541">
                  <c:v>34</c:v>
                </c:pt>
                <c:pt idx="4542">
                  <c:v>34</c:v>
                </c:pt>
                <c:pt idx="4543">
                  <c:v>34</c:v>
                </c:pt>
                <c:pt idx="4544">
                  <c:v>34</c:v>
                </c:pt>
                <c:pt idx="4545">
                  <c:v>34</c:v>
                </c:pt>
                <c:pt idx="4546">
                  <c:v>34</c:v>
                </c:pt>
                <c:pt idx="4547">
                  <c:v>34</c:v>
                </c:pt>
                <c:pt idx="4548">
                  <c:v>34</c:v>
                </c:pt>
                <c:pt idx="4549">
                  <c:v>34</c:v>
                </c:pt>
                <c:pt idx="4550">
                  <c:v>34</c:v>
                </c:pt>
                <c:pt idx="4551">
                  <c:v>34</c:v>
                </c:pt>
                <c:pt idx="4552">
                  <c:v>34</c:v>
                </c:pt>
                <c:pt idx="4553">
                  <c:v>34</c:v>
                </c:pt>
                <c:pt idx="4554">
                  <c:v>34</c:v>
                </c:pt>
                <c:pt idx="4555">
                  <c:v>34</c:v>
                </c:pt>
                <c:pt idx="4556">
                  <c:v>34</c:v>
                </c:pt>
                <c:pt idx="4557">
                  <c:v>34</c:v>
                </c:pt>
                <c:pt idx="4558">
                  <c:v>34</c:v>
                </c:pt>
                <c:pt idx="4559">
                  <c:v>34</c:v>
                </c:pt>
                <c:pt idx="4560">
                  <c:v>34</c:v>
                </c:pt>
                <c:pt idx="4561">
                  <c:v>34</c:v>
                </c:pt>
                <c:pt idx="4562">
                  <c:v>34</c:v>
                </c:pt>
                <c:pt idx="4563">
                  <c:v>34</c:v>
                </c:pt>
                <c:pt idx="4564">
                  <c:v>34</c:v>
                </c:pt>
                <c:pt idx="4565">
                  <c:v>34</c:v>
                </c:pt>
                <c:pt idx="4566">
                  <c:v>34</c:v>
                </c:pt>
                <c:pt idx="4567">
                  <c:v>34</c:v>
                </c:pt>
                <c:pt idx="4568">
                  <c:v>34</c:v>
                </c:pt>
                <c:pt idx="4569">
                  <c:v>34</c:v>
                </c:pt>
                <c:pt idx="4570">
                  <c:v>34</c:v>
                </c:pt>
                <c:pt idx="4571">
                  <c:v>34</c:v>
                </c:pt>
                <c:pt idx="4572">
                  <c:v>34</c:v>
                </c:pt>
                <c:pt idx="4573">
                  <c:v>34</c:v>
                </c:pt>
                <c:pt idx="4574">
                  <c:v>34</c:v>
                </c:pt>
                <c:pt idx="4575">
                  <c:v>34</c:v>
                </c:pt>
                <c:pt idx="4576">
                  <c:v>34</c:v>
                </c:pt>
                <c:pt idx="4577">
                  <c:v>34</c:v>
                </c:pt>
                <c:pt idx="4578">
                  <c:v>34</c:v>
                </c:pt>
                <c:pt idx="4579">
                  <c:v>34</c:v>
                </c:pt>
                <c:pt idx="4580">
                  <c:v>34</c:v>
                </c:pt>
                <c:pt idx="4581">
                  <c:v>34</c:v>
                </c:pt>
                <c:pt idx="4582">
                  <c:v>34</c:v>
                </c:pt>
                <c:pt idx="4583">
                  <c:v>34</c:v>
                </c:pt>
                <c:pt idx="4584">
                  <c:v>34</c:v>
                </c:pt>
                <c:pt idx="4585">
                  <c:v>34</c:v>
                </c:pt>
                <c:pt idx="4586">
                  <c:v>34</c:v>
                </c:pt>
                <c:pt idx="4587">
                  <c:v>34</c:v>
                </c:pt>
                <c:pt idx="4588">
                  <c:v>34</c:v>
                </c:pt>
                <c:pt idx="4589">
                  <c:v>34</c:v>
                </c:pt>
                <c:pt idx="4590">
                  <c:v>34</c:v>
                </c:pt>
                <c:pt idx="4591">
                  <c:v>34</c:v>
                </c:pt>
                <c:pt idx="4592">
                  <c:v>34</c:v>
                </c:pt>
                <c:pt idx="4593">
                  <c:v>34</c:v>
                </c:pt>
                <c:pt idx="4594">
                  <c:v>34</c:v>
                </c:pt>
                <c:pt idx="4595">
                  <c:v>34</c:v>
                </c:pt>
                <c:pt idx="4596">
                  <c:v>46</c:v>
                </c:pt>
                <c:pt idx="4597">
                  <c:v>46</c:v>
                </c:pt>
                <c:pt idx="4598">
                  <c:v>46</c:v>
                </c:pt>
                <c:pt idx="4599">
                  <c:v>46</c:v>
                </c:pt>
                <c:pt idx="4600">
                  <c:v>46</c:v>
                </c:pt>
                <c:pt idx="4601">
                  <c:v>46</c:v>
                </c:pt>
                <c:pt idx="4602">
                  <c:v>46</c:v>
                </c:pt>
                <c:pt idx="4603">
                  <c:v>46</c:v>
                </c:pt>
                <c:pt idx="4604">
                  <c:v>46</c:v>
                </c:pt>
                <c:pt idx="4605">
                  <c:v>46</c:v>
                </c:pt>
                <c:pt idx="4606">
                  <c:v>46</c:v>
                </c:pt>
                <c:pt idx="4607">
                  <c:v>46</c:v>
                </c:pt>
                <c:pt idx="4608">
                  <c:v>46</c:v>
                </c:pt>
                <c:pt idx="4609">
                  <c:v>46</c:v>
                </c:pt>
                <c:pt idx="4610">
                  <c:v>46</c:v>
                </c:pt>
                <c:pt idx="4611">
                  <c:v>46</c:v>
                </c:pt>
                <c:pt idx="4612">
                  <c:v>46</c:v>
                </c:pt>
                <c:pt idx="4613">
                  <c:v>46</c:v>
                </c:pt>
                <c:pt idx="4614">
                  <c:v>46</c:v>
                </c:pt>
                <c:pt idx="4615">
                  <c:v>46</c:v>
                </c:pt>
                <c:pt idx="4616">
                  <c:v>46</c:v>
                </c:pt>
                <c:pt idx="4617">
                  <c:v>46</c:v>
                </c:pt>
                <c:pt idx="4618">
                  <c:v>46</c:v>
                </c:pt>
                <c:pt idx="4619">
                  <c:v>46</c:v>
                </c:pt>
                <c:pt idx="4620">
                  <c:v>46</c:v>
                </c:pt>
                <c:pt idx="4621">
                  <c:v>46</c:v>
                </c:pt>
                <c:pt idx="4622">
                  <c:v>46</c:v>
                </c:pt>
                <c:pt idx="4623">
                  <c:v>46</c:v>
                </c:pt>
                <c:pt idx="4624">
                  <c:v>46</c:v>
                </c:pt>
                <c:pt idx="4625">
                  <c:v>46</c:v>
                </c:pt>
                <c:pt idx="4626">
                  <c:v>46</c:v>
                </c:pt>
                <c:pt idx="4627">
                  <c:v>46</c:v>
                </c:pt>
                <c:pt idx="4628">
                  <c:v>46</c:v>
                </c:pt>
                <c:pt idx="4629">
                  <c:v>46</c:v>
                </c:pt>
                <c:pt idx="4630">
                  <c:v>46</c:v>
                </c:pt>
                <c:pt idx="4631">
                  <c:v>46</c:v>
                </c:pt>
                <c:pt idx="4632">
                  <c:v>46</c:v>
                </c:pt>
                <c:pt idx="4633">
                  <c:v>46</c:v>
                </c:pt>
                <c:pt idx="4634">
                  <c:v>46</c:v>
                </c:pt>
                <c:pt idx="4635">
                  <c:v>46</c:v>
                </c:pt>
                <c:pt idx="4636">
                  <c:v>46</c:v>
                </c:pt>
                <c:pt idx="4637">
                  <c:v>46</c:v>
                </c:pt>
                <c:pt idx="4638">
                  <c:v>46</c:v>
                </c:pt>
                <c:pt idx="4639">
                  <c:v>46</c:v>
                </c:pt>
                <c:pt idx="4640">
                  <c:v>46</c:v>
                </c:pt>
                <c:pt idx="4641">
                  <c:v>46</c:v>
                </c:pt>
                <c:pt idx="4642">
                  <c:v>46</c:v>
                </c:pt>
                <c:pt idx="4643">
                  <c:v>46</c:v>
                </c:pt>
                <c:pt idx="4644">
                  <c:v>46</c:v>
                </c:pt>
                <c:pt idx="4645">
                  <c:v>46</c:v>
                </c:pt>
                <c:pt idx="4646">
                  <c:v>46</c:v>
                </c:pt>
                <c:pt idx="4647">
                  <c:v>46</c:v>
                </c:pt>
                <c:pt idx="4648">
                  <c:v>46</c:v>
                </c:pt>
                <c:pt idx="4649">
                  <c:v>46</c:v>
                </c:pt>
                <c:pt idx="4650">
                  <c:v>46</c:v>
                </c:pt>
                <c:pt idx="4651">
                  <c:v>46</c:v>
                </c:pt>
                <c:pt idx="4652">
                  <c:v>46</c:v>
                </c:pt>
                <c:pt idx="4653">
                  <c:v>46</c:v>
                </c:pt>
                <c:pt idx="4654">
                  <c:v>46</c:v>
                </c:pt>
                <c:pt idx="4655">
                  <c:v>46</c:v>
                </c:pt>
                <c:pt idx="4656">
                  <c:v>46</c:v>
                </c:pt>
                <c:pt idx="4657">
                  <c:v>46</c:v>
                </c:pt>
                <c:pt idx="4658">
                  <c:v>46</c:v>
                </c:pt>
                <c:pt idx="4659">
                  <c:v>46</c:v>
                </c:pt>
                <c:pt idx="4660">
                  <c:v>46</c:v>
                </c:pt>
                <c:pt idx="4661">
                  <c:v>46</c:v>
                </c:pt>
                <c:pt idx="4662">
                  <c:v>46</c:v>
                </c:pt>
                <c:pt idx="4663">
                  <c:v>46</c:v>
                </c:pt>
                <c:pt idx="4664">
                  <c:v>46</c:v>
                </c:pt>
                <c:pt idx="4665">
                  <c:v>46</c:v>
                </c:pt>
                <c:pt idx="4666">
                  <c:v>46</c:v>
                </c:pt>
                <c:pt idx="4667">
                  <c:v>46</c:v>
                </c:pt>
                <c:pt idx="4668">
                  <c:v>46</c:v>
                </c:pt>
                <c:pt idx="4669">
                  <c:v>46</c:v>
                </c:pt>
                <c:pt idx="4670">
                  <c:v>46</c:v>
                </c:pt>
                <c:pt idx="4671">
                  <c:v>46</c:v>
                </c:pt>
                <c:pt idx="4672">
                  <c:v>46</c:v>
                </c:pt>
                <c:pt idx="4673">
                  <c:v>46</c:v>
                </c:pt>
                <c:pt idx="4674">
                  <c:v>46</c:v>
                </c:pt>
                <c:pt idx="4675">
                  <c:v>46</c:v>
                </c:pt>
                <c:pt idx="4676">
                  <c:v>46</c:v>
                </c:pt>
                <c:pt idx="4677">
                  <c:v>46</c:v>
                </c:pt>
                <c:pt idx="4678">
                  <c:v>46</c:v>
                </c:pt>
                <c:pt idx="4679">
                  <c:v>46</c:v>
                </c:pt>
                <c:pt idx="4680">
                  <c:v>46</c:v>
                </c:pt>
                <c:pt idx="4681">
                  <c:v>46</c:v>
                </c:pt>
                <c:pt idx="4682">
                  <c:v>53</c:v>
                </c:pt>
                <c:pt idx="4683">
                  <c:v>53</c:v>
                </c:pt>
                <c:pt idx="4684">
                  <c:v>53</c:v>
                </c:pt>
                <c:pt idx="4685">
                  <c:v>53</c:v>
                </c:pt>
                <c:pt idx="4686">
                  <c:v>53</c:v>
                </c:pt>
                <c:pt idx="4687">
                  <c:v>53</c:v>
                </c:pt>
                <c:pt idx="4688">
                  <c:v>53</c:v>
                </c:pt>
                <c:pt idx="4689">
                  <c:v>53</c:v>
                </c:pt>
                <c:pt idx="4690">
                  <c:v>53</c:v>
                </c:pt>
                <c:pt idx="4691">
                  <c:v>53</c:v>
                </c:pt>
                <c:pt idx="4692">
                  <c:v>53</c:v>
                </c:pt>
                <c:pt idx="4693">
                  <c:v>53</c:v>
                </c:pt>
                <c:pt idx="4694">
                  <c:v>53</c:v>
                </c:pt>
                <c:pt idx="4695">
                  <c:v>53</c:v>
                </c:pt>
                <c:pt idx="4696">
                  <c:v>53</c:v>
                </c:pt>
                <c:pt idx="4697">
                  <c:v>53</c:v>
                </c:pt>
                <c:pt idx="4698">
                  <c:v>53</c:v>
                </c:pt>
                <c:pt idx="4699">
                  <c:v>53</c:v>
                </c:pt>
                <c:pt idx="4700">
                  <c:v>53</c:v>
                </c:pt>
                <c:pt idx="4701">
                  <c:v>53</c:v>
                </c:pt>
                <c:pt idx="4702">
                  <c:v>53</c:v>
                </c:pt>
                <c:pt idx="4703">
                  <c:v>53</c:v>
                </c:pt>
                <c:pt idx="4704">
                  <c:v>53</c:v>
                </c:pt>
                <c:pt idx="4705">
                  <c:v>53</c:v>
                </c:pt>
                <c:pt idx="4706">
                  <c:v>53</c:v>
                </c:pt>
                <c:pt idx="4707">
                  <c:v>53</c:v>
                </c:pt>
                <c:pt idx="4708">
                  <c:v>53</c:v>
                </c:pt>
                <c:pt idx="4709">
                  <c:v>53</c:v>
                </c:pt>
                <c:pt idx="4710">
                  <c:v>53</c:v>
                </c:pt>
                <c:pt idx="4711">
                  <c:v>53</c:v>
                </c:pt>
                <c:pt idx="4712">
                  <c:v>53</c:v>
                </c:pt>
                <c:pt idx="4713">
                  <c:v>53</c:v>
                </c:pt>
                <c:pt idx="4714">
                  <c:v>53</c:v>
                </c:pt>
                <c:pt idx="4715">
                  <c:v>53</c:v>
                </c:pt>
                <c:pt idx="4716">
                  <c:v>53</c:v>
                </c:pt>
                <c:pt idx="4717">
                  <c:v>53</c:v>
                </c:pt>
                <c:pt idx="4718">
                  <c:v>53</c:v>
                </c:pt>
                <c:pt idx="4719">
                  <c:v>53</c:v>
                </c:pt>
                <c:pt idx="4720">
                  <c:v>53</c:v>
                </c:pt>
                <c:pt idx="4721">
                  <c:v>53</c:v>
                </c:pt>
                <c:pt idx="4722">
                  <c:v>53</c:v>
                </c:pt>
                <c:pt idx="4723">
                  <c:v>53</c:v>
                </c:pt>
                <c:pt idx="4724">
                  <c:v>53</c:v>
                </c:pt>
                <c:pt idx="4725">
                  <c:v>53</c:v>
                </c:pt>
                <c:pt idx="4726">
                  <c:v>53</c:v>
                </c:pt>
                <c:pt idx="4727">
                  <c:v>53</c:v>
                </c:pt>
                <c:pt idx="4728">
                  <c:v>53</c:v>
                </c:pt>
                <c:pt idx="4729">
                  <c:v>53</c:v>
                </c:pt>
                <c:pt idx="4730">
                  <c:v>53</c:v>
                </c:pt>
                <c:pt idx="4731">
                  <c:v>53</c:v>
                </c:pt>
                <c:pt idx="4732">
                  <c:v>53</c:v>
                </c:pt>
                <c:pt idx="4733">
                  <c:v>53</c:v>
                </c:pt>
                <c:pt idx="4734">
                  <c:v>53</c:v>
                </c:pt>
                <c:pt idx="4735">
                  <c:v>53</c:v>
                </c:pt>
                <c:pt idx="4736">
                  <c:v>53</c:v>
                </c:pt>
                <c:pt idx="4737">
                  <c:v>53</c:v>
                </c:pt>
                <c:pt idx="4738">
                  <c:v>53</c:v>
                </c:pt>
                <c:pt idx="4739">
                  <c:v>53</c:v>
                </c:pt>
                <c:pt idx="4740">
                  <c:v>53</c:v>
                </c:pt>
                <c:pt idx="4741">
                  <c:v>53</c:v>
                </c:pt>
                <c:pt idx="4742">
                  <c:v>53</c:v>
                </c:pt>
                <c:pt idx="4743">
                  <c:v>53</c:v>
                </c:pt>
                <c:pt idx="4744">
                  <c:v>53</c:v>
                </c:pt>
                <c:pt idx="4745">
                  <c:v>53</c:v>
                </c:pt>
                <c:pt idx="4746">
                  <c:v>53</c:v>
                </c:pt>
                <c:pt idx="4747">
                  <c:v>53</c:v>
                </c:pt>
                <c:pt idx="4748">
                  <c:v>53</c:v>
                </c:pt>
                <c:pt idx="4749">
                  <c:v>53</c:v>
                </c:pt>
                <c:pt idx="4750">
                  <c:v>53</c:v>
                </c:pt>
                <c:pt idx="4751">
                  <c:v>53</c:v>
                </c:pt>
                <c:pt idx="4752">
                  <c:v>53</c:v>
                </c:pt>
                <c:pt idx="4753">
                  <c:v>53</c:v>
                </c:pt>
                <c:pt idx="4754">
                  <c:v>53</c:v>
                </c:pt>
                <c:pt idx="4755">
                  <c:v>20</c:v>
                </c:pt>
                <c:pt idx="4756">
                  <c:v>20</c:v>
                </c:pt>
                <c:pt idx="4757">
                  <c:v>20</c:v>
                </c:pt>
                <c:pt idx="4758">
                  <c:v>20</c:v>
                </c:pt>
                <c:pt idx="4759">
                  <c:v>20</c:v>
                </c:pt>
                <c:pt idx="4760">
                  <c:v>19</c:v>
                </c:pt>
                <c:pt idx="4761">
                  <c:v>19</c:v>
                </c:pt>
                <c:pt idx="4762">
                  <c:v>19</c:v>
                </c:pt>
                <c:pt idx="4763">
                  <c:v>20</c:v>
                </c:pt>
                <c:pt idx="4764">
                  <c:v>20</c:v>
                </c:pt>
                <c:pt idx="4765">
                  <c:v>20</c:v>
                </c:pt>
                <c:pt idx="4766">
                  <c:v>20</c:v>
                </c:pt>
                <c:pt idx="4767">
                  <c:v>20</c:v>
                </c:pt>
                <c:pt idx="4768">
                  <c:v>20</c:v>
                </c:pt>
                <c:pt idx="4769">
                  <c:v>19</c:v>
                </c:pt>
                <c:pt idx="4770">
                  <c:v>19</c:v>
                </c:pt>
                <c:pt idx="4771">
                  <c:v>20</c:v>
                </c:pt>
                <c:pt idx="4772">
                  <c:v>19</c:v>
                </c:pt>
                <c:pt idx="4773">
                  <c:v>20</c:v>
                </c:pt>
                <c:pt idx="4774">
                  <c:v>20</c:v>
                </c:pt>
                <c:pt idx="4775">
                  <c:v>20</c:v>
                </c:pt>
                <c:pt idx="4776">
                  <c:v>20</c:v>
                </c:pt>
                <c:pt idx="4777">
                  <c:v>20</c:v>
                </c:pt>
                <c:pt idx="4778">
                  <c:v>19</c:v>
                </c:pt>
                <c:pt idx="4779">
                  <c:v>19</c:v>
                </c:pt>
                <c:pt idx="4780">
                  <c:v>20</c:v>
                </c:pt>
                <c:pt idx="4781">
                  <c:v>20</c:v>
                </c:pt>
                <c:pt idx="4782">
                  <c:v>19</c:v>
                </c:pt>
                <c:pt idx="4783">
                  <c:v>19</c:v>
                </c:pt>
                <c:pt idx="4784">
                  <c:v>19</c:v>
                </c:pt>
                <c:pt idx="4785">
                  <c:v>20</c:v>
                </c:pt>
                <c:pt idx="4786">
                  <c:v>19</c:v>
                </c:pt>
                <c:pt idx="4787">
                  <c:v>20</c:v>
                </c:pt>
                <c:pt idx="4788">
                  <c:v>20</c:v>
                </c:pt>
                <c:pt idx="4789">
                  <c:v>20</c:v>
                </c:pt>
                <c:pt idx="4790">
                  <c:v>20</c:v>
                </c:pt>
                <c:pt idx="4791">
                  <c:v>19</c:v>
                </c:pt>
                <c:pt idx="4792">
                  <c:v>20</c:v>
                </c:pt>
                <c:pt idx="4793">
                  <c:v>20</c:v>
                </c:pt>
                <c:pt idx="4794">
                  <c:v>20</c:v>
                </c:pt>
                <c:pt idx="4795">
                  <c:v>20</c:v>
                </c:pt>
                <c:pt idx="4796">
                  <c:v>20</c:v>
                </c:pt>
                <c:pt idx="4797">
                  <c:v>20</c:v>
                </c:pt>
                <c:pt idx="4798">
                  <c:v>19</c:v>
                </c:pt>
                <c:pt idx="4799">
                  <c:v>20</c:v>
                </c:pt>
                <c:pt idx="4800">
                  <c:v>19</c:v>
                </c:pt>
                <c:pt idx="4801">
                  <c:v>19</c:v>
                </c:pt>
                <c:pt idx="4802">
                  <c:v>20</c:v>
                </c:pt>
                <c:pt idx="4803">
                  <c:v>19</c:v>
                </c:pt>
                <c:pt idx="4804">
                  <c:v>20</c:v>
                </c:pt>
                <c:pt idx="4805">
                  <c:v>20</c:v>
                </c:pt>
                <c:pt idx="4806">
                  <c:v>20</c:v>
                </c:pt>
                <c:pt idx="4807">
                  <c:v>20</c:v>
                </c:pt>
                <c:pt idx="4808">
                  <c:v>20</c:v>
                </c:pt>
                <c:pt idx="4809">
                  <c:v>20</c:v>
                </c:pt>
                <c:pt idx="4810">
                  <c:v>20</c:v>
                </c:pt>
                <c:pt idx="4811">
                  <c:v>20</c:v>
                </c:pt>
                <c:pt idx="4812">
                  <c:v>19</c:v>
                </c:pt>
                <c:pt idx="4813">
                  <c:v>20</c:v>
                </c:pt>
                <c:pt idx="4814">
                  <c:v>20</c:v>
                </c:pt>
                <c:pt idx="4815">
                  <c:v>19</c:v>
                </c:pt>
                <c:pt idx="4816">
                  <c:v>20</c:v>
                </c:pt>
                <c:pt idx="4817">
                  <c:v>20</c:v>
                </c:pt>
                <c:pt idx="4818">
                  <c:v>20</c:v>
                </c:pt>
                <c:pt idx="4819">
                  <c:v>20</c:v>
                </c:pt>
                <c:pt idx="4820">
                  <c:v>19</c:v>
                </c:pt>
                <c:pt idx="4821">
                  <c:v>20</c:v>
                </c:pt>
                <c:pt idx="4822">
                  <c:v>20</c:v>
                </c:pt>
                <c:pt idx="4823">
                  <c:v>19</c:v>
                </c:pt>
                <c:pt idx="4824">
                  <c:v>19</c:v>
                </c:pt>
                <c:pt idx="4825">
                  <c:v>20</c:v>
                </c:pt>
                <c:pt idx="4826">
                  <c:v>20</c:v>
                </c:pt>
                <c:pt idx="4827">
                  <c:v>19</c:v>
                </c:pt>
                <c:pt idx="4828">
                  <c:v>20</c:v>
                </c:pt>
                <c:pt idx="4829">
                  <c:v>20</c:v>
                </c:pt>
                <c:pt idx="4830">
                  <c:v>20</c:v>
                </c:pt>
                <c:pt idx="4831">
                  <c:v>20</c:v>
                </c:pt>
                <c:pt idx="4832">
                  <c:v>19</c:v>
                </c:pt>
                <c:pt idx="4833">
                  <c:v>20</c:v>
                </c:pt>
                <c:pt idx="4834">
                  <c:v>19</c:v>
                </c:pt>
                <c:pt idx="4835">
                  <c:v>19</c:v>
                </c:pt>
                <c:pt idx="4836">
                  <c:v>19</c:v>
                </c:pt>
                <c:pt idx="4837">
                  <c:v>19</c:v>
                </c:pt>
                <c:pt idx="4838">
                  <c:v>19</c:v>
                </c:pt>
                <c:pt idx="4839">
                  <c:v>19</c:v>
                </c:pt>
                <c:pt idx="4840">
                  <c:v>20</c:v>
                </c:pt>
                <c:pt idx="4841">
                  <c:v>19</c:v>
                </c:pt>
                <c:pt idx="4842">
                  <c:v>19</c:v>
                </c:pt>
                <c:pt idx="4843">
                  <c:v>19</c:v>
                </c:pt>
                <c:pt idx="4844">
                  <c:v>19</c:v>
                </c:pt>
                <c:pt idx="4845">
                  <c:v>19</c:v>
                </c:pt>
                <c:pt idx="4846">
                  <c:v>20</c:v>
                </c:pt>
                <c:pt idx="4847">
                  <c:v>19</c:v>
                </c:pt>
                <c:pt idx="4848">
                  <c:v>19</c:v>
                </c:pt>
                <c:pt idx="4849">
                  <c:v>20</c:v>
                </c:pt>
                <c:pt idx="4850">
                  <c:v>19</c:v>
                </c:pt>
                <c:pt idx="4851">
                  <c:v>20</c:v>
                </c:pt>
                <c:pt idx="4852">
                  <c:v>20</c:v>
                </c:pt>
                <c:pt idx="4853">
                  <c:v>20</c:v>
                </c:pt>
                <c:pt idx="4854">
                  <c:v>20</c:v>
                </c:pt>
                <c:pt idx="4855">
                  <c:v>20</c:v>
                </c:pt>
                <c:pt idx="4856">
                  <c:v>20</c:v>
                </c:pt>
                <c:pt idx="4857">
                  <c:v>19</c:v>
                </c:pt>
                <c:pt idx="4858">
                  <c:v>20</c:v>
                </c:pt>
                <c:pt idx="4859">
                  <c:v>19</c:v>
                </c:pt>
                <c:pt idx="4860">
                  <c:v>19</c:v>
                </c:pt>
                <c:pt idx="4861">
                  <c:v>20</c:v>
                </c:pt>
                <c:pt idx="4862">
                  <c:v>20</c:v>
                </c:pt>
                <c:pt idx="4863">
                  <c:v>20</c:v>
                </c:pt>
                <c:pt idx="4864">
                  <c:v>20</c:v>
                </c:pt>
                <c:pt idx="4865">
                  <c:v>20</c:v>
                </c:pt>
                <c:pt idx="4866">
                  <c:v>19</c:v>
                </c:pt>
                <c:pt idx="4867">
                  <c:v>19</c:v>
                </c:pt>
                <c:pt idx="4868">
                  <c:v>20</c:v>
                </c:pt>
                <c:pt idx="4869">
                  <c:v>20</c:v>
                </c:pt>
                <c:pt idx="4870">
                  <c:v>19</c:v>
                </c:pt>
                <c:pt idx="4871">
                  <c:v>19</c:v>
                </c:pt>
                <c:pt idx="4872">
                  <c:v>20</c:v>
                </c:pt>
                <c:pt idx="4873">
                  <c:v>19</c:v>
                </c:pt>
                <c:pt idx="4874">
                  <c:v>19</c:v>
                </c:pt>
                <c:pt idx="4875">
                  <c:v>19</c:v>
                </c:pt>
                <c:pt idx="4876">
                  <c:v>20</c:v>
                </c:pt>
                <c:pt idx="4877">
                  <c:v>19</c:v>
                </c:pt>
                <c:pt idx="4878">
                  <c:v>20</c:v>
                </c:pt>
                <c:pt idx="4879">
                  <c:v>19</c:v>
                </c:pt>
                <c:pt idx="4880">
                  <c:v>19</c:v>
                </c:pt>
                <c:pt idx="4881">
                  <c:v>20</c:v>
                </c:pt>
                <c:pt idx="4882">
                  <c:v>19</c:v>
                </c:pt>
                <c:pt idx="4883">
                  <c:v>19</c:v>
                </c:pt>
                <c:pt idx="4884">
                  <c:v>20</c:v>
                </c:pt>
                <c:pt idx="4885">
                  <c:v>19</c:v>
                </c:pt>
                <c:pt idx="4886">
                  <c:v>19</c:v>
                </c:pt>
                <c:pt idx="4887">
                  <c:v>20</c:v>
                </c:pt>
                <c:pt idx="4888">
                  <c:v>19</c:v>
                </c:pt>
                <c:pt idx="4889">
                  <c:v>19</c:v>
                </c:pt>
                <c:pt idx="4890">
                  <c:v>19</c:v>
                </c:pt>
                <c:pt idx="4891">
                  <c:v>20</c:v>
                </c:pt>
                <c:pt idx="4892">
                  <c:v>20</c:v>
                </c:pt>
                <c:pt idx="4893">
                  <c:v>19</c:v>
                </c:pt>
                <c:pt idx="4894">
                  <c:v>19</c:v>
                </c:pt>
                <c:pt idx="4895">
                  <c:v>19</c:v>
                </c:pt>
                <c:pt idx="4896">
                  <c:v>19</c:v>
                </c:pt>
                <c:pt idx="4897">
                  <c:v>20</c:v>
                </c:pt>
                <c:pt idx="4898">
                  <c:v>20</c:v>
                </c:pt>
                <c:pt idx="4899">
                  <c:v>19</c:v>
                </c:pt>
                <c:pt idx="4900">
                  <c:v>19</c:v>
                </c:pt>
                <c:pt idx="4901">
                  <c:v>19</c:v>
                </c:pt>
                <c:pt idx="4902">
                  <c:v>19</c:v>
                </c:pt>
                <c:pt idx="4903">
                  <c:v>19</c:v>
                </c:pt>
                <c:pt idx="4904">
                  <c:v>19</c:v>
                </c:pt>
                <c:pt idx="4905">
                  <c:v>19</c:v>
                </c:pt>
                <c:pt idx="4906">
                  <c:v>19</c:v>
                </c:pt>
                <c:pt idx="4907">
                  <c:v>20</c:v>
                </c:pt>
                <c:pt idx="4908">
                  <c:v>20</c:v>
                </c:pt>
                <c:pt idx="4909">
                  <c:v>20</c:v>
                </c:pt>
                <c:pt idx="4910">
                  <c:v>20</c:v>
                </c:pt>
                <c:pt idx="4911">
                  <c:v>20</c:v>
                </c:pt>
                <c:pt idx="4912">
                  <c:v>19</c:v>
                </c:pt>
                <c:pt idx="4913">
                  <c:v>19</c:v>
                </c:pt>
                <c:pt idx="4914">
                  <c:v>19</c:v>
                </c:pt>
                <c:pt idx="4915">
                  <c:v>20</c:v>
                </c:pt>
                <c:pt idx="4916">
                  <c:v>20</c:v>
                </c:pt>
                <c:pt idx="4917">
                  <c:v>20</c:v>
                </c:pt>
                <c:pt idx="4918">
                  <c:v>20</c:v>
                </c:pt>
                <c:pt idx="4919">
                  <c:v>20</c:v>
                </c:pt>
                <c:pt idx="4920">
                  <c:v>20</c:v>
                </c:pt>
                <c:pt idx="4921">
                  <c:v>20</c:v>
                </c:pt>
                <c:pt idx="4922">
                  <c:v>20</c:v>
                </c:pt>
                <c:pt idx="4923">
                  <c:v>20</c:v>
                </c:pt>
                <c:pt idx="4924">
                  <c:v>20</c:v>
                </c:pt>
                <c:pt idx="4925">
                  <c:v>19</c:v>
                </c:pt>
                <c:pt idx="4926">
                  <c:v>20</c:v>
                </c:pt>
                <c:pt idx="4927">
                  <c:v>19</c:v>
                </c:pt>
                <c:pt idx="4928">
                  <c:v>20</c:v>
                </c:pt>
                <c:pt idx="4929">
                  <c:v>20</c:v>
                </c:pt>
                <c:pt idx="4930">
                  <c:v>20</c:v>
                </c:pt>
                <c:pt idx="4931">
                  <c:v>19</c:v>
                </c:pt>
                <c:pt idx="4932">
                  <c:v>20</c:v>
                </c:pt>
                <c:pt idx="4933">
                  <c:v>20</c:v>
                </c:pt>
                <c:pt idx="4934">
                  <c:v>20</c:v>
                </c:pt>
                <c:pt idx="4935">
                  <c:v>19</c:v>
                </c:pt>
                <c:pt idx="4936">
                  <c:v>20</c:v>
                </c:pt>
                <c:pt idx="4937">
                  <c:v>20</c:v>
                </c:pt>
                <c:pt idx="4938">
                  <c:v>20</c:v>
                </c:pt>
                <c:pt idx="4939">
                  <c:v>20</c:v>
                </c:pt>
                <c:pt idx="4940">
                  <c:v>20</c:v>
                </c:pt>
                <c:pt idx="4941">
                  <c:v>19</c:v>
                </c:pt>
                <c:pt idx="4942">
                  <c:v>19</c:v>
                </c:pt>
                <c:pt idx="4943">
                  <c:v>19</c:v>
                </c:pt>
                <c:pt idx="4944">
                  <c:v>19</c:v>
                </c:pt>
                <c:pt idx="4945">
                  <c:v>19</c:v>
                </c:pt>
                <c:pt idx="4946">
                  <c:v>19</c:v>
                </c:pt>
                <c:pt idx="4947">
                  <c:v>19</c:v>
                </c:pt>
                <c:pt idx="4948">
                  <c:v>20</c:v>
                </c:pt>
                <c:pt idx="4949">
                  <c:v>20</c:v>
                </c:pt>
                <c:pt idx="4950">
                  <c:v>19</c:v>
                </c:pt>
                <c:pt idx="4951">
                  <c:v>19</c:v>
                </c:pt>
                <c:pt idx="4952">
                  <c:v>20</c:v>
                </c:pt>
                <c:pt idx="4953">
                  <c:v>20</c:v>
                </c:pt>
                <c:pt idx="4954">
                  <c:v>20</c:v>
                </c:pt>
                <c:pt idx="4955">
                  <c:v>19</c:v>
                </c:pt>
                <c:pt idx="4956">
                  <c:v>20</c:v>
                </c:pt>
                <c:pt idx="4957">
                  <c:v>20</c:v>
                </c:pt>
                <c:pt idx="4958">
                  <c:v>20</c:v>
                </c:pt>
                <c:pt idx="4959">
                  <c:v>20</c:v>
                </c:pt>
                <c:pt idx="4960">
                  <c:v>20</c:v>
                </c:pt>
                <c:pt idx="4961">
                  <c:v>20</c:v>
                </c:pt>
                <c:pt idx="4962">
                  <c:v>20</c:v>
                </c:pt>
                <c:pt idx="4963">
                  <c:v>19</c:v>
                </c:pt>
                <c:pt idx="4964">
                  <c:v>19</c:v>
                </c:pt>
                <c:pt idx="4965">
                  <c:v>20</c:v>
                </c:pt>
                <c:pt idx="4966">
                  <c:v>20</c:v>
                </c:pt>
                <c:pt idx="4967">
                  <c:v>19</c:v>
                </c:pt>
                <c:pt idx="4968">
                  <c:v>19</c:v>
                </c:pt>
                <c:pt idx="4969">
                  <c:v>19</c:v>
                </c:pt>
                <c:pt idx="4970">
                  <c:v>20</c:v>
                </c:pt>
                <c:pt idx="4971">
                  <c:v>19</c:v>
                </c:pt>
                <c:pt idx="4972">
                  <c:v>20</c:v>
                </c:pt>
                <c:pt idx="4973">
                  <c:v>20</c:v>
                </c:pt>
                <c:pt idx="4974">
                  <c:v>19</c:v>
                </c:pt>
                <c:pt idx="4975">
                  <c:v>19</c:v>
                </c:pt>
                <c:pt idx="4976">
                  <c:v>19</c:v>
                </c:pt>
                <c:pt idx="4977">
                  <c:v>19</c:v>
                </c:pt>
                <c:pt idx="4978">
                  <c:v>20</c:v>
                </c:pt>
                <c:pt idx="4979">
                  <c:v>20</c:v>
                </c:pt>
                <c:pt idx="4980">
                  <c:v>19</c:v>
                </c:pt>
                <c:pt idx="4981">
                  <c:v>19</c:v>
                </c:pt>
                <c:pt idx="4982">
                  <c:v>20</c:v>
                </c:pt>
                <c:pt idx="4983">
                  <c:v>20</c:v>
                </c:pt>
                <c:pt idx="4984">
                  <c:v>20</c:v>
                </c:pt>
                <c:pt idx="4985">
                  <c:v>20</c:v>
                </c:pt>
                <c:pt idx="4986">
                  <c:v>19</c:v>
                </c:pt>
                <c:pt idx="4987">
                  <c:v>20</c:v>
                </c:pt>
                <c:pt idx="4988">
                  <c:v>20</c:v>
                </c:pt>
                <c:pt idx="4989">
                  <c:v>19</c:v>
                </c:pt>
                <c:pt idx="4990">
                  <c:v>20</c:v>
                </c:pt>
                <c:pt idx="4991">
                  <c:v>20</c:v>
                </c:pt>
                <c:pt idx="4992">
                  <c:v>20</c:v>
                </c:pt>
                <c:pt idx="4993">
                  <c:v>19</c:v>
                </c:pt>
                <c:pt idx="4994">
                  <c:v>19</c:v>
                </c:pt>
                <c:pt idx="4995">
                  <c:v>19</c:v>
                </c:pt>
                <c:pt idx="4996">
                  <c:v>19</c:v>
                </c:pt>
                <c:pt idx="4997">
                  <c:v>19</c:v>
                </c:pt>
                <c:pt idx="4998">
                  <c:v>19</c:v>
                </c:pt>
                <c:pt idx="4999">
                  <c:v>20</c:v>
                </c:pt>
                <c:pt idx="5000">
                  <c:v>19</c:v>
                </c:pt>
                <c:pt idx="5001">
                  <c:v>20</c:v>
                </c:pt>
                <c:pt idx="5002">
                  <c:v>19</c:v>
                </c:pt>
                <c:pt idx="5003">
                  <c:v>20</c:v>
                </c:pt>
                <c:pt idx="5004">
                  <c:v>20</c:v>
                </c:pt>
                <c:pt idx="5005">
                  <c:v>20</c:v>
                </c:pt>
                <c:pt idx="5006">
                  <c:v>20</c:v>
                </c:pt>
                <c:pt idx="5007">
                  <c:v>20</c:v>
                </c:pt>
                <c:pt idx="5008">
                  <c:v>20</c:v>
                </c:pt>
                <c:pt idx="5009">
                  <c:v>20</c:v>
                </c:pt>
                <c:pt idx="5010">
                  <c:v>20</c:v>
                </c:pt>
                <c:pt idx="5011">
                  <c:v>20</c:v>
                </c:pt>
                <c:pt idx="5012">
                  <c:v>20</c:v>
                </c:pt>
                <c:pt idx="5013">
                  <c:v>20</c:v>
                </c:pt>
                <c:pt idx="5014">
                  <c:v>20</c:v>
                </c:pt>
                <c:pt idx="5015">
                  <c:v>20</c:v>
                </c:pt>
                <c:pt idx="5016">
                  <c:v>20</c:v>
                </c:pt>
                <c:pt idx="5017">
                  <c:v>20</c:v>
                </c:pt>
                <c:pt idx="5018">
                  <c:v>20</c:v>
                </c:pt>
                <c:pt idx="5019">
                  <c:v>19</c:v>
                </c:pt>
                <c:pt idx="5020">
                  <c:v>20</c:v>
                </c:pt>
                <c:pt idx="5021">
                  <c:v>20</c:v>
                </c:pt>
                <c:pt idx="5022">
                  <c:v>19</c:v>
                </c:pt>
                <c:pt idx="5023">
                  <c:v>20</c:v>
                </c:pt>
                <c:pt idx="5024">
                  <c:v>20</c:v>
                </c:pt>
                <c:pt idx="5025">
                  <c:v>20</c:v>
                </c:pt>
                <c:pt idx="5026">
                  <c:v>20</c:v>
                </c:pt>
                <c:pt idx="5027">
                  <c:v>20</c:v>
                </c:pt>
                <c:pt idx="5028">
                  <c:v>20</c:v>
                </c:pt>
                <c:pt idx="5029">
                  <c:v>19</c:v>
                </c:pt>
                <c:pt idx="5030">
                  <c:v>19</c:v>
                </c:pt>
                <c:pt idx="5031">
                  <c:v>20</c:v>
                </c:pt>
                <c:pt idx="5032">
                  <c:v>19</c:v>
                </c:pt>
                <c:pt idx="5033">
                  <c:v>19</c:v>
                </c:pt>
                <c:pt idx="5034">
                  <c:v>19</c:v>
                </c:pt>
                <c:pt idx="5035">
                  <c:v>20</c:v>
                </c:pt>
                <c:pt idx="5036">
                  <c:v>20</c:v>
                </c:pt>
                <c:pt idx="5037">
                  <c:v>25</c:v>
                </c:pt>
                <c:pt idx="5038">
                  <c:v>25</c:v>
                </c:pt>
                <c:pt idx="5039">
                  <c:v>25</c:v>
                </c:pt>
                <c:pt idx="5040">
                  <c:v>25</c:v>
                </c:pt>
                <c:pt idx="5041">
                  <c:v>25</c:v>
                </c:pt>
                <c:pt idx="5042">
                  <c:v>25</c:v>
                </c:pt>
                <c:pt idx="5043">
                  <c:v>25</c:v>
                </c:pt>
                <c:pt idx="5044">
                  <c:v>25</c:v>
                </c:pt>
                <c:pt idx="5045">
                  <c:v>25</c:v>
                </c:pt>
                <c:pt idx="5046">
                  <c:v>25</c:v>
                </c:pt>
                <c:pt idx="5047">
                  <c:v>25</c:v>
                </c:pt>
                <c:pt idx="5048">
                  <c:v>25</c:v>
                </c:pt>
                <c:pt idx="5049">
                  <c:v>25</c:v>
                </c:pt>
                <c:pt idx="5050">
                  <c:v>25</c:v>
                </c:pt>
                <c:pt idx="5051">
                  <c:v>25</c:v>
                </c:pt>
                <c:pt idx="5052">
                  <c:v>25</c:v>
                </c:pt>
                <c:pt idx="5053">
                  <c:v>25</c:v>
                </c:pt>
                <c:pt idx="5054">
                  <c:v>25</c:v>
                </c:pt>
                <c:pt idx="5055">
                  <c:v>25</c:v>
                </c:pt>
                <c:pt idx="5056">
                  <c:v>25</c:v>
                </c:pt>
                <c:pt idx="5057">
                  <c:v>25</c:v>
                </c:pt>
                <c:pt idx="5058">
                  <c:v>25</c:v>
                </c:pt>
                <c:pt idx="5059">
                  <c:v>25</c:v>
                </c:pt>
                <c:pt idx="5060">
                  <c:v>25</c:v>
                </c:pt>
                <c:pt idx="5061">
                  <c:v>25</c:v>
                </c:pt>
                <c:pt idx="5062">
                  <c:v>25</c:v>
                </c:pt>
                <c:pt idx="5063">
                  <c:v>25</c:v>
                </c:pt>
                <c:pt idx="5064">
                  <c:v>25</c:v>
                </c:pt>
                <c:pt idx="5065">
                  <c:v>25</c:v>
                </c:pt>
                <c:pt idx="5066">
                  <c:v>25</c:v>
                </c:pt>
                <c:pt idx="5067">
                  <c:v>25</c:v>
                </c:pt>
                <c:pt idx="5068">
                  <c:v>25</c:v>
                </c:pt>
                <c:pt idx="5069">
                  <c:v>25</c:v>
                </c:pt>
                <c:pt idx="5070">
                  <c:v>25</c:v>
                </c:pt>
                <c:pt idx="5071">
                  <c:v>25</c:v>
                </c:pt>
                <c:pt idx="5072">
                  <c:v>25</c:v>
                </c:pt>
                <c:pt idx="5073">
                  <c:v>25</c:v>
                </c:pt>
                <c:pt idx="5074">
                  <c:v>25</c:v>
                </c:pt>
                <c:pt idx="5075">
                  <c:v>25</c:v>
                </c:pt>
                <c:pt idx="5076">
                  <c:v>25</c:v>
                </c:pt>
                <c:pt idx="5077">
                  <c:v>25</c:v>
                </c:pt>
                <c:pt idx="5078">
                  <c:v>25</c:v>
                </c:pt>
                <c:pt idx="5079">
                  <c:v>25</c:v>
                </c:pt>
                <c:pt idx="5080">
                  <c:v>25</c:v>
                </c:pt>
                <c:pt idx="5081">
                  <c:v>25</c:v>
                </c:pt>
                <c:pt idx="5082">
                  <c:v>25</c:v>
                </c:pt>
                <c:pt idx="5083">
                  <c:v>25</c:v>
                </c:pt>
                <c:pt idx="5084">
                  <c:v>25</c:v>
                </c:pt>
                <c:pt idx="5085">
                  <c:v>25</c:v>
                </c:pt>
                <c:pt idx="5086">
                  <c:v>25</c:v>
                </c:pt>
                <c:pt idx="5087">
                  <c:v>25</c:v>
                </c:pt>
                <c:pt idx="5088">
                  <c:v>25</c:v>
                </c:pt>
                <c:pt idx="5089">
                  <c:v>25</c:v>
                </c:pt>
                <c:pt idx="5090">
                  <c:v>25</c:v>
                </c:pt>
                <c:pt idx="5091">
                  <c:v>25</c:v>
                </c:pt>
                <c:pt idx="5092">
                  <c:v>25</c:v>
                </c:pt>
                <c:pt idx="5093">
                  <c:v>25</c:v>
                </c:pt>
                <c:pt idx="5094">
                  <c:v>25</c:v>
                </c:pt>
                <c:pt idx="5095">
                  <c:v>25</c:v>
                </c:pt>
                <c:pt idx="5096">
                  <c:v>25</c:v>
                </c:pt>
                <c:pt idx="5097">
                  <c:v>25</c:v>
                </c:pt>
                <c:pt idx="5098">
                  <c:v>25</c:v>
                </c:pt>
                <c:pt idx="5099">
                  <c:v>25</c:v>
                </c:pt>
                <c:pt idx="5100">
                  <c:v>25</c:v>
                </c:pt>
                <c:pt idx="5101">
                  <c:v>25</c:v>
                </c:pt>
                <c:pt idx="5102">
                  <c:v>25</c:v>
                </c:pt>
                <c:pt idx="5103">
                  <c:v>25</c:v>
                </c:pt>
                <c:pt idx="5104">
                  <c:v>25</c:v>
                </c:pt>
                <c:pt idx="5105">
                  <c:v>25</c:v>
                </c:pt>
                <c:pt idx="5106">
                  <c:v>25</c:v>
                </c:pt>
                <c:pt idx="5107">
                  <c:v>25</c:v>
                </c:pt>
                <c:pt idx="5108">
                  <c:v>25</c:v>
                </c:pt>
                <c:pt idx="5109">
                  <c:v>25</c:v>
                </c:pt>
                <c:pt idx="5110">
                  <c:v>25</c:v>
                </c:pt>
                <c:pt idx="5111">
                  <c:v>25</c:v>
                </c:pt>
                <c:pt idx="5112">
                  <c:v>25</c:v>
                </c:pt>
                <c:pt idx="5113">
                  <c:v>25</c:v>
                </c:pt>
                <c:pt idx="5114">
                  <c:v>25</c:v>
                </c:pt>
                <c:pt idx="5115">
                  <c:v>25</c:v>
                </c:pt>
                <c:pt idx="5116">
                  <c:v>25</c:v>
                </c:pt>
                <c:pt idx="5117">
                  <c:v>25</c:v>
                </c:pt>
                <c:pt idx="5118">
                  <c:v>25</c:v>
                </c:pt>
                <c:pt idx="5119">
                  <c:v>25</c:v>
                </c:pt>
                <c:pt idx="5120">
                  <c:v>25</c:v>
                </c:pt>
                <c:pt idx="5121">
                  <c:v>25</c:v>
                </c:pt>
                <c:pt idx="5122">
                  <c:v>25</c:v>
                </c:pt>
                <c:pt idx="5123">
                  <c:v>25</c:v>
                </c:pt>
                <c:pt idx="5124">
                  <c:v>25</c:v>
                </c:pt>
                <c:pt idx="5125">
                  <c:v>25</c:v>
                </c:pt>
                <c:pt idx="5126">
                  <c:v>25</c:v>
                </c:pt>
                <c:pt idx="5127">
                  <c:v>25</c:v>
                </c:pt>
                <c:pt idx="5128">
                  <c:v>25</c:v>
                </c:pt>
                <c:pt idx="5129">
                  <c:v>25</c:v>
                </c:pt>
                <c:pt idx="5130">
                  <c:v>25</c:v>
                </c:pt>
                <c:pt idx="5131">
                  <c:v>25</c:v>
                </c:pt>
                <c:pt idx="5132">
                  <c:v>25</c:v>
                </c:pt>
                <c:pt idx="5133">
                  <c:v>25</c:v>
                </c:pt>
                <c:pt idx="5134">
                  <c:v>25</c:v>
                </c:pt>
                <c:pt idx="5135">
                  <c:v>25</c:v>
                </c:pt>
                <c:pt idx="5136">
                  <c:v>25</c:v>
                </c:pt>
                <c:pt idx="5137">
                  <c:v>25</c:v>
                </c:pt>
                <c:pt idx="5138">
                  <c:v>25</c:v>
                </c:pt>
                <c:pt idx="5139">
                  <c:v>25</c:v>
                </c:pt>
                <c:pt idx="5140">
                  <c:v>25</c:v>
                </c:pt>
                <c:pt idx="5141">
                  <c:v>25</c:v>
                </c:pt>
                <c:pt idx="5142">
                  <c:v>25</c:v>
                </c:pt>
                <c:pt idx="5143">
                  <c:v>25</c:v>
                </c:pt>
                <c:pt idx="5144">
                  <c:v>25</c:v>
                </c:pt>
                <c:pt idx="5145">
                  <c:v>25</c:v>
                </c:pt>
                <c:pt idx="5146">
                  <c:v>25</c:v>
                </c:pt>
                <c:pt idx="5147">
                  <c:v>25</c:v>
                </c:pt>
                <c:pt idx="5148">
                  <c:v>25</c:v>
                </c:pt>
                <c:pt idx="5149">
                  <c:v>25</c:v>
                </c:pt>
                <c:pt idx="5150">
                  <c:v>25</c:v>
                </c:pt>
                <c:pt idx="5151">
                  <c:v>25</c:v>
                </c:pt>
                <c:pt idx="5152">
                  <c:v>25</c:v>
                </c:pt>
                <c:pt idx="5153">
                  <c:v>25</c:v>
                </c:pt>
                <c:pt idx="5154">
                  <c:v>25</c:v>
                </c:pt>
                <c:pt idx="5155">
                  <c:v>25</c:v>
                </c:pt>
                <c:pt idx="5156">
                  <c:v>25</c:v>
                </c:pt>
                <c:pt idx="5157">
                  <c:v>25</c:v>
                </c:pt>
                <c:pt idx="5158">
                  <c:v>25</c:v>
                </c:pt>
                <c:pt idx="5159">
                  <c:v>25</c:v>
                </c:pt>
                <c:pt idx="5160">
                  <c:v>25</c:v>
                </c:pt>
                <c:pt idx="5161">
                  <c:v>25</c:v>
                </c:pt>
                <c:pt idx="5162">
                  <c:v>25</c:v>
                </c:pt>
                <c:pt idx="5163">
                  <c:v>25</c:v>
                </c:pt>
                <c:pt idx="5164">
                  <c:v>25</c:v>
                </c:pt>
                <c:pt idx="5165">
                  <c:v>25</c:v>
                </c:pt>
                <c:pt idx="5166">
                  <c:v>25</c:v>
                </c:pt>
                <c:pt idx="5167">
                  <c:v>25</c:v>
                </c:pt>
                <c:pt idx="5168">
                  <c:v>25</c:v>
                </c:pt>
                <c:pt idx="5169">
                  <c:v>25</c:v>
                </c:pt>
                <c:pt idx="5170">
                  <c:v>25</c:v>
                </c:pt>
                <c:pt idx="5171">
                  <c:v>25</c:v>
                </c:pt>
                <c:pt idx="5172">
                  <c:v>25</c:v>
                </c:pt>
                <c:pt idx="5173">
                  <c:v>25</c:v>
                </c:pt>
                <c:pt idx="5174">
                  <c:v>25</c:v>
                </c:pt>
                <c:pt idx="5175">
                  <c:v>25</c:v>
                </c:pt>
                <c:pt idx="5176">
                  <c:v>25</c:v>
                </c:pt>
                <c:pt idx="5177">
                  <c:v>25</c:v>
                </c:pt>
                <c:pt idx="5178">
                  <c:v>25</c:v>
                </c:pt>
                <c:pt idx="5179">
                  <c:v>25</c:v>
                </c:pt>
                <c:pt idx="5180">
                  <c:v>25</c:v>
                </c:pt>
                <c:pt idx="5181">
                  <c:v>25</c:v>
                </c:pt>
                <c:pt idx="5182">
                  <c:v>25</c:v>
                </c:pt>
                <c:pt idx="5183">
                  <c:v>25</c:v>
                </c:pt>
                <c:pt idx="5184">
                  <c:v>25</c:v>
                </c:pt>
                <c:pt idx="5185">
                  <c:v>25</c:v>
                </c:pt>
                <c:pt idx="5186">
                  <c:v>25</c:v>
                </c:pt>
                <c:pt idx="5187">
                  <c:v>25</c:v>
                </c:pt>
                <c:pt idx="5188">
                  <c:v>25</c:v>
                </c:pt>
                <c:pt idx="5189">
                  <c:v>25</c:v>
                </c:pt>
                <c:pt idx="5190">
                  <c:v>25</c:v>
                </c:pt>
                <c:pt idx="5191">
                  <c:v>25</c:v>
                </c:pt>
                <c:pt idx="5192">
                  <c:v>25</c:v>
                </c:pt>
                <c:pt idx="5193">
                  <c:v>25</c:v>
                </c:pt>
                <c:pt idx="5194">
                  <c:v>25</c:v>
                </c:pt>
                <c:pt idx="5195">
                  <c:v>25</c:v>
                </c:pt>
                <c:pt idx="5196">
                  <c:v>25</c:v>
                </c:pt>
                <c:pt idx="5197">
                  <c:v>25</c:v>
                </c:pt>
                <c:pt idx="5198">
                  <c:v>25</c:v>
                </c:pt>
                <c:pt idx="5199">
                  <c:v>25</c:v>
                </c:pt>
                <c:pt idx="5200">
                  <c:v>25</c:v>
                </c:pt>
                <c:pt idx="5201">
                  <c:v>25</c:v>
                </c:pt>
                <c:pt idx="5202">
                  <c:v>25</c:v>
                </c:pt>
                <c:pt idx="5203">
                  <c:v>25</c:v>
                </c:pt>
                <c:pt idx="5204">
                  <c:v>25</c:v>
                </c:pt>
                <c:pt idx="5205">
                  <c:v>25</c:v>
                </c:pt>
                <c:pt idx="5206">
                  <c:v>25</c:v>
                </c:pt>
                <c:pt idx="5207">
                  <c:v>25</c:v>
                </c:pt>
                <c:pt idx="5208">
                  <c:v>25</c:v>
                </c:pt>
                <c:pt idx="5209">
                  <c:v>25</c:v>
                </c:pt>
                <c:pt idx="5210">
                  <c:v>25</c:v>
                </c:pt>
                <c:pt idx="5211">
                  <c:v>25</c:v>
                </c:pt>
                <c:pt idx="5212">
                  <c:v>25</c:v>
                </c:pt>
                <c:pt idx="5213">
                  <c:v>25</c:v>
                </c:pt>
                <c:pt idx="5214">
                  <c:v>25</c:v>
                </c:pt>
                <c:pt idx="5215">
                  <c:v>25</c:v>
                </c:pt>
                <c:pt idx="5216">
                  <c:v>25</c:v>
                </c:pt>
                <c:pt idx="5217">
                  <c:v>25</c:v>
                </c:pt>
                <c:pt idx="5218">
                  <c:v>25</c:v>
                </c:pt>
                <c:pt idx="5219">
                  <c:v>25</c:v>
                </c:pt>
                <c:pt idx="5220">
                  <c:v>25</c:v>
                </c:pt>
                <c:pt idx="5221">
                  <c:v>25</c:v>
                </c:pt>
                <c:pt idx="5222">
                  <c:v>25</c:v>
                </c:pt>
                <c:pt idx="5223">
                  <c:v>25</c:v>
                </c:pt>
                <c:pt idx="5224">
                  <c:v>25</c:v>
                </c:pt>
                <c:pt idx="5225">
                  <c:v>25</c:v>
                </c:pt>
                <c:pt idx="5226">
                  <c:v>25</c:v>
                </c:pt>
                <c:pt idx="5227">
                  <c:v>25</c:v>
                </c:pt>
                <c:pt idx="5228">
                  <c:v>25</c:v>
                </c:pt>
                <c:pt idx="5229">
                  <c:v>25</c:v>
                </c:pt>
                <c:pt idx="5230">
                  <c:v>25</c:v>
                </c:pt>
                <c:pt idx="5231">
                  <c:v>25</c:v>
                </c:pt>
                <c:pt idx="5232">
                  <c:v>25</c:v>
                </c:pt>
                <c:pt idx="5233">
                  <c:v>25</c:v>
                </c:pt>
                <c:pt idx="5234">
                  <c:v>25</c:v>
                </c:pt>
                <c:pt idx="5235">
                  <c:v>25</c:v>
                </c:pt>
                <c:pt idx="5236">
                  <c:v>25</c:v>
                </c:pt>
                <c:pt idx="5237">
                  <c:v>25</c:v>
                </c:pt>
                <c:pt idx="5238">
                  <c:v>25</c:v>
                </c:pt>
                <c:pt idx="5239">
                  <c:v>25</c:v>
                </c:pt>
                <c:pt idx="5240">
                  <c:v>25</c:v>
                </c:pt>
                <c:pt idx="5241">
                  <c:v>25</c:v>
                </c:pt>
                <c:pt idx="5242">
                  <c:v>25</c:v>
                </c:pt>
                <c:pt idx="5243">
                  <c:v>25</c:v>
                </c:pt>
                <c:pt idx="5244">
                  <c:v>25</c:v>
                </c:pt>
                <c:pt idx="5245">
                  <c:v>25</c:v>
                </c:pt>
                <c:pt idx="5246">
                  <c:v>25</c:v>
                </c:pt>
                <c:pt idx="5247">
                  <c:v>25</c:v>
                </c:pt>
                <c:pt idx="5248">
                  <c:v>25</c:v>
                </c:pt>
                <c:pt idx="5249">
                  <c:v>25</c:v>
                </c:pt>
                <c:pt idx="5250">
                  <c:v>25</c:v>
                </c:pt>
                <c:pt idx="5251">
                  <c:v>25</c:v>
                </c:pt>
                <c:pt idx="5252">
                  <c:v>25</c:v>
                </c:pt>
                <c:pt idx="5253">
                  <c:v>25</c:v>
                </c:pt>
                <c:pt idx="5254">
                  <c:v>25</c:v>
                </c:pt>
                <c:pt idx="5255">
                  <c:v>25</c:v>
                </c:pt>
                <c:pt idx="5256">
                  <c:v>25</c:v>
                </c:pt>
                <c:pt idx="5257">
                  <c:v>25</c:v>
                </c:pt>
                <c:pt idx="5258">
                  <c:v>25</c:v>
                </c:pt>
                <c:pt idx="5259">
                  <c:v>25</c:v>
                </c:pt>
                <c:pt idx="5260">
                  <c:v>25</c:v>
                </c:pt>
                <c:pt idx="5261">
                  <c:v>25</c:v>
                </c:pt>
                <c:pt idx="5262">
                  <c:v>25</c:v>
                </c:pt>
                <c:pt idx="5263">
                  <c:v>25</c:v>
                </c:pt>
                <c:pt idx="5264">
                  <c:v>25</c:v>
                </c:pt>
                <c:pt idx="5265">
                  <c:v>25</c:v>
                </c:pt>
                <c:pt idx="5266">
                  <c:v>25</c:v>
                </c:pt>
                <c:pt idx="5267">
                  <c:v>27</c:v>
                </c:pt>
                <c:pt idx="5268">
                  <c:v>27</c:v>
                </c:pt>
                <c:pt idx="5269">
                  <c:v>27</c:v>
                </c:pt>
                <c:pt idx="5270">
                  <c:v>27</c:v>
                </c:pt>
                <c:pt idx="5271">
                  <c:v>27</c:v>
                </c:pt>
                <c:pt idx="5272">
                  <c:v>27</c:v>
                </c:pt>
                <c:pt idx="5273">
                  <c:v>27</c:v>
                </c:pt>
                <c:pt idx="5274">
                  <c:v>27</c:v>
                </c:pt>
                <c:pt idx="5275">
                  <c:v>27</c:v>
                </c:pt>
                <c:pt idx="5276">
                  <c:v>27</c:v>
                </c:pt>
                <c:pt idx="5277">
                  <c:v>27</c:v>
                </c:pt>
                <c:pt idx="5278">
                  <c:v>27</c:v>
                </c:pt>
                <c:pt idx="5279">
                  <c:v>27</c:v>
                </c:pt>
                <c:pt idx="5280">
                  <c:v>27</c:v>
                </c:pt>
                <c:pt idx="5281">
                  <c:v>27</c:v>
                </c:pt>
                <c:pt idx="5282">
                  <c:v>27</c:v>
                </c:pt>
                <c:pt idx="5283">
                  <c:v>27</c:v>
                </c:pt>
                <c:pt idx="5284">
                  <c:v>27</c:v>
                </c:pt>
                <c:pt idx="5285">
                  <c:v>27</c:v>
                </c:pt>
                <c:pt idx="5286">
                  <c:v>27</c:v>
                </c:pt>
                <c:pt idx="5287">
                  <c:v>27</c:v>
                </c:pt>
                <c:pt idx="5288">
                  <c:v>27</c:v>
                </c:pt>
                <c:pt idx="5289">
                  <c:v>27</c:v>
                </c:pt>
                <c:pt idx="5290">
                  <c:v>27</c:v>
                </c:pt>
                <c:pt idx="5291">
                  <c:v>27</c:v>
                </c:pt>
                <c:pt idx="5292">
                  <c:v>27</c:v>
                </c:pt>
                <c:pt idx="5293">
                  <c:v>27</c:v>
                </c:pt>
                <c:pt idx="5294">
                  <c:v>27</c:v>
                </c:pt>
                <c:pt idx="5295">
                  <c:v>27</c:v>
                </c:pt>
                <c:pt idx="5296">
                  <c:v>27</c:v>
                </c:pt>
                <c:pt idx="5297">
                  <c:v>27</c:v>
                </c:pt>
                <c:pt idx="5298">
                  <c:v>27</c:v>
                </c:pt>
                <c:pt idx="5299">
                  <c:v>27</c:v>
                </c:pt>
                <c:pt idx="5300">
                  <c:v>27</c:v>
                </c:pt>
                <c:pt idx="5301">
                  <c:v>27</c:v>
                </c:pt>
                <c:pt idx="5302">
                  <c:v>27</c:v>
                </c:pt>
                <c:pt idx="5303">
                  <c:v>27</c:v>
                </c:pt>
                <c:pt idx="5304">
                  <c:v>27</c:v>
                </c:pt>
                <c:pt idx="5305">
                  <c:v>27</c:v>
                </c:pt>
                <c:pt idx="5306">
                  <c:v>27</c:v>
                </c:pt>
                <c:pt idx="5307">
                  <c:v>27</c:v>
                </c:pt>
                <c:pt idx="5308">
                  <c:v>27</c:v>
                </c:pt>
                <c:pt idx="5309">
                  <c:v>27</c:v>
                </c:pt>
                <c:pt idx="5310">
                  <c:v>27</c:v>
                </c:pt>
                <c:pt idx="5311">
                  <c:v>27</c:v>
                </c:pt>
                <c:pt idx="5312">
                  <c:v>27</c:v>
                </c:pt>
                <c:pt idx="5313">
                  <c:v>27</c:v>
                </c:pt>
                <c:pt idx="5314">
                  <c:v>27</c:v>
                </c:pt>
                <c:pt idx="5315">
                  <c:v>27</c:v>
                </c:pt>
                <c:pt idx="5316">
                  <c:v>27</c:v>
                </c:pt>
                <c:pt idx="5317">
                  <c:v>27</c:v>
                </c:pt>
                <c:pt idx="5318">
                  <c:v>27</c:v>
                </c:pt>
                <c:pt idx="5319">
                  <c:v>27</c:v>
                </c:pt>
                <c:pt idx="5320">
                  <c:v>27</c:v>
                </c:pt>
                <c:pt idx="5321">
                  <c:v>27</c:v>
                </c:pt>
                <c:pt idx="5322">
                  <c:v>27</c:v>
                </c:pt>
                <c:pt idx="5323">
                  <c:v>27</c:v>
                </c:pt>
                <c:pt idx="5324">
                  <c:v>27</c:v>
                </c:pt>
                <c:pt idx="5325">
                  <c:v>27</c:v>
                </c:pt>
                <c:pt idx="5326">
                  <c:v>27</c:v>
                </c:pt>
                <c:pt idx="5327">
                  <c:v>27</c:v>
                </c:pt>
                <c:pt idx="5328">
                  <c:v>27</c:v>
                </c:pt>
                <c:pt idx="5329">
                  <c:v>27</c:v>
                </c:pt>
                <c:pt idx="5330">
                  <c:v>27</c:v>
                </c:pt>
                <c:pt idx="5331">
                  <c:v>27</c:v>
                </c:pt>
                <c:pt idx="5332">
                  <c:v>27</c:v>
                </c:pt>
                <c:pt idx="5333">
                  <c:v>27</c:v>
                </c:pt>
                <c:pt idx="5334">
                  <c:v>27</c:v>
                </c:pt>
                <c:pt idx="5335">
                  <c:v>27</c:v>
                </c:pt>
                <c:pt idx="5336">
                  <c:v>27</c:v>
                </c:pt>
                <c:pt idx="5337">
                  <c:v>27</c:v>
                </c:pt>
                <c:pt idx="5338">
                  <c:v>27</c:v>
                </c:pt>
                <c:pt idx="5339">
                  <c:v>27</c:v>
                </c:pt>
                <c:pt idx="5340">
                  <c:v>27</c:v>
                </c:pt>
                <c:pt idx="5341">
                  <c:v>27</c:v>
                </c:pt>
                <c:pt idx="5342">
                  <c:v>27</c:v>
                </c:pt>
                <c:pt idx="5343">
                  <c:v>27</c:v>
                </c:pt>
                <c:pt idx="5344">
                  <c:v>27</c:v>
                </c:pt>
                <c:pt idx="5345">
                  <c:v>27</c:v>
                </c:pt>
                <c:pt idx="5346">
                  <c:v>27</c:v>
                </c:pt>
                <c:pt idx="5347">
                  <c:v>27</c:v>
                </c:pt>
                <c:pt idx="5348">
                  <c:v>27</c:v>
                </c:pt>
                <c:pt idx="5349">
                  <c:v>27</c:v>
                </c:pt>
                <c:pt idx="5350">
                  <c:v>27</c:v>
                </c:pt>
                <c:pt idx="5351">
                  <c:v>27</c:v>
                </c:pt>
                <c:pt idx="5352">
                  <c:v>27</c:v>
                </c:pt>
                <c:pt idx="5353">
                  <c:v>27</c:v>
                </c:pt>
                <c:pt idx="5354">
                  <c:v>27</c:v>
                </c:pt>
                <c:pt idx="5355">
                  <c:v>27</c:v>
                </c:pt>
                <c:pt idx="5356">
                  <c:v>27</c:v>
                </c:pt>
                <c:pt idx="5357">
                  <c:v>27</c:v>
                </c:pt>
                <c:pt idx="5358">
                  <c:v>27</c:v>
                </c:pt>
                <c:pt idx="5359">
                  <c:v>27</c:v>
                </c:pt>
                <c:pt idx="5360">
                  <c:v>27</c:v>
                </c:pt>
                <c:pt idx="5361">
                  <c:v>27</c:v>
                </c:pt>
                <c:pt idx="5362">
                  <c:v>27</c:v>
                </c:pt>
                <c:pt idx="5363">
                  <c:v>27</c:v>
                </c:pt>
                <c:pt idx="5364">
                  <c:v>27</c:v>
                </c:pt>
                <c:pt idx="5365">
                  <c:v>27</c:v>
                </c:pt>
                <c:pt idx="5366">
                  <c:v>27</c:v>
                </c:pt>
                <c:pt idx="5367">
                  <c:v>27</c:v>
                </c:pt>
                <c:pt idx="5368">
                  <c:v>27</c:v>
                </c:pt>
                <c:pt idx="5369">
                  <c:v>27</c:v>
                </c:pt>
                <c:pt idx="5370">
                  <c:v>27</c:v>
                </c:pt>
                <c:pt idx="5371">
                  <c:v>27</c:v>
                </c:pt>
                <c:pt idx="5372">
                  <c:v>27</c:v>
                </c:pt>
                <c:pt idx="5373">
                  <c:v>27</c:v>
                </c:pt>
                <c:pt idx="5374">
                  <c:v>27</c:v>
                </c:pt>
                <c:pt idx="5375">
                  <c:v>27</c:v>
                </c:pt>
                <c:pt idx="5376">
                  <c:v>27</c:v>
                </c:pt>
                <c:pt idx="5377">
                  <c:v>27</c:v>
                </c:pt>
                <c:pt idx="5378">
                  <c:v>27</c:v>
                </c:pt>
                <c:pt idx="5379">
                  <c:v>27</c:v>
                </c:pt>
                <c:pt idx="5380">
                  <c:v>27</c:v>
                </c:pt>
                <c:pt idx="5381">
                  <c:v>27</c:v>
                </c:pt>
                <c:pt idx="5382">
                  <c:v>27</c:v>
                </c:pt>
                <c:pt idx="5383">
                  <c:v>27</c:v>
                </c:pt>
                <c:pt idx="5384">
                  <c:v>27</c:v>
                </c:pt>
                <c:pt idx="5385">
                  <c:v>27</c:v>
                </c:pt>
                <c:pt idx="5386">
                  <c:v>27</c:v>
                </c:pt>
                <c:pt idx="5387">
                  <c:v>27</c:v>
                </c:pt>
                <c:pt idx="5388">
                  <c:v>27</c:v>
                </c:pt>
                <c:pt idx="5389">
                  <c:v>27</c:v>
                </c:pt>
                <c:pt idx="5390">
                  <c:v>27</c:v>
                </c:pt>
                <c:pt idx="5391">
                  <c:v>27</c:v>
                </c:pt>
                <c:pt idx="5392">
                  <c:v>27</c:v>
                </c:pt>
                <c:pt idx="5393">
                  <c:v>27</c:v>
                </c:pt>
                <c:pt idx="5394">
                  <c:v>27</c:v>
                </c:pt>
                <c:pt idx="5395">
                  <c:v>27</c:v>
                </c:pt>
                <c:pt idx="5396">
                  <c:v>27</c:v>
                </c:pt>
                <c:pt idx="5397">
                  <c:v>27</c:v>
                </c:pt>
                <c:pt idx="5398">
                  <c:v>27</c:v>
                </c:pt>
                <c:pt idx="5399">
                  <c:v>27</c:v>
                </c:pt>
                <c:pt idx="5400">
                  <c:v>27</c:v>
                </c:pt>
                <c:pt idx="5401">
                  <c:v>27</c:v>
                </c:pt>
                <c:pt idx="5402">
                  <c:v>27</c:v>
                </c:pt>
                <c:pt idx="5403">
                  <c:v>27</c:v>
                </c:pt>
                <c:pt idx="5404">
                  <c:v>27</c:v>
                </c:pt>
                <c:pt idx="5405">
                  <c:v>27</c:v>
                </c:pt>
                <c:pt idx="5406">
                  <c:v>27</c:v>
                </c:pt>
                <c:pt idx="5407">
                  <c:v>27</c:v>
                </c:pt>
                <c:pt idx="5408">
                  <c:v>27</c:v>
                </c:pt>
                <c:pt idx="5409">
                  <c:v>27</c:v>
                </c:pt>
                <c:pt idx="5410">
                  <c:v>27</c:v>
                </c:pt>
                <c:pt idx="5411">
                  <c:v>27</c:v>
                </c:pt>
                <c:pt idx="5412">
                  <c:v>27</c:v>
                </c:pt>
                <c:pt idx="5413">
                  <c:v>27</c:v>
                </c:pt>
                <c:pt idx="5414">
                  <c:v>27</c:v>
                </c:pt>
                <c:pt idx="5415">
                  <c:v>27</c:v>
                </c:pt>
                <c:pt idx="5416">
                  <c:v>27</c:v>
                </c:pt>
                <c:pt idx="5417">
                  <c:v>27</c:v>
                </c:pt>
                <c:pt idx="5418">
                  <c:v>27</c:v>
                </c:pt>
                <c:pt idx="5419">
                  <c:v>27</c:v>
                </c:pt>
                <c:pt idx="5420">
                  <c:v>27</c:v>
                </c:pt>
                <c:pt idx="5421">
                  <c:v>27</c:v>
                </c:pt>
                <c:pt idx="5422">
                  <c:v>27</c:v>
                </c:pt>
                <c:pt idx="5423">
                  <c:v>27</c:v>
                </c:pt>
                <c:pt idx="5424">
                  <c:v>27</c:v>
                </c:pt>
                <c:pt idx="5425">
                  <c:v>27</c:v>
                </c:pt>
                <c:pt idx="5426">
                  <c:v>27</c:v>
                </c:pt>
                <c:pt idx="5427">
                  <c:v>27</c:v>
                </c:pt>
                <c:pt idx="5428">
                  <c:v>27</c:v>
                </c:pt>
                <c:pt idx="5429">
                  <c:v>27</c:v>
                </c:pt>
                <c:pt idx="5430">
                  <c:v>27</c:v>
                </c:pt>
                <c:pt idx="5431">
                  <c:v>27</c:v>
                </c:pt>
                <c:pt idx="5432">
                  <c:v>27</c:v>
                </c:pt>
                <c:pt idx="5433">
                  <c:v>27</c:v>
                </c:pt>
                <c:pt idx="5434">
                  <c:v>27</c:v>
                </c:pt>
                <c:pt idx="5435">
                  <c:v>27</c:v>
                </c:pt>
                <c:pt idx="5436">
                  <c:v>27</c:v>
                </c:pt>
                <c:pt idx="5437">
                  <c:v>27</c:v>
                </c:pt>
                <c:pt idx="5438">
                  <c:v>27</c:v>
                </c:pt>
                <c:pt idx="5439">
                  <c:v>27</c:v>
                </c:pt>
                <c:pt idx="5440">
                  <c:v>27</c:v>
                </c:pt>
                <c:pt idx="5441">
                  <c:v>27</c:v>
                </c:pt>
                <c:pt idx="5442">
                  <c:v>27</c:v>
                </c:pt>
                <c:pt idx="5443">
                  <c:v>27</c:v>
                </c:pt>
                <c:pt idx="5444">
                  <c:v>27</c:v>
                </c:pt>
                <c:pt idx="5445">
                  <c:v>27</c:v>
                </c:pt>
                <c:pt idx="5446">
                  <c:v>27</c:v>
                </c:pt>
                <c:pt idx="5447">
                  <c:v>27</c:v>
                </c:pt>
                <c:pt idx="5448">
                  <c:v>27</c:v>
                </c:pt>
                <c:pt idx="5449">
                  <c:v>27</c:v>
                </c:pt>
                <c:pt idx="5450">
                  <c:v>27</c:v>
                </c:pt>
                <c:pt idx="5451">
                  <c:v>27</c:v>
                </c:pt>
                <c:pt idx="5452">
                  <c:v>27</c:v>
                </c:pt>
                <c:pt idx="5453">
                  <c:v>27</c:v>
                </c:pt>
                <c:pt idx="5454">
                  <c:v>27</c:v>
                </c:pt>
                <c:pt idx="5455">
                  <c:v>27</c:v>
                </c:pt>
                <c:pt idx="5456">
                  <c:v>27</c:v>
                </c:pt>
                <c:pt idx="5457">
                  <c:v>27</c:v>
                </c:pt>
                <c:pt idx="5458">
                  <c:v>27</c:v>
                </c:pt>
                <c:pt idx="5459">
                  <c:v>27</c:v>
                </c:pt>
                <c:pt idx="5460">
                  <c:v>27</c:v>
                </c:pt>
                <c:pt idx="5461">
                  <c:v>27</c:v>
                </c:pt>
                <c:pt idx="5462">
                  <c:v>27</c:v>
                </c:pt>
                <c:pt idx="5463">
                  <c:v>27</c:v>
                </c:pt>
                <c:pt idx="5464">
                  <c:v>27</c:v>
                </c:pt>
                <c:pt idx="5465">
                  <c:v>27</c:v>
                </c:pt>
                <c:pt idx="5466">
                  <c:v>27</c:v>
                </c:pt>
                <c:pt idx="5467">
                  <c:v>27</c:v>
                </c:pt>
                <c:pt idx="5468">
                  <c:v>27</c:v>
                </c:pt>
                <c:pt idx="5469">
                  <c:v>27</c:v>
                </c:pt>
                <c:pt idx="5470">
                  <c:v>27</c:v>
                </c:pt>
                <c:pt idx="5471">
                  <c:v>27</c:v>
                </c:pt>
                <c:pt idx="5472">
                  <c:v>27</c:v>
                </c:pt>
                <c:pt idx="5473">
                  <c:v>27</c:v>
                </c:pt>
                <c:pt idx="5474">
                  <c:v>27</c:v>
                </c:pt>
                <c:pt idx="5475">
                  <c:v>27</c:v>
                </c:pt>
                <c:pt idx="5476">
                  <c:v>27</c:v>
                </c:pt>
                <c:pt idx="5477">
                  <c:v>27</c:v>
                </c:pt>
                <c:pt idx="5478">
                  <c:v>27</c:v>
                </c:pt>
                <c:pt idx="5479">
                  <c:v>27</c:v>
                </c:pt>
                <c:pt idx="5480">
                  <c:v>27</c:v>
                </c:pt>
                <c:pt idx="5481">
                  <c:v>27</c:v>
                </c:pt>
                <c:pt idx="5482">
                  <c:v>27</c:v>
                </c:pt>
                <c:pt idx="5483">
                  <c:v>27</c:v>
                </c:pt>
                <c:pt idx="5484">
                  <c:v>27</c:v>
                </c:pt>
                <c:pt idx="5485">
                  <c:v>27</c:v>
                </c:pt>
                <c:pt idx="5486">
                  <c:v>27</c:v>
                </c:pt>
                <c:pt idx="5487">
                  <c:v>27</c:v>
                </c:pt>
                <c:pt idx="5488">
                  <c:v>27</c:v>
                </c:pt>
                <c:pt idx="5489">
                  <c:v>27</c:v>
                </c:pt>
                <c:pt idx="5490">
                  <c:v>27</c:v>
                </c:pt>
                <c:pt idx="5491">
                  <c:v>27</c:v>
                </c:pt>
                <c:pt idx="5492">
                  <c:v>27</c:v>
                </c:pt>
                <c:pt idx="5493">
                  <c:v>27</c:v>
                </c:pt>
                <c:pt idx="5494">
                  <c:v>27</c:v>
                </c:pt>
                <c:pt idx="5495">
                  <c:v>27</c:v>
                </c:pt>
                <c:pt idx="5496">
                  <c:v>27</c:v>
                </c:pt>
                <c:pt idx="5497">
                  <c:v>27</c:v>
                </c:pt>
                <c:pt idx="5498">
                  <c:v>27</c:v>
                </c:pt>
                <c:pt idx="5499">
                  <c:v>27</c:v>
                </c:pt>
                <c:pt idx="5500">
                  <c:v>27</c:v>
                </c:pt>
                <c:pt idx="5501">
                  <c:v>27</c:v>
                </c:pt>
                <c:pt idx="5502">
                  <c:v>27</c:v>
                </c:pt>
                <c:pt idx="5503">
                  <c:v>27</c:v>
                </c:pt>
                <c:pt idx="5504">
                  <c:v>27</c:v>
                </c:pt>
                <c:pt idx="5505">
                  <c:v>27</c:v>
                </c:pt>
                <c:pt idx="5506">
                  <c:v>27</c:v>
                </c:pt>
                <c:pt idx="5507">
                  <c:v>27</c:v>
                </c:pt>
                <c:pt idx="5508">
                  <c:v>27</c:v>
                </c:pt>
                <c:pt idx="5509">
                  <c:v>27</c:v>
                </c:pt>
                <c:pt idx="5510">
                  <c:v>27</c:v>
                </c:pt>
                <c:pt idx="5511">
                  <c:v>27</c:v>
                </c:pt>
                <c:pt idx="5512">
                  <c:v>27</c:v>
                </c:pt>
                <c:pt idx="5513">
                  <c:v>27</c:v>
                </c:pt>
                <c:pt idx="5514">
                  <c:v>27</c:v>
                </c:pt>
                <c:pt idx="5515">
                  <c:v>27</c:v>
                </c:pt>
                <c:pt idx="5516">
                  <c:v>27</c:v>
                </c:pt>
                <c:pt idx="5517">
                  <c:v>27</c:v>
                </c:pt>
                <c:pt idx="5518">
                  <c:v>27</c:v>
                </c:pt>
                <c:pt idx="5519">
                  <c:v>27</c:v>
                </c:pt>
                <c:pt idx="5520">
                  <c:v>27</c:v>
                </c:pt>
                <c:pt idx="5521">
                  <c:v>27</c:v>
                </c:pt>
                <c:pt idx="5522">
                  <c:v>27</c:v>
                </c:pt>
                <c:pt idx="5523">
                  <c:v>27</c:v>
                </c:pt>
                <c:pt idx="5524">
                  <c:v>27</c:v>
                </c:pt>
                <c:pt idx="5525">
                  <c:v>27</c:v>
                </c:pt>
                <c:pt idx="5526">
                  <c:v>27</c:v>
                </c:pt>
                <c:pt idx="5527">
                  <c:v>27</c:v>
                </c:pt>
                <c:pt idx="5528">
                  <c:v>27</c:v>
                </c:pt>
                <c:pt idx="5529">
                  <c:v>27</c:v>
                </c:pt>
                <c:pt idx="5530">
                  <c:v>27</c:v>
                </c:pt>
                <c:pt idx="5531">
                  <c:v>27</c:v>
                </c:pt>
                <c:pt idx="5532">
                  <c:v>27</c:v>
                </c:pt>
                <c:pt idx="5533">
                  <c:v>27</c:v>
                </c:pt>
                <c:pt idx="5534">
                  <c:v>27</c:v>
                </c:pt>
                <c:pt idx="5535">
                  <c:v>27</c:v>
                </c:pt>
                <c:pt idx="5536">
                  <c:v>27</c:v>
                </c:pt>
                <c:pt idx="5537">
                  <c:v>27</c:v>
                </c:pt>
                <c:pt idx="5538">
                  <c:v>27</c:v>
                </c:pt>
                <c:pt idx="5539">
                  <c:v>27</c:v>
                </c:pt>
                <c:pt idx="5540">
                  <c:v>27</c:v>
                </c:pt>
                <c:pt idx="5541">
                  <c:v>27</c:v>
                </c:pt>
                <c:pt idx="5542">
                  <c:v>27</c:v>
                </c:pt>
                <c:pt idx="5543">
                  <c:v>27</c:v>
                </c:pt>
                <c:pt idx="5544">
                  <c:v>27</c:v>
                </c:pt>
                <c:pt idx="5545">
                  <c:v>27</c:v>
                </c:pt>
                <c:pt idx="5546">
                  <c:v>27</c:v>
                </c:pt>
                <c:pt idx="5547">
                  <c:v>27</c:v>
                </c:pt>
                <c:pt idx="5548">
                  <c:v>27</c:v>
                </c:pt>
                <c:pt idx="5549">
                  <c:v>27</c:v>
                </c:pt>
                <c:pt idx="5550">
                  <c:v>27</c:v>
                </c:pt>
                <c:pt idx="5551">
                  <c:v>27</c:v>
                </c:pt>
                <c:pt idx="5552">
                  <c:v>27</c:v>
                </c:pt>
                <c:pt idx="5553">
                  <c:v>27</c:v>
                </c:pt>
                <c:pt idx="5554">
                  <c:v>27</c:v>
                </c:pt>
                <c:pt idx="5555">
                  <c:v>27</c:v>
                </c:pt>
                <c:pt idx="5556">
                  <c:v>27</c:v>
                </c:pt>
                <c:pt idx="5557">
                  <c:v>27</c:v>
                </c:pt>
                <c:pt idx="5558">
                  <c:v>27</c:v>
                </c:pt>
                <c:pt idx="5559">
                  <c:v>20</c:v>
                </c:pt>
                <c:pt idx="5560">
                  <c:v>20</c:v>
                </c:pt>
                <c:pt idx="5561">
                  <c:v>20</c:v>
                </c:pt>
                <c:pt idx="5562">
                  <c:v>20</c:v>
                </c:pt>
                <c:pt idx="5563">
                  <c:v>20</c:v>
                </c:pt>
                <c:pt idx="5564">
                  <c:v>20</c:v>
                </c:pt>
                <c:pt idx="5565">
                  <c:v>20</c:v>
                </c:pt>
                <c:pt idx="5566">
                  <c:v>20</c:v>
                </c:pt>
                <c:pt idx="5567">
                  <c:v>20</c:v>
                </c:pt>
                <c:pt idx="5568">
                  <c:v>20</c:v>
                </c:pt>
                <c:pt idx="5569">
                  <c:v>20</c:v>
                </c:pt>
                <c:pt idx="5570">
                  <c:v>20</c:v>
                </c:pt>
                <c:pt idx="5571">
                  <c:v>20</c:v>
                </c:pt>
                <c:pt idx="5572">
                  <c:v>20</c:v>
                </c:pt>
                <c:pt idx="5573">
                  <c:v>20</c:v>
                </c:pt>
                <c:pt idx="5574">
                  <c:v>20</c:v>
                </c:pt>
                <c:pt idx="5575">
                  <c:v>20</c:v>
                </c:pt>
                <c:pt idx="5576">
                  <c:v>20</c:v>
                </c:pt>
                <c:pt idx="5577">
                  <c:v>20</c:v>
                </c:pt>
                <c:pt idx="5578">
                  <c:v>20</c:v>
                </c:pt>
                <c:pt idx="5579">
                  <c:v>20</c:v>
                </c:pt>
                <c:pt idx="5580">
                  <c:v>20</c:v>
                </c:pt>
                <c:pt idx="5581">
                  <c:v>20</c:v>
                </c:pt>
                <c:pt idx="5582">
                  <c:v>20</c:v>
                </c:pt>
                <c:pt idx="5583">
                  <c:v>20</c:v>
                </c:pt>
                <c:pt idx="5584">
                  <c:v>20</c:v>
                </c:pt>
                <c:pt idx="5585">
                  <c:v>20</c:v>
                </c:pt>
                <c:pt idx="5586">
                  <c:v>20</c:v>
                </c:pt>
                <c:pt idx="5587">
                  <c:v>20</c:v>
                </c:pt>
                <c:pt idx="5588">
                  <c:v>20</c:v>
                </c:pt>
                <c:pt idx="5589">
                  <c:v>20</c:v>
                </c:pt>
                <c:pt idx="5590">
                  <c:v>20</c:v>
                </c:pt>
                <c:pt idx="5591">
                  <c:v>20</c:v>
                </c:pt>
                <c:pt idx="5592">
                  <c:v>20</c:v>
                </c:pt>
                <c:pt idx="5593">
                  <c:v>20</c:v>
                </c:pt>
                <c:pt idx="5594">
                  <c:v>20</c:v>
                </c:pt>
                <c:pt idx="5595">
                  <c:v>20</c:v>
                </c:pt>
                <c:pt idx="5596">
                  <c:v>20</c:v>
                </c:pt>
                <c:pt idx="5597">
                  <c:v>20</c:v>
                </c:pt>
                <c:pt idx="5598">
                  <c:v>20</c:v>
                </c:pt>
                <c:pt idx="5599">
                  <c:v>20</c:v>
                </c:pt>
                <c:pt idx="5600">
                  <c:v>20</c:v>
                </c:pt>
                <c:pt idx="5601">
                  <c:v>20</c:v>
                </c:pt>
                <c:pt idx="5602">
                  <c:v>20</c:v>
                </c:pt>
                <c:pt idx="5603">
                  <c:v>20</c:v>
                </c:pt>
                <c:pt idx="5604">
                  <c:v>20</c:v>
                </c:pt>
                <c:pt idx="5605">
                  <c:v>20</c:v>
                </c:pt>
                <c:pt idx="5606">
                  <c:v>20</c:v>
                </c:pt>
                <c:pt idx="5607">
                  <c:v>20</c:v>
                </c:pt>
                <c:pt idx="5608">
                  <c:v>20</c:v>
                </c:pt>
                <c:pt idx="5609">
                  <c:v>20</c:v>
                </c:pt>
                <c:pt idx="5610">
                  <c:v>20</c:v>
                </c:pt>
                <c:pt idx="5611">
                  <c:v>20</c:v>
                </c:pt>
                <c:pt idx="5612">
                  <c:v>20</c:v>
                </c:pt>
                <c:pt idx="5613">
                  <c:v>20</c:v>
                </c:pt>
                <c:pt idx="5614">
                  <c:v>20</c:v>
                </c:pt>
                <c:pt idx="5615">
                  <c:v>20</c:v>
                </c:pt>
                <c:pt idx="5616">
                  <c:v>20</c:v>
                </c:pt>
                <c:pt idx="5617">
                  <c:v>20</c:v>
                </c:pt>
                <c:pt idx="5618">
                  <c:v>20</c:v>
                </c:pt>
                <c:pt idx="5619">
                  <c:v>20</c:v>
                </c:pt>
                <c:pt idx="5620">
                  <c:v>20</c:v>
                </c:pt>
                <c:pt idx="5621">
                  <c:v>20</c:v>
                </c:pt>
                <c:pt idx="5622">
                  <c:v>20</c:v>
                </c:pt>
                <c:pt idx="5623">
                  <c:v>20</c:v>
                </c:pt>
                <c:pt idx="5624">
                  <c:v>20</c:v>
                </c:pt>
                <c:pt idx="5625">
                  <c:v>20</c:v>
                </c:pt>
                <c:pt idx="5626">
                  <c:v>20</c:v>
                </c:pt>
                <c:pt idx="5627">
                  <c:v>20</c:v>
                </c:pt>
                <c:pt idx="5628">
                  <c:v>20</c:v>
                </c:pt>
                <c:pt idx="5629">
                  <c:v>20</c:v>
                </c:pt>
                <c:pt idx="5630">
                  <c:v>20</c:v>
                </c:pt>
                <c:pt idx="5631">
                  <c:v>20</c:v>
                </c:pt>
                <c:pt idx="5632">
                  <c:v>20</c:v>
                </c:pt>
                <c:pt idx="5633">
                  <c:v>20</c:v>
                </c:pt>
                <c:pt idx="5634">
                  <c:v>20</c:v>
                </c:pt>
                <c:pt idx="5635">
                  <c:v>20</c:v>
                </c:pt>
                <c:pt idx="5636">
                  <c:v>20</c:v>
                </c:pt>
                <c:pt idx="5637">
                  <c:v>20</c:v>
                </c:pt>
                <c:pt idx="5638">
                  <c:v>20</c:v>
                </c:pt>
                <c:pt idx="5639">
                  <c:v>20</c:v>
                </c:pt>
                <c:pt idx="5640">
                  <c:v>20</c:v>
                </c:pt>
                <c:pt idx="5641">
                  <c:v>20</c:v>
                </c:pt>
                <c:pt idx="5642">
                  <c:v>20</c:v>
                </c:pt>
                <c:pt idx="5643">
                  <c:v>20</c:v>
                </c:pt>
                <c:pt idx="5644">
                  <c:v>20</c:v>
                </c:pt>
                <c:pt idx="5645">
                  <c:v>20</c:v>
                </c:pt>
                <c:pt idx="5646">
                  <c:v>20</c:v>
                </c:pt>
                <c:pt idx="5647">
                  <c:v>20</c:v>
                </c:pt>
                <c:pt idx="5648">
                  <c:v>20</c:v>
                </c:pt>
                <c:pt idx="5649">
                  <c:v>20</c:v>
                </c:pt>
                <c:pt idx="5650">
                  <c:v>20</c:v>
                </c:pt>
                <c:pt idx="5651">
                  <c:v>20</c:v>
                </c:pt>
                <c:pt idx="5652">
                  <c:v>20</c:v>
                </c:pt>
                <c:pt idx="5653">
                  <c:v>20</c:v>
                </c:pt>
                <c:pt idx="5654">
                  <c:v>20</c:v>
                </c:pt>
                <c:pt idx="5655">
                  <c:v>20</c:v>
                </c:pt>
                <c:pt idx="5656">
                  <c:v>20</c:v>
                </c:pt>
                <c:pt idx="5657">
                  <c:v>20</c:v>
                </c:pt>
                <c:pt idx="5658">
                  <c:v>20</c:v>
                </c:pt>
                <c:pt idx="5659">
                  <c:v>20</c:v>
                </c:pt>
                <c:pt idx="5660">
                  <c:v>20</c:v>
                </c:pt>
                <c:pt idx="5661">
                  <c:v>20</c:v>
                </c:pt>
                <c:pt idx="5662">
                  <c:v>20</c:v>
                </c:pt>
                <c:pt idx="5663">
                  <c:v>20</c:v>
                </c:pt>
                <c:pt idx="5664">
                  <c:v>20</c:v>
                </c:pt>
                <c:pt idx="5665">
                  <c:v>20</c:v>
                </c:pt>
                <c:pt idx="5666">
                  <c:v>20</c:v>
                </c:pt>
                <c:pt idx="5667">
                  <c:v>20</c:v>
                </c:pt>
                <c:pt idx="5668">
                  <c:v>20</c:v>
                </c:pt>
                <c:pt idx="5669">
                  <c:v>20</c:v>
                </c:pt>
                <c:pt idx="5670">
                  <c:v>20</c:v>
                </c:pt>
                <c:pt idx="5671">
                  <c:v>20</c:v>
                </c:pt>
                <c:pt idx="5672">
                  <c:v>20</c:v>
                </c:pt>
                <c:pt idx="5673">
                  <c:v>20</c:v>
                </c:pt>
                <c:pt idx="5674">
                  <c:v>20</c:v>
                </c:pt>
                <c:pt idx="5675">
                  <c:v>20</c:v>
                </c:pt>
                <c:pt idx="5676">
                  <c:v>20</c:v>
                </c:pt>
                <c:pt idx="5677">
                  <c:v>20</c:v>
                </c:pt>
                <c:pt idx="5678">
                  <c:v>20</c:v>
                </c:pt>
                <c:pt idx="5679">
                  <c:v>20</c:v>
                </c:pt>
                <c:pt idx="5680">
                  <c:v>20</c:v>
                </c:pt>
                <c:pt idx="5681">
                  <c:v>20</c:v>
                </c:pt>
                <c:pt idx="5682">
                  <c:v>20</c:v>
                </c:pt>
                <c:pt idx="5683">
                  <c:v>20</c:v>
                </c:pt>
                <c:pt idx="5684">
                  <c:v>20</c:v>
                </c:pt>
                <c:pt idx="5685">
                  <c:v>20</c:v>
                </c:pt>
                <c:pt idx="5686">
                  <c:v>20</c:v>
                </c:pt>
                <c:pt idx="5687">
                  <c:v>20</c:v>
                </c:pt>
                <c:pt idx="5688">
                  <c:v>20</c:v>
                </c:pt>
                <c:pt idx="5689">
                  <c:v>20</c:v>
                </c:pt>
                <c:pt idx="5690">
                  <c:v>20</c:v>
                </c:pt>
                <c:pt idx="5691">
                  <c:v>20</c:v>
                </c:pt>
                <c:pt idx="5692">
                  <c:v>20</c:v>
                </c:pt>
                <c:pt idx="5693">
                  <c:v>20</c:v>
                </c:pt>
                <c:pt idx="5694">
                  <c:v>20</c:v>
                </c:pt>
                <c:pt idx="5695">
                  <c:v>20</c:v>
                </c:pt>
                <c:pt idx="5696">
                  <c:v>20</c:v>
                </c:pt>
                <c:pt idx="5697">
                  <c:v>20</c:v>
                </c:pt>
                <c:pt idx="5698">
                  <c:v>20</c:v>
                </c:pt>
                <c:pt idx="5699">
                  <c:v>20</c:v>
                </c:pt>
                <c:pt idx="5700">
                  <c:v>20</c:v>
                </c:pt>
                <c:pt idx="5701">
                  <c:v>20</c:v>
                </c:pt>
                <c:pt idx="5702">
                  <c:v>20</c:v>
                </c:pt>
                <c:pt idx="5703">
                  <c:v>20</c:v>
                </c:pt>
                <c:pt idx="5704">
                  <c:v>20</c:v>
                </c:pt>
                <c:pt idx="5705">
                  <c:v>20</c:v>
                </c:pt>
                <c:pt idx="5706">
                  <c:v>20</c:v>
                </c:pt>
                <c:pt idx="5707">
                  <c:v>20</c:v>
                </c:pt>
                <c:pt idx="5708">
                  <c:v>20</c:v>
                </c:pt>
                <c:pt idx="5709">
                  <c:v>20</c:v>
                </c:pt>
                <c:pt idx="5710">
                  <c:v>20</c:v>
                </c:pt>
                <c:pt idx="5711">
                  <c:v>20</c:v>
                </c:pt>
                <c:pt idx="5712">
                  <c:v>20</c:v>
                </c:pt>
                <c:pt idx="5713">
                  <c:v>20</c:v>
                </c:pt>
                <c:pt idx="5714">
                  <c:v>20</c:v>
                </c:pt>
                <c:pt idx="5715">
                  <c:v>20</c:v>
                </c:pt>
                <c:pt idx="5716">
                  <c:v>20</c:v>
                </c:pt>
                <c:pt idx="5717">
                  <c:v>20</c:v>
                </c:pt>
                <c:pt idx="5718">
                  <c:v>20</c:v>
                </c:pt>
                <c:pt idx="5719">
                  <c:v>20</c:v>
                </c:pt>
                <c:pt idx="5720">
                  <c:v>20</c:v>
                </c:pt>
                <c:pt idx="5721">
                  <c:v>20</c:v>
                </c:pt>
                <c:pt idx="5722">
                  <c:v>20</c:v>
                </c:pt>
                <c:pt idx="5723">
                  <c:v>20</c:v>
                </c:pt>
                <c:pt idx="5724">
                  <c:v>20</c:v>
                </c:pt>
                <c:pt idx="5725">
                  <c:v>20</c:v>
                </c:pt>
                <c:pt idx="5726">
                  <c:v>20</c:v>
                </c:pt>
                <c:pt idx="5727">
                  <c:v>20</c:v>
                </c:pt>
                <c:pt idx="5728">
                  <c:v>20</c:v>
                </c:pt>
                <c:pt idx="5729">
                  <c:v>20</c:v>
                </c:pt>
                <c:pt idx="5730">
                  <c:v>20</c:v>
                </c:pt>
                <c:pt idx="5731">
                  <c:v>20</c:v>
                </c:pt>
                <c:pt idx="5732">
                  <c:v>20</c:v>
                </c:pt>
                <c:pt idx="5733">
                  <c:v>20</c:v>
                </c:pt>
                <c:pt idx="5734">
                  <c:v>20</c:v>
                </c:pt>
                <c:pt idx="5735">
                  <c:v>20</c:v>
                </c:pt>
                <c:pt idx="5736">
                  <c:v>20</c:v>
                </c:pt>
                <c:pt idx="5737">
                  <c:v>20</c:v>
                </c:pt>
                <c:pt idx="5738">
                  <c:v>20</c:v>
                </c:pt>
                <c:pt idx="5739">
                  <c:v>20</c:v>
                </c:pt>
                <c:pt idx="5740">
                  <c:v>20</c:v>
                </c:pt>
                <c:pt idx="5741">
                  <c:v>20</c:v>
                </c:pt>
                <c:pt idx="5742">
                  <c:v>20</c:v>
                </c:pt>
                <c:pt idx="5743">
                  <c:v>20</c:v>
                </c:pt>
                <c:pt idx="5744">
                  <c:v>20</c:v>
                </c:pt>
                <c:pt idx="5745">
                  <c:v>20</c:v>
                </c:pt>
                <c:pt idx="5746">
                  <c:v>20</c:v>
                </c:pt>
                <c:pt idx="5747">
                  <c:v>20</c:v>
                </c:pt>
                <c:pt idx="5748">
                  <c:v>20</c:v>
                </c:pt>
                <c:pt idx="5749">
                  <c:v>20</c:v>
                </c:pt>
                <c:pt idx="5750">
                  <c:v>20</c:v>
                </c:pt>
                <c:pt idx="5751">
                  <c:v>20</c:v>
                </c:pt>
                <c:pt idx="5752">
                  <c:v>20</c:v>
                </c:pt>
                <c:pt idx="5753">
                  <c:v>20</c:v>
                </c:pt>
                <c:pt idx="5754">
                  <c:v>20</c:v>
                </c:pt>
                <c:pt idx="5755">
                  <c:v>20</c:v>
                </c:pt>
                <c:pt idx="5756">
                  <c:v>20</c:v>
                </c:pt>
                <c:pt idx="5757">
                  <c:v>20</c:v>
                </c:pt>
                <c:pt idx="5758">
                  <c:v>38</c:v>
                </c:pt>
                <c:pt idx="5759">
                  <c:v>38</c:v>
                </c:pt>
                <c:pt idx="5760">
                  <c:v>38</c:v>
                </c:pt>
                <c:pt idx="5761">
                  <c:v>38</c:v>
                </c:pt>
                <c:pt idx="5762">
                  <c:v>38</c:v>
                </c:pt>
                <c:pt idx="5763">
                  <c:v>38</c:v>
                </c:pt>
                <c:pt idx="5764">
                  <c:v>38</c:v>
                </c:pt>
                <c:pt idx="5765">
                  <c:v>38</c:v>
                </c:pt>
                <c:pt idx="5766">
                  <c:v>38</c:v>
                </c:pt>
                <c:pt idx="5767">
                  <c:v>38</c:v>
                </c:pt>
                <c:pt idx="5768">
                  <c:v>38</c:v>
                </c:pt>
                <c:pt idx="5769">
                  <c:v>38</c:v>
                </c:pt>
                <c:pt idx="5770">
                  <c:v>38</c:v>
                </c:pt>
                <c:pt idx="5771">
                  <c:v>38</c:v>
                </c:pt>
                <c:pt idx="5772">
                  <c:v>38</c:v>
                </c:pt>
                <c:pt idx="5773">
                  <c:v>38</c:v>
                </c:pt>
                <c:pt idx="5774">
                  <c:v>38</c:v>
                </c:pt>
                <c:pt idx="5775">
                  <c:v>38</c:v>
                </c:pt>
                <c:pt idx="5776">
                  <c:v>38</c:v>
                </c:pt>
                <c:pt idx="5777">
                  <c:v>38</c:v>
                </c:pt>
                <c:pt idx="5778">
                  <c:v>38</c:v>
                </c:pt>
                <c:pt idx="5779">
                  <c:v>38</c:v>
                </c:pt>
                <c:pt idx="5780">
                  <c:v>38</c:v>
                </c:pt>
                <c:pt idx="5781">
                  <c:v>38</c:v>
                </c:pt>
                <c:pt idx="5782">
                  <c:v>38</c:v>
                </c:pt>
                <c:pt idx="5783">
                  <c:v>38</c:v>
                </c:pt>
                <c:pt idx="5784">
                  <c:v>38</c:v>
                </c:pt>
                <c:pt idx="5785">
                  <c:v>38</c:v>
                </c:pt>
                <c:pt idx="5786">
                  <c:v>38</c:v>
                </c:pt>
                <c:pt idx="5787">
                  <c:v>38</c:v>
                </c:pt>
                <c:pt idx="5788">
                  <c:v>38</c:v>
                </c:pt>
                <c:pt idx="5789">
                  <c:v>38</c:v>
                </c:pt>
                <c:pt idx="5790">
                  <c:v>38</c:v>
                </c:pt>
                <c:pt idx="5791">
                  <c:v>38</c:v>
                </c:pt>
                <c:pt idx="5792">
                  <c:v>38</c:v>
                </c:pt>
                <c:pt idx="5793">
                  <c:v>38</c:v>
                </c:pt>
                <c:pt idx="5794">
                  <c:v>38</c:v>
                </c:pt>
                <c:pt idx="5795">
                  <c:v>38</c:v>
                </c:pt>
                <c:pt idx="5796">
                  <c:v>38</c:v>
                </c:pt>
                <c:pt idx="5797">
                  <c:v>38</c:v>
                </c:pt>
                <c:pt idx="5798">
                  <c:v>38</c:v>
                </c:pt>
                <c:pt idx="5799">
                  <c:v>38</c:v>
                </c:pt>
                <c:pt idx="5800">
                  <c:v>38</c:v>
                </c:pt>
                <c:pt idx="5801">
                  <c:v>38</c:v>
                </c:pt>
                <c:pt idx="5802">
                  <c:v>38</c:v>
                </c:pt>
                <c:pt idx="5803">
                  <c:v>38</c:v>
                </c:pt>
                <c:pt idx="5804">
                  <c:v>38</c:v>
                </c:pt>
                <c:pt idx="5805">
                  <c:v>38</c:v>
                </c:pt>
                <c:pt idx="5806">
                  <c:v>38</c:v>
                </c:pt>
                <c:pt idx="5807">
                  <c:v>38</c:v>
                </c:pt>
                <c:pt idx="5808">
                  <c:v>38</c:v>
                </c:pt>
                <c:pt idx="5809">
                  <c:v>38</c:v>
                </c:pt>
                <c:pt idx="5810">
                  <c:v>38</c:v>
                </c:pt>
                <c:pt idx="5811">
                  <c:v>38</c:v>
                </c:pt>
                <c:pt idx="5812">
                  <c:v>38</c:v>
                </c:pt>
                <c:pt idx="5813">
                  <c:v>38</c:v>
                </c:pt>
                <c:pt idx="5814">
                  <c:v>38</c:v>
                </c:pt>
                <c:pt idx="5815">
                  <c:v>38</c:v>
                </c:pt>
                <c:pt idx="5816">
                  <c:v>38</c:v>
                </c:pt>
                <c:pt idx="5817">
                  <c:v>38</c:v>
                </c:pt>
                <c:pt idx="5818">
                  <c:v>38</c:v>
                </c:pt>
                <c:pt idx="5819">
                  <c:v>38</c:v>
                </c:pt>
                <c:pt idx="5820">
                  <c:v>38</c:v>
                </c:pt>
                <c:pt idx="5821">
                  <c:v>38</c:v>
                </c:pt>
                <c:pt idx="5822">
                  <c:v>38</c:v>
                </c:pt>
                <c:pt idx="5823">
                  <c:v>38</c:v>
                </c:pt>
                <c:pt idx="5824">
                  <c:v>38</c:v>
                </c:pt>
                <c:pt idx="5825">
                  <c:v>38</c:v>
                </c:pt>
                <c:pt idx="5826">
                  <c:v>38</c:v>
                </c:pt>
                <c:pt idx="5827">
                  <c:v>38</c:v>
                </c:pt>
                <c:pt idx="5828">
                  <c:v>38</c:v>
                </c:pt>
                <c:pt idx="5829">
                  <c:v>38</c:v>
                </c:pt>
                <c:pt idx="5830">
                  <c:v>38</c:v>
                </c:pt>
                <c:pt idx="5831">
                  <c:v>38</c:v>
                </c:pt>
                <c:pt idx="5832">
                  <c:v>38</c:v>
                </c:pt>
                <c:pt idx="5833">
                  <c:v>38</c:v>
                </c:pt>
                <c:pt idx="5834">
                  <c:v>38</c:v>
                </c:pt>
                <c:pt idx="5835">
                  <c:v>38</c:v>
                </c:pt>
                <c:pt idx="5836">
                  <c:v>38</c:v>
                </c:pt>
                <c:pt idx="5837">
                  <c:v>38</c:v>
                </c:pt>
                <c:pt idx="5838">
                  <c:v>38</c:v>
                </c:pt>
                <c:pt idx="5839">
                  <c:v>38</c:v>
                </c:pt>
                <c:pt idx="5840">
                  <c:v>38</c:v>
                </c:pt>
                <c:pt idx="5841">
                  <c:v>38</c:v>
                </c:pt>
                <c:pt idx="5842">
                  <c:v>38</c:v>
                </c:pt>
                <c:pt idx="5843">
                  <c:v>38</c:v>
                </c:pt>
                <c:pt idx="5844">
                  <c:v>38</c:v>
                </c:pt>
                <c:pt idx="5845">
                  <c:v>38</c:v>
                </c:pt>
                <c:pt idx="5846">
                  <c:v>38</c:v>
                </c:pt>
                <c:pt idx="5847">
                  <c:v>38</c:v>
                </c:pt>
                <c:pt idx="5848">
                  <c:v>38</c:v>
                </c:pt>
                <c:pt idx="5849">
                  <c:v>78</c:v>
                </c:pt>
                <c:pt idx="5850">
                  <c:v>78</c:v>
                </c:pt>
                <c:pt idx="5851">
                  <c:v>78</c:v>
                </c:pt>
                <c:pt idx="5852">
                  <c:v>78</c:v>
                </c:pt>
                <c:pt idx="5853">
                  <c:v>78</c:v>
                </c:pt>
                <c:pt idx="5854">
                  <c:v>78</c:v>
                </c:pt>
                <c:pt idx="5855">
                  <c:v>78</c:v>
                </c:pt>
                <c:pt idx="5856">
                  <c:v>78</c:v>
                </c:pt>
                <c:pt idx="5857">
                  <c:v>78</c:v>
                </c:pt>
                <c:pt idx="5858">
                  <c:v>78</c:v>
                </c:pt>
                <c:pt idx="5859">
                  <c:v>78</c:v>
                </c:pt>
                <c:pt idx="5860">
                  <c:v>78</c:v>
                </c:pt>
                <c:pt idx="5861">
                  <c:v>78</c:v>
                </c:pt>
                <c:pt idx="5862">
                  <c:v>78</c:v>
                </c:pt>
                <c:pt idx="5863">
                  <c:v>78</c:v>
                </c:pt>
                <c:pt idx="5864">
                  <c:v>78</c:v>
                </c:pt>
                <c:pt idx="5865">
                  <c:v>78</c:v>
                </c:pt>
                <c:pt idx="5866">
                  <c:v>78</c:v>
                </c:pt>
                <c:pt idx="5867">
                  <c:v>78</c:v>
                </c:pt>
                <c:pt idx="5868">
                  <c:v>78</c:v>
                </c:pt>
                <c:pt idx="5869">
                  <c:v>78</c:v>
                </c:pt>
                <c:pt idx="5870">
                  <c:v>78</c:v>
                </c:pt>
                <c:pt idx="5871">
                  <c:v>78</c:v>
                </c:pt>
                <c:pt idx="5872">
                  <c:v>78</c:v>
                </c:pt>
                <c:pt idx="5873">
                  <c:v>78</c:v>
                </c:pt>
                <c:pt idx="5874">
                  <c:v>78</c:v>
                </c:pt>
                <c:pt idx="5875">
                  <c:v>78</c:v>
                </c:pt>
                <c:pt idx="5876">
                  <c:v>78</c:v>
                </c:pt>
                <c:pt idx="5877">
                  <c:v>78</c:v>
                </c:pt>
                <c:pt idx="5878">
                  <c:v>78</c:v>
                </c:pt>
                <c:pt idx="5879">
                  <c:v>78</c:v>
                </c:pt>
                <c:pt idx="5880">
                  <c:v>78</c:v>
                </c:pt>
                <c:pt idx="5881">
                  <c:v>78</c:v>
                </c:pt>
                <c:pt idx="5882">
                  <c:v>78</c:v>
                </c:pt>
                <c:pt idx="5883">
                  <c:v>26</c:v>
                </c:pt>
                <c:pt idx="5884">
                  <c:v>26</c:v>
                </c:pt>
                <c:pt idx="5885">
                  <c:v>26</c:v>
                </c:pt>
                <c:pt idx="5886">
                  <c:v>26</c:v>
                </c:pt>
                <c:pt idx="5887">
                  <c:v>26</c:v>
                </c:pt>
                <c:pt idx="5888">
                  <c:v>26</c:v>
                </c:pt>
                <c:pt idx="5889">
                  <c:v>26</c:v>
                </c:pt>
                <c:pt idx="5890">
                  <c:v>26</c:v>
                </c:pt>
                <c:pt idx="5891">
                  <c:v>26</c:v>
                </c:pt>
                <c:pt idx="5892">
                  <c:v>26</c:v>
                </c:pt>
                <c:pt idx="5893">
                  <c:v>26</c:v>
                </c:pt>
                <c:pt idx="5894">
                  <c:v>26</c:v>
                </c:pt>
                <c:pt idx="5895">
                  <c:v>26</c:v>
                </c:pt>
                <c:pt idx="5896">
                  <c:v>26</c:v>
                </c:pt>
                <c:pt idx="5897">
                  <c:v>26</c:v>
                </c:pt>
                <c:pt idx="5898">
                  <c:v>26</c:v>
                </c:pt>
                <c:pt idx="5899">
                  <c:v>26</c:v>
                </c:pt>
                <c:pt idx="5900">
                  <c:v>26</c:v>
                </c:pt>
                <c:pt idx="5901">
                  <c:v>26</c:v>
                </c:pt>
                <c:pt idx="5902">
                  <c:v>26</c:v>
                </c:pt>
                <c:pt idx="5903">
                  <c:v>26</c:v>
                </c:pt>
                <c:pt idx="5904">
                  <c:v>26</c:v>
                </c:pt>
                <c:pt idx="5905">
                  <c:v>26</c:v>
                </c:pt>
                <c:pt idx="5906">
                  <c:v>26</c:v>
                </c:pt>
                <c:pt idx="5907">
                  <c:v>26</c:v>
                </c:pt>
                <c:pt idx="5908">
                  <c:v>26</c:v>
                </c:pt>
                <c:pt idx="5909">
                  <c:v>26</c:v>
                </c:pt>
                <c:pt idx="5910">
                  <c:v>26</c:v>
                </c:pt>
                <c:pt idx="5911">
                  <c:v>26</c:v>
                </c:pt>
                <c:pt idx="5912">
                  <c:v>26</c:v>
                </c:pt>
                <c:pt idx="5913">
                  <c:v>26</c:v>
                </c:pt>
                <c:pt idx="5914">
                  <c:v>26</c:v>
                </c:pt>
                <c:pt idx="5915">
                  <c:v>26</c:v>
                </c:pt>
                <c:pt idx="5916">
                  <c:v>26</c:v>
                </c:pt>
                <c:pt idx="5917">
                  <c:v>26</c:v>
                </c:pt>
                <c:pt idx="5918">
                  <c:v>26</c:v>
                </c:pt>
                <c:pt idx="5919">
                  <c:v>26</c:v>
                </c:pt>
                <c:pt idx="5920">
                  <c:v>26</c:v>
                </c:pt>
                <c:pt idx="5921">
                  <c:v>26</c:v>
                </c:pt>
                <c:pt idx="5922">
                  <c:v>26</c:v>
                </c:pt>
                <c:pt idx="5923">
                  <c:v>26</c:v>
                </c:pt>
                <c:pt idx="5924">
                  <c:v>26</c:v>
                </c:pt>
                <c:pt idx="5925">
                  <c:v>26</c:v>
                </c:pt>
                <c:pt idx="5926">
                  <c:v>26</c:v>
                </c:pt>
                <c:pt idx="5927">
                  <c:v>26</c:v>
                </c:pt>
                <c:pt idx="5928">
                  <c:v>26</c:v>
                </c:pt>
                <c:pt idx="5929">
                  <c:v>26</c:v>
                </c:pt>
                <c:pt idx="5930">
                  <c:v>26</c:v>
                </c:pt>
                <c:pt idx="5931">
                  <c:v>26</c:v>
                </c:pt>
                <c:pt idx="5932">
                  <c:v>26</c:v>
                </c:pt>
                <c:pt idx="5933">
                  <c:v>26</c:v>
                </c:pt>
                <c:pt idx="5934">
                  <c:v>26</c:v>
                </c:pt>
                <c:pt idx="5935">
                  <c:v>26</c:v>
                </c:pt>
                <c:pt idx="5936">
                  <c:v>26</c:v>
                </c:pt>
                <c:pt idx="5937">
                  <c:v>26</c:v>
                </c:pt>
                <c:pt idx="5938">
                  <c:v>26</c:v>
                </c:pt>
                <c:pt idx="5939">
                  <c:v>26</c:v>
                </c:pt>
                <c:pt idx="5940">
                  <c:v>26</c:v>
                </c:pt>
                <c:pt idx="5941">
                  <c:v>26</c:v>
                </c:pt>
                <c:pt idx="5942">
                  <c:v>26</c:v>
                </c:pt>
                <c:pt idx="5943">
                  <c:v>26</c:v>
                </c:pt>
                <c:pt idx="5944">
                  <c:v>26</c:v>
                </c:pt>
                <c:pt idx="5945">
                  <c:v>26</c:v>
                </c:pt>
                <c:pt idx="5946">
                  <c:v>26</c:v>
                </c:pt>
                <c:pt idx="5947">
                  <c:v>26</c:v>
                </c:pt>
                <c:pt idx="5948">
                  <c:v>26</c:v>
                </c:pt>
                <c:pt idx="5949">
                  <c:v>26</c:v>
                </c:pt>
                <c:pt idx="5950">
                  <c:v>26</c:v>
                </c:pt>
                <c:pt idx="5951">
                  <c:v>26</c:v>
                </c:pt>
                <c:pt idx="5952">
                  <c:v>26</c:v>
                </c:pt>
                <c:pt idx="5953">
                  <c:v>26</c:v>
                </c:pt>
                <c:pt idx="5954">
                  <c:v>26</c:v>
                </c:pt>
                <c:pt idx="5955">
                  <c:v>26</c:v>
                </c:pt>
                <c:pt idx="5956">
                  <c:v>26</c:v>
                </c:pt>
                <c:pt idx="5957">
                  <c:v>26</c:v>
                </c:pt>
                <c:pt idx="5958">
                  <c:v>26</c:v>
                </c:pt>
                <c:pt idx="5959">
                  <c:v>26</c:v>
                </c:pt>
                <c:pt idx="5960">
                  <c:v>26</c:v>
                </c:pt>
                <c:pt idx="5961">
                  <c:v>26</c:v>
                </c:pt>
                <c:pt idx="5962">
                  <c:v>26</c:v>
                </c:pt>
                <c:pt idx="5963">
                  <c:v>26</c:v>
                </c:pt>
                <c:pt idx="5964">
                  <c:v>26</c:v>
                </c:pt>
                <c:pt idx="5965">
                  <c:v>26</c:v>
                </c:pt>
                <c:pt idx="5966">
                  <c:v>26</c:v>
                </c:pt>
                <c:pt idx="5967">
                  <c:v>26</c:v>
                </c:pt>
                <c:pt idx="5968">
                  <c:v>26</c:v>
                </c:pt>
                <c:pt idx="5969">
                  <c:v>26</c:v>
                </c:pt>
                <c:pt idx="5970">
                  <c:v>26</c:v>
                </c:pt>
                <c:pt idx="5971">
                  <c:v>26</c:v>
                </c:pt>
                <c:pt idx="5972">
                  <c:v>26</c:v>
                </c:pt>
                <c:pt idx="5973">
                  <c:v>26</c:v>
                </c:pt>
                <c:pt idx="5974">
                  <c:v>26</c:v>
                </c:pt>
                <c:pt idx="5975">
                  <c:v>26</c:v>
                </c:pt>
                <c:pt idx="5976">
                  <c:v>26</c:v>
                </c:pt>
                <c:pt idx="5977">
                  <c:v>26</c:v>
                </c:pt>
                <c:pt idx="5978">
                  <c:v>26</c:v>
                </c:pt>
                <c:pt idx="5979">
                  <c:v>26</c:v>
                </c:pt>
                <c:pt idx="5980">
                  <c:v>26</c:v>
                </c:pt>
                <c:pt idx="5981">
                  <c:v>26</c:v>
                </c:pt>
                <c:pt idx="5982">
                  <c:v>26</c:v>
                </c:pt>
                <c:pt idx="5983">
                  <c:v>26</c:v>
                </c:pt>
                <c:pt idx="5984">
                  <c:v>26</c:v>
                </c:pt>
                <c:pt idx="5985">
                  <c:v>26</c:v>
                </c:pt>
                <c:pt idx="5986">
                  <c:v>26</c:v>
                </c:pt>
                <c:pt idx="5987">
                  <c:v>26</c:v>
                </c:pt>
                <c:pt idx="5988">
                  <c:v>26</c:v>
                </c:pt>
                <c:pt idx="5989">
                  <c:v>26</c:v>
                </c:pt>
                <c:pt idx="5990">
                  <c:v>26</c:v>
                </c:pt>
                <c:pt idx="5991">
                  <c:v>26</c:v>
                </c:pt>
                <c:pt idx="5992">
                  <c:v>26</c:v>
                </c:pt>
                <c:pt idx="5993">
                  <c:v>26</c:v>
                </c:pt>
                <c:pt idx="5994">
                  <c:v>26</c:v>
                </c:pt>
                <c:pt idx="5995">
                  <c:v>26</c:v>
                </c:pt>
                <c:pt idx="5996">
                  <c:v>26</c:v>
                </c:pt>
                <c:pt idx="5997">
                  <c:v>26</c:v>
                </c:pt>
                <c:pt idx="5998">
                  <c:v>38</c:v>
                </c:pt>
                <c:pt idx="5999">
                  <c:v>38</c:v>
                </c:pt>
                <c:pt idx="6000">
                  <c:v>38</c:v>
                </c:pt>
                <c:pt idx="6001">
                  <c:v>38</c:v>
                </c:pt>
                <c:pt idx="6002">
                  <c:v>38</c:v>
                </c:pt>
                <c:pt idx="6003">
                  <c:v>38</c:v>
                </c:pt>
                <c:pt idx="6004">
                  <c:v>38</c:v>
                </c:pt>
                <c:pt idx="6005">
                  <c:v>38</c:v>
                </c:pt>
                <c:pt idx="6006">
                  <c:v>38</c:v>
                </c:pt>
                <c:pt idx="6007">
                  <c:v>38</c:v>
                </c:pt>
                <c:pt idx="6008">
                  <c:v>38</c:v>
                </c:pt>
                <c:pt idx="6009">
                  <c:v>38</c:v>
                </c:pt>
                <c:pt idx="6010">
                  <c:v>38</c:v>
                </c:pt>
                <c:pt idx="6011">
                  <c:v>38</c:v>
                </c:pt>
                <c:pt idx="6012">
                  <c:v>38</c:v>
                </c:pt>
                <c:pt idx="6013">
                  <c:v>38</c:v>
                </c:pt>
                <c:pt idx="6014">
                  <c:v>38</c:v>
                </c:pt>
                <c:pt idx="6015">
                  <c:v>38</c:v>
                </c:pt>
                <c:pt idx="6016">
                  <c:v>38</c:v>
                </c:pt>
                <c:pt idx="6017">
                  <c:v>38</c:v>
                </c:pt>
                <c:pt idx="6018">
                  <c:v>38</c:v>
                </c:pt>
                <c:pt idx="6019">
                  <c:v>38</c:v>
                </c:pt>
                <c:pt idx="6020">
                  <c:v>38</c:v>
                </c:pt>
                <c:pt idx="6021">
                  <c:v>38</c:v>
                </c:pt>
                <c:pt idx="6022">
                  <c:v>38</c:v>
                </c:pt>
                <c:pt idx="6023">
                  <c:v>38</c:v>
                </c:pt>
                <c:pt idx="6024">
                  <c:v>38</c:v>
                </c:pt>
                <c:pt idx="6025">
                  <c:v>38</c:v>
                </c:pt>
                <c:pt idx="6026">
                  <c:v>38</c:v>
                </c:pt>
                <c:pt idx="6027">
                  <c:v>38</c:v>
                </c:pt>
                <c:pt idx="6028">
                  <c:v>38</c:v>
                </c:pt>
                <c:pt idx="6029">
                  <c:v>38</c:v>
                </c:pt>
                <c:pt idx="6030">
                  <c:v>38</c:v>
                </c:pt>
                <c:pt idx="6031">
                  <c:v>38</c:v>
                </c:pt>
                <c:pt idx="6032">
                  <c:v>38</c:v>
                </c:pt>
                <c:pt idx="6033">
                  <c:v>38</c:v>
                </c:pt>
                <c:pt idx="6034">
                  <c:v>38</c:v>
                </c:pt>
                <c:pt idx="6035">
                  <c:v>38</c:v>
                </c:pt>
                <c:pt idx="6036">
                  <c:v>38</c:v>
                </c:pt>
                <c:pt idx="6037">
                  <c:v>38</c:v>
                </c:pt>
                <c:pt idx="6038">
                  <c:v>38</c:v>
                </c:pt>
                <c:pt idx="6039">
                  <c:v>38</c:v>
                </c:pt>
                <c:pt idx="6040">
                  <c:v>38</c:v>
                </c:pt>
                <c:pt idx="6041">
                  <c:v>38</c:v>
                </c:pt>
                <c:pt idx="6042">
                  <c:v>38</c:v>
                </c:pt>
                <c:pt idx="6043">
                  <c:v>38</c:v>
                </c:pt>
                <c:pt idx="6044">
                  <c:v>38</c:v>
                </c:pt>
                <c:pt idx="6045">
                  <c:v>38</c:v>
                </c:pt>
                <c:pt idx="6046">
                  <c:v>38</c:v>
                </c:pt>
                <c:pt idx="6047">
                  <c:v>38</c:v>
                </c:pt>
                <c:pt idx="6048">
                  <c:v>38</c:v>
                </c:pt>
                <c:pt idx="6049">
                  <c:v>38</c:v>
                </c:pt>
                <c:pt idx="6050">
                  <c:v>38</c:v>
                </c:pt>
                <c:pt idx="6051">
                  <c:v>38</c:v>
                </c:pt>
                <c:pt idx="6052">
                  <c:v>38</c:v>
                </c:pt>
                <c:pt idx="6053">
                  <c:v>38</c:v>
                </c:pt>
                <c:pt idx="6054">
                  <c:v>38</c:v>
                </c:pt>
                <c:pt idx="6055">
                  <c:v>38</c:v>
                </c:pt>
                <c:pt idx="6056">
                  <c:v>38</c:v>
                </c:pt>
                <c:pt idx="6057">
                  <c:v>38</c:v>
                </c:pt>
                <c:pt idx="6058">
                  <c:v>38</c:v>
                </c:pt>
                <c:pt idx="6059">
                  <c:v>38</c:v>
                </c:pt>
                <c:pt idx="6060">
                  <c:v>38</c:v>
                </c:pt>
                <c:pt idx="6061">
                  <c:v>38</c:v>
                </c:pt>
                <c:pt idx="6062">
                  <c:v>38</c:v>
                </c:pt>
                <c:pt idx="6063">
                  <c:v>38</c:v>
                </c:pt>
                <c:pt idx="6064">
                  <c:v>38</c:v>
                </c:pt>
                <c:pt idx="6065">
                  <c:v>38</c:v>
                </c:pt>
                <c:pt idx="6066">
                  <c:v>38</c:v>
                </c:pt>
                <c:pt idx="6067">
                  <c:v>38</c:v>
                </c:pt>
                <c:pt idx="6068">
                  <c:v>38</c:v>
                </c:pt>
                <c:pt idx="6069">
                  <c:v>38</c:v>
                </c:pt>
                <c:pt idx="6070">
                  <c:v>38</c:v>
                </c:pt>
                <c:pt idx="6071">
                  <c:v>38</c:v>
                </c:pt>
                <c:pt idx="6072">
                  <c:v>38</c:v>
                </c:pt>
                <c:pt idx="6073">
                  <c:v>38</c:v>
                </c:pt>
                <c:pt idx="6074">
                  <c:v>38</c:v>
                </c:pt>
                <c:pt idx="6075">
                  <c:v>38</c:v>
                </c:pt>
                <c:pt idx="6076">
                  <c:v>38</c:v>
                </c:pt>
                <c:pt idx="6077">
                  <c:v>38</c:v>
                </c:pt>
                <c:pt idx="6078">
                  <c:v>38</c:v>
                </c:pt>
                <c:pt idx="6079">
                  <c:v>38</c:v>
                </c:pt>
                <c:pt idx="6080">
                  <c:v>38</c:v>
                </c:pt>
                <c:pt idx="6081">
                  <c:v>38</c:v>
                </c:pt>
                <c:pt idx="6082">
                  <c:v>38</c:v>
                </c:pt>
                <c:pt idx="6083">
                  <c:v>38</c:v>
                </c:pt>
                <c:pt idx="6084">
                  <c:v>38</c:v>
                </c:pt>
                <c:pt idx="6085">
                  <c:v>38</c:v>
                </c:pt>
                <c:pt idx="6086">
                  <c:v>38</c:v>
                </c:pt>
                <c:pt idx="6087">
                  <c:v>38</c:v>
                </c:pt>
                <c:pt idx="6088">
                  <c:v>38</c:v>
                </c:pt>
                <c:pt idx="6089">
                  <c:v>38</c:v>
                </c:pt>
                <c:pt idx="6090">
                  <c:v>38</c:v>
                </c:pt>
                <c:pt idx="6091">
                  <c:v>38</c:v>
                </c:pt>
                <c:pt idx="6092">
                  <c:v>38</c:v>
                </c:pt>
                <c:pt idx="6093">
                  <c:v>38</c:v>
                </c:pt>
                <c:pt idx="6094">
                  <c:v>38</c:v>
                </c:pt>
                <c:pt idx="6095">
                  <c:v>38</c:v>
                </c:pt>
                <c:pt idx="6096">
                  <c:v>38</c:v>
                </c:pt>
                <c:pt idx="6097">
                  <c:v>38</c:v>
                </c:pt>
                <c:pt idx="6098">
                  <c:v>38</c:v>
                </c:pt>
                <c:pt idx="6099">
                  <c:v>38</c:v>
                </c:pt>
                <c:pt idx="6100">
                  <c:v>38</c:v>
                </c:pt>
                <c:pt idx="6101">
                  <c:v>38</c:v>
                </c:pt>
                <c:pt idx="6102">
                  <c:v>38</c:v>
                </c:pt>
                <c:pt idx="6103">
                  <c:v>38</c:v>
                </c:pt>
                <c:pt idx="6104">
                  <c:v>38</c:v>
                </c:pt>
                <c:pt idx="6105">
                  <c:v>38</c:v>
                </c:pt>
                <c:pt idx="6106">
                  <c:v>38</c:v>
                </c:pt>
                <c:pt idx="6107">
                  <c:v>38</c:v>
                </c:pt>
                <c:pt idx="6108">
                  <c:v>38</c:v>
                </c:pt>
                <c:pt idx="6109">
                  <c:v>38</c:v>
                </c:pt>
                <c:pt idx="6110">
                  <c:v>38</c:v>
                </c:pt>
                <c:pt idx="6111">
                  <c:v>38</c:v>
                </c:pt>
                <c:pt idx="6112">
                  <c:v>38</c:v>
                </c:pt>
                <c:pt idx="6113">
                  <c:v>38</c:v>
                </c:pt>
                <c:pt idx="6114">
                  <c:v>38</c:v>
                </c:pt>
                <c:pt idx="6115">
                  <c:v>38</c:v>
                </c:pt>
                <c:pt idx="6116">
                  <c:v>38</c:v>
                </c:pt>
                <c:pt idx="6117">
                  <c:v>38</c:v>
                </c:pt>
                <c:pt idx="6118">
                  <c:v>38</c:v>
                </c:pt>
                <c:pt idx="6119">
                  <c:v>38</c:v>
                </c:pt>
                <c:pt idx="6120">
                  <c:v>52</c:v>
                </c:pt>
                <c:pt idx="6121">
                  <c:v>52</c:v>
                </c:pt>
                <c:pt idx="6122">
                  <c:v>52</c:v>
                </c:pt>
                <c:pt idx="6123">
                  <c:v>52</c:v>
                </c:pt>
                <c:pt idx="6124">
                  <c:v>52</c:v>
                </c:pt>
                <c:pt idx="6125">
                  <c:v>52</c:v>
                </c:pt>
                <c:pt idx="6126">
                  <c:v>52</c:v>
                </c:pt>
                <c:pt idx="6127">
                  <c:v>52</c:v>
                </c:pt>
                <c:pt idx="6128">
                  <c:v>52</c:v>
                </c:pt>
                <c:pt idx="6129">
                  <c:v>52</c:v>
                </c:pt>
                <c:pt idx="6130">
                  <c:v>52</c:v>
                </c:pt>
                <c:pt idx="6131">
                  <c:v>52</c:v>
                </c:pt>
                <c:pt idx="6132">
                  <c:v>52</c:v>
                </c:pt>
                <c:pt idx="6133">
                  <c:v>52</c:v>
                </c:pt>
                <c:pt idx="6134">
                  <c:v>52</c:v>
                </c:pt>
                <c:pt idx="6135">
                  <c:v>52</c:v>
                </c:pt>
                <c:pt idx="6136">
                  <c:v>52</c:v>
                </c:pt>
                <c:pt idx="6137">
                  <c:v>52</c:v>
                </c:pt>
                <c:pt idx="6138">
                  <c:v>52</c:v>
                </c:pt>
                <c:pt idx="6139">
                  <c:v>52</c:v>
                </c:pt>
                <c:pt idx="6140">
                  <c:v>52</c:v>
                </c:pt>
                <c:pt idx="6141">
                  <c:v>52</c:v>
                </c:pt>
                <c:pt idx="6142">
                  <c:v>52</c:v>
                </c:pt>
                <c:pt idx="6143">
                  <c:v>52</c:v>
                </c:pt>
                <c:pt idx="6144">
                  <c:v>52</c:v>
                </c:pt>
                <c:pt idx="6145">
                  <c:v>52</c:v>
                </c:pt>
                <c:pt idx="6146">
                  <c:v>52</c:v>
                </c:pt>
                <c:pt idx="6147">
                  <c:v>52</c:v>
                </c:pt>
                <c:pt idx="6148">
                  <c:v>52</c:v>
                </c:pt>
                <c:pt idx="6149">
                  <c:v>52</c:v>
                </c:pt>
                <c:pt idx="6150">
                  <c:v>52</c:v>
                </c:pt>
                <c:pt idx="6151">
                  <c:v>52</c:v>
                </c:pt>
                <c:pt idx="6152">
                  <c:v>52</c:v>
                </c:pt>
                <c:pt idx="6153">
                  <c:v>52</c:v>
                </c:pt>
                <c:pt idx="6154">
                  <c:v>52</c:v>
                </c:pt>
                <c:pt idx="6155">
                  <c:v>52</c:v>
                </c:pt>
                <c:pt idx="6156">
                  <c:v>52</c:v>
                </c:pt>
                <c:pt idx="6157">
                  <c:v>52</c:v>
                </c:pt>
                <c:pt idx="6158">
                  <c:v>52</c:v>
                </c:pt>
                <c:pt idx="6159">
                  <c:v>52</c:v>
                </c:pt>
                <c:pt idx="6160">
                  <c:v>52</c:v>
                </c:pt>
                <c:pt idx="6161">
                  <c:v>52</c:v>
                </c:pt>
                <c:pt idx="6162">
                  <c:v>52</c:v>
                </c:pt>
                <c:pt idx="6163">
                  <c:v>52</c:v>
                </c:pt>
                <c:pt idx="6164">
                  <c:v>52</c:v>
                </c:pt>
                <c:pt idx="6165">
                  <c:v>52</c:v>
                </c:pt>
                <c:pt idx="6166">
                  <c:v>52</c:v>
                </c:pt>
                <c:pt idx="6167">
                  <c:v>52</c:v>
                </c:pt>
                <c:pt idx="6168">
                  <c:v>52</c:v>
                </c:pt>
                <c:pt idx="6169">
                  <c:v>52</c:v>
                </c:pt>
                <c:pt idx="6170">
                  <c:v>52</c:v>
                </c:pt>
                <c:pt idx="6171">
                  <c:v>52</c:v>
                </c:pt>
                <c:pt idx="6172">
                  <c:v>52</c:v>
                </c:pt>
                <c:pt idx="6173">
                  <c:v>52</c:v>
                </c:pt>
                <c:pt idx="6174">
                  <c:v>52</c:v>
                </c:pt>
                <c:pt idx="6175">
                  <c:v>52</c:v>
                </c:pt>
                <c:pt idx="6176">
                  <c:v>52</c:v>
                </c:pt>
                <c:pt idx="6177">
                  <c:v>52</c:v>
                </c:pt>
                <c:pt idx="6178">
                  <c:v>52</c:v>
                </c:pt>
                <c:pt idx="6179">
                  <c:v>52</c:v>
                </c:pt>
                <c:pt idx="6180">
                  <c:v>52</c:v>
                </c:pt>
                <c:pt idx="6181">
                  <c:v>52</c:v>
                </c:pt>
                <c:pt idx="6182">
                  <c:v>52</c:v>
                </c:pt>
                <c:pt idx="6183">
                  <c:v>52</c:v>
                </c:pt>
                <c:pt idx="6184">
                  <c:v>52</c:v>
                </c:pt>
                <c:pt idx="6185">
                  <c:v>52</c:v>
                </c:pt>
                <c:pt idx="6186">
                  <c:v>52</c:v>
                </c:pt>
                <c:pt idx="6187">
                  <c:v>52</c:v>
                </c:pt>
                <c:pt idx="6188">
                  <c:v>52</c:v>
                </c:pt>
                <c:pt idx="6189">
                  <c:v>52</c:v>
                </c:pt>
                <c:pt idx="6190">
                  <c:v>52</c:v>
                </c:pt>
                <c:pt idx="6191">
                  <c:v>52</c:v>
                </c:pt>
                <c:pt idx="6192">
                  <c:v>52</c:v>
                </c:pt>
                <c:pt idx="6193">
                  <c:v>52</c:v>
                </c:pt>
                <c:pt idx="6194">
                  <c:v>52</c:v>
                </c:pt>
                <c:pt idx="6195">
                  <c:v>52</c:v>
                </c:pt>
                <c:pt idx="6196">
                  <c:v>52</c:v>
                </c:pt>
                <c:pt idx="6197">
                  <c:v>42</c:v>
                </c:pt>
                <c:pt idx="6198">
                  <c:v>42</c:v>
                </c:pt>
                <c:pt idx="6199">
                  <c:v>42</c:v>
                </c:pt>
                <c:pt idx="6200">
                  <c:v>42</c:v>
                </c:pt>
                <c:pt idx="6201">
                  <c:v>42</c:v>
                </c:pt>
                <c:pt idx="6202">
                  <c:v>42</c:v>
                </c:pt>
                <c:pt idx="6203">
                  <c:v>42</c:v>
                </c:pt>
                <c:pt idx="6204">
                  <c:v>42</c:v>
                </c:pt>
                <c:pt idx="6205">
                  <c:v>42</c:v>
                </c:pt>
                <c:pt idx="6206">
                  <c:v>42</c:v>
                </c:pt>
                <c:pt idx="6207">
                  <c:v>42</c:v>
                </c:pt>
                <c:pt idx="6208">
                  <c:v>42</c:v>
                </c:pt>
                <c:pt idx="6209">
                  <c:v>42</c:v>
                </c:pt>
                <c:pt idx="6210">
                  <c:v>42</c:v>
                </c:pt>
                <c:pt idx="6211">
                  <c:v>42</c:v>
                </c:pt>
                <c:pt idx="6212">
                  <c:v>42</c:v>
                </c:pt>
                <c:pt idx="6213">
                  <c:v>42</c:v>
                </c:pt>
                <c:pt idx="6214">
                  <c:v>42</c:v>
                </c:pt>
                <c:pt idx="6215">
                  <c:v>42</c:v>
                </c:pt>
                <c:pt idx="6216">
                  <c:v>42</c:v>
                </c:pt>
                <c:pt idx="6217">
                  <c:v>42</c:v>
                </c:pt>
                <c:pt idx="6218">
                  <c:v>42</c:v>
                </c:pt>
                <c:pt idx="6219">
                  <c:v>42</c:v>
                </c:pt>
                <c:pt idx="6220">
                  <c:v>42</c:v>
                </c:pt>
                <c:pt idx="6221">
                  <c:v>42</c:v>
                </c:pt>
                <c:pt idx="6222">
                  <c:v>42</c:v>
                </c:pt>
                <c:pt idx="6223">
                  <c:v>42</c:v>
                </c:pt>
                <c:pt idx="6224">
                  <c:v>42</c:v>
                </c:pt>
                <c:pt idx="6225">
                  <c:v>42</c:v>
                </c:pt>
                <c:pt idx="6226">
                  <c:v>42</c:v>
                </c:pt>
                <c:pt idx="6227">
                  <c:v>42</c:v>
                </c:pt>
                <c:pt idx="6228">
                  <c:v>42</c:v>
                </c:pt>
                <c:pt idx="6229">
                  <c:v>42</c:v>
                </c:pt>
                <c:pt idx="6230">
                  <c:v>42</c:v>
                </c:pt>
                <c:pt idx="6231">
                  <c:v>42</c:v>
                </c:pt>
                <c:pt idx="6232">
                  <c:v>42</c:v>
                </c:pt>
                <c:pt idx="6233">
                  <c:v>42</c:v>
                </c:pt>
                <c:pt idx="6234">
                  <c:v>42</c:v>
                </c:pt>
                <c:pt idx="6235">
                  <c:v>42</c:v>
                </c:pt>
                <c:pt idx="6236">
                  <c:v>42</c:v>
                </c:pt>
                <c:pt idx="6237">
                  <c:v>42</c:v>
                </c:pt>
                <c:pt idx="6238">
                  <c:v>42</c:v>
                </c:pt>
                <c:pt idx="6239">
                  <c:v>42</c:v>
                </c:pt>
                <c:pt idx="6240">
                  <c:v>42</c:v>
                </c:pt>
                <c:pt idx="6241">
                  <c:v>42</c:v>
                </c:pt>
                <c:pt idx="6242">
                  <c:v>42</c:v>
                </c:pt>
                <c:pt idx="6243">
                  <c:v>42</c:v>
                </c:pt>
                <c:pt idx="6244">
                  <c:v>42</c:v>
                </c:pt>
                <c:pt idx="6245">
                  <c:v>42</c:v>
                </c:pt>
                <c:pt idx="6246">
                  <c:v>42</c:v>
                </c:pt>
                <c:pt idx="6247">
                  <c:v>42</c:v>
                </c:pt>
                <c:pt idx="6248">
                  <c:v>42</c:v>
                </c:pt>
                <c:pt idx="6249">
                  <c:v>42</c:v>
                </c:pt>
                <c:pt idx="6250">
                  <c:v>42</c:v>
                </c:pt>
                <c:pt idx="6251">
                  <c:v>42</c:v>
                </c:pt>
                <c:pt idx="6252">
                  <c:v>42</c:v>
                </c:pt>
                <c:pt idx="6253">
                  <c:v>42</c:v>
                </c:pt>
                <c:pt idx="6254">
                  <c:v>42</c:v>
                </c:pt>
                <c:pt idx="6255">
                  <c:v>42</c:v>
                </c:pt>
                <c:pt idx="6256">
                  <c:v>42</c:v>
                </c:pt>
                <c:pt idx="6257">
                  <c:v>42</c:v>
                </c:pt>
                <c:pt idx="6258">
                  <c:v>42</c:v>
                </c:pt>
                <c:pt idx="6259">
                  <c:v>42</c:v>
                </c:pt>
                <c:pt idx="6260">
                  <c:v>18</c:v>
                </c:pt>
                <c:pt idx="6261">
                  <c:v>18</c:v>
                </c:pt>
                <c:pt idx="6262">
                  <c:v>18</c:v>
                </c:pt>
                <c:pt idx="6263">
                  <c:v>18</c:v>
                </c:pt>
                <c:pt idx="6264">
                  <c:v>18</c:v>
                </c:pt>
                <c:pt idx="6265">
                  <c:v>18</c:v>
                </c:pt>
                <c:pt idx="6266">
                  <c:v>18</c:v>
                </c:pt>
                <c:pt idx="6267">
                  <c:v>18</c:v>
                </c:pt>
                <c:pt idx="6268">
                  <c:v>18</c:v>
                </c:pt>
                <c:pt idx="6269">
                  <c:v>18</c:v>
                </c:pt>
                <c:pt idx="6270">
                  <c:v>18</c:v>
                </c:pt>
                <c:pt idx="6271">
                  <c:v>18</c:v>
                </c:pt>
                <c:pt idx="6272">
                  <c:v>18</c:v>
                </c:pt>
                <c:pt idx="6273">
                  <c:v>18</c:v>
                </c:pt>
                <c:pt idx="6274">
                  <c:v>18</c:v>
                </c:pt>
                <c:pt idx="6275">
                  <c:v>18</c:v>
                </c:pt>
                <c:pt idx="6276">
                  <c:v>18</c:v>
                </c:pt>
                <c:pt idx="6277">
                  <c:v>18</c:v>
                </c:pt>
                <c:pt idx="6278">
                  <c:v>18</c:v>
                </c:pt>
                <c:pt idx="6279">
                  <c:v>18</c:v>
                </c:pt>
                <c:pt idx="6280">
                  <c:v>18</c:v>
                </c:pt>
                <c:pt idx="6281">
                  <c:v>18</c:v>
                </c:pt>
                <c:pt idx="6282">
                  <c:v>18</c:v>
                </c:pt>
                <c:pt idx="6283">
                  <c:v>18</c:v>
                </c:pt>
                <c:pt idx="6284">
                  <c:v>18</c:v>
                </c:pt>
                <c:pt idx="6285">
                  <c:v>18</c:v>
                </c:pt>
                <c:pt idx="6286">
                  <c:v>18</c:v>
                </c:pt>
                <c:pt idx="6287">
                  <c:v>18</c:v>
                </c:pt>
                <c:pt idx="6288">
                  <c:v>18</c:v>
                </c:pt>
                <c:pt idx="6289">
                  <c:v>18</c:v>
                </c:pt>
                <c:pt idx="6290">
                  <c:v>18</c:v>
                </c:pt>
                <c:pt idx="6291">
                  <c:v>18</c:v>
                </c:pt>
                <c:pt idx="6292">
                  <c:v>18</c:v>
                </c:pt>
                <c:pt idx="6293">
                  <c:v>18</c:v>
                </c:pt>
                <c:pt idx="6294">
                  <c:v>18</c:v>
                </c:pt>
                <c:pt idx="6295">
                  <c:v>18</c:v>
                </c:pt>
                <c:pt idx="6296">
                  <c:v>18</c:v>
                </c:pt>
                <c:pt idx="6297">
                  <c:v>18</c:v>
                </c:pt>
                <c:pt idx="6298">
                  <c:v>18</c:v>
                </c:pt>
                <c:pt idx="6299">
                  <c:v>18</c:v>
                </c:pt>
                <c:pt idx="6300">
                  <c:v>18</c:v>
                </c:pt>
                <c:pt idx="6301">
                  <c:v>18</c:v>
                </c:pt>
                <c:pt idx="6302">
                  <c:v>18</c:v>
                </c:pt>
                <c:pt idx="6303">
                  <c:v>18</c:v>
                </c:pt>
                <c:pt idx="6304">
                  <c:v>18</c:v>
                </c:pt>
                <c:pt idx="6305">
                  <c:v>18</c:v>
                </c:pt>
                <c:pt idx="6306">
                  <c:v>18</c:v>
                </c:pt>
                <c:pt idx="6307">
                  <c:v>18</c:v>
                </c:pt>
                <c:pt idx="6308">
                  <c:v>18</c:v>
                </c:pt>
                <c:pt idx="6309">
                  <c:v>18</c:v>
                </c:pt>
                <c:pt idx="6310">
                  <c:v>18</c:v>
                </c:pt>
                <c:pt idx="6311">
                  <c:v>18</c:v>
                </c:pt>
                <c:pt idx="6312">
                  <c:v>18</c:v>
                </c:pt>
                <c:pt idx="6313">
                  <c:v>18</c:v>
                </c:pt>
                <c:pt idx="6314">
                  <c:v>18</c:v>
                </c:pt>
                <c:pt idx="6315">
                  <c:v>18</c:v>
                </c:pt>
                <c:pt idx="6316">
                  <c:v>18</c:v>
                </c:pt>
                <c:pt idx="6317">
                  <c:v>18</c:v>
                </c:pt>
                <c:pt idx="6318">
                  <c:v>18</c:v>
                </c:pt>
                <c:pt idx="6319">
                  <c:v>18</c:v>
                </c:pt>
                <c:pt idx="6320">
                  <c:v>18</c:v>
                </c:pt>
                <c:pt idx="6321">
                  <c:v>18</c:v>
                </c:pt>
                <c:pt idx="6322">
                  <c:v>18</c:v>
                </c:pt>
                <c:pt idx="6323">
                  <c:v>18</c:v>
                </c:pt>
                <c:pt idx="6324">
                  <c:v>18</c:v>
                </c:pt>
                <c:pt idx="6325">
                  <c:v>18</c:v>
                </c:pt>
                <c:pt idx="6326">
                  <c:v>18</c:v>
                </c:pt>
                <c:pt idx="6327">
                  <c:v>18</c:v>
                </c:pt>
                <c:pt idx="6328">
                  <c:v>18</c:v>
                </c:pt>
                <c:pt idx="6329">
                  <c:v>18</c:v>
                </c:pt>
                <c:pt idx="6330">
                  <c:v>18</c:v>
                </c:pt>
                <c:pt idx="6331">
                  <c:v>18</c:v>
                </c:pt>
                <c:pt idx="6332">
                  <c:v>18</c:v>
                </c:pt>
                <c:pt idx="6333">
                  <c:v>18</c:v>
                </c:pt>
                <c:pt idx="6334">
                  <c:v>18</c:v>
                </c:pt>
                <c:pt idx="6335">
                  <c:v>18</c:v>
                </c:pt>
                <c:pt idx="6336">
                  <c:v>18</c:v>
                </c:pt>
                <c:pt idx="6337">
                  <c:v>18</c:v>
                </c:pt>
                <c:pt idx="6338">
                  <c:v>18</c:v>
                </c:pt>
                <c:pt idx="6339">
                  <c:v>18</c:v>
                </c:pt>
                <c:pt idx="6340">
                  <c:v>18</c:v>
                </c:pt>
                <c:pt idx="6341">
                  <c:v>18</c:v>
                </c:pt>
                <c:pt idx="6342">
                  <c:v>18</c:v>
                </c:pt>
                <c:pt idx="6343">
                  <c:v>18</c:v>
                </c:pt>
                <c:pt idx="6344">
                  <c:v>18</c:v>
                </c:pt>
                <c:pt idx="6345">
                  <c:v>18</c:v>
                </c:pt>
                <c:pt idx="6346">
                  <c:v>18</c:v>
                </c:pt>
                <c:pt idx="6347">
                  <c:v>18</c:v>
                </c:pt>
                <c:pt idx="6348">
                  <c:v>18</c:v>
                </c:pt>
                <c:pt idx="6349">
                  <c:v>18</c:v>
                </c:pt>
                <c:pt idx="6350">
                  <c:v>18</c:v>
                </c:pt>
                <c:pt idx="6351">
                  <c:v>18</c:v>
                </c:pt>
                <c:pt idx="6352">
                  <c:v>18</c:v>
                </c:pt>
                <c:pt idx="6353">
                  <c:v>18</c:v>
                </c:pt>
                <c:pt idx="6354">
                  <c:v>18</c:v>
                </c:pt>
                <c:pt idx="6355">
                  <c:v>18</c:v>
                </c:pt>
                <c:pt idx="6356">
                  <c:v>18</c:v>
                </c:pt>
                <c:pt idx="6357">
                  <c:v>18</c:v>
                </c:pt>
                <c:pt idx="6358">
                  <c:v>18</c:v>
                </c:pt>
                <c:pt idx="6359">
                  <c:v>18</c:v>
                </c:pt>
                <c:pt idx="6360">
                  <c:v>18</c:v>
                </c:pt>
                <c:pt idx="6361">
                  <c:v>18</c:v>
                </c:pt>
                <c:pt idx="6362">
                  <c:v>18</c:v>
                </c:pt>
                <c:pt idx="6363">
                  <c:v>18</c:v>
                </c:pt>
                <c:pt idx="6364">
                  <c:v>18</c:v>
                </c:pt>
                <c:pt idx="6365">
                  <c:v>18</c:v>
                </c:pt>
                <c:pt idx="6366">
                  <c:v>18</c:v>
                </c:pt>
                <c:pt idx="6367">
                  <c:v>18</c:v>
                </c:pt>
                <c:pt idx="6368">
                  <c:v>18</c:v>
                </c:pt>
                <c:pt idx="6369">
                  <c:v>18</c:v>
                </c:pt>
                <c:pt idx="6370">
                  <c:v>18</c:v>
                </c:pt>
                <c:pt idx="6371">
                  <c:v>18</c:v>
                </c:pt>
                <c:pt idx="6372">
                  <c:v>18</c:v>
                </c:pt>
                <c:pt idx="6373">
                  <c:v>18</c:v>
                </c:pt>
                <c:pt idx="6374">
                  <c:v>18</c:v>
                </c:pt>
                <c:pt idx="6375">
                  <c:v>18</c:v>
                </c:pt>
                <c:pt idx="6376">
                  <c:v>18</c:v>
                </c:pt>
                <c:pt idx="6377">
                  <c:v>18</c:v>
                </c:pt>
                <c:pt idx="6378">
                  <c:v>18</c:v>
                </c:pt>
                <c:pt idx="6379">
                  <c:v>18</c:v>
                </c:pt>
                <c:pt idx="6380">
                  <c:v>18</c:v>
                </c:pt>
                <c:pt idx="6381">
                  <c:v>18</c:v>
                </c:pt>
                <c:pt idx="6382">
                  <c:v>18</c:v>
                </c:pt>
                <c:pt idx="6383">
                  <c:v>18</c:v>
                </c:pt>
                <c:pt idx="6384">
                  <c:v>18</c:v>
                </c:pt>
                <c:pt idx="6385">
                  <c:v>18</c:v>
                </c:pt>
                <c:pt idx="6386">
                  <c:v>18</c:v>
                </c:pt>
                <c:pt idx="6387">
                  <c:v>18</c:v>
                </c:pt>
                <c:pt idx="6388">
                  <c:v>18</c:v>
                </c:pt>
                <c:pt idx="6389">
                  <c:v>18</c:v>
                </c:pt>
                <c:pt idx="6390">
                  <c:v>18</c:v>
                </c:pt>
                <c:pt idx="6391">
                  <c:v>18</c:v>
                </c:pt>
                <c:pt idx="6392">
                  <c:v>18</c:v>
                </c:pt>
                <c:pt idx="6393">
                  <c:v>18</c:v>
                </c:pt>
                <c:pt idx="6394">
                  <c:v>18</c:v>
                </c:pt>
                <c:pt idx="6395">
                  <c:v>18</c:v>
                </c:pt>
                <c:pt idx="6396">
                  <c:v>18</c:v>
                </c:pt>
                <c:pt idx="6397">
                  <c:v>18</c:v>
                </c:pt>
                <c:pt idx="6398">
                  <c:v>18</c:v>
                </c:pt>
                <c:pt idx="6399">
                  <c:v>18</c:v>
                </c:pt>
                <c:pt idx="6400">
                  <c:v>18</c:v>
                </c:pt>
                <c:pt idx="6401">
                  <c:v>18</c:v>
                </c:pt>
                <c:pt idx="6402">
                  <c:v>18</c:v>
                </c:pt>
                <c:pt idx="6403">
                  <c:v>18</c:v>
                </c:pt>
                <c:pt idx="6404">
                  <c:v>18</c:v>
                </c:pt>
                <c:pt idx="6405">
                  <c:v>33</c:v>
                </c:pt>
                <c:pt idx="6406">
                  <c:v>35</c:v>
                </c:pt>
                <c:pt idx="6407">
                  <c:v>33</c:v>
                </c:pt>
                <c:pt idx="6408">
                  <c:v>35</c:v>
                </c:pt>
                <c:pt idx="6409">
                  <c:v>33</c:v>
                </c:pt>
                <c:pt idx="6410">
                  <c:v>35</c:v>
                </c:pt>
                <c:pt idx="6411">
                  <c:v>33</c:v>
                </c:pt>
                <c:pt idx="6412">
                  <c:v>35</c:v>
                </c:pt>
                <c:pt idx="6413">
                  <c:v>35</c:v>
                </c:pt>
                <c:pt idx="6414">
                  <c:v>35</c:v>
                </c:pt>
                <c:pt idx="6415">
                  <c:v>33</c:v>
                </c:pt>
                <c:pt idx="6416">
                  <c:v>35</c:v>
                </c:pt>
                <c:pt idx="6417">
                  <c:v>35</c:v>
                </c:pt>
                <c:pt idx="6418">
                  <c:v>33</c:v>
                </c:pt>
                <c:pt idx="6419">
                  <c:v>35</c:v>
                </c:pt>
                <c:pt idx="6420">
                  <c:v>33</c:v>
                </c:pt>
                <c:pt idx="6421">
                  <c:v>35</c:v>
                </c:pt>
                <c:pt idx="6422">
                  <c:v>35</c:v>
                </c:pt>
                <c:pt idx="6423">
                  <c:v>35</c:v>
                </c:pt>
                <c:pt idx="6424">
                  <c:v>35</c:v>
                </c:pt>
                <c:pt idx="6425">
                  <c:v>33</c:v>
                </c:pt>
                <c:pt idx="6426">
                  <c:v>33</c:v>
                </c:pt>
                <c:pt idx="6427">
                  <c:v>35</c:v>
                </c:pt>
                <c:pt idx="6428">
                  <c:v>33</c:v>
                </c:pt>
                <c:pt idx="6429">
                  <c:v>35</c:v>
                </c:pt>
                <c:pt idx="6430">
                  <c:v>33</c:v>
                </c:pt>
                <c:pt idx="6431">
                  <c:v>33</c:v>
                </c:pt>
                <c:pt idx="6432">
                  <c:v>35</c:v>
                </c:pt>
                <c:pt idx="6433">
                  <c:v>35</c:v>
                </c:pt>
                <c:pt idx="6434">
                  <c:v>33</c:v>
                </c:pt>
                <c:pt idx="6435">
                  <c:v>33</c:v>
                </c:pt>
                <c:pt idx="6436">
                  <c:v>33</c:v>
                </c:pt>
                <c:pt idx="6437">
                  <c:v>35</c:v>
                </c:pt>
                <c:pt idx="6438">
                  <c:v>33</c:v>
                </c:pt>
                <c:pt idx="6439">
                  <c:v>33</c:v>
                </c:pt>
                <c:pt idx="6440">
                  <c:v>35</c:v>
                </c:pt>
                <c:pt idx="6441">
                  <c:v>33</c:v>
                </c:pt>
                <c:pt idx="6442">
                  <c:v>33</c:v>
                </c:pt>
                <c:pt idx="6443">
                  <c:v>33</c:v>
                </c:pt>
                <c:pt idx="6444">
                  <c:v>33</c:v>
                </c:pt>
                <c:pt idx="6445">
                  <c:v>33</c:v>
                </c:pt>
                <c:pt idx="6446">
                  <c:v>33</c:v>
                </c:pt>
                <c:pt idx="6447">
                  <c:v>35</c:v>
                </c:pt>
                <c:pt idx="6448">
                  <c:v>33</c:v>
                </c:pt>
                <c:pt idx="6449">
                  <c:v>33</c:v>
                </c:pt>
                <c:pt idx="6450">
                  <c:v>33</c:v>
                </c:pt>
                <c:pt idx="6451">
                  <c:v>33</c:v>
                </c:pt>
                <c:pt idx="6452">
                  <c:v>33</c:v>
                </c:pt>
                <c:pt idx="6453">
                  <c:v>35</c:v>
                </c:pt>
                <c:pt idx="6454">
                  <c:v>33</c:v>
                </c:pt>
                <c:pt idx="6455">
                  <c:v>33</c:v>
                </c:pt>
                <c:pt idx="6456">
                  <c:v>33</c:v>
                </c:pt>
                <c:pt idx="6457">
                  <c:v>33</c:v>
                </c:pt>
                <c:pt idx="6458">
                  <c:v>33</c:v>
                </c:pt>
                <c:pt idx="6459">
                  <c:v>33</c:v>
                </c:pt>
                <c:pt idx="6460">
                  <c:v>33</c:v>
                </c:pt>
                <c:pt idx="6461">
                  <c:v>33</c:v>
                </c:pt>
                <c:pt idx="6462">
                  <c:v>33</c:v>
                </c:pt>
                <c:pt idx="6463">
                  <c:v>35</c:v>
                </c:pt>
                <c:pt idx="6464">
                  <c:v>33</c:v>
                </c:pt>
                <c:pt idx="6465">
                  <c:v>33</c:v>
                </c:pt>
                <c:pt idx="6466">
                  <c:v>33</c:v>
                </c:pt>
                <c:pt idx="6467">
                  <c:v>35</c:v>
                </c:pt>
                <c:pt idx="6468">
                  <c:v>33</c:v>
                </c:pt>
                <c:pt idx="6469">
                  <c:v>35</c:v>
                </c:pt>
                <c:pt idx="6470">
                  <c:v>35</c:v>
                </c:pt>
                <c:pt idx="6471">
                  <c:v>35</c:v>
                </c:pt>
                <c:pt idx="6472">
                  <c:v>35</c:v>
                </c:pt>
                <c:pt idx="6473">
                  <c:v>33</c:v>
                </c:pt>
                <c:pt idx="6474">
                  <c:v>35</c:v>
                </c:pt>
                <c:pt idx="6475">
                  <c:v>35</c:v>
                </c:pt>
                <c:pt idx="6476">
                  <c:v>35</c:v>
                </c:pt>
                <c:pt idx="6477">
                  <c:v>35</c:v>
                </c:pt>
                <c:pt idx="6478">
                  <c:v>35</c:v>
                </c:pt>
                <c:pt idx="6479">
                  <c:v>35</c:v>
                </c:pt>
                <c:pt idx="6480">
                  <c:v>35</c:v>
                </c:pt>
                <c:pt idx="6481">
                  <c:v>33</c:v>
                </c:pt>
                <c:pt idx="6482">
                  <c:v>35</c:v>
                </c:pt>
                <c:pt idx="6483">
                  <c:v>33</c:v>
                </c:pt>
                <c:pt idx="6484">
                  <c:v>33</c:v>
                </c:pt>
                <c:pt idx="6485">
                  <c:v>33</c:v>
                </c:pt>
                <c:pt idx="6486">
                  <c:v>35</c:v>
                </c:pt>
                <c:pt idx="6487">
                  <c:v>35</c:v>
                </c:pt>
                <c:pt idx="6488">
                  <c:v>33</c:v>
                </c:pt>
                <c:pt idx="6489">
                  <c:v>35</c:v>
                </c:pt>
                <c:pt idx="6490">
                  <c:v>35</c:v>
                </c:pt>
                <c:pt idx="6491">
                  <c:v>33</c:v>
                </c:pt>
                <c:pt idx="6492">
                  <c:v>35</c:v>
                </c:pt>
                <c:pt idx="6493">
                  <c:v>33</c:v>
                </c:pt>
                <c:pt idx="6494">
                  <c:v>33</c:v>
                </c:pt>
                <c:pt idx="6495">
                  <c:v>33</c:v>
                </c:pt>
                <c:pt idx="6496">
                  <c:v>35</c:v>
                </c:pt>
                <c:pt idx="6497">
                  <c:v>33</c:v>
                </c:pt>
                <c:pt idx="6498">
                  <c:v>33</c:v>
                </c:pt>
                <c:pt idx="6499">
                  <c:v>35</c:v>
                </c:pt>
                <c:pt idx="6500">
                  <c:v>33</c:v>
                </c:pt>
                <c:pt idx="6501">
                  <c:v>33</c:v>
                </c:pt>
                <c:pt idx="6502">
                  <c:v>33</c:v>
                </c:pt>
                <c:pt idx="6503">
                  <c:v>33</c:v>
                </c:pt>
                <c:pt idx="6504">
                  <c:v>35</c:v>
                </c:pt>
                <c:pt idx="6505">
                  <c:v>35</c:v>
                </c:pt>
                <c:pt idx="6506">
                  <c:v>35</c:v>
                </c:pt>
                <c:pt idx="6507">
                  <c:v>35</c:v>
                </c:pt>
                <c:pt idx="6508">
                  <c:v>35</c:v>
                </c:pt>
                <c:pt idx="6509">
                  <c:v>35</c:v>
                </c:pt>
                <c:pt idx="6510">
                  <c:v>33</c:v>
                </c:pt>
                <c:pt idx="6511">
                  <c:v>33</c:v>
                </c:pt>
                <c:pt idx="6512">
                  <c:v>33</c:v>
                </c:pt>
                <c:pt idx="6513">
                  <c:v>35</c:v>
                </c:pt>
                <c:pt idx="6514">
                  <c:v>35</c:v>
                </c:pt>
                <c:pt idx="6515">
                  <c:v>35</c:v>
                </c:pt>
                <c:pt idx="6516">
                  <c:v>35</c:v>
                </c:pt>
                <c:pt idx="6517">
                  <c:v>35</c:v>
                </c:pt>
                <c:pt idx="6518">
                  <c:v>35</c:v>
                </c:pt>
                <c:pt idx="6519">
                  <c:v>33</c:v>
                </c:pt>
                <c:pt idx="6520">
                  <c:v>35</c:v>
                </c:pt>
                <c:pt idx="6521">
                  <c:v>35</c:v>
                </c:pt>
                <c:pt idx="6522">
                  <c:v>33</c:v>
                </c:pt>
                <c:pt idx="6523">
                  <c:v>35</c:v>
                </c:pt>
                <c:pt idx="6524">
                  <c:v>33</c:v>
                </c:pt>
                <c:pt idx="6525">
                  <c:v>35</c:v>
                </c:pt>
                <c:pt idx="6526">
                  <c:v>35</c:v>
                </c:pt>
                <c:pt idx="6527">
                  <c:v>35</c:v>
                </c:pt>
                <c:pt idx="6528">
                  <c:v>33</c:v>
                </c:pt>
                <c:pt idx="6529">
                  <c:v>33</c:v>
                </c:pt>
                <c:pt idx="6530">
                  <c:v>33</c:v>
                </c:pt>
                <c:pt idx="6531">
                  <c:v>33</c:v>
                </c:pt>
                <c:pt idx="6532">
                  <c:v>33</c:v>
                </c:pt>
                <c:pt idx="6533">
                  <c:v>33</c:v>
                </c:pt>
                <c:pt idx="6534">
                  <c:v>35</c:v>
                </c:pt>
                <c:pt idx="6535">
                  <c:v>35</c:v>
                </c:pt>
                <c:pt idx="6536">
                  <c:v>35</c:v>
                </c:pt>
                <c:pt idx="6537">
                  <c:v>35</c:v>
                </c:pt>
                <c:pt idx="6538">
                  <c:v>35</c:v>
                </c:pt>
                <c:pt idx="6539">
                  <c:v>33</c:v>
                </c:pt>
                <c:pt idx="6540">
                  <c:v>33</c:v>
                </c:pt>
                <c:pt idx="6541">
                  <c:v>33</c:v>
                </c:pt>
                <c:pt idx="6542">
                  <c:v>35</c:v>
                </c:pt>
                <c:pt idx="6543">
                  <c:v>35</c:v>
                </c:pt>
                <c:pt idx="6544">
                  <c:v>35</c:v>
                </c:pt>
                <c:pt idx="6545">
                  <c:v>33</c:v>
                </c:pt>
                <c:pt idx="6546">
                  <c:v>35</c:v>
                </c:pt>
                <c:pt idx="6547">
                  <c:v>35</c:v>
                </c:pt>
                <c:pt idx="6548">
                  <c:v>35</c:v>
                </c:pt>
                <c:pt idx="6549">
                  <c:v>35</c:v>
                </c:pt>
                <c:pt idx="6550">
                  <c:v>33</c:v>
                </c:pt>
                <c:pt idx="6551">
                  <c:v>35</c:v>
                </c:pt>
                <c:pt idx="6552">
                  <c:v>35</c:v>
                </c:pt>
                <c:pt idx="6553">
                  <c:v>33</c:v>
                </c:pt>
                <c:pt idx="6554">
                  <c:v>33</c:v>
                </c:pt>
                <c:pt idx="6555">
                  <c:v>35</c:v>
                </c:pt>
                <c:pt idx="6556">
                  <c:v>35</c:v>
                </c:pt>
                <c:pt idx="6557">
                  <c:v>35</c:v>
                </c:pt>
                <c:pt idx="6558">
                  <c:v>35</c:v>
                </c:pt>
                <c:pt idx="6559">
                  <c:v>33</c:v>
                </c:pt>
                <c:pt idx="6560">
                  <c:v>35</c:v>
                </c:pt>
                <c:pt idx="6561">
                  <c:v>35</c:v>
                </c:pt>
                <c:pt idx="6562">
                  <c:v>35</c:v>
                </c:pt>
                <c:pt idx="6563">
                  <c:v>35</c:v>
                </c:pt>
                <c:pt idx="6564">
                  <c:v>35</c:v>
                </c:pt>
                <c:pt idx="6565">
                  <c:v>35</c:v>
                </c:pt>
                <c:pt idx="6566">
                  <c:v>35</c:v>
                </c:pt>
                <c:pt idx="6567">
                  <c:v>35</c:v>
                </c:pt>
                <c:pt idx="6568">
                  <c:v>35</c:v>
                </c:pt>
                <c:pt idx="6569">
                  <c:v>33</c:v>
                </c:pt>
                <c:pt idx="6570">
                  <c:v>33</c:v>
                </c:pt>
                <c:pt idx="6571">
                  <c:v>35</c:v>
                </c:pt>
                <c:pt idx="6572">
                  <c:v>35</c:v>
                </c:pt>
                <c:pt idx="6573">
                  <c:v>33</c:v>
                </c:pt>
                <c:pt idx="6574">
                  <c:v>35</c:v>
                </c:pt>
                <c:pt idx="6575">
                  <c:v>33</c:v>
                </c:pt>
                <c:pt idx="6576">
                  <c:v>33</c:v>
                </c:pt>
                <c:pt idx="6577">
                  <c:v>33</c:v>
                </c:pt>
                <c:pt idx="6578">
                  <c:v>33</c:v>
                </c:pt>
                <c:pt idx="6579">
                  <c:v>33</c:v>
                </c:pt>
                <c:pt idx="6580">
                  <c:v>33</c:v>
                </c:pt>
                <c:pt idx="6581">
                  <c:v>33</c:v>
                </c:pt>
                <c:pt idx="6582">
                  <c:v>33</c:v>
                </c:pt>
                <c:pt idx="6583">
                  <c:v>33</c:v>
                </c:pt>
                <c:pt idx="6584">
                  <c:v>33</c:v>
                </c:pt>
                <c:pt idx="6585">
                  <c:v>33</c:v>
                </c:pt>
                <c:pt idx="6586">
                  <c:v>33</c:v>
                </c:pt>
                <c:pt idx="6587">
                  <c:v>33</c:v>
                </c:pt>
                <c:pt idx="6588">
                  <c:v>33</c:v>
                </c:pt>
                <c:pt idx="6589">
                  <c:v>35</c:v>
                </c:pt>
                <c:pt idx="6590">
                  <c:v>33</c:v>
                </c:pt>
                <c:pt idx="6591">
                  <c:v>33</c:v>
                </c:pt>
                <c:pt idx="6592">
                  <c:v>35</c:v>
                </c:pt>
                <c:pt idx="6593">
                  <c:v>35</c:v>
                </c:pt>
                <c:pt idx="6594">
                  <c:v>33</c:v>
                </c:pt>
                <c:pt idx="6595">
                  <c:v>33</c:v>
                </c:pt>
                <c:pt idx="6596">
                  <c:v>33</c:v>
                </c:pt>
                <c:pt idx="6597">
                  <c:v>33</c:v>
                </c:pt>
                <c:pt idx="6598">
                  <c:v>35</c:v>
                </c:pt>
                <c:pt idx="6599">
                  <c:v>33</c:v>
                </c:pt>
                <c:pt idx="6600">
                  <c:v>35</c:v>
                </c:pt>
                <c:pt idx="6601">
                  <c:v>33</c:v>
                </c:pt>
                <c:pt idx="6602">
                  <c:v>33</c:v>
                </c:pt>
                <c:pt idx="6603">
                  <c:v>33</c:v>
                </c:pt>
                <c:pt idx="6604">
                  <c:v>33</c:v>
                </c:pt>
                <c:pt idx="6605">
                  <c:v>33</c:v>
                </c:pt>
                <c:pt idx="6606">
                  <c:v>33</c:v>
                </c:pt>
                <c:pt idx="6607">
                  <c:v>35</c:v>
                </c:pt>
                <c:pt idx="6608">
                  <c:v>33</c:v>
                </c:pt>
                <c:pt idx="6609">
                  <c:v>33</c:v>
                </c:pt>
                <c:pt idx="6610">
                  <c:v>35</c:v>
                </c:pt>
                <c:pt idx="6611">
                  <c:v>33</c:v>
                </c:pt>
                <c:pt idx="6612">
                  <c:v>33</c:v>
                </c:pt>
                <c:pt idx="6613">
                  <c:v>35</c:v>
                </c:pt>
                <c:pt idx="6614">
                  <c:v>33</c:v>
                </c:pt>
                <c:pt idx="6615">
                  <c:v>33</c:v>
                </c:pt>
                <c:pt idx="6616">
                  <c:v>33</c:v>
                </c:pt>
                <c:pt idx="6617">
                  <c:v>33</c:v>
                </c:pt>
                <c:pt idx="6618">
                  <c:v>35</c:v>
                </c:pt>
                <c:pt idx="6619">
                  <c:v>33</c:v>
                </c:pt>
                <c:pt idx="6620">
                  <c:v>33</c:v>
                </c:pt>
                <c:pt idx="6621">
                  <c:v>33</c:v>
                </c:pt>
                <c:pt idx="6622">
                  <c:v>33</c:v>
                </c:pt>
                <c:pt idx="6623">
                  <c:v>33</c:v>
                </c:pt>
                <c:pt idx="6624">
                  <c:v>33</c:v>
                </c:pt>
                <c:pt idx="6625">
                  <c:v>33</c:v>
                </c:pt>
                <c:pt idx="6626">
                  <c:v>33</c:v>
                </c:pt>
                <c:pt idx="6627">
                  <c:v>33</c:v>
                </c:pt>
                <c:pt idx="6628">
                  <c:v>33</c:v>
                </c:pt>
                <c:pt idx="6629">
                  <c:v>33</c:v>
                </c:pt>
                <c:pt idx="6630">
                  <c:v>35</c:v>
                </c:pt>
                <c:pt idx="6631">
                  <c:v>35</c:v>
                </c:pt>
                <c:pt idx="6632">
                  <c:v>33</c:v>
                </c:pt>
                <c:pt idx="6633">
                  <c:v>33</c:v>
                </c:pt>
                <c:pt idx="6634">
                  <c:v>33</c:v>
                </c:pt>
                <c:pt idx="6635">
                  <c:v>35</c:v>
                </c:pt>
                <c:pt idx="6636">
                  <c:v>33</c:v>
                </c:pt>
                <c:pt idx="6637">
                  <c:v>33</c:v>
                </c:pt>
                <c:pt idx="6638">
                  <c:v>35</c:v>
                </c:pt>
                <c:pt idx="6639">
                  <c:v>35</c:v>
                </c:pt>
                <c:pt idx="6640">
                  <c:v>35</c:v>
                </c:pt>
                <c:pt idx="6641">
                  <c:v>35</c:v>
                </c:pt>
                <c:pt idx="6642">
                  <c:v>35</c:v>
                </c:pt>
                <c:pt idx="6643">
                  <c:v>35</c:v>
                </c:pt>
                <c:pt idx="6644">
                  <c:v>35</c:v>
                </c:pt>
                <c:pt idx="6645">
                  <c:v>35</c:v>
                </c:pt>
                <c:pt idx="6646">
                  <c:v>33</c:v>
                </c:pt>
                <c:pt idx="6647">
                  <c:v>33</c:v>
                </c:pt>
                <c:pt idx="6648">
                  <c:v>35</c:v>
                </c:pt>
                <c:pt idx="6649">
                  <c:v>33</c:v>
                </c:pt>
                <c:pt idx="6650">
                  <c:v>35</c:v>
                </c:pt>
                <c:pt idx="6651">
                  <c:v>35</c:v>
                </c:pt>
                <c:pt idx="6652">
                  <c:v>35</c:v>
                </c:pt>
                <c:pt idx="6653">
                  <c:v>35</c:v>
                </c:pt>
                <c:pt idx="6654">
                  <c:v>35</c:v>
                </c:pt>
                <c:pt idx="6655">
                  <c:v>35</c:v>
                </c:pt>
                <c:pt idx="6656">
                  <c:v>35</c:v>
                </c:pt>
                <c:pt idx="6657">
                  <c:v>35</c:v>
                </c:pt>
                <c:pt idx="6658">
                  <c:v>35</c:v>
                </c:pt>
                <c:pt idx="6659">
                  <c:v>33</c:v>
                </c:pt>
                <c:pt idx="6660">
                  <c:v>35</c:v>
                </c:pt>
                <c:pt idx="6661">
                  <c:v>33</c:v>
                </c:pt>
                <c:pt idx="6662">
                  <c:v>35</c:v>
                </c:pt>
                <c:pt idx="6663">
                  <c:v>33</c:v>
                </c:pt>
                <c:pt idx="6664">
                  <c:v>33</c:v>
                </c:pt>
                <c:pt idx="6665">
                  <c:v>35</c:v>
                </c:pt>
                <c:pt idx="6666">
                  <c:v>33</c:v>
                </c:pt>
                <c:pt idx="6667">
                  <c:v>35</c:v>
                </c:pt>
                <c:pt idx="6668">
                  <c:v>28</c:v>
                </c:pt>
                <c:pt idx="6669">
                  <c:v>28</c:v>
                </c:pt>
                <c:pt idx="6670">
                  <c:v>28</c:v>
                </c:pt>
                <c:pt idx="6671">
                  <c:v>28</c:v>
                </c:pt>
                <c:pt idx="6672">
                  <c:v>28</c:v>
                </c:pt>
                <c:pt idx="6673">
                  <c:v>28</c:v>
                </c:pt>
                <c:pt idx="6674">
                  <c:v>28</c:v>
                </c:pt>
                <c:pt idx="6675">
                  <c:v>28</c:v>
                </c:pt>
                <c:pt idx="6676">
                  <c:v>28</c:v>
                </c:pt>
                <c:pt idx="6677">
                  <c:v>28</c:v>
                </c:pt>
                <c:pt idx="6678">
                  <c:v>28</c:v>
                </c:pt>
                <c:pt idx="6679">
                  <c:v>28</c:v>
                </c:pt>
                <c:pt idx="6680">
                  <c:v>28</c:v>
                </c:pt>
                <c:pt idx="6681">
                  <c:v>28</c:v>
                </c:pt>
                <c:pt idx="6682">
                  <c:v>28</c:v>
                </c:pt>
                <c:pt idx="6683">
                  <c:v>28</c:v>
                </c:pt>
                <c:pt idx="6684">
                  <c:v>28</c:v>
                </c:pt>
                <c:pt idx="6685">
                  <c:v>28</c:v>
                </c:pt>
                <c:pt idx="6686">
                  <c:v>28</c:v>
                </c:pt>
                <c:pt idx="6687">
                  <c:v>28</c:v>
                </c:pt>
                <c:pt idx="6688">
                  <c:v>28</c:v>
                </c:pt>
                <c:pt idx="6689">
                  <c:v>28</c:v>
                </c:pt>
                <c:pt idx="6690">
                  <c:v>28</c:v>
                </c:pt>
                <c:pt idx="6691">
                  <c:v>28</c:v>
                </c:pt>
                <c:pt idx="6692">
                  <c:v>28</c:v>
                </c:pt>
                <c:pt idx="6693">
                  <c:v>28</c:v>
                </c:pt>
                <c:pt idx="6694">
                  <c:v>28</c:v>
                </c:pt>
                <c:pt idx="6695">
                  <c:v>28</c:v>
                </c:pt>
                <c:pt idx="6696">
                  <c:v>28</c:v>
                </c:pt>
                <c:pt idx="6697">
                  <c:v>28</c:v>
                </c:pt>
                <c:pt idx="6698">
                  <c:v>28</c:v>
                </c:pt>
                <c:pt idx="6699">
                  <c:v>28</c:v>
                </c:pt>
                <c:pt idx="6700">
                  <c:v>28</c:v>
                </c:pt>
                <c:pt idx="6701">
                  <c:v>28</c:v>
                </c:pt>
                <c:pt idx="6702">
                  <c:v>28</c:v>
                </c:pt>
                <c:pt idx="6703">
                  <c:v>28</c:v>
                </c:pt>
                <c:pt idx="6704">
                  <c:v>28</c:v>
                </c:pt>
                <c:pt idx="6705">
                  <c:v>28</c:v>
                </c:pt>
                <c:pt idx="6706">
                  <c:v>28</c:v>
                </c:pt>
                <c:pt idx="6707">
                  <c:v>28</c:v>
                </c:pt>
                <c:pt idx="6708">
                  <c:v>28</c:v>
                </c:pt>
                <c:pt idx="6709">
                  <c:v>28</c:v>
                </c:pt>
                <c:pt idx="6710">
                  <c:v>28</c:v>
                </c:pt>
                <c:pt idx="6711">
                  <c:v>28</c:v>
                </c:pt>
                <c:pt idx="6712">
                  <c:v>28</c:v>
                </c:pt>
                <c:pt idx="6713">
                  <c:v>28</c:v>
                </c:pt>
                <c:pt idx="6714">
                  <c:v>28</c:v>
                </c:pt>
                <c:pt idx="6715">
                  <c:v>28</c:v>
                </c:pt>
                <c:pt idx="6716">
                  <c:v>28</c:v>
                </c:pt>
                <c:pt idx="6717">
                  <c:v>28</c:v>
                </c:pt>
                <c:pt idx="6718">
                  <c:v>28</c:v>
                </c:pt>
                <c:pt idx="6719">
                  <c:v>28</c:v>
                </c:pt>
                <c:pt idx="6720">
                  <c:v>28</c:v>
                </c:pt>
                <c:pt idx="6721">
                  <c:v>28</c:v>
                </c:pt>
                <c:pt idx="6722">
                  <c:v>28</c:v>
                </c:pt>
                <c:pt idx="6723">
                  <c:v>28</c:v>
                </c:pt>
                <c:pt idx="6724">
                  <c:v>28</c:v>
                </c:pt>
                <c:pt idx="6725">
                  <c:v>28</c:v>
                </c:pt>
                <c:pt idx="6726">
                  <c:v>28</c:v>
                </c:pt>
                <c:pt idx="6727">
                  <c:v>28</c:v>
                </c:pt>
                <c:pt idx="6728">
                  <c:v>28</c:v>
                </c:pt>
                <c:pt idx="6729">
                  <c:v>28</c:v>
                </c:pt>
                <c:pt idx="6730">
                  <c:v>28</c:v>
                </c:pt>
                <c:pt idx="6731">
                  <c:v>28</c:v>
                </c:pt>
                <c:pt idx="6732">
                  <c:v>28</c:v>
                </c:pt>
                <c:pt idx="6733">
                  <c:v>28</c:v>
                </c:pt>
                <c:pt idx="6734">
                  <c:v>28</c:v>
                </c:pt>
                <c:pt idx="6735">
                  <c:v>28</c:v>
                </c:pt>
                <c:pt idx="6736">
                  <c:v>28</c:v>
                </c:pt>
                <c:pt idx="6737">
                  <c:v>28</c:v>
                </c:pt>
                <c:pt idx="6738">
                  <c:v>28</c:v>
                </c:pt>
                <c:pt idx="6739">
                  <c:v>28</c:v>
                </c:pt>
                <c:pt idx="6740">
                  <c:v>28</c:v>
                </c:pt>
                <c:pt idx="6741">
                  <c:v>28</c:v>
                </c:pt>
                <c:pt idx="6742">
                  <c:v>28</c:v>
                </c:pt>
                <c:pt idx="6743">
                  <c:v>28</c:v>
                </c:pt>
                <c:pt idx="6744">
                  <c:v>28</c:v>
                </c:pt>
                <c:pt idx="6745">
                  <c:v>28</c:v>
                </c:pt>
                <c:pt idx="6746">
                  <c:v>28</c:v>
                </c:pt>
                <c:pt idx="6747">
                  <c:v>28</c:v>
                </c:pt>
                <c:pt idx="6748">
                  <c:v>28</c:v>
                </c:pt>
                <c:pt idx="6749">
                  <c:v>28</c:v>
                </c:pt>
                <c:pt idx="6750">
                  <c:v>28</c:v>
                </c:pt>
                <c:pt idx="6751">
                  <c:v>28</c:v>
                </c:pt>
                <c:pt idx="6752">
                  <c:v>28</c:v>
                </c:pt>
                <c:pt idx="6753">
                  <c:v>28</c:v>
                </c:pt>
                <c:pt idx="6754">
                  <c:v>28</c:v>
                </c:pt>
                <c:pt idx="6755">
                  <c:v>28</c:v>
                </c:pt>
                <c:pt idx="6756">
                  <c:v>28</c:v>
                </c:pt>
                <c:pt idx="6757">
                  <c:v>28</c:v>
                </c:pt>
                <c:pt idx="6758">
                  <c:v>28</c:v>
                </c:pt>
                <c:pt idx="6759">
                  <c:v>28</c:v>
                </c:pt>
                <c:pt idx="6760">
                  <c:v>28</c:v>
                </c:pt>
                <c:pt idx="6761">
                  <c:v>28</c:v>
                </c:pt>
                <c:pt idx="6762">
                  <c:v>28</c:v>
                </c:pt>
                <c:pt idx="6763">
                  <c:v>28</c:v>
                </c:pt>
                <c:pt idx="6764">
                  <c:v>28</c:v>
                </c:pt>
                <c:pt idx="6765">
                  <c:v>28</c:v>
                </c:pt>
                <c:pt idx="6766">
                  <c:v>28</c:v>
                </c:pt>
                <c:pt idx="6767">
                  <c:v>28</c:v>
                </c:pt>
                <c:pt idx="6768">
                  <c:v>28</c:v>
                </c:pt>
                <c:pt idx="6769">
                  <c:v>28</c:v>
                </c:pt>
                <c:pt idx="6770">
                  <c:v>28</c:v>
                </c:pt>
                <c:pt idx="6771">
                  <c:v>28</c:v>
                </c:pt>
                <c:pt idx="6772">
                  <c:v>28</c:v>
                </c:pt>
                <c:pt idx="6773">
                  <c:v>28</c:v>
                </c:pt>
                <c:pt idx="6774">
                  <c:v>28</c:v>
                </c:pt>
                <c:pt idx="6775">
                  <c:v>28</c:v>
                </c:pt>
                <c:pt idx="6776">
                  <c:v>28</c:v>
                </c:pt>
                <c:pt idx="6777">
                  <c:v>28</c:v>
                </c:pt>
                <c:pt idx="6778">
                  <c:v>28</c:v>
                </c:pt>
                <c:pt idx="6779">
                  <c:v>28</c:v>
                </c:pt>
                <c:pt idx="6780">
                  <c:v>28</c:v>
                </c:pt>
                <c:pt idx="6781">
                  <c:v>28</c:v>
                </c:pt>
                <c:pt idx="6782">
                  <c:v>28</c:v>
                </c:pt>
                <c:pt idx="6783">
                  <c:v>28</c:v>
                </c:pt>
                <c:pt idx="6784">
                  <c:v>28</c:v>
                </c:pt>
                <c:pt idx="6785">
                  <c:v>28</c:v>
                </c:pt>
                <c:pt idx="6786">
                  <c:v>28</c:v>
                </c:pt>
                <c:pt idx="6787">
                  <c:v>28</c:v>
                </c:pt>
                <c:pt idx="6788">
                  <c:v>28</c:v>
                </c:pt>
                <c:pt idx="6789">
                  <c:v>28</c:v>
                </c:pt>
                <c:pt idx="6790">
                  <c:v>28</c:v>
                </c:pt>
                <c:pt idx="6791">
                  <c:v>28</c:v>
                </c:pt>
                <c:pt idx="6792">
                  <c:v>28</c:v>
                </c:pt>
                <c:pt idx="6793">
                  <c:v>28</c:v>
                </c:pt>
                <c:pt idx="6794">
                  <c:v>28</c:v>
                </c:pt>
                <c:pt idx="6795">
                  <c:v>28</c:v>
                </c:pt>
                <c:pt idx="6796">
                  <c:v>28</c:v>
                </c:pt>
                <c:pt idx="6797">
                  <c:v>28</c:v>
                </c:pt>
                <c:pt idx="6798">
                  <c:v>28</c:v>
                </c:pt>
                <c:pt idx="6799">
                  <c:v>28</c:v>
                </c:pt>
                <c:pt idx="6800">
                  <c:v>28</c:v>
                </c:pt>
                <c:pt idx="6801">
                  <c:v>28</c:v>
                </c:pt>
                <c:pt idx="6802">
                  <c:v>28</c:v>
                </c:pt>
                <c:pt idx="6803">
                  <c:v>28</c:v>
                </c:pt>
                <c:pt idx="6804">
                  <c:v>28</c:v>
                </c:pt>
                <c:pt idx="6805">
                  <c:v>28</c:v>
                </c:pt>
                <c:pt idx="6806">
                  <c:v>28</c:v>
                </c:pt>
                <c:pt idx="6807">
                  <c:v>28</c:v>
                </c:pt>
                <c:pt idx="6808">
                  <c:v>28</c:v>
                </c:pt>
                <c:pt idx="6809">
                  <c:v>28</c:v>
                </c:pt>
                <c:pt idx="6810">
                  <c:v>28</c:v>
                </c:pt>
                <c:pt idx="6811">
                  <c:v>28</c:v>
                </c:pt>
                <c:pt idx="6812">
                  <c:v>28</c:v>
                </c:pt>
                <c:pt idx="6813">
                  <c:v>28</c:v>
                </c:pt>
                <c:pt idx="6814">
                  <c:v>28</c:v>
                </c:pt>
                <c:pt idx="6815">
                  <c:v>28</c:v>
                </c:pt>
                <c:pt idx="6816">
                  <c:v>28</c:v>
                </c:pt>
                <c:pt idx="6817">
                  <c:v>28</c:v>
                </c:pt>
                <c:pt idx="6818">
                  <c:v>28</c:v>
                </c:pt>
                <c:pt idx="6819">
                  <c:v>28</c:v>
                </c:pt>
                <c:pt idx="6820">
                  <c:v>28</c:v>
                </c:pt>
                <c:pt idx="6821">
                  <c:v>28</c:v>
                </c:pt>
                <c:pt idx="6822">
                  <c:v>28</c:v>
                </c:pt>
                <c:pt idx="6823">
                  <c:v>28</c:v>
                </c:pt>
                <c:pt idx="6824">
                  <c:v>28</c:v>
                </c:pt>
                <c:pt idx="6825">
                  <c:v>28</c:v>
                </c:pt>
                <c:pt idx="6826">
                  <c:v>28</c:v>
                </c:pt>
                <c:pt idx="6827">
                  <c:v>28</c:v>
                </c:pt>
                <c:pt idx="6828">
                  <c:v>28</c:v>
                </c:pt>
                <c:pt idx="6829">
                  <c:v>28</c:v>
                </c:pt>
                <c:pt idx="6830">
                  <c:v>28</c:v>
                </c:pt>
                <c:pt idx="6831">
                  <c:v>28</c:v>
                </c:pt>
                <c:pt idx="6832">
                  <c:v>28</c:v>
                </c:pt>
                <c:pt idx="6833">
                  <c:v>22</c:v>
                </c:pt>
                <c:pt idx="6834">
                  <c:v>22</c:v>
                </c:pt>
                <c:pt idx="6835">
                  <c:v>22</c:v>
                </c:pt>
                <c:pt idx="6836">
                  <c:v>22</c:v>
                </c:pt>
                <c:pt idx="6837">
                  <c:v>22</c:v>
                </c:pt>
                <c:pt idx="6838">
                  <c:v>22</c:v>
                </c:pt>
                <c:pt idx="6839">
                  <c:v>22</c:v>
                </c:pt>
                <c:pt idx="6840">
                  <c:v>22</c:v>
                </c:pt>
                <c:pt idx="6841">
                  <c:v>22</c:v>
                </c:pt>
                <c:pt idx="6842">
                  <c:v>22</c:v>
                </c:pt>
                <c:pt idx="6843">
                  <c:v>22</c:v>
                </c:pt>
                <c:pt idx="6844">
                  <c:v>22</c:v>
                </c:pt>
                <c:pt idx="6845">
                  <c:v>22</c:v>
                </c:pt>
                <c:pt idx="6846">
                  <c:v>22</c:v>
                </c:pt>
                <c:pt idx="6847">
                  <c:v>22</c:v>
                </c:pt>
                <c:pt idx="6848">
                  <c:v>22</c:v>
                </c:pt>
                <c:pt idx="6849">
                  <c:v>22</c:v>
                </c:pt>
                <c:pt idx="6850">
                  <c:v>22</c:v>
                </c:pt>
                <c:pt idx="6851">
                  <c:v>22</c:v>
                </c:pt>
                <c:pt idx="6852">
                  <c:v>22</c:v>
                </c:pt>
                <c:pt idx="6853">
                  <c:v>22</c:v>
                </c:pt>
                <c:pt idx="6854">
                  <c:v>22</c:v>
                </c:pt>
                <c:pt idx="6855">
                  <c:v>22</c:v>
                </c:pt>
                <c:pt idx="6856">
                  <c:v>22</c:v>
                </c:pt>
                <c:pt idx="6857">
                  <c:v>22</c:v>
                </c:pt>
                <c:pt idx="6858">
                  <c:v>22</c:v>
                </c:pt>
                <c:pt idx="6859">
                  <c:v>22</c:v>
                </c:pt>
                <c:pt idx="6860">
                  <c:v>22</c:v>
                </c:pt>
                <c:pt idx="6861">
                  <c:v>22</c:v>
                </c:pt>
                <c:pt idx="6862">
                  <c:v>22</c:v>
                </c:pt>
                <c:pt idx="6863">
                  <c:v>22</c:v>
                </c:pt>
                <c:pt idx="6864">
                  <c:v>22</c:v>
                </c:pt>
                <c:pt idx="6865">
                  <c:v>22</c:v>
                </c:pt>
                <c:pt idx="6866">
                  <c:v>22</c:v>
                </c:pt>
                <c:pt idx="6867">
                  <c:v>22</c:v>
                </c:pt>
                <c:pt idx="6868">
                  <c:v>22</c:v>
                </c:pt>
                <c:pt idx="6869">
                  <c:v>22</c:v>
                </c:pt>
                <c:pt idx="6870">
                  <c:v>22</c:v>
                </c:pt>
                <c:pt idx="6871">
                  <c:v>22</c:v>
                </c:pt>
                <c:pt idx="6872">
                  <c:v>22</c:v>
                </c:pt>
                <c:pt idx="6873">
                  <c:v>22</c:v>
                </c:pt>
                <c:pt idx="6874">
                  <c:v>22</c:v>
                </c:pt>
                <c:pt idx="6875">
                  <c:v>22</c:v>
                </c:pt>
                <c:pt idx="6876">
                  <c:v>22</c:v>
                </c:pt>
                <c:pt idx="6877">
                  <c:v>22</c:v>
                </c:pt>
                <c:pt idx="6878">
                  <c:v>22</c:v>
                </c:pt>
                <c:pt idx="6879">
                  <c:v>22</c:v>
                </c:pt>
                <c:pt idx="6880">
                  <c:v>22</c:v>
                </c:pt>
                <c:pt idx="6881">
                  <c:v>22</c:v>
                </c:pt>
                <c:pt idx="6882">
                  <c:v>22</c:v>
                </c:pt>
                <c:pt idx="6883">
                  <c:v>22</c:v>
                </c:pt>
                <c:pt idx="6884">
                  <c:v>22</c:v>
                </c:pt>
                <c:pt idx="6885">
                  <c:v>22</c:v>
                </c:pt>
                <c:pt idx="6886">
                  <c:v>22</c:v>
                </c:pt>
                <c:pt idx="6887">
                  <c:v>22</c:v>
                </c:pt>
                <c:pt idx="6888">
                  <c:v>22</c:v>
                </c:pt>
                <c:pt idx="6889">
                  <c:v>22</c:v>
                </c:pt>
                <c:pt idx="6890">
                  <c:v>22</c:v>
                </c:pt>
                <c:pt idx="6891">
                  <c:v>22</c:v>
                </c:pt>
                <c:pt idx="6892">
                  <c:v>22</c:v>
                </c:pt>
                <c:pt idx="6893">
                  <c:v>22</c:v>
                </c:pt>
                <c:pt idx="6894">
                  <c:v>22</c:v>
                </c:pt>
                <c:pt idx="6895">
                  <c:v>22</c:v>
                </c:pt>
                <c:pt idx="6896">
                  <c:v>22</c:v>
                </c:pt>
                <c:pt idx="6897">
                  <c:v>22</c:v>
                </c:pt>
                <c:pt idx="6898">
                  <c:v>22</c:v>
                </c:pt>
                <c:pt idx="6899">
                  <c:v>22</c:v>
                </c:pt>
                <c:pt idx="6900">
                  <c:v>22</c:v>
                </c:pt>
                <c:pt idx="6901">
                  <c:v>22</c:v>
                </c:pt>
                <c:pt idx="6902">
                  <c:v>22</c:v>
                </c:pt>
                <c:pt idx="6903">
                  <c:v>22</c:v>
                </c:pt>
                <c:pt idx="6904">
                  <c:v>22</c:v>
                </c:pt>
                <c:pt idx="6905">
                  <c:v>22</c:v>
                </c:pt>
                <c:pt idx="6906">
                  <c:v>22</c:v>
                </c:pt>
                <c:pt idx="6907">
                  <c:v>22</c:v>
                </c:pt>
                <c:pt idx="6908">
                  <c:v>22</c:v>
                </c:pt>
                <c:pt idx="6909">
                  <c:v>22</c:v>
                </c:pt>
                <c:pt idx="6910">
                  <c:v>22</c:v>
                </c:pt>
                <c:pt idx="6911">
                  <c:v>22</c:v>
                </c:pt>
                <c:pt idx="6912">
                  <c:v>22</c:v>
                </c:pt>
                <c:pt idx="6913">
                  <c:v>22</c:v>
                </c:pt>
                <c:pt idx="6914">
                  <c:v>22</c:v>
                </c:pt>
                <c:pt idx="6915">
                  <c:v>22</c:v>
                </c:pt>
                <c:pt idx="6916">
                  <c:v>22</c:v>
                </c:pt>
                <c:pt idx="6917">
                  <c:v>22</c:v>
                </c:pt>
                <c:pt idx="6918">
                  <c:v>22</c:v>
                </c:pt>
                <c:pt idx="6919">
                  <c:v>22</c:v>
                </c:pt>
                <c:pt idx="6920">
                  <c:v>22</c:v>
                </c:pt>
                <c:pt idx="6921">
                  <c:v>22</c:v>
                </c:pt>
                <c:pt idx="6922">
                  <c:v>22</c:v>
                </c:pt>
                <c:pt idx="6923">
                  <c:v>22</c:v>
                </c:pt>
                <c:pt idx="6924">
                  <c:v>22</c:v>
                </c:pt>
                <c:pt idx="6925">
                  <c:v>22</c:v>
                </c:pt>
                <c:pt idx="6926">
                  <c:v>22</c:v>
                </c:pt>
                <c:pt idx="6927">
                  <c:v>22</c:v>
                </c:pt>
                <c:pt idx="6928">
                  <c:v>22</c:v>
                </c:pt>
                <c:pt idx="6929">
                  <c:v>22</c:v>
                </c:pt>
                <c:pt idx="6930">
                  <c:v>22</c:v>
                </c:pt>
                <c:pt idx="6931">
                  <c:v>22</c:v>
                </c:pt>
                <c:pt idx="6932">
                  <c:v>22</c:v>
                </c:pt>
                <c:pt idx="6933">
                  <c:v>22</c:v>
                </c:pt>
                <c:pt idx="6934">
                  <c:v>22</c:v>
                </c:pt>
                <c:pt idx="6935">
                  <c:v>22</c:v>
                </c:pt>
                <c:pt idx="6936">
                  <c:v>22</c:v>
                </c:pt>
                <c:pt idx="6937">
                  <c:v>22</c:v>
                </c:pt>
                <c:pt idx="6938">
                  <c:v>22</c:v>
                </c:pt>
                <c:pt idx="6939">
                  <c:v>22</c:v>
                </c:pt>
                <c:pt idx="6940">
                  <c:v>22</c:v>
                </c:pt>
                <c:pt idx="6941">
                  <c:v>22</c:v>
                </c:pt>
                <c:pt idx="6942">
                  <c:v>22</c:v>
                </c:pt>
                <c:pt idx="6943">
                  <c:v>22</c:v>
                </c:pt>
                <c:pt idx="6944">
                  <c:v>22</c:v>
                </c:pt>
                <c:pt idx="6945">
                  <c:v>22</c:v>
                </c:pt>
                <c:pt idx="6946">
                  <c:v>22</c:v>
                </c:pt>
                <c:pt idx="6947">
                  <c:v>22</c:v>
                </c:pt>
                <c:pt idx="6948">
                  <c:v>22</c:v>
                </c:pt>
                <c:pt idx="6949">
                  <c:v>22</c:v>
                </c:pt>
                <c:pt idx="6950">
                  <c:v>22</c:v>
                </c:pt>
                <c:pt idx="6951">
                  <c:v>22</c:v>
                </c:pt>
                <c:pt idx="6952">
                  <c:v>22</c:v>
                </c:pt>
                <c:pt idx="6953">
                  <c:v>22</c:v>
                </c:pt>
                <c:pt idx="6954">
                  <c:v>22</c:v>
                </c:pt>
                <c:pt idx="6955">
                  <c:v>22</c:v>
                </c:pt>
                <c:pt idx="6956">
                  <c:v>20</c:v>
                </c:pt>
                <c:pt idx="6957">
                  <c:v>20</c:v>
                </c:pt>
                <c:pt idx="6958">
                  <c:v>20</c:v>
                </c:pt>
                <c:pt idx="6959">
                  <c:v>20</c:v>
                </c:pt>
                <c:pt idx="6960">
                  <c:v>20</c:v>
                </c:pt>
                <c:pt idx="6961">
                  <c:v>20</c:v>
                </c:pt>
                <c:pt idx="6962">
                  <c:v>20</c:v>
                </c:pt>
                <c:pt idx="6963">
                  <c:v>20</c:v>
                </c:pt>
                <c:pt idx="6964">
                  <c:v>20</c:v>
                </c:pt>
                <c:pt idx="6965">
                  <c:v>20</c:v>
                </c:pt>
                <c:pt idx="6966">
                  <c:v>20</c:v>
                </c:pt>
                <c:pt idx="6967">
                  <c:v>20</c:v>
                </c:pt>
                <c:pt idx="6968">
                  <c:v>20</c:v>
                </c:pt>
                <c:pt idx="6969">
                  <c:v>20</c:v>
                </c:pt>
                <c:pt idx="6970">
                  <c:v>20</c:v>
                </c:pt>
                <c:pt idx="6971">
                  <c:v>20</c:v>
                </c:pt>
                <c:pt idx="6972">
                  <c:v>20</c:v>
                </c:pt>
                <c:pt idx="6973">
                  <c:v>20</c:v>
                </c:pt>
                <c:pt idx="6974">
                  <c:v>20</c:v>
                </c:pt>
                <c:pt idx="6975">
                  <c:v>20</c:v>
                </c:pt>
                <c:pt idx="6976">
                  <c:v>20</c:v>
                </c:pt>
                <c:pt idx="6977">
                  <c:v>20</c:v>
                </c:pt>
                <c:pt idx="6978">
                  <c:v>20</c:v>
                </c:pt>
                <c:pt idx="6979">
                  <c:v>20</c:v>
                </c:pt>
                <c:pt idx="6980">
                  <c:v>20</c:v>
                </c:pt>
                <c:pt idx="6981">
                  <c:v>20</c:v>
                </c:pt>
                <c:pt idx="6982">
                  <c:v>20</c:v>
                </c:pt>
                <c:pt idx="6983">
                  <c:v>20</c:v>
                </c:pt>
                <c:pt idx="6984">
                  <c:v>20</c:v>
                </c:pt>
                <c:pt idx="6985">
                  <c:v>20</c:v>
                </c:pt>
                <c:pt idx="6986">
                  <c:v>20</c:v>
                </c:pt>
                <c:pt idx="6987">
                  <c:v>20</c:v>
                </c:pt>
                <c:pt idx="6988">
                  <c:v>20</c:v>
                </c:pt>
                <c:pt idx="6989">
                  <c:v>20</c:v>
                </c:pt>
                <c:pt idx="6990">
                  <c:v>20</c:v>
                </c:pt>
                <c:pt idx="6991">
                  <c:v>20</c:v>
                </c:pt>
                <c:pt idx="6992">
                  <c:v>20</c:v>
                </c:pt>
                <c:pt idx="6993">
                  <c:v>20</c:v>
                </c:pt>
                <c:pt idx="6994">
                  <c:v>20</c:v>
                </c:pt>
                <c:pt idx="6995">
                  <c:v>20</c:v>
                </c:pt>
                <c:pt idx="6996">
                  <c:v>20</c:v>
                </c:pt>
                <c:pt idx="6997">
                  <c:v>20</c:v>
                </c:pt>
                <c:pt idx="6998">
                  <c:v>20</c:v>
                </c:pt>
                <c:pt idx="6999">
                  <c:v>20</c:v>
                </c:pt>
                <c:pt idx="7000">
                  <c:v>20</c:v>
                </c:pt>
                <c:pt idx="7001">
                  <c:v>20</c:v>
                </c:pt>
                <c:pt idx="7002">
                  <c:v>20</c:v>
                </c:pt>
                <c:pt idx="7003">
                  <c:v>20</c:v>
                </c:pt>
                <c:pt idx="7004">
                  <c:v>20</c:v>
                </c:pt>
                <c:pt idx="7005">
                  <c:v>20</c:v>
                </c:pt>
                <c:pt idx="7006">
                  <c:v>20</c:v>
                </c:pt>
                <c:pt idx="7007">
                  <c:v>20</c:v>
                </c:pt>
                <c:pt idx="7008">
                  <c:v>20</c:v>
                </c:pt>
                <c:pt idx="7009">
                  <c:v>20</c:v>
                </c:pt>
                <c:pt idx="7010">
                  <c:v>20</c:v>
                </c:pt>
                <c:pt idx="7011">
                  <c:v>20</c:v>
                </c:pt>
                <c:pt idx="7012">
                  <c:v>20</c:v>
                </c:pt>
                <c:pt idx="7013">
                  <c:v>20</c:v>
                </c:pt>
                <c:pt idx="7014">
                  <c:v>42</c:v>
                </c:pt>
                <c:pt idx="7015">
                  <c:v>42</c:v>
                </c:pt>
                <c:pt idx="7016">
                  <c:v>42</c:v>
                </c:pt>
                <c:pt idx="7017">
                  <c:v>42</c:v>
                </c:pt>
                <c:pt idx="7018">
                  <c:v>42</c:v>
                </c:pt>
                <c:pt idx="7019">
                  <c:v>42</c:v>
                </c:pt>
                <c:pt idx="7020">
                  <c:v>42</c:v>
                </c:pt>
                <c:pt idx="7021">
                  <c:v>42</c:v>
                </c:pt>
                <c:pt idx="7022">
                  <c:v>42</c:v>
                </c:pt>
                <c:pt idx="7023">
                  <c:v>42</c:v>
                </c:pt>
                <c:pt idx="7024">
                  <c:v>42</c:v>
                </c:pt>
                <c:pt idx="7025">
                  <c:v>42</c:v>
                </c:pt>
                <c:pt idx="7026">
                  <c:v>42</c:v>
                </c:pt>
                <c:pt idx="7027">
                  <c:v>42</c:v>
                </c:pt>
                <c:pt idx="7028">
                  <c:v>42</c:v>
                </c:pt>
                <c:pt idx="7029">
                  <c:v>42</c:v>
                </c:pt>
                <c:pt idx="7030">
                  <c:v>42</c:v>
                </c:pt>
                <c:pt idx="7031">
                  <c:v>42</c:v>
                </c:pt>
                <c:pt idx="7032">
                  <c:v>42</c:v>
                </c:pt>
                <c:pt idx="7033">
                  <c:v>42</c:v>
                </c:pt>
                <c:pt idx="7034">
                  <c:v>42</c:v>
                </c:pt>
                <c:pt idx="7035">
                  <c:v>42</c:v>
                </c:pt>
                <c:pt idx="7036">
                  <c:v>42</c:v>
                </c:pt>
                <c:pt idx="7037">
                  <c:v>42</c:v>
                </c:pt>
                <c:pt idx="7038">
                  <c:v>42</c:v>
                </c:pt>
                <c:pt idx="7039">
                  <c:v>42</c:v>
                </c:pt>
                <c:pt idx="7040">
                  <c:v>42</c:v>
                </c:pt>
                <c:pt idx="7041">
                  <c:v>42</c:v>
                </c:pt>
                <c:pt idx="7042">
                  <c:v>42</c:v>
                </c:pt>
                <c:pt idx="7043">
                  <c:v>42</c:v>
                </c:pt>
                <c:pt idx="7044">
                  <c:v>42</c:v>
                </c:pt>
                <c:pt idx="7045">
                  <c:v>42</c:v>
                </c:pt>
                <c:pt idx="7046">
                  <c:v>42</c:v>
                </c:pt>
                <c:pt idx="7047">
                  <c:v>42</c:v>
                </c:pt>
                <c:pt idx="7048">
                  <c:v>42</c:v>
                </c:pt>
                <c:pt idx="7049">
                  <c:v>42</c:v>
                </c:pt>
                <c:pt idx="7050">
                  <c:v>42</c:v>
                </c:pt>
                <c:pt idx="7051">
                  <c:v>42</c:v>
                </c:pt>
                <c:pt idx="7052">
                  <c:v>42</c:v>
                </c:pt>
                <c:pt idx="7053">
                  <c:v>42</c:v>
                </c:pt>
                <c:pt idx="7054">
                  <c:v>20</c:v>
                </c:pt>
                <c:pt idx="7055">
                  <c:v>20</c:v>
                </c:pt>
                <c:pt idx="7056">
                  <c:v>20</c:v>
                </c:pt>
                <c:pt idx="7057">
                  <c:v>20</c:v>
                </c:pt>
                <c:pt idx="7058">
                  <c:v>20</c:v>
                </c:pt>
                <c:pt idx="7059">
                  <c:v>20</c:v>
                </c:pt>
                <c:pt idx="7060">
                  <c:v>20</c:v>
                </c:pt>
                <c:pt idx="7061">
                  <c:v>20</c:v>
                </c:pt>
                <c:pt idx="7062">
                  <c:v>20</c:v>
                </c:pt>
                <c:pt idx="7063">
                  <c:v>20</c:v>
                </c:pt>
                <c:pt idx="7064">
                  <c:v>20</c:v>
                </c:pt>
                <c:pt idx="7065">
                  <c:v>20</c:v>
                </c:pt>
                <c:pt idx="7066">
                  <c:v>20</c:v>
                </c:pt>
                <c:pt idx="7067">
                  <c:v>20</c:v>
                </c:pt>
                <c:pt idx="7068">
                  <c:v>20</c:v>
                </c:pt>
                <c:pt idx="7069">
                  <c:v>20</c:v>
                </c:pt>
                <c:pt idx="7070">
                  <c:v>20</c:v>
                </c:pt>
                <c:pt idx="7071">
                  <c:v>20</c:v>
                </c:pt>
                <c:pt idx="7072">
                  <c:v>20</c:v>
                </c:pt>
                <c:pt idx="7073">
                  <c:v>20</c:v>
                </c:pt>
                <c:pt idx="7074">
                  <c:v>20</c:v>
                </c:pt>
                <c:pt idx="7075">
                  <c:v>20</c:v>
                </c:pt>
                <c:pt idx="7076">
                  <c:v>20</c:v>
                </c:pt>
                <c:pt idx="7077">
                  <c:v>20</c:v>
                </c:pt>
                <c:pt idx="7078">
                  <c:v>20</c:v>
                </c:pt>
                <c:pt idx="7079">
                  <c:v>20</c:v>
                </c:pt>
                <c:pt idx="7080">
                  <c:v>20</c:v>
                </c:pt>
                <c:pt idx="7081">
                  <c:v>20</c:v>
                </c:pt>
                <c:pt idx="7082">
                  <c:v>20</c:v>
                </c:pt>
                <c:pt idx="7083">
                  <c:v>20</c:v>
                </c:pt>
                <c:pt idx="7084">
                  <c:v>20</c:v>
                </c:pt>
                <c:pt idx="7085">
                  <c:v>20</c:v>
                </c:pt>
                <c:pt idx="7086">
                  <c:v>20</c:v>
                </c:pt>
                <c:pt idx="7087">
                  <c:v>20</c:v>
                </c:pt>
                <c:pt idx="7088">
                  <c:v>20</c:v>
                </c:pt>
                <c:pt idx="7089">
                  <c:v>20</c:v>
                </c:pt>
                <c:pt idx="7090">
                  <c:v>20</c:v>
                </c:pt>
                <c:pt idx="7091">
                  <c:v>20</c:v>
                </c:pt>
                <c:pt idx="7092">
                  <c:v>20</c:v>
                </c:pt>
                <c:pt idx="7093">
                  <c:v>20</c:v>
                </c:pt>
                <c:pt idx="7094">
                  <c:v>20</c:v>
                </c:pt>
                <c:pt idx="7095">
                  <c:v>20</c:v>
                </c:pt>
                <c:pt idx="7096">
                  <c:v>20</c:v>
                </c:pt>
                <c:pt idx="7097">
                  <c:v>20</c:v>
                </c:pt>
                <c:pt idx="7098">
                  <c:v>20</c:v>
                </c:pt>
                <c:pt idx="7099">
                  <c:v>20</c:v>
                </c:pt>
                <c:pt idx="7100">
                  <c:v>20</c:v>
                </c:pt>
                <c:pt idx="7101">
                  <c:v>20</c:v>
                </c:pt>
                <c:pt idx="7102">
                  <c:v>20</c:v>
                </c:pt>
                <c:pt idx="7103">
                  <c:v>20</c:v>
                </c:pt>
                <c:pt idx="7104">
                  <c:v>20</c:v>
                </c:pt>
                <c:pt idx="7105">
                  <c:v>20</c:v>
                </c:pt>
                <c:pt idx="7106">
                  <c:v>20</c:v>
                </c:pt>
                <c:pt idx="7107">
                  <c:v>20</c:v>
                </c:pt>
                <c:pt idx="7108">
                  <c:v>20</c:v>
                </c:pt>
                <c:pt idx="7109">
                  <c:v>20</c:v>
                </c:pt>
                <c:pt idx="7110">
                  <c:v>20</c:v>
                </c:pt>
                <c:pt idx="7111">
                  <c:v>20</c:v>
                </c:pt>
                <c:pt idx="7112">
                  <c:v>20</c:v>
                </c:pt>
                <c:pt idx="7113">
                  <c:v>20</c:v>
                </c:pt>
                <c:pt idx="7114">
                  <c:v>20</c:v>
                </c:pt>
                <c:pt idx="7115">
                  <c:v>20</c:v>
                </c:pt>
                <c:pt idx="7116">
                  <c:v>20</c:v>
                </c:pt>
                <c:pt idx="7117">
                  <c:v>20</c:v>
                </c:pt>
                <c:pt idx="7118">
                  <c:v>20</c:v>
                </c:pt>
                <c:pt idx="7119">
                  <c:v>20</c:v>
                </c:pt>
                <c:pt idx="7120">
                  <c:v>20</c:v>
                </c:pt>
                <c:pt idx="7121">
                  <c:v>20</c:v>
                </c:pt>
                <c:pt idx="7122">
                  <c:v>20</c:v>
                </c:pt>
                <c:pt idx="7123">
                  <c:v>20</c:v>
                </c:pt>
                <c:pt idx="7124">
                  <c:v>20</c:v>
                </c:pt>
                <c:pt idx="7125">
                  <c:v>20</c:v>
                </c:pt>
                <c:pt idx="7126">
                  <c:v>20</c:v>
                </c:pt>
                <c:pt idx="7127">
                  <c:v>20</c:v>
                </c:pt>
                <c:pt idx="7128">
                  <c:v>20</c:v>
                </c:pt>
                <c:pt idx="7129">
                  <c:v>20</c:v>
                </c:pt>
                <c:pt idx="7130">
                  <c:v>20</c:v>
                </c:pt>
                <c:pt idx="7131">
                  <c:v>20</c:v>
                </c:pt>
                <c:pt idx="7132">
                  <c:v>20</c:v>
                </c:pt>
                <c:pt idx="7133">
                  <c:v>20</c:v>
                </c:pt>
                <c:pt idx="7134">
                  <c:v>20</c:v>
                </c:pt>
                <c:pt idx="7135">
                  <c:v>20</c:v>
                </c:pt>
                <c:pt idx="7136">
                  <c:v>20</c:v>
                </c:pt>
                <c:pt idx="7137">
                  <c:v>20</c:v>
                </c:pt>
                <c:pt idx="7138">
                  <c:v>20</c:v>
                </c:pt>
                <c:pt idx="7139">
                  <c:v>20</c:v>
                </c:pt>
                <c:pt idx="7140">
                  <c:v>20</c:v>
                </c:pt>
                <c:pt idx="7141">
                  <c:v>20</c:v>
                </c:pt>
                <c:pt idx="7142">
                  <c:v>20</c:v>
                </c:pt>
                <c:pt idx="7143">
                  <c:v>20</c:v>
                </c:pt>
                <c:pt idx="7144">
                  <c:v>20</c:v>
                </c:pt>
                <c:pt idx="7145">
                  <c:v>20</c:v>
                </c:pt>
                <c:pt idx="7146">
                  <c:v>20</c:v>
                </c:pt>
                <c:pt idx="7147">
                  <c:v>20</c:v>
                </c:pt>
                <c:pt idx="7148">
                  <c:v>20</c:v>
                </c:pt>
                <c:pt idx="7149">
                  <c:v>20</c:v>
                </c:pt>
                <c:pt idx="7150">
                  <c:v>20</c:v>
                </c:pt>
                <c:pt idx="7151">
                  <c:v>20</c:v>
                </c:pt>
                <c:pt idx="7152">
                  <c:v>20</c:v>
                </c:pt>
                <c:pt idx="7153">
                  <c:v>20</c:v>
                </c:pt>
                <c:pt idx="7154">
                  <c:v>20</c:v>
                </c:pt>
                <c:pt idx="7155">
                  <c:v>20</c:v>
                </c:pt>
                <c:pt idx="7156">
                  <c:v>20</c:v>
                </c:pt>
                <c:pt idx="7157">
                  <c:v>20</c:v>
                </c:pt>
                <c:pt idx="7158">
                  <c:v>20</c:v>
                </c:pt>
                <c:pt idx="7159">
                  <c:v>20</c:v>
                </c:pt>
                <c:pt idx="7160">
                  <c:v>20</c:v>
                </c:pt>
                <c:pt idx="7161">
                  <c:v>20</c:v>
                </c:pt>
                <c:pt idx="7162">
                  <c:v>20</c:v>
                </c:pt>
                <c:pt idx="7163">
                  <c:v>20</c:v>
                </c:pt>
                <c:pt idx="7164">
                  <c:v>20</c:v>
                </c:pt>
                <c:pt idx="7165">
                  <c:v>20</c:v>
                </c:pt>
                <c:pt idx="7166">
                  <c:v>20</c:v>
                </c:pt>
                <c:pt idx="7167">
                  <c:v>20</c:v>
                </c:pt>
                <c:pt idx="7168">
                  <c:v>20</c:v>
                </c:pt>
                <c:pt idx="7169">
                  <c:v>20</c:v>
                </c:pt>
                <c:pt idx="7170">
                  <c:v>20</c:v>
                </c:pt>
                <c:pt idx="7171">
                  <c:v>20</c:v>
                </c:pt>
                <c:pt idx="7172">
                  <c:v>20</c:v>
                </c:pt>
                <c:pt idx="7173">
                  <c:v>20</c:v>
                </c:pt>
                <c:pt idx="7174">
                  <c:v>20</c:v>
                </c:pt>
                <c:pt idx="7175">
                  <c:v>20</c:v>
                </c:pt>
                <c:pt idx="7176">
                  <c:v>20</c:v>
                </c:pt>
                <c:pt idx="7177">
                  <c:v>20</c:v>
                </c:pt>
                <c:pt idx="7178">
                  <c:v>20</c:v>
                </c:pt>
                <c:pt idx="7179">
                  <c:v>20</c:v>
                </c:pt>
                <c:pt idx="7180">
                  <c:v>20</c:v>
                </c:pt>
                <c:pt idx="7181">
                  <c:v>20</c:v>
                </c:pt>
                <c:pt idx="7182">
                  <c:v>20</c:v>
                </c:pt>
                <c:pt idx="7183">
                  <c:v>20</c:v>
                </c:pt>
                <c:pt idx="7184">
                  <c:v>20</c:v>
                </c:pt>
                <c:pt idx="7185">
                  <c:v>20</c:v>
                </c:pt>
                <c:pt idx="7186">
                  <c:v>20</c:v>
                </c:pt>
                <c:pt idx="7187">
                  <c:v>20</c:v>
                </c:pt>
                <c:pt idx="7188">
                  <c:v>20</c:v>
                </c:pt>
                <c:pt idx="7189">
                  <c:v>20</c:v>
                </c:pt>
                <c:pt idx="7190">
                  <c:v>20</c:v>
                </c:pt>
                <c:pt idx="7191">
                  <c:v>20</c:v>
                </c:pt>
                <c:pt idx="7192">
                  <c:v>20</c:v>
                </c:pt>
                <c:pt idx="7193">
                  <c:v>20</c:v>
                </c:pt>
                <c:pt idx="7194">
                  <c:v>20</c:v>
                </c:pt>
                <c:pt idx="7195">
                  <c:v>22</c:v>
                </c:pt>
                <c:pt idx="7196">
                  <c:v>22</c:v>
                </c:pt>
                <c:pt idx="7197">
                  <c:v>22</c:v>
                </c:pt>
                <c:pt idx="7198">
                  <c:v>22</c:v>
                </c:pt>
                <c:pt idx="7199">
                  <c:v>22</c:v>
                </c:pt>
                <c:pt idx="7200">
                  <c:v>22</c:v>
                </c:pt>
                <c:pt idx="7201">
                  <c:v>22</c:v>
                </c:pt>
                <c:pt idx="7202">
                  <c:v>22</c:v>
                </c:pt>
                <c:pt idx="7203">
                  <c:v>22</c:v>
                </c:pt>
                <c:pt idx="7204">
                  <c:v>22</c:v>
                </c:pt>
                <c:pt idx="7205">
                  <c:v>22</c:v>
                </c:pt>
                <c:pt idx="7206">
                  <c:v>22</c:v>
                </c:pt>
                <c:pt idx="7207">
                  <c:v>22</c:v>
                </c:pt>
                <c:pt idx="7208">
                  <c:v>22</c:v>
                </c:pt>
                <c:pt idx="7209">
                  <c:v>22</c:v>
                </c:pt>
                <c:pt idx="7210">
                  <c:v>22</c:v>
                </c:pt>
                <c:pt idx="7211">
                  <c:v>22</c:v>
                </c:pt>
                <c:pt idx="7212">
                  <c:v>22</c:v>
                </c:pt>
                <c:pt idx="7213">
                  <c:v>22</c:v>
                </c:pt>
                <c:pt idx="7214">
                  <c:v>22</c:v>
                </c:pt>
                <c:pt idx="7215">
                  <c:v>22</c:v>
                </c:pt>
                <c:pt idx="7216">
                  <c:v>22</c:v>
                </c:pt>
                <c:pt idx="7217">
                  <c:v>22</c:v>
                </c:pt>
                <c:pt idx="7218">
                  <c:v>22</c:v>
                </c:pt>
                <c:pt idx="7219">
                  <c:v>22</c:v>
                </c:pt>
                <c:pt idx="7220">
                  <c:v>22</c:v>
                </c:pt>
                <c:pt idx="7221">
                  <c:v>22</c:v>
                </c:pt>
                <c:pt idx="7222">
                  <c:v>22</c:v>
                </c:pt>
                <c:pt idx="7223">
                  <c:v>22</c:v>
                </c:pt>
                <c:pt idx="7224">
                  <c:v>22</c:v>
                </c:pt>
                <c:pt idx="7225">
                  <c:v>22</c:v>
                </c:pt>
                <c:pt idx="7226">
                  <c:v>22</c:v>
                </c:pt>
                <c:pt idx="7227">
                  <c:v>22</c:v>
                </c:pt>
                <c:pt idx="7228">
                  <c:v>22</c:v>
                </c:pt>
                <c:pt idx="7229">
                  <c:v>22</c:v>
                </c:pt>
                <c:pt idx="7230">
                  <c:v>22</c:v>
                </c:pt>
                <c:pt idx="7231">
                  <c:v>22</c:v>
                </c:pt>
                <c:pt idx="7232">
                  <c:v>22</c:v>
                </c:pt>
                <c:pt idx="7233">
                  <c:v>22</c:v>
                </c:pt>
                <c:pt idx="7234">
                  <c:v>22</c:v>
                </c:pt>
                <c:pt idx="7235">
                  <c:v>22</c:v>
                </c:pt>
                <c:pt idx="7236">
                  <c:v>22</c:v>
                </c:pt>
                <c:pt idx="7237">
                  <c:v>22</c:v>
                </c:pt>
                <c:pt idx="7238">
                  <c:v>22</c:v>
                </c:pt>
                <c:pt idx="7239">
                  <c:v>22</c:v>
                </c:pt>
                <c:pt idx="7240">
                  <c:v>22</c:v>
                </c:pt>
                <c:pt idx="7241">
                  <c:v>22</c:v>
                </c:pt>
                <c:pt idx="7242">
                  <c:v>22</c:v>
                </c:pt>
                <c:pt idx="7243">
                  <c:v>22</c:v>
                </c:pt>
                <c:pt idx="7244">
                  <c:v>22</c:v>
                </c:pt>
                <c:pt idx="7245">
                  <c:v>22</c:v>
                </c:pt>
                <c:pt idx="7246">
                  <c:v>22</c:v>
                </c:pt>
                <c:pt idx="7247">
                  <c:v>22</c:v>
                </c:pt>
                <c:pt idx="7248">
                  <c:v>22</c:v>
                </c:pt>
                <c:pt idx="7249">
                  <c:v>22</c:v>
                </c:pt>
                <c:pt idx="7250">
                  <c:v>28</c:v>
                </c:pt>
                <c:pt idx="7251">
                  <c:v>28</c:v>
                </c:pt>
                <c:pt idx="7252">
                  <c:v>28</c:v>
                </c:pt>
                <c:pt idx="7253">
                  <c:v>28</c:v>
                </c:pt>
                <c:pt idx="7254">
                  <c:v>28</c:v>
                </c:pt>
                <c:pt idx="7255">
                  <c:v>28</c:v>
                </c:pt>
                <c:pt idx="7256">
                  <c:v>28</c:v>
                </c:pt>
                <c:pt idx="7257">
                  <c:v>28</c:v>
                </c:pt>
                <c:pt idx="7258">
                  <c:v>28</c:v>
                </c:pt>
                <c:pt idx="7259">
                  <c:v>28</c:v>
                </c:pt>
                <c:pt idx="7260">
                  <c:v>28</c:v>
                </c:pt>
                <c:pt idx="7261">
                  <c:v>28</c:v>
                </c:pt>
                <c:pt idx="7262">
                  <c:v>28</c:v>
                </c:pt>
                <c:pt idx="7263">
                  <c:v>28</c:v>
                </c:pt>
                <c:pt idx="7264">
                  <c:v>28</c:v>
                </c:pt>
                <c:pt idx="7265">
                  <c:v>28</c:v>
                </c:pt>
                <c:pt idx="7266">
                  <c:v>28</c:v>
                </c:pt>
                <c:pt idx="7267">
                  <c:v>28</c:v>
                </c:pt>
                <c:pt idx="7268">
                  <c:v>28</c:v>
                </c:pt>
                <c:pt idx="7269">
                  <c:v>28</c:v>
                </c:pt>
                <c:pt idx="7270">
                  <c:v>28</c:v>
                </c:pt>
                <c:pt idx="7271">
                  <c:v>28</c:v>
                </c:pt>
                <c:pt idx="7272">
                  <c:v>28</c:v>
                </c:pt>
                <c:pt idx="7273">
                  <c:v>28</c:v>
                </c:pt>
                <c:pt idx="7274">
                  <c:v>28</c:v>
                </c:pt>
                <c:pt idx="7275">
                  <c:v>28</c:v>
                </c:pt>
                <c:pt idx="7276">
                  <c:v>28</c:v>
                </c:pt>
                <c:pt idx="7277">
                  <c:v>28</c:v>
                </c:pt>
                <c:pt idx="7278">
                  <c:v>28</c:v>
                </c:pt>
                <c:pt idx="7279">
                  <c:v>28</c:v>
                </c:pt>
                <c:pt idx="7280">
                  <c:v>28</c:v>
                </c:pt>
                <c:pt idx="7281">
                  <c:v>28</c:v>
                </c:pt>
                <c:pt idx="7282">
                  <c:v>28</c:v>
                </c:pt>
                <c:pt idx="7283">
                  <c:v>28</c:v>
                </c:pt>
                <c:pt idx="7284">
                  <c:v>28</c:v>
                </c:pt>
                <c:pt idx="7285">
                  <c:v>28</c:v>
                </c:pt>
                <c:pt idx="7286">
                  <c:v>28</c:v>
                </c:pt>
                <c:pt idx="7287">
                  <c:v>28</c:v>
                </c:pt>
                <c:pt idx="7288">
                  <c:v>28</c:v>
                </c:pt>
                <c:pt idx="7289">
                  <c:v>28</c:v>
                </c:pt>
                <c:pt idx="7290">
                  <c:v>28</c:v>
                </c:pt>
                <c:pt idx="7291">
                  <c:v>28</c:v>
                </c:pt>
                <c:pt idx="7292">
                  <c:v>28</c:v>
                </c:pt>
                <c:pt idx="7293">
                  <c:v>28</c:v>
                </c:pt>
                <c:pt idx="7294">
                  <c:v>28</c:v>
                </c:pt>
                <c:pt idx="7295">
                  <c:v>28</c:v>
                </c:pt>
                <c:pt idx="7296">
                  <c:v>28</c:v>
                </c:pt>
                <c:pt idx="7297">
                  <c:v>28</c:v>
                </c:pt>
                <c:pt idx="7298">
                  <c:v>28</c:v>
                </c:pt>
                <c:pt idx="7299">
                  <c:v>28</c:v>
                </c:pt>
                <c:pt idx="7300">
                  <c:v>28</c:v>
                </c:pt>
                <c:pt idx="7301">
                  <c:v>28</c:v>
                </c:pt>
                <c:pt idx="7302">
                  <c:v>28</c:v>
                </c:pt>
                <c:pt idx="7303">
                  <c:v>28</c:v>
                </c:pt>
                <c:pt idx="7304">
                  <c:v>28</c:v>
                </c:pt>
                <c:pt idx="7305">
                  <c:v>28</c:v>
                </c:pt>
                <c:pt idx="7306">
                  <c:v>28</c:v>
                </c:pt>
                <c:pt idx="7307">
                  <c:v>28</c:v>
                </c:pt>
                <c:pt idx="7308">
                  <c:v>28</c:v>
                </c:pt>
                <c:pt idx="7309">
                  <c:v>28</c:v>
                </c:pt>
                <c:pt idx="7310">
                  <c:v>28</c:v>
                </c:pt>
                <c:pt idx="7311">
                  <c:v>28</c:v>
                </c:pt>
                <c:pt idx="7312">
                  <c:v>28</c:v>
                </c:pt>
                <c:pt idx="7313">
                  <c:v>28</c:v>
                </c:pt>
                <c:pt idx="7314">
                  <c:v>28</c:v>
                </c:pt>
                <c:pt idx="7315">
                  <c:v>28</c:v>
                </c:pt>
                <c:pt idx="7316">
                  <c:v>28</c:v>
                </c:pt>
                <c:pt idx="7317">
                  <c:v>28</c:v>
                </c:pt>
                <c:pt idx="7318">
                  <c:v>28</c:v>
                </c:pt>
                <c:pt idx="7319">
                  <c:v>28</c:v>
                </c:pt>
                <c:pt idx="7320">
                  <c:v>28</c:v>
                </c:pt>
                <c:pt idx="7321">
                  <c:v>28</c:v>
                </c:pt>
                <c:pt idx="7322">
                  <c:v>28</c:v>
                </c:pt>
                <c:pt idx="7323">
                  <c:v>28</c:v>
                </c:pt>
                <c:pt idx="7324">
                  <c:v>28</c:v>
                </c:pt>
                <c:pt idx="7325">
                  <c:v>28</c:v>
                </c:pt>
                <c:pt idx="7326">
                  <c:v>28</c:v>
                </c:pt>
                <c:pt idx="7327">
                  <c:v>28</c:v>
                </c:pt>
                <c:pt idx="7328">
                  <c:v>28</c:v>
                </c:pt>
                <c:pt idx="7329">
                  <c:v>28</c:v>
                </c:pt>
                <c:pt idx="7330">
                  <c:v>19</c:v>
                </c:pt>
                <c:pt idx="7331">
                  <c:v>19</c:v>
                </c:pt>
                <c:pt idx="7332">
                  <c:v>19</c:v>
                </c:pt>
                <c:pt idx="7333">
                  <c:v>19</c:v>
                </c:pt>
                <c:pt idx="7334">
                  <c:v>19</c:v>
                </c:pt>
                <c:pt idx="7335">
                  <c:v>19</c:v>
                </c:pt>
                <c:pt idx="7336">
                  <c:v>19</c:v>
                </c:pt>
                <c:pt idx="7337">
                  <c:v>19</c:v>
                </c:pt>
                <c:pt idx="7338">
                  <c:v>19</c:v>
                </c:pt>
                <c:pt idx="7339">
                  <c:v>19</c:v>
                </c:pt>
                <c:pt idx="7340">
                  <c:v>19</c:v>
                </c:pt>
                <c:pt idx="7341">
                  <c:v>19</c:v>
                </c:pt>
                <c:pt idx="7342">
                  <c:v>19</c:v>
                </c:pt>
                <c:pt idx="7343">
                  <c:v>19</c:v>
                </c:pt>
                <c:pt idx="7344">
                  <c:v>19</c:v>
                </c:pt>
                <c:pt idx="7345">
                  <c:v>19</c:v>
                </c:pt>
                <c:pt idx="7346">
                  <c:v>19</c:v>
                </c:pt>
                <c:pt idx="7347">
                  <c:v>19</c:v>
                </c:pt>
                <c:pt idx="7348">
                  <c:v>19</c:v>
                </c:pt>
                <c:pt idx="7349">
                  <c:v>19</c:v>
                </c:pt>
                <c:pt idx="7350">
                  <c:v>19</c:v>
                </c:pt>
                <c:pt idx="7351">
                  <c:v>19</c:v>
                </c:pt>
                <c:pt idx="7352">
                  <c:v>19</c:v>
                </c:pt>
                <c:pt idx="7353">
                  <c:v>19</c:v>
                </c:pt>
                <c:pt idx="7354">
                  <c:v>19</c:v>
                </c:pt>
                <c:pt idx="7355">
                  <c:v>19</c:v>
                </c:pt>
                <c:pt idx="7356">
                  <c:v>19</c:v>
                </c:pt>
                <c:pt idx="7357">
                  <c:v>19</c:v>
                </c:pt>
                <c:pt idx="7358">
                  <c:v>19</c:v>
                </c:pt>
                <c:pt idx="7359">
                  <c:v>19</c:v>
                </c:pt>
                <c:pt idx="7360">
                  <c:v>19</c:v>
                </c:pt>
                <c:pt idx="7361">
                  <c:v>19</c:v>
                </c:pt>
                <c:pt idx="7362">
                  <c:v>19</c:v>
                </c:pt>
                <c:pt idx="7363">
                  <c:v>19</c:v>
                </c:pt>
                <c:pt idx="7364">
                  <c:v>19</c:v>
                </c:pt>
                <c:pt idx="7365">
                  <c:v>19</c:v>
                </c:pt>
                <c:pt idx="7366">
                  <c:v>19</c:v>
                </c:pt>
                <c:pt idx="7367">
                  <c:v>19</c:v>
                </c:pt>
                <c:pt idx="7368">
                  <c:v>19</c:v>
                </c:pt>
                <c:pt idx="7369">
                  <c:v>19</c:v>
                </c:pt>
                <c:pt idx="7370">
                  <c:v>19</c:v>
                </c:pt>
                <c:pt idx="7371">
                  <c:v>19</c:v>
                </c:pt>
                <c:pt idx="7372">
                  <c:v>19</c:v>
                </c:pt>
                <c:pt idx="7373">
                  <c:v>19</c:v>
                </c:pt>
                <c:pt idx="7374">
                  <c:v>19</c:v>
                </c:pt>
                <c:pt idx="7375">
                  <c:v>19</c:v>
                </c:pt>
                <c:pt idx="7376">
                  <c:v>19</c:v>
                </c:pt>
                <c:pt idx="7377">
                  <c:v>19</c:v>
                </c:pt>
                <c:pt idx="7378">
                  <c:v>19</c:v>
                </c:pt>
                <c:pt idx="7379">
                  <c:v>19</c:v>
                </c:pt>
                <c:pt idx="7380">
                  <c:v>19</c:v>
                </c:pt>
                <c:pt idx="7381">
                  <c:v>19</c:v>
                </c:pt>
                <c:pt idx="7382">
                  <c:v>19</c:v>
                </c:pt>
                <c:pt idx="7383">
                  <c:v>19</c:v>
                </c:pt>
                <c:pt idx="7384">
                  <c:v>19</c:v>
                </c:pt>
                <c:pt idx="7385">
                  <c:v>19</c:v>
                </c:pt>
                <c:pt idx="7386">
                  <c:v>19</c:v>
                </c:pt>
                <c:pt idx="7387">
                  <c:v>19</c:v>
                </c:pt>
                <c:pt idx="7388">
                  <c:v>19</c:v>
                </c:pt>
                <c:pt idx="7389">
                  <c:v>19</c:v>
                </c:pt>
                <c:pt idx="7390">
                  <c:v>19</c:v>
                </c:pt>
                <c:pt idx="7391">
                  <c:v>19</c:v>
                </c:pt>
                <c:pt idx="7392">
                  <c:v>19</c:v>
                </c:pt>
                <c:pt idx="7393">
                  <c:v>19</c:v>
                </c:pt>
                <c:pt idx="7394">
                  <c:v>19</c:v>
                </c:pt>
                <c:pt idx="7395">
                  <c:v>19</c:v>
                </c:pt>
                <c:pt idx="7396">
                  <c:v>19</c:v>
                </c:pt>
                <c:pt idx="7397">
                  <c:v>19</c:v>
                </c:pt>
                <c:pt idx="7398">
                  <c:v>19</c:v>
                </c:pt>
                <c:pt idx="7399">
                  <c:v>19</c:v>
                </c:pt>
                <c:pt idx="7400">
                  <c:v>19</c:v>
                </c:pt>
                <c:pt idx="7401">
                  <c:v>19</c:v>
                </c:pt>
                <c:pt idx="7402">
                  <c:v>19</c:v>
                </c:pt>
                <c:pt idx="7403">
                  <c:v>19</c:v>
                </c:pt>
                <c:pt idx="7404">
                  <c:v>19</c:v>
                </c:pt>
                <c:pt idx="7405">
                  <c:v>19</c:v>
                </c:pt>
                <c:pt idx="7406">
                  <c:v>19</c:v>
                </c:pt>
                <c:pt idx="7407">
                  <c:v>19</c:v>
                </c:pt>
                <c:pt idx="7408">
                  <c:v>19</c:v>
                </c:pt>
                <c:pt idx="7409">
                  <c:v>19</c:v>
                </c:pt>
                <c:pt idx="7410">
                  <c:v>19</c:v>
                </c:pt>
                <c:pt idx="7411">
                  <c:v>19</c:v>
                </c:pt>
                <c:pt idx="7412">
                  <c:v>19</c:v>
                </c:pt>
                <c:pt idx="7413">
                  <c:v>19</c:v>
                </c:pt>
                <c:pt idx="7414">
                  <c:v>19</c:v>
                </c:pt>
                <c:pt idx="7415">
                  <c:v>19</c:v>
                </c:pt>
                <c:pt idx="7416">
                  <c:v>19</c:v>
                </c:pt>
                <c:pt idx="7417">
                  <c:v>19</c:v>
                </c:pt>
                <c:pt idx="7418">
                  <c:v>19</c:v>
                </c:pt>
                <c:pt idx="7419">
                  <c:v>19</c:v>
                </c:pt>
                <c:pt idx="7420">
                  <c:v>19</c:v>
                </c:pt>
                <c:pt idx="7421">
                  <c:v>19</c:v>
                </c:pt>
                <c:pt idx="7422">
                  <c:v>19</c:v>
                </c:pt>
                <c:pt idx="7423">
                  <c:v>19</c:v>
                </c:pt>
                <c:pt idx="7424">
                  <c:v>19</c:v>
                </c:pt>
                <c:pt idx="7425">
                  <c:v>19</c:v>
                </c:pt>
                <c:pt idx="7426">
                  <c:v>19</c:v>
                </c:pt>
                <c:pt idx="7427">
                  <c:v>19</c:v>
                </c:pt>
                <c:pt idx="7428">
                  <c:v>19</c:v>
                </c:pt>
                <c:pt idx="7429">
                  <c:v>19</c:v>
                </c:pt>
                <c:pt idx="7430">
                  <c:v>19</c:v>
                </c:pt>
                <c:pt idx="7431">
                  <c:v>19</c:v>
                </c:pt>
                <c:pt idx="7432">
                  <c:v>19</c:v>
                </c:pt>
                <c:pt idx="7433">
                  <c:v>19</c:v>
                </c:pt>
                <c:pt idx="7434">
                  <c:v>19</c:v>
                </c:pt>
                <c:pt idx="7435">
                  <c:v>19</c:v>
                </c:pt>
                <c:pt idx="7436">
                  <c:v>19</c:v>
                </c:pt>
                <c:pt idx="7437">
                  <c:v>19</c:v>
                </c:pt>
                <c:pt idx="7438">
                  <c:v>19</c:v>
                </c:pt>
                <c:pt idx="7439">
                  <c:v>19</c:v>
                </c:pt>
                <c:pt idx="7440">
                  <c:v>19</c:v>
                </c:pt>
                <c:pt idx="7441">
                  <c:v>19</c:v>
                </c:pt>
                <c:pt idx="7442">
                  <c:v>19</c:v>
                </c:pt>
                <c:pt idx="7443">
                  <c:v>19</c:v>
                </c:pt>
                <c:pt idx="7444">
                  <c:v>19</c:v>
                </c:pt>
                <c:pt idx="7445">
                  <c:v>19</c:v>
                </c:pt>
                <c:pt idx="7446">
                  <c:v>19</c:v>
                </c:pt>
                <c:pt idx="7447">
                  <c:v>19</c:v>
                </c:pt>
                <c:pt idx="7448">
                  <c:v>19</c:v>
                </c:pt>
                <c:pt idx="7449">
                  <c:v>19</c:v>
                </c:pt>
                <c:pt idx="7450">
                  <c:v>19</c:v>
                </c:pt>
                <c:pt idx="7451">
                  <c:v>19</c:v>
                </c:pt>
                <c:pt idx="7452">
                  <c:v>19</c:v>
                </c:pt>
                <c:pt idx="7453">
                  <c:v>19</c:v>
                </c:pt>
                <c:pt idx="7454">
                  <c:v>19</c:v>
                </c:pt>
                <c:pt idx="7455">
                  <c:v>19</c:v>
                </c:pt>
                <c:pt idx="7456">
                  <c:v>19</c:v>
                </c:pt>
                <c:pt idx="7457">
                  <c:v>19</c:v>
                </c:pt>
                <c:pt idx="7458">
                  <c:v>19</c:v>
                </c:pt>
                <c:pt idx="7459">
                  <c:v>19</c:v>
                </c:pt>
                <c:pt idx="7460">
                  <c:v>19</c:v>
                </c:pt>
                <c:pt idx="7461">
                  <c:v>19</c:v>
                </c:pt>
                <c:pt idx="7462">
                  <c:v>19</c:v>
                </c:pt>
                <c:pt idx="7463">
                  <c:v>19</c:v>
                </c:pt>
                <c:pt idx="7464">
                  <c:v>19</c:v>
                </c:pt>
                <c:pt idx="7465">
                  <c:v>19</c:v>
                </c:pt>
                <c:pt idx="7466">
                  <c:v>19</c:v>
                </c:pt>
                <c:pt idx="7467">
                  <c:v>19</c:v>
                </c:pt>
                <c:pt idx="7468">
                  <c:v>19</c:v>
                </c:pt>
                <c:pt idx="7469">
                  <c:v>19</c:v>
                </c:pt>
                <c:pt idx="7470">
                  <c:v>19</c:v>
                </c:pt>
                <c:pt idx="7471">
                  <c:v>19</c:v>
                </c:pt>
                <c:pt idx="7472">
                  <c:v>19</c:v>
                </c:pt>
                <c:pt idx="7473">
                  <c:v>19</c:v>
                </c:pt>
                <c:pt idx="7474">
                  <c:v>19</c:v>
                </c:pt>
                <c:pt idx="7475">
                  <c:v>19</c:v>
                </c:pt>
                <c:pt idx="7476">
                  <c:v>19</c:v>
                </c:pt>
                <c:pt idx="7477">
                  <c:v>19</c:v>
                </c:pt>
                <c:pt idx="7478">
                  <c:v>19</c:v>
                </c:pt>
                <c:pt idx="7479">
                  <c:v>19</c:v>
                </c:pt>
                <c:pt idx="7480">
                  <c:v>19</c:v>
                </c:pt>
                <c:pt idx="7481">
                  <c:v>19</c:v>
                </c:pt>
                <c:pt idx="7482">
                  <c:v>19</c:v>
                </c:pt>
                <c:pt idx="7483">
                  <c:v>19</c:v>
                </c:pt>
                <c:pt idx="7484">
                  <c:v>19</c:v>
                </c:pt>
                <c:pt idx="7485">
                  <c:v>19</c:v>
                </c:pt>
                <c:pt idx="7486">
                  <c:v>19</c:v>
                </c:pt>
                <c:pt idx="7487">
                  <c:v>19</c:v>
                </c:pt>
                <c:pt idx="7488">
                  <c:v>19</c:v>
                </c:pt>
                <c:pt idx="7489">
                  <c:v>19</c:v>
                </c:pt>
                <c:pt idx="7490">
                  <c:v>19</c:v>
                </c:pt>
                <c:pt idx="7491">
                  <c:v>19</c:v>
                </c:pt>
                <c:pt idx="7492">
                  <c:v>19</c:v>
                </c:pt>
                <c:pt idx="7493">
                  <c:v>19</c:v>
                </c:pt>
                <c:pt idx="7494">
                  <c:v>19</c:v>
                </c:pt>
                <c:pt idx="7495">
                  <c:v>19</c:v>
                </c:pt>
                <c:pt idx="7496">
                  <c:v>19</c:v>
                </c:pt>
                <c:pt idx="7497">
                  <c:v>19</c:v>
                </c:pt>
                <c:pt idx="7498">
                  <c:v>19</c:v>
                </c:pt>
                <c:pt idx="7499">
                  <c:v>19</c:v>
                </c:pt>
                <c:pt idx="7500">
                  <c:v>22</c:v>
                </c:pt>
                <c:pt idx="7501">
                  <c:v>42</c:v>
                </c:pt>
                <c:pt idx="7502">
                  <c:v>42</c:v>
                </c:pt>
                <c:pt idx="7503">
                  <c:v>42</c:v>
                </c:pt>
                <c:pt idx="7504">
                  <c:v>22</c:v>
                </c:pt>
                <c:pt idx="7505">
                  <c:v>42</c:v>
                </c:pt>
                <c:pt idx="7506">
                  <c:v>22</c:v>
                </c:pt>
                <c:pt idx="7507">
                  <c:v>42</c:v>
                </c:pt>
                <c:pt idx="7508">
                  <c:v>42</c:v>
                </c:pt>
                <c:pt idx="7509">
                  <c:v>42</c:v>
                </c:pt>
                <c:pt idx="7510">
                  <c:v>22</c:v>
                </c:pt>
                <c:pt idx="7511">
                  <c:v>42</c:v>
                </c:pt>
                <c:pt idx="7512">
                  <c:v>42</c:v>
                </c:pt>
                <c:pt idx="7513">
                  <c:v>42</c:v>
                </c:pt>
                <c:pt idx="7514">
                  <c:v>42</c:v>
                </c:pt>
                <c:pt idx="7515">
                  <c:v>42</c:v>
                </c:pt>
                <c:pt idx="7516">
                  <c:v>22</c:v>
                </c:pt>
                <c:pt idx="7517">
                  <c:v>22</c:v>
                </c:pt>
                <c:pt idx="7518">
                  <c:v>22</c:v>
                </c:pt>
                <c:pt idx="7519">
                  <c:v>22</c:v>
                </c:pt>
                <c:pt idx="7520">
                  <c:v>42</c:v>
                </c:pt>
                <c:pt idx="7521">
                  <c:v>22</c:v>
                </c:pt>
                <c:pt idx="7522">
                  <c:v>42</c:v>
                </c:pt>
                <c:pt idx="7523">
                  <c:v>22</c:v>
                </c:pt>
                <c:pt idx="7524">
                  <c:v>22</c:v>
                </c:pt>
                <c:pt idx="7525">
                  <c:v>22</c:v>
                </c:pt>
                <c:pt idx="7526">
                  <c:v>22</c:v>
                </c:pt>
                <c:pt idx="7527">
                  <c:v>42</c:v>
                </c:pt>
                <c:pt idx="7528">
                  <c:v>22</c:v>
                </c:pt>
                <c:pt idx="7529">
                  <c:v>22</c:v>
                </c:pt>
                <c:pt idx="7530">
                  <c:v>22</c:v>
                </c:pt>
                <c:pt idx="7531">
                  <c:v>42</c:v>
                </c:pt>
                <c:pt idx="7532">
                  <c:v>22</c:v>
                </c:pt>
                <c:pt idx="7533">
                  <c:v>42</c:v>
                </c:pt>
                <c:pt idx="7534">
                  <c:v>22</c:v>
                </c:pt>
                <c:pt idx="7535">
                  <c:v>42</c:v>
                </c:pt>
                <c:pt idx="7536">
                  <c:v>42</c:v>
                </c:pt>
                <c:pt idx="7537">
                  <c:v>42</c:v>
                </c:pt>
                <c:pt idx="7538">
                  <c:v>42</c:v>
                </c:pt>
                <c:pt idx="7539">
                  <c:v>22</c:v>
                </c:pt>
                <c:pt idx="7540">
                  <c:v>42</c:v>
                </c:pt>
                <c:pt idx="7541">
                  <c:v>42</c:v>
                </c:pt>
                <c:pt idx="7542">
                  <c:v>42</c:v>
                </c:pt>
                <c:pt idx="7543">
                  <c:v>22</c:v>
                </c:pt>
                <c:pt idx="7544">
                  <c:v>42</c:v>
                </c:pt>
                <c:pt idx="7545">
                  <c:v>22</c:v>
                </c:pt>
                <c:pt idx="7546">
                  <c:v>22</c:v>
                </c:pt>
                <c:pt idx="7547">
                  <c:v>22</c:v>
                </c:pt>
                <c:pt idx="7548">
                  <c:v>22</c:v>
                </c:pt>
                <c:pt idx="7549">
                  <c:v>42</c:v>
                </c:pt>
                <c:pt idx="7550">
                  <c:v>22</c:v>
                </c:pt>
                <c:pt idx="7551">
                  <c:v>22</c:v>
                </c:pt>
                <c:pt idx="7552">
                  <c:v>42</c:v>
                </c:pt>
                <c:pt idx="7553">
                  <c:v>42</c:v>
                </c:pt>
                <c:pt idx="7554">
                  <c:v>22</c:v>
                </c:pt>
                <c:pt idx="7555">
                  <c:v>22</c:v>
                </c:pt>
                <c:pt idx="7556">
                  <c:v>42</c:v>
                </c:pt>
                <c:pt idx="7557">
                  <c:v>22</c:v>
                </c:pt>
                <c:pt idx="7558">
                  <c:v>42</c:v>
                </c:pt>
                <c:pt idx="7559">
                  <c:v>22</c:v>
                </c:pt>
                <c:pt idx="7560">
                  <c:v>22</c:v>
                </c:pt>
                <c:pt idx="7561">
                  <c:v>22</c:v>
                </c:pt>
                <c:pt idx="7562">
                  <c:v>22</c:v>
                </c:pt>
                <c:pt idx="7563">
                  <c:v>22</c:v>
                </c:pt>
                <c:pt idx="7564">
                  <c:v>22</c:v>
                </c:pt>
                <c:pt idx="7565">
                  <c:v>22</c:v>
                </c:pt>
                <c:pt idx="7566">
                  <c:v>22</c:v>
                </c:pt>
                <c:pt idx="7567">
                  <c:v>22</c:v>
                </c:pt>
                <c:pt idx="7568">
                  <c:v>42</c:v>
                </c:pt>
                <c:pt idx="7569">
                  <c:v>42</c:v>
                </c:pt>
                <c:pt idx="7570">
                  <c:v>22</c:v>
                </c:pt>
                <c:pt idx="7571">
                  <c:v>42</c:v>
                </c:pt>
                <c:pt idx="7572">
                  <c:v>42</c:v>
                </c:pt>
                <c:pt idx="7573">
                  <c:v>42</c:v>
                </c:pt>
                <c:pt idx="7574">
                  <c:v>42</c:v>
                </c:pt>
                <c:pt idx="7575">
                  <c:v>22</c:v>
                </c:pt>
                <c:pt idx="7576">
                  <c:v>42</c:v>
                </c:pt>
                <c:pt idx="7577">
                  <c:v>42</c:v>
                </c:pt>
                <c:pt idx="7578">
                  <c:v>22</c:v>
                </c:pt>
                <c:pt idx="7579">
                  <c:v>22</c:v>
                </c:pt>
                <c:pt idx="7580">
                  <c:v>22</c:v>
                </c:pt>
                <c:pt idx="7581">
                  <c:v>42</c:v>
                </c:pt>
                <c:pt idx="7582">
                  <c:v>42</c:v>
                </c:pt>
                <c:pt idx="7583">
                  <c:v>42</c:v>
                </c:pt>
                <c:pt idx="7584">
                  <c:v>22</c:v>
                </c:pt>
                <c:pt idx="7585">
                  <c:v>42</c:v>
                </c:pt>
                <c:pt idx="7586">
                  <c:v>22</c:v>
                </c:pt>
                <c:pt idx="7587">
                  <c:v>42</c:v>
                </c:pt>
                <c:pt idx="7588">
                  <c:v>42</c:v>
                </c:pt>
                <c:pt idx="7589">
                  <c:v>22</c:v>
                </c:pt>
                <c:pt idx="7590">
                  <c:v>42</c:v>
                </c:pt>
                <c:pt idx="7591">
                  <c:v>42</c:v>
                </c:pt>
                <c:pt idx="7592">
                  <c:v>42</c:v>
                </c:pt>
                <c:pt idx="7593">
                  <c:v>42</c:v>
                </c:pt>
                <c:pt idx="7594">
                  <c:v>22</c:v>
                </c:pt>
                <c:pt idx="7595">
                  <c:v>42</c:v>
                </c:pt>
                <c:pt idx="7596">
                  <c:v>19</c:v>
                </c:pt>
                <c:pt idx="7597">
                  <c:v>19</c:v>
                </c:pt>
                <c:pt idx="7598">
                  <c:v>19</c:v>
                </c:pt>
                <c:pt idx="7599">
                  <c:v>19</c:v>
                </c:pt>
                <c:pt idx="7600">
                  <c:v>19</c:v>
                </c:pt>
                <c:pt idx="7601">
                  <c:v>19</c:v>
                </c:pt>
                <c:pt idx="7602">
                  <c:v>19</c:v>
                </c:pt>
                <c:pt idx="7603">
                  <c:v>19</c:v>
                </c:pt>
                <c:pt idx="7604">
                  <c:v>19</c:v>
                </c:pt>
                <c:pt idx="7605">
                  <c:v>19</c:v>
                </c:pt>
                <c:pt idx="7606">
                  <c:v>19</c:v>
                </c:pt>
                <c:pt idx="7607">
                  <c:v>19</c:v>
                </c:pt>
                <c:pt idx="7608">
                  <c:v>19</c:v>
                </c:pt>
                <c:pt idx="7609">
                  <c:v>19</c:v>
                </c:pt>
                <c:pt idx="7610">
                  <c:v>19</c:v>
                </c:pt>
                <c:pt idx="7611">
                  <c:v>19</c:v>
                </c:pt>
                <c:pt idx="7612">
                  <c:v>19</c:v>
                </c:pt>
                <c:pt idx="7613">
                  <c:v>19</c:v>
                </c:pt>
                <c:pt idx="7614">
                  <c:v>19</c:v>
                </c:pt>
                <c:pt idx="7615">
                  <c:v>19</c:v>
                </c:pt>
                <c:pt idx="7616">
                  <c:v>19</c:v>
                </c:pt>
                <c:pt idx="7617">
                  <c:v>19</c:v>
                </c:pt>
                <c:pt idx="7618">
                  <c:v>19</c:v>
                </c:pt>
                <c:pt idx="7619">
                  <c:v>19</c:v>
                </c:pt>
                <c:pt idx="7620">
                  <c:v>19</c:v>
                </c:pt>
                <c:pt idx="7621">
                  <c:v>19</c:v>
                </c:pt>
                <c:pt idx="7622">
                  <c:v>19</c:v>
                </c:pt>
                <c:pt idx="7623">
                  <c:v>19</c:v>
                </c:pt>
                <c:pt idx="7624">
                  <c:v>19</c:v>
                </c:pt>
                <c:pt idx="7625">
                  <c:v>19</c:v>
                </c:pt>
                <c:pt idx="7626">
                  <c:v>19</c:v>
                </c:pt>
                <c:pt idx="7627">
                  <c:v>19</c:v>
                </c:pt>
                <c:pt idx="7628">
                  <c:v>19</c:v>
                </c:pt>
                <c:pt idx="7629">
                  <c:v>19</c:v>
                </c:pt>
                <c:pt idx="7630">
                  <c:v>19</c:v>
                </c:pt>
                <c:pt idx="7631">
                  <c:v>19</c:v>
                </c:pt>
                <c:pt idx="7632">
                  <c:v>19</c:v>
                </c:pt>
                <c:pt idx="7633">
                  <c:v>19</c:v>
                </c:pt>
                <c:pt idx="7634">
                  <c:v>19</c:v>
                </c:pt>
                <c:pt idx="7635">
                  <c:v>19</c:v>
                </c:pt>
                <c:pt idx="7636">
                  <c:v>19</c:v>
                </c:pt>
                <c:pt idx="7637">
                  <c:v>19</c:v>
                </c:pt>
                <c:pt idx="7638">
                  <c:v>19</c:v>
                </c:pt>
                <c:pt idx="7639">
                  <c:v>19</c:v>
                </c:pt>
                <c:pt idx="7640">
                  <c:v>19</c:v>
                </c:pt>
                <c:pt idx="7641">
                  <c:v>19</c:v>
                </c:pt>
                <c:pt idx="7642">
                  <c:v>19</c:v>
                </c:pt>
                <c:pt idx="7643">
                  <c:v>19</c:v>
                </c:pt>
                <c:pt idx="7644">
                  <c:v>19</c:v>
                </c:pt>
                <c:pt idx="7645">
                  <c:v>19</c:v>
                </c:pt>
                <c:pt idx="7646">
                  <c:v>19</c:v>
                </c:pt>
                <c:pt idx="7647">
                  <c:v>19</c:v>
                </c:pt>
                <c:pt idx="7648">
                  <c:v>19</c:v>
                </c:pt>
                <c:pt idx="7649">
                  <c:v>19</c:v>
                </c:pt>
                <c:pt idx="7650">
                  <c:v>19</c:v>
                </c:pt>
                <c:pt idx="7651">
                  <c:v>19</c:v>
                </c:pt>
                <c:pt idx="7652">
                  <c:v>19</c:v>
                </c:pt>
                <c:pt idx="7653">
                  <c:v>19</c:v>
                </c:pt>
                <c:pt idx="7654">
                  <c:v>19</c:v>
                </c:pt>
                <c:pt idx="7655">
                  <c:v>19</c:v>
                </c:pt>
                <c:pt idx="7656">
                  <c:v>19</c:v>
                </c:pt>
                <c:pt idx="7657">
                  <c:v>19</c:v>
                </c:pt>
                <c:pt idx="7658">
                  <c:v>19</c:v>
                </c:pt>
                <c:pt idx="7659">
                  <c:v>19</c:v>
                </c:pt>
                <c:pt idx="7660">
                  <c:v>19</c:v>
                </c:pt>
                <c:pt idx="7661">
                  <c:v>19</c:v>
                </c:pt>
                <c:pt idx="7662">
                  <c:v>19</c:v>
                </c:pt>
                <c:pt idx="7663">
                  <c:v>19</c:v>
                </c:pt>
                <c:pt idx="7664">
                  <c:v>19</c:v>
                </c:pt>
                <c:pt idx="7665">
                  <c:v>19</c:v>
                </c:pt>
                <c:pt idx="7666">
                  <c:v>19</c:v>
                </c:pt>
                <c:pt idx="7667">
                  <c:v>19</c:v>
                </c:pt>
                <c:pt idx="7668">
                  <c:v>19</c:v>
                </c:pt>
                <c:pt idx="7669">
                  <c:v>19</c:v>
                </c:pt>
                <c:pt idx="7670">
                  <c:v>19</c:v>
                </c:pt>
                <c:pt idx="7671">
                  <c:v>19</c:v>
                </c:pt>
                <c:pt idx="7672">
                  <c:v>19</c:v>
                </c:pt>
                <c:pt idx="7673">
                  <c:v>19</c:v>
                </c:pt>
                <c:pt idx="7674">
                  <c:v>19</c:v>
                </c:pt>
                <c:pt idx="7675">
                  <c:v>19</c:v>
                </c:pt>
                <c:pt idx="7676">
                  <c:v>19</c:v>
                </c:pt>
                <c:pt idx="7677">
                  <c:v>19</c:v>
                </c:pt>
                <c:pt idx="7678">
                  <c:v>19</c:v>
                </c:pt>
                <c:pt idx="7679">
                  <c:v>19</c:v>
                </c:pt>
                <c:pt idx="7680">
                  <c:v>19</c:v>
                </c:pt>
                <c:pt idx="7681">
                  <c:v>19</c:v>
                </c:pt>
                <c:pt idx="7682">
                  <c:v>19</c:v>
                </c:pt>
                <c:pt idx="7683">
                  <c:v>19</c:v>
                </c:pt>
                <c:pt idx="7684">
                  <c:v>19</c:v>
                </c:pt>
                <c:pt idx="7685">
                  <c:v>19</c:v>
                </c:pt>
                <c:pt idx="7686">
                  <c:v>19</c:v>
                </c:pt>
                <c:pt idx="7687">
                  <c:v>19</c:v>
                </c:pt>
                <c:pt idx="7688">
                  <c:v>19</c:v>
                </c:pt>
                <c:pt idx="7689">
                  <c:v>19</c:v>
                </c:pt>
                <c:pt idx="7690">
                  <c:v>19</c:v>
                </c:pt>
                <c:pt idx="7691">
                  <c:v>19</c:v>
                </c:pt>
                <c:pt idx="7692">
                  <c:v>19</c:v>
                </c:pt>
                <c:pt idx="7693">
                  <c:v>42</c:v>
                </c:pt>
                <c:pt idx="7694">
                  <c:v>42</c:v>
                </c:pt>
                <c:pt idx="7695">
                  <c:v>42</c:v>
                </c:pt>
                <c:pt idx="7696">
                  <c:v>42</c:v>
                </c:pt>
                <c:pt idx="7697">
                  <c:v>42</c:v>
                </c:pt>
                <c:pt idx="7698">
                  <c:v>42</c:v>
                </c:pt>
                <c:pt idx="7699">
                  <c:v>42</c:v>
                </c:pt>
                <c:pt idx="7700">
                  <c:v>42</c:v>
                </c:pt>
                <c:pt idx="7701">
                  <c:v>42</c:v>
                </c:pt>
                <c:pt idx="7702">
                  <c:v>42</c:v>
                </c:pt>
                <c:pt idx="7703">
                  <c:v>42</c:v>
                </c:pt>
                <c:pt idx="7704">
                  <c:v>42</c:v>
                </c:pt>
                <c:pt idx="7705">
                  <c:v>42</c:v>
                </c:pt>
                <c:pt idx="7706">
                  <c:v>42</c:v>
                </c:pt>
                <c:pt idx="7707">
                  <c:v>42</c:v>
                </c:pt>
                <c:pt idx="7708">
                  <c:v>42</c:v>
                </c:pt>
                <c:pt idx="7709">
                  <c:v>42</c:v>
                </c:pt>
                <c:pt idx="7710">
                  <c:v>42</c:v>
                </c:pt>
                <c:pt idx="7711">
                  <c:v>42</c:v>
                </c:pt>
                <c:pt idx="7712">
                  <c:v>42</c:v>
                </c:pt>
                <c:pt idx="7713">
                  <c:v>42</c:v>
                </c:pt>
                <c:pt idx="7714">
                  <c:v>42</c:v>
                </c:pt>
                <c:pt idx="7715">
                  <c:v>42</c:v>
                </c:pt>
                <c:pt idx="7716">
                  <c:v>42</c:v>
                </c:pt>
                <c:pt idx="7717">
                  <c:v>42</c:v>
                </c:pt>
                <c:pt idx="7718">
                  <c:v>42</c:v>
                </c:pt>
                <c:pt idx="7719">
                  <c:v>42</c:v>
                </c:pt>
                <c:pt idx="7720">
                  <c:v>42</c:v>
                </c:pt>
                <c:pt idx="7721">
                  <c:v>42</c:v>
                </c:pt>
                <c:pt idx="7722">
                  <c:v>42</c:v>
                </c:pt>
                <c:pt idx="7723">
                  <c:v>42</c:v>
                </c:pt>
                <c:pt idx="7724">
                  <c:v>42</c:v>
                </c:pt>
                <c:pt idx="7725">
                  <c:v>42</c:v>
                </c:pt>
                <c:pt idx="7726">
                  <c:v>42</c:v>
                </c:pt>
                <c:pt idx="7727">
                  <c:v>42</c:v>
                </c:pt>
                <c:pt idx="7728">
                  <c:v>42</c:v>
                </c:pt>
                <c:pt idx="7729">
                  <c:v>42</c:v>
                </c:pt>
                <c:pt idx="7730">
                  <c:v>42</c:v>
                </c:pt>
                <c:pt idx="7731">
                  <c:v>42</c:v>
                </c:pt>
                <c:pt idx="7732">
                  <c:v>42</c:v>
                </c:pt>
                <c:pt idx="7733">
                  <c:v>42</c:v>
                </c:pt>
                <c:pt idx="7734">
                  <c:v>42</c:v>
                </c:pt>
                <c:pt idx="7735">
                  <c:v>42</c:v>
                </c:pt>
                <c:pt idx="7736">
                  <c:v>42</c:v>
                </c:pt>
                <c:pt idx="7737">
                  <c:v>42</c:v>
                </c:pt>
                <c:pt idx="7738">
                  <c:v>42</c:v>
                </c:pt>
                <c:pt idx="7739">
                  <c:v>42</c:v>
                </c:pt>
                <c:pt idx="7740">
                  <c:v>42</c:v>
                </c:pt>
                <c:pt idx="7741">
                  <c:v>42</c:v>
                </c:pt>
                <c:pt idx="7742">
                  <c:v>42</c:v>
                </c:pt>
                <c:pt idx="7743">
                  <c:v>42</c:v>
                </c:pt>
                <c:pt idx="7744">
                  <c:v>42</c:v>
                </c:pt>
                <c:pt idx="7745">
                  <c:v>42</c:v>
                </c:pt>
                <c:pt idx="7746">
                  <c:v>42</c:v>
                </c:pt>
                <c:pt idx="7747">
                  <c:v>42</c:v>
                </c:pt>
                <c:pt idx="7748">
                  <c:v>42</c:v>
                </c:pt>
                <c:pt idx="7749">
                  <c:v>42</c:v>
                </c:pt>
                <c:pt idx="7750">
                  <c:v>42</c:v>
                </c:pt>
                <c:pt idx="7751">
                  <c:v>42</c:v>
                </c:pt>
                <c:pt idx="7752">
                  <c:v>42</c:v>
                </c:pt>
                <c:pt idx="7753">
                  <c:v>42</c:v>
                </c:pt>
                <c:pt idx="7754">
                  <c:v>42</c:v>
                </c:pt>
                <c:pt idx="7755">
                  <c:v>42</c:v>
                </c:pt>
                <c:pt idx="7756">
                  <c:v>42</c:v>
                </c:pt>
                <c:pt idx="7757">
                  <c:v>42</c:v>
                </c:pt>
                <c:pt idx="7758">
                  <c:v>42</c:v>
                </c:pt>
                <c:pt idx="7759">
                  <c:v>42</c:v>
                </c:pt>
                <c:pt idx="7760">
                  <c:v>42</c:v>
                </c:pt>
                <c:pt idx="7761">
                  <c:v>42</c:v>
                </c:pt>
                <c:pt idx="7762">
                  <c:v>42</c:v>
                </c:pt>
                <c:pt idx="7763">
                  <c:v>42</c:v>
                </c:pt>
                <c:pt idx="7764">
                  <c:v>42</c:v>
                </c:pt>
                <c:pt idx="7765">
                  <c:v>42</c:v>
                </c:pt>
                <c:pt idx="7766">
                  <c:v>42</c:v>
                </c:pt>
                <c:pt idx="7767">
                  <c:v>42</c:v>
                </c:pt>
                <c:pt idx="7768">
                  <c:v>42</c:v>
                </c:pt>
                <c:pt idx="7769">
                  <c:v>42</c:v>
                </c:pt>
                <c:pt idx="7770">
                  <c:v>42</c:v>
                </c:pt>
                <c:pt idx="7771">
                  <c:v>42</c:v>
                </c:pt>
                <c:pt idx="7772">
                  <c:v>42</c:v>
                </c:pt>
                <c:pt idx="7773">
                  <c:v>23</c:v>
                </c:pt>
                <c:pt idx="7774">
                  <c:v>23</c:v>
                </c:pt>
                <c:pt idx="7775">
                  <c:v>23</c:v>
                </c:pt>
                <c:pt idx="7776">
                  <c:v>23</c:v>
                </c:pt>
                <c:pt idx="7777">
                  <c:v>23</c:v>
                </c:pt>
                <c:pt idx="7778">
                  <c:v>23</c:v>
                </c:pt>
                <c:pt idx="7779">
                  <c:v>23</c:v>
                </c:pt>
                <c:pt idx="7780">
                  <c:v>23</c:v>
                </c:pt>
                <c:pt idx="7781">
                  <c:v>23</c:v>
                </c:pt>
                <c:pt idx="7782">
                  <c:v>23</c:v>
                </c:pt>
                <c:pt idx="7783">
                  <c:v>23</c:v>
                </c:pt>
                <c:pt idx="7784">
                  <c:v>23</c:v>
                </c:pt>
                <c:pt idx="7785">
                  <c:v>23</c:v>
                </c:pt>
                <c:pt idx="7786">
                  <c:v>23</c:v>
                </c:pt>
                <c:pt idx="7787">
                  <c:v>23</c:v>
                </c:pt>
                <c:pt idx="7788">
                  <c:v>23</c:v>
                </c:pt>
                <c:pt idx="7789">
                  <c:v>23</c:v>
                </c:pt>
                <c:pt idx="7790">
                  <c:v>23</c:v>
                </c:pt>
                <c:pt idx="7791">
                  <c:v>23</c:v>
                </c:pt>
                <c:pt idx="7792">
                  <c:v>23</c:v>
                </c:pt>
                <c:pt idx="7793">
                  <c:v>23</c:v>
                </c:pt>
                <c:pt idx="7794">
                  <c:v>23</c:v>
                </c:pt>
                <c:pt idx="7795">
                  <c:v>23</c:v>
                </c:pt>
                <c:pt idx="7796">
                  <c:v>23</c:v>
                </c:pt>
                <c:pt idx="7797">
                  <c:v>23</c:v>
                </c:pt>
                <c:pt idx="7798">
                  <c:v>23</c:v>
                </c:pt>
                <c:pt idx="7799">
                  <c:v>23</c:v>
                </c:pt>
                <c:pt idx="7800">
                  <c:v>23</c:v>
                </c:pt>
                <c:pt idx="7801">
                  <c:v>23</c:v>
                </c:pt>
                <c:pt idx="7802">
                  <c:v>23</c:v>
                </c:pt>
                <c:pt idx="7803">
                  <c:v>23</c:v>
                </c:pt>
                <c:pt idx="7804">
                  <c:v>23</c:v>
                </c:pt>
                <c:pt idx="7805">
                  <c:v>23</c:v>
                </c:pt>
                <c:pt idx="7806">
                  <c:v>23</c:v>
                </c:pt>
                <c:pt idx="7807">
                  <c:v>23</c:v>
                </c:pt>
                <c:pt idx="7808">
                  <c:v>23</c:v>
                </c:pt>
                <c:pt idx="7809">
                  <c:v>23</c:v>
                </c:pt>
                <c:pt idx="7810">
                  <c:v>23</c:v>
                </c:pt>
                <c:pt idx="7811">
                  <c:v>23</c:v>
                </c:pt>
                <c:pt idx="7812">
                  <c:v>23</c:v>
                </c:pt>
                <c:pt idx="7813">
                  <c:v>23</c:v>
                </c:pt>
                <c:pt idx="7814">
                  <c:v>23</c:v>
                </c:pt>
                <c:pt idx="7815">
                  <c:v>23</c:v>
                </c:pt>
                <c:pt idx="7816">
                  <c:v>23</c:v>
                </c:pt>
                <c:pt idx="7817">
                  <c:v>23</c:v>
                </c:pt>
                <c:pt idx="7818">
                  <c:v>23</c:v>
                </c:pt>
                <c:pt idx="7819">
                  <c:v>23</c:v>
                </c:pt>
                <c:pt idx="7820">
                  <c:v>23</c:v>
                </c:pt>
                <c:pt idx="7821">
                  <c:v>23</c:v>
                </c:pt>
                <c:pt idx="7822">
                  <c:v>23</c:v>
                </c:pt>
                <c:pt idx="7823">
                  <c:v>23</c:v>
                </c:pt>
                <c:pt idx="7824">
                  <c:v>23</c:v>
                </c:pt>
                <c:pt idx="7825">
                  <c:v>23</c:v>
                </c:pt>
                <c:pt idx="7826">
                  <c:v>23</c:v>
                </c:pt>
                <c:pt idx="7827">
                  <c:v>23</c:v>
                </c:pt>
                <c:pt idx="7828">
                  <c:v>23</c:v>
                </c:pt>
                <c:pt idx="7829">
                  <c:v>23</c:v>
                </c:pt>
                <c:pt idx="7830">
                  <c:v>23</c:v>
                </c:pt>
                <c:pt idx="7831">
                  <c:v>23</c:v>
                </c:pt>
                <c:pt idx="7832">
                  <c:v>23</c:v>
                </c:pt>
                <c:pt idx="7833">
                  <c:v>23</c:v>
                </c:pt>
                <c:pt idx="7834">
                  <c:v>23</c:v>
                </c:pt>
                <c:pt idx="7835">
                  <c:v>23</c:v>
                </c:pt>
                <c:pt idx="7836">
                  <c:v>23</c:v>
                </c:pt>
                <c:pt idx="7837">
                  <c:v>23</c:v>
                </c:pt>
                <c:pt idx="7838">
                  <c:v>23</c:v>
                </c:pt>
                <c:pt idx="7839">
                  <c:v>23</c:v>
                </c:pt>
                <c:pt idx="7840">
                  <c:v>23</c:v>
                </c:pt>
                <c:pt idx="7841">
                  <c:v>23</c:v>
                </c:pt>
                <c:pt idx="7842">
                  <c:v>23</c:v>
                </c:pt>
                <c:pt idx="7843">
                  <c:v>23</c:v>
                </c:pt>
                <c:pt idx="7844">
                  <c:v>23</c:v>
                </c:pt>
                <c:pt idx="7845">
                  <c:v>23</c:v>
                </c:pt>
                <c:pt idx="7846">
                  <c:v>23</c:v>
                </c:pt>
                <c:pt idx="7847">
                  <c:v>23</c:v>
                </c:pt>
                <c:pt idx="7848">
                  <c:v>23</c:v>
                </c:pt>
                <c:pt idx="7849">
                  <c:v>23</c:v>
                </c:pt>
                <c:pt idx="7850">
                  <c:v>23</c:v>
                </c:pt>
                <c:pt idx="7851">
                  <c:v>23</c:v>
                </c:pt>
                <c:pt idx="7852">
                  <c:v>23</c:v>
                </c:pt>
                <c:pt idx="7853">
                  <c:v>23</c:v>
                </c:pt>
                <c:pt idx="7854">
                  <c:v>23</c:v>
                </c:pt>
                <c:pt idx="7855">
                  <c:v>23</c:v>
                </c:pt>
                <c:pt idx="7856">
                  <c:v>23</c:v>
                </c:pt>
                <c:pt idx="7857">
                  <c:v>23</c:v>
                </c:pt>
                <c:pt idx="7858">
                  <c:v>23</c:v>
                </c:pt>
                <c:pt idx="7859">
                  <c:v>23</c:v>
                </c:pt>
                <c:pt idx="7860">
                  <c:v>23</c:v>
                </c:pt>
                <c:pt idx="7861">
                  <c:v>23</c:v>
                </c:pt>
                <c:pt idx="7862">
                  <c:v>23</c:v>
                </c:pt>
                <c:pt idx="7863">
                  <c:v>23</c:v>
                </c:pt>
                <c:pt idx="7864">
                  <c:v>23</c:v>
                </c:pt>
                <c:pt idx="7865">
                  <c:v>23</c:v>
                </c:pt>
                <c:pt idx="7866">
                  <c:v>23</c:v>
                </c:pt>
                <c:pt idx="7867">
                  <c:v>23</c:v>
                </c:pt>
                <c:pt idx="7868">
                  <c:v>23</c:v>
                </c:pt>
                <c:pt idx="7869">
                  <c:v>23</c:v>
                </c:pt>
                <c:pt idx="7870">
                  <c:v>23</c:v>
                </c:pt>
                <c:pt idx="7871">
                  <c:v>23</c:v>
                </c:pt>
                <c:pt idx="7872">
                  <c:v>23</c:v>
                </c:pt>
                <c:pt idx="7873">
                  <c:v>23</c:v>
                </c:pt>
                <c:pt idx="7874">
                  <c:v>23</c:v>
                </c:pt>
                <c:pt idx="7875">
                  <c:v>23</c:v>
                </c:pt>
                <c:pt idx="7876">
                  <c:v>23</c:v>
                </c:pt>
                <c:pt idx="7877">
                  <c:v>23</c:v>
                </c:pt>
                <c:pt idx="7878">
                  <c:v>23</c:v>
                </c:pt>
                <c:pt idx="7879">
                  <c:v>23</c:v>
                </c:pt>
                <c:pt idx="7880">
                  <c:v>23</c:v>
                </c:pt>
                <c:pt idx="7881">
                  <c:v>23</c:v>
                </c:pt>
                <c:pt idx="7882">
                  <c:v>23</c:v>
                </c:pt>
                <c:pt idx="7883">
                  <c:v>23</c:v>
                </c:pt>
                <c:pt idx="7884">
                  <c:v>23</c:v>
                </c:pt>
                <c:pt idx="7885">
                  <c:v>23</c:v>
                </c:pt>
                <c:pt idx="7886">
                  <c:v>23</c:v>
                </c:pt>
                <c:pt idx="7887">
                  <c:v>23</c:v>
                </c:pt>
                <c:pt idx="7888">
                  <c:v>23</c:v>
                </c:pt>
                <c:pt idx="7889">
                  <c:v>28</c:v>
                </c:pt>
                <c:pt idx="7890">
                  <c:v>28</c:v>
                </c:pt>
                <c:pt idx="7891">
                  <c:v>28</c:v>
                </c:pt>
                <c:pt idx="7892">
                  <c:v>28</c:v>
                </c:pt>
                <c:pt idx="7893">
                  <c:v>28</c:v>
                </c:pt>
                <c:pt idx="7894">
                  <c:v>28</c:v>
                </c:pt>
                <c:pt idx="7895">
                  <c:v>28</c:v>
                </c:pt>
                <c:pt idx="7896">
                  <c:v>28</c:v>
                </c:pt>
                <c:pt idx="7897">
                  <c:v>28</c:v>
                </c:pt>
                <c:pt idx="7898">
                  <c:v>28</c:v>
                </c:pt>
                <c:pt idx="7899">
                  <c:v>28</c:v>
                </c:pt>
                <c:pt idx="7900">
                  <c:v>28</c:v>
                </c:pt>
                <c:pt idx="7901">
                  <c:v>28</c:v>
                </c:pt>
                <c:pt idx="7902">
                  <c:v>28</c:v>
                </c:pt>
                <c:pt idx="7903">
                  <c:v>28</c:v>
                </c:pt>
                <c:pt idx="7904">
                  <c:v>28</c:v>
                </c:pt>
                <c:pt idx="7905">
                  <c:v>28</c:v>
                </c:pt>
                <c:pt idx="7906">
                  <c:v>28</c:v>
                </c:pt>
                <c:pt idx="7907">
                  <c:v>28</c:v>
                </c:pt>
                <c:pt idx="7908">
                  <c:v>28</c:v>
                </c:pt>
                <c:pt idx="7909">
                  <c:v>28</c:v>
                </c:pt>
                <c:pt idx="7910">
                  <c:v>28</c:v>
                </c:pt>
                <c:pt idx="7911">
                  <c:v>28</c:v>
                </c:pt>
                <c:pt idx="7912">
                  <c:v>28</c:v>
                </c:pt>
                <c:pt idx="7913">
                  <c:v>28</c:v>
                </c:pt>
                <c:pt idx="7914">
                  <c:v>28</c:v>
                </c:pt>
                <c:pt idx="7915">
                  <c:v>28</c:v>
                </c:pt>
                <c:pt idx="7916">
                  <c:v>28</c:v>
                </c:pt>
                <c:pt idx="7917">
                  <c:v>28</c:v>
                </c:pt>
                <c:pt idx="7918">
                  <c:v>28</c:v>
                </c:pt>
                <c:pt idx="7919">
                  <c:v>28</c:v>
                </c:pt>
                <c:pt idx="7920">
                  <c:v>28</c:v>
                </c:pt>
                <c:pt idx="7921">
                  <c:v>28</c:v>
                </c:pt>
                <c:pt idx="7922">
                  <c:v>28</c:v>
                </c:pt>
                <c:pt idx="7923">
                  <c:v>28</c:v>
                </c:pt>
                <c:pt idx="7924">
                  <c:v>28</c:v>
                </c:pt>
                <c:pt idx="7925">
                  <c:v>28</c:v>
                </c:pt>
                <c:pt idx="7926">
                  <c:v>28</c:v>
                </c:pt>
                <c:pt idx="7927">
                  <c:v>28</c:v>
                </c:pt>
                <c:pt idx="7928">
                  <c:v>28</c:v>
                </c:pt>
                <c:pt idx="7929">
                  <c:v>28</c:v>
                </c:pt>
                <c:pt idx="7930">
                  <c:v>28</c:v>
                </c:pt>
                <c:pt idx="7931">
                  <c:v>28</c:v>
                </c:pt>
                <c:pt idx="7932">
                  <c:v>28</c:v>
                </c:pt>
                <c:pt idx="7933">
                  <c:v>28</c:v>
                </c:pt>
                <c:pt idx="7934">
                  <c:v>28</c:v>
                </c:pt>
                <c:pt idx="7935">
                  <c:v>28</c:v>
                </c:pt>
                <c:pt idx="7936">
                  <c:v>28</c:v>
                </c:pt>
                <c:pt idx="7937">
                  <c:v>28</c:v>
                </c:pt>
                <c:pt idx="7938">
                  <c:v>28</c:v>
                </c:pt>
                <c:pt idx="7939">
                  <c:v>28</c:v>
                </c:pt>
                <c:pt idx="7940">
                  <c:v>28</c:v>
                </c:pt>
                <c:pt idx="7941">
                  <c:v>28</c:v>
                </c:pt>
                <c:pt idx="7942">
                  <c:v>28</c:v>
                </c:pt>
                <c:pt idx="7943">
                  <c:v>28</c:v>
                </c:pt>
                <c:pt idx="7944">
                  <c:v>28</c:v>
                </c:pt>
                <c:pt idx="7945">
                  <c:v>28</c:v>
                </c:pt>
                <c:pt idx="7946">
                  <c:v>28</c:v>
                </c:pt>
                <c:pt idx="7947">
                  <c:v>28</c:v>
                </c:pt>
                <c:pt idx="7948">
                  <c:v>28</c:v>
                </c:pt>
                <c:pt idx="7949">
                  <c:v>28</c:v>
                </c:pt>
                <c:pt idx="7950">
                  <c:v>28</c:v>
                </c:pt>
                <c:pt idx="7951">
                  <c:v>28</c:v>
                </c:pt>
                <c:pt idx="7952">
                  <c:v>28</c:v>
                </c:pt>
                <c:pt idx="7953">
                  <c:v>28</c:v>
                </c:pt>
                <c:pt idx="7954">
                  <c:v>28</c:v>
                </c:pt>
                <c:pt idx="7955">
                  <c:v>28</c:v>
                </c:pt>
                <c:pt idx="7956">
                  <c:v>28</c:v>
                </c:pt>
                <c:pt idx="7957">
                  <c:v>28</c:v>
                </c:pt>
                <c:pt idx="7958">
                  <c:v>28</c:v>
                </c:pt>
                <c:pt idx="7959">
                  <c:v>28</c:v>
                </c:pt>
                <c:pt idx="7960">
                  <c:v>28</c:v>
                </c:pt>
                <c:pt idx="7961">
                  <c:v>28</c:v>
                </c:pt>
                <c:pt idx="7962">
                  <c:v>28</c:v>
                </c:pt>
                <c:pt idx="7963">
                  <c:v>28</c:v>
                </c:pt>
                <c:pt idx="7964">
                  <c:v>28</c:v>
                </c:pt>
                <c:pt idx="7965">
                  <c:v>28</c:v>
                </c:pt>
                <c:pt idx="7966">
                  <c:v>28</c:v>
                </c:pt>
                <c:pt idx="7967">
                  <c:v>28</c:v>
                </c:pt>
                <c:pt idx="7968">
                  <c:v>28</c:v>
                </c:pt>
                <c:pt idx="7969">
                  <c:v>28</c:v>
                </c:pt>
                <c:pt idx="7970">
                  <c:v>28</c:v>
                </c:pt>
                <c:pt idx="7971">
                  <c:v>28</c:v>
                </c:pt>
                <c:pt idx="7972">
                  <c:v>28</c:v>
                </c:pt>
                <c:pt idx="7973">
                  <c:v>28</c:v>
                </c:pt>
                <c:pt idx="7974">
                  <c:v>28</c:v>
                </c:pt>
                <c:pt idx="7975">
                  <c:v>28</c:v>
                </c:pt>
                <c:pt idx="7976">
                  <c:v>28</c:v>
                </c:pt>
                <c:pt idx="7977">
                  <c:v>28</c:v>
                </c:pt>
                <c:pt idx="7978">
                  <c:v>28</c:v>
                </c:pt>
                <c:pt idx="7979">
                  <c:v>28</c:v>
                </c:pt>
                <c:pt idx="7980">
                  <c:v>28</c:v>
                </c:pt>
                <c:pt idx="7981">
                  <c:v>28</c:v>
                </c:pt>
                <c:pt idx="7982">
                  <c:v>28</c:v>
                </c:pt>
                <c:pt idx="7983">
                  <c:v>28</c:v>
                </c:pt>
                <c:pt idx="7984">
                  <c:v>28</c:v>
                </c:pt>
                <c:pt idx="7985">
                  <c:v>28</c:v>
                </c:pt>
                <c:pt idx="7986">
                  <c:v>28</c:v>
                </c:pt>
                <c:pt idx="7987">
                  <c:v>28</c:v>
                </c:pt>
                <c:pt idx="7988">
                  <c:v>28</c:v>
                </c:pt>
                <c:pt idx="7989">
                  <c:v>28</c:v>
                </c:pt>
                <c:pt idx="7990">
                  <c:v>28</c:v>
                </c:pt>
                <c:pt idx="7991">
                  <c:v>28</c:v>
                </c:pt>
                <c:pt idx="7992">
                  <c:v>28</c:v>
                </c:pt>
                <c:pt idx="7993">
                  <c:v>28</c:v>
                </c:pt>
                <c:pt idx="7994">
                  <c:v>28</c:v>
                </c:pt>
                <c:pt idx="7995">
                  <c:v>28</c:v>
                </c:pt>
                <c:pt idx="7996">
                  <c:v>28</c:v>
                </c:pt>
                <c:pt idx="7997">
                  <c:v>28</c:v>
                </c:pt>
                <c:pt idx="7998">
                  <c:v>28</c:v>
                </c:pt>
                <c:pt idx="7999">
                  <c:v>28</c:v>
                </c:pt>
                <c:pt idx="8000">
                  <c:v>28</c:v>
                </c:pt>
                <c:pt idx="8001">
                  <c:v>28</c:v>
                </c:pt>
                <c:pt idx="8002">
                  <c:v>28</c:v>
                </c:pt>
                <c:pt idx="8003">
                  <c:v>28</c:v>
                </c:pt>
                <c:pt idx="8004">
                  <c:v>28</c:v>
                </c:pt>
                <c:pt idx="8005">
                  <c:v>28</c:v>
                </c:pt>
                <c:pt idx="8006">
                  <c:v>28</c:v>
                </c:pt>
                <c:pt idx="8007">
                  <c:v>28</c:v>
                </c:pt>
                <c:pt idx="8008">
                  <c:v>28</c:v>
                </c:pt>
                <c:pt idx="8009">
                  <c:v>28</c:v>
                </c:pt>
                <c:pt idx="8010">
                  <c:v>28</c:v>
                </c:pt>
                <c:pt idx="8011">
                  <c:v>28</c:v>
                </c:pt>
                <c:pt idx="8012">
                  <c:v>28</c:v>
                </c:pt>
                <c:pt idx="8013">
                  <c:v>28</c:v>
                </c:pt>
                <c:pt idx="8014">
                  <c:v>28</c:v>
                </c:pt>
                <c:pt idx="8015">
                  <c:v>28</c:v>
                </c:pt>
                <c:pt idx="8016">
                  <c:v>28</c:v>
                </c:pt>
                <c:pt idx="8017">
                  <c:v>28</c:v>
                </c:pt>
                <c:pt idx="8018">
                  <c:v>28</c:v>
                </c:pt>
                <c:pt idx="8019">
                  <c:v>28</c:v>
                </c:pt>
                <c:pt idx="8020">
                  <c:v>28</c:v>
                </c:pt>
                <c:pt idx="8021">
                  <c:v>28</c:v>
                </c:pt>
                <c:pt idx="8022">
                  <c:v>28</c:v>
                </c:pt>
                <c:pt idx="8023">
                  <c:v>28</c:v>
                </c:pt>
                <c:pt idx="8024">
                  <c:v>28</c:v>
                </c:pt>
                <c:pt idx="8025">
                  <c:v>28</c:v>
                </c:pt>
                <c:pt idx="8026">
                  <c:v>28</c:v>
                </c:pt>
                <c:pt idx="8027">
                  <c:v>28</c:v>
                </c:pt>
                <c:pt idx="8028">
                  <c:v>28</c:v>
                </c:pt>
                <c:pt idx="8029">
                  <c:v>28</c:v>
                </c:pt>
                <c:pt idx="8030">
                  <c:v>28</c:v>
                </c:pt>
                <c:pt idx="8031">
                  <c:v>28</c:v>
                </c:pt>
                <c:pt idx="8032">
                  <c:v>28</c:v>
                </c:pt>
                <c:pt idx="8033">
                  <c:v>28</c:v>
                </c:pt>
                <c:pt idx="8034">
                  <c:v>28</c:v>
                </c:pt>
                <c:pt idx="8035">
                  <c:v>28</c:v>
                </c:pt>
                <c:pt idx="8036">
                  <c:v>28</c:v>
                </c:pt>
                <c:pt idx="8037">
                  <c:v>28</c:v>
                </c:pt>
                <c:pt idx="8038">
                  <c:v>28</c:v>
                </c:pt>
                <c:pt idx="8039">
                  <c:v>28</c:v>
                </c:pt>
                <c:pt idx="8040">
                  <c:v>28</c:v>
                </c:pt>
                <c:pt idx="8041">
                  <c:v>28</c:v>
                </c:pt>
                <c:pt idx="8042">
                  <c:v>28</c:v>
                </c:pt>
                <c:pt idx="8043">
                  <c:v>28</c:v>
                </c:pt>
                <c:pt idx="8044">
                  <c:v>28</c:v>
                </c:pt>
                <c:pt idx="8045">
                  <c:v>28</c:v>
                </c:pt>
                <c:pt idx="8046">
                  <c:v>28</c:v>
                </c:pt>
                <c:pt idx="8047">
                  <c:v>28</c:v>
                </c:pt>
                <c:pt idx="8048">
                  <c:v>28</c:v>
                </c:pt>
                <c:pt idx="8049">
                  <c:v>28</c:v>
                </c:pt>
                <c:pt idx="8050">
                  <c:v>28</c:v>
                </c:pt>
                <c:pt idx="8051">
                  <c:v>28</c:v>
                </c:pt>
                <c:pt idx="8052">
                  <c:v>28</c:v>
                </c:pt>
                <c:pt idx="8053">
                  <c:v>28</c:v>
                </c:pt>
                <c:pt idx="8054">
                  <c:v>28</c:v>
                </c:pt>
                <c:pt idx="8055">
                  <c:v>28</c:v>
                </c:pt>
                <c:pt idx="8056">
                  <c:v>28</c:v>
                </c:pt>
                <c:pt idx="8057">
                  <c:v>28</c:v>
                </c:pt>
                <c:pt idx="8058">
                  <c:v>30</c:v>
                </c:pt>
                <c:pt idx="8059">
                  <c:v>24</c:v>
                </c:pt>
                <c:pt idx="8060">
                  <c:v>24</c:v>
                </c:pt>
                <c:pt idx="8061">
                  <c:v>24</c:v>
                </c:pt>
                <c:pt idx="8062">
                  <c:v>30</c:v>
                </c:pt>
                <c:pt idx="8063">
                  <c:v>30</c:v>
                </c:pt>
                <c:pt idx="8064">
                  <c:v>30</c:v>
                </c:pt>
                <c:pt idx="8065">
                  <c:v>24</c:v>
                </c:pt>
                <c:pt idx="8066">
                  <c:v>30</c:v>
                </c:pt>
                <c:pt idx="8067">
                  <c:v>30</c:v>
                </c:pt>
                <c:pt idx="8068">
                  <c:v>30</c:v>
                </c:pt>
                <c:pt idx="8069">
                  <c:v>30</c:v>
                </c:pt>
                <c:pt idx="8070">
                  <c:v>24</c:v>
                </c:pt>
                <c:pt idx="8071">
                  <c:v>30</c:v>
                </c:pt>
                <c:pt idx="8072">
                  <c:v>30</c:v>
                </c:pt>
                <c:pt idx="8073">
                  <c:v>24</c:v>
                </c:pt>
                <c:pt idx="8074">
                  <c:v>24</c:v>
                </c:pt>
                <c:pt idx="8075">
                  <c:v>30</c:v>
                </c:pt>
                <c:pt idx="8076">
                  <c:v>24</c:v>
                </c:pt>
                <c:pt idx="8077">
                  <c:v>24</c:v>
                </c:pt>
                <c:pt idx="8078">
                  <c:v>24</c:v>
                </c:pt>
                <c:pt idx="8079">
                  <c:v>30</c:v>
                </c:pt>
                <c:pt idx="8080">
                  <c:v>24</c:v>
                </c:pt>
                <c:pt idx="8081">
                  <c:v>24</c:v>
                </c:pt>
                <c:pt idx="8082">
                  <c:v>24</c:v>
                </c:pt>
                <c:pt idx="8083">
                  <c:v>24</c:v>
                </c:pt>
                <c:pt idx="8084">
                  <c:v>24</c:v>
                </c:pt>
                <c:pt idx="8085">
                  <c:v>24</c:v>
                </c:pt>
                <c:pt idx="8086">
                  <c:v>30</c:v>
                </c:pt>
                <c:pt idx="8087">
                  <c:v>24</c:v>
                </c:pt>
                <c:pt idx="8088">
                  <c:v>24</c:v>
                </c:pt>
                <c:pt idx="8089">
                  <c:v>24</c:v>
                </c:pt>
                <c:pt idx="8090">
                  <c:v>24</c:v>
                </c:pt>
                <c:pt idx="8091">
                  <c:v>30</c:v>
                </c:pt>
                <c:pt idx="8092">
                  <c:v>30</c:v>
                </c:pt>
                <c:pt idx="8093">
                  <c:v>24</c:v>
                </c:pt>
                <c:pt idx="8094">
                  <c:v>30</c:v>
                </c:pt>
                <c:pt idx="8095">
                  <c:v>30</c:v>
                </c:pt>
                <c:pt idx="8096">
                  <c:v>30</c:v>
                </c:pt>
                <c:pt idx="8097">
                  <c:v>30</c:v>
                </c:pt>
                <c:pt idx="8098">
                  <c:v>30</c:v>
                </c:pt>
                <c:pt idx="8099">
                  <c:v>30</c:v>
                </c:pt>
                <c:pt idx="8100">
                  <c:v>30</c:v>
                </c:pt>
                <c:pt idx="8101">
                  <c:v>30</c:v>
                </c:pt>
                <c:pt idx="8102">
                  <c:v>30</c:v>
                </c:pt>
                <c:pt idx="8103">
                  <c:v>30</c:v>
                </c:pt>
                <c:pt idx="8104">
                  <c:v>30</c:v>
                </c:pt>
                <c:pt idx="8105">
                  <c:v>30</c:v>
                </c:pt>
                <c:pt idx="8106">
                  <c:v>30</c:v>
                </c:pt>
                <c:pt idx="8107">
                  <c:v>30</c:v>
                </c:pt>
                <c:pt idx="8108">
                  <c:v>30</c:v>
                </c:pt>
                <c:pt idx="8109">
                  <c:v>30</c:v>
                </c:pt>
                <c:pt idx="8110">
                  <c:v>30</c:v>
                </c:pt>
                <c:pt idx="8111">
                  <c:v>30</c:v>
                </c:pt>
                <c:pt idx="8112">
                  <c:v>24</c:v>
                </c:pt>
                <c:pt idx="8113">
                  <c:v>30</c:v>
                </c:pt>
                <c:pt idx="8114">
                  <c:v>30</c:v>
                </c:pt>
                <c:pt idx="8115">
                  <c:v>30</c:v>
                </c:pt>
                <c:pt idx="8116">
                  <c:v>24</c:v>
                </c:pt>
                <c:pt idx="8117">
                  <c:v>30</c:v>
                </c:pt>
                <c:pt idx="8118">
                  <c:v>30</c:v>
                </c:pt>
                <c:pt idx="8119">
                  <c:v>30</c:v>
                </c:pt>
                <c:pt idx="8120">
                  <c:v>30</c:v>
                </c:pt>
                <c:pt idx="8121">
                  <c:v>30</c:v>
                </c:pt>
                <c:pt idx="8122">
                  <c:v>30</c:v>
                </c:pt>
                <c:pt idx="8123">
                  <c:v>24</c:v>
                </c:pt>
                <c:pt idx="8124">
                  <c:v>30</c:v>
                </c:pt>
                <c:pt idx="8125">
                  <c:v>30</c:v>
                </c:pt>
                <c:pt idx="8126">
                  <c:v>30</c:v>
                </c:pt>
                <c:pt idx="8127">
                  <c:v>30</c:v>
                </c:pt>
                <c:pt idx="8128">
                  <c:v>24</c:v>
                </c:pt>
                <c:pt idx="8129">
                  <c:v>24</c:v>
                </c:pt>
                <c:pt idx="8130">
                  <c:v>24</c:v>
                </c:pt>
                <c:pt idx="8131">
                  <c:v>30</c:v>
                </c:pt>
                <c:pt idx="8132">
                  <c:v>24</c:v>
                </c:pt>
                <c:pt idx="8133">
                  <c:v>24</c:v>
                </c:pt>
                <c:pt idx="8134">
                  <c:v>24</c:v>
                </c:pt>
                <c:pt idx="8135">
                  <c:v>24</c:v>
                </c:pt>
                <c:pt idx="8136">
                  <c:v>24</c:v>
                </c:pt>
                <c:pt idx="8137">
                  <c:v>24</c:v>
                </c:pt>
                <c:pt idx="8138">
                  <c:v>24</c:v>
                </c:pt>
                <c:pt idx="8139">
                  <c:v>24</c:v>
                </c:pt>
                <c:pt idx="8140">
                  <c:v>24</c:v>
                </c:pt>
                <c:pt idx="8141">
                  <c:v>24</c:v>
                </c:pt>
                <c:pt idx="8142">
                  <c:v>24</c:v>
                </c:pt>
                <c:pt idx="8143">
                  <c:v>24</c:v>
                </c:pt>
                <c:pt idx="8144">
                  <c:v>24</c:v>
                </c:pt>
                <c:pt idx="8145">
                  <c:v>24</c:v>
                </c:pt>
                <c:pt idx="8146">
                  <c:v>24</c:v>
                </c:pt>
                <c:pt idx="8147">
                  <c:v>24</c:v>
                </c:pt>
                <c:pt idx="8148">
                  <c:v>24</c:v>
                </c:pt>
                <c:pt idx="8149">
                  <c:v>30</c:v>
                </c:pt>
                <c:pt idx="8150">
                  <c:v>24</c:v>
                </c:pt>
                <c:pt idx="8151">
                  <c:v>24</c:v>
                </c:pt>
                <c:pt idx="8152">
                  <c:v>24</c:v>
                </c:pt>
                <c:pt idx="8153">
                  <c:v>30</c:v>
                </c:pt>
                <c:pt idx="8154">
                  <c:v>30</c:v>
                </c:pt>
                <c:pt idx="8155">
                  <c:v>30</c:v>
                </c:pt>
                <c:pt idx="8156">
                  <c:v>30</c:v>
                </c:pt>
                <c:pt idx="8157">
                  <c:v>24</c:v>
                </c:pt>
                <c:pt idx="8158">
                  <c:v>30</c:v>
                </c:pt>
                <c:pt idx="8159">
                  <c:v>30</c:v>
                </c:pt>
                <c:pt idx="8160">
                  <c:v>24</c:v>
                </c:pt>
                <c:pt idx="8161">
                  <c:v>24</c:v>
                </c:pt>
                <c:pt idx="8162">
                  <c:v>30</c:v>
                </c:pt>
                <c:pt idx="8163">
                  <c:v>30</c:v>
                </c:pt>
                <c:pt idx="8164">
                  <c:v>30</c:v>
                </c:pt>
                <c:pt idx="8165">
                  <c:v>30</c:v>
                </c:pt>
                <c:pt idx="8166">
                  <c:v>30</c:v>
                </c:pt>
                <c:pt idx="8167">
                  <c:v>30</c:v>
                </c:pt>
                <c:pt idx="8168">
                  <c:v>30</c:v>
                </c:pt>
                <c:pt idx="8169">
                  <c:v>30</c:v>
                </c:pt>
                <c:pt idx="8170">
                  <c:v>24</c:v>
                </c:pt>
                <c:pt idx="8171">
                  <c:v>24</c:v>
                </c:pt>
                <c:pt idx="8172">
                  <c:v>24</c:v>
                </c:pt>
                <c:pt idx="8173">
                  <c:v>24</c:v>
                </c:pt>
                <c:pt idx="8174">
                  <c:v>24</c:v>
                </c:pt>
                <c:pt idx="8175">
                  <c:v>30</c:v>
                </c:pt>
                <c:pt idx="8176">
                  <c:v>30</c:v>
                </c:pt>
                <c:pt idx="8177">
                  <c:v>24</c:v>
                </c:pt>
                <c:pt idx="8178">
                  <c:v>30</c:v>
                </c:pt>
                <c:pt idx="8179">
                  <c:v>24</c:v>
                </c:pt>
                <c:pt idx="8180">
                  <c:v>24</c:v>
                </c:pt>
                <c:pt idx="8181">
                  <c:v>30</c:v>
                </c:pt>
                <c:pt idx="8182">
                  <c:v>30</c:v>
                </c:pt>
                <c:pt idx="8183">
                  <c:v>30</c:v>
                </c:pt>
                <c:pt idx="8184">
                  <c:v>24</c:v>
                </c:pt>
                <c:pt idx="8185">
                  <c:v>30</c:v>
                </c:pt>
                <c:pt idx="8186">
                  <c:v>30</c:v>
                </c:pt>
                <c:pt idx="8187">
                  <c:v>24</c:v>
                </c:pt>
                <c:pt idx="8188">
                  <c:v>24</c:v>
                </c:pt>
                <c:pt idx="8189">
                  <c:v>24</c:v>
                </c:pt>
                <c:pt idx="8190">
                  <c:v>30</c:v>
                </c:pt>
                <c:pt idx="8191">
                  <c:v>24</c:v>
                </c:pt>
                <c:pt idx="8192">
                  <c:v>24</c:v>
                </c:pt>
                <c:pt idx="8193">
                  <c:v>24</c:v>
                </c:pt>
                <c:pt idx="8194">
                  <c:v>24</c:v>
                </c:pt>
                <c:pt idx="8195">
                  <c:v>24</c:v>
                </c:pt>
                <c:pt idx="8196">
                  <c:v>24</c:v>
                </c:pt>
                <c:pt idx="8197">
                  <c:v>30</c:v>
                </c:pt>
                <c:pt idx="8198">
                  <c:v>30</c:v>
                </c:pt>
                <c:pt idx="8199">
                  <c:v>24</c:v>
                </c:pt>
                <c:pt idx="8200">
                  <c:v>24</c:v>
                </c:pt>
                <c:pt idx="8201">
                  <c:v>30</c:v>
                </c:pt>
                <c:pt idx="8202">
                  <c:v>30</c:v>
                </c:pt>
                <c:pt idx="8203">
                  <c:v>30</c:v>
                </c:pt>
                <c:pt idx="8204">
                  <c:v>30</c:v>
                </c:pt>
                <c:pt idx="8205">
                  <c:v>24</c:v>
                </c:pt>
                <c:pt idx="8206">
                  <c:v>30</c:v>
                </c:pt>
                <c:pt idx="8207">
                  <c:v>24</c:v>
                </c:pt>
                <c:pt idx="8208">
                  <c:v>30</c:v>
                </c:pt>
                <c:pt idx="8209">
                  <c:v>24</c:v>
                </c:pt>
                <c:pt idx="8210">
                  <c:v>30</c:v>
                </c:pt>
                <c:pt idx="8211">
                  <c:v>30</c:v>
                </c:pt>
                <c:pt idx="8212">
                  <c:v>30</c:v>
                </c:pt>
                <c:pt idx="8213">
                  <c:v>24</c:v>
                </c:pt>
                <c:pt idx="8214">
                  <c:v>30</c:v>
                </c:pt>
                <c:pt idx="8215">
                  <c:v>30</c:v>
                </c:pt>
                <c:pt idx="8216">
                  <c:v>30</c:v>
                </c:pt>
                <c:pt idx="8217">
                  <c:v>30</c:v>
                </c:pt>
                <c:pt idx="8218">
                  <c:v>24</c:v>
                </c:pt>
                <c:pt idx="8219">
                  <c:v>30</c:v>
                </c:pt>
                <c:pt idx="8220">
                  <c:v>24</c:v>
                </c:pt>
                <c:pt idx="8221">
                  <c:v>30</c:v>
                </c:pt>
                <c:pt idx="8222">
                  <c:v>30</c:v>
                </c:pt>
                <c:pt idx="8223">
                  <c:v>30</c:v>
                </c:pt>
                <c:pt idx="8224">
                  <c:v>30</c:v>
                </c:pt>
                <c:pt idx="8225">
                  <c:v>30</c:v>
                </c:pt>
                <c:pt idx="8226">
                  <c:v>30</c:v>
                </c:pt>
                <c:pt idx="8227">
                  <c:v>30</c:v>
                </c:pt>
                <c:pt idx="8228">
                  <c:v>30</c:v>
                </c:pt>
                <c:pt idx="8229">
                  <c:v>30</c:v>
                </c:pt>
                <c:pt idx="8230">
                  <c:v>30</c:v>
                </c:pt>
                <c:pt idx="8231">
                  <c:v>30</c:v>
                </c:pt>
                <c:pt idx="8232">
                  <c:v>30</c:v>
                </c:pt>
                <c:pt idx="8233">
                  <c:v>30</c:v>
                </c:pt>
                <c:pt idx="8234">
                  <c:v>30</c:v>
                </c:pt>
                <c:pt idx="8235">
                  <c:v>30</c:v>
                </c:pt>
                <c:pt idx="8236">
                  <c:v>24</c:v>
                </c:pt>
                <c:pt idx="8237">
                  <c:v>30</c:v>
                </c:pt>
                <c:pt idx="8238">
                  <c:v>30</c:v>
                </c:pt>
                <c:pt idx="8239">
                  <c:v>30</c:v>
                </c:pt>
                <c:pt idx="8240">
                  <c:v>30</c:v>
                </c:pt>
                <c:pt idx="8241">
                  <c:v>30</c:v>
                </c:pt>
                <c:pt idx="8242">
                  <c:v>24</c:v>
                </c:pt>
                <c:pt idx="8243">
                  <c:v>30</c:v>
                </c:pt>
                <c:pt idx="8244">
                  <c:v>24</c:v>
                </c:pt>
                <c:pt idx="8245">
                  <c:v>24</c:v>
                </c:pt>
                <c:pt idx="8246">
                  <c:v>24</c:v>
                </c:pt>
                <c:pt idx="8247">
                  <c:v>24</c:v>
                </c:pt>
                <c:pt idx="8248">
                  <c:v>24</c:v>
                </c:pt>
                <c:pt idx="8249">
                  <c:v>30</c:v>
                </c:pt>
                <c:pt idx="8250">
                  <c:v>24</c:v>
                </c:pt>
                <c:pt idx="8251">
                  <c:v>24</c:v>
                </c:pt>
                <c:pt idx="8252">
                  <c:v>24</c:v>
                </c:pt>
                <c:pt idx="8253">
                  <c:v>30</c:v>
                </c:pt>
                <c:pt idx="8254">
                  <c:v>24</c:v>
                </c:pt>
                <c:pt idx="8255">
                  <c:v>24</c:v>
                </c:pt>
                <c:pt idx="8256">
                  <c:v>30</c:v>
                </c:pt>
                <c:pt idx="8257">
                  <c:v>30</c:v>
                </c:pt>
                <c:pt idx="8258">
                  <c:v>24</c:v>
                </c:pt>
                <c:pt idx="8259">
                  <c:v>30</c:v>
                </c:pt>
                <c:pt idx="8260">
                  <c:v>30</c:v>
                </c:pt>
                <c:pt idx="8261">
                  <c:v>30</c:v>
                </c:pt>
                <c:pt idx="8262">
                  <c:v>24</c:v>
                </c:pt>
                <c:pt idx="8263">
                  <c:v>24</c:v>
                </c:pt>
                <c:pt idx="8264">
                  <c:v>24</c:v>
                </c:pt>
                <c:pt idx="8265">
                  <c:v>24</c:v>
                </c:pt>
                <c:pt idx="8266">
                  <c:v>30</c:v>
                </c:pt>
                <c:pt idx="8267">
                  <c:v>24</c:v>
                </c:pt>
                <c:pt idx="8268">
                  <c:v>24</c:v>
                </c:pt>
                <c:pt idx="8269">
                  <c:v>24</c:v>
                </c:pt>
                <c:pt idx="8270">
                  <c:v>24</c:v>
                </c:pt>
                <c:pt idx="8271">
                  <c:v>30</c:v>
                </c:pt>
                <c:pt idx="8272">
                  <c:v>30</c:v>
                </c:pt>
                <c:pt idx="8273">
                  <c:v>24</c:v>
                </c:pt>
                <c:pt idx="8274">
                  <c:v>24</c:v>
                </c:pt>
                <c:pt idx="8275">
                  <c:v>24</c:v>
                </c:pt>
                <c:pt idx="8276">
                  <c:v>24</c:v>
                </c:pt>
                <c:pt idx="8277">
                  <c:v>30</c:v>
                </c:pt>
                <c:pt idx="8278">
                  <c:v>30</c:v>
                </c:pt>
                <c:pt idx="8279">
                  <c:v>30</c:v>
                </c:pt>
                <c:pt idx="8280">
                  <c:v>30</c:v>
                </c:pt>
                <c:pt idx="8281">
                  <c:v>24</c:v>
                </c:pt>
                <c:pt idx="8282">
                  <c:v>30</c:v>
                </c:pt>
                <c:pt idx="8283">
                  <c:v>30</c:v>
                </c:pt>
                <c:pt idx="8284">
                  <c:v>30</c:v>
                </c:pt>
                <c:pt idx="8285">
                  <c:v>24</c:v>
                </c:pt>
                <c:pt idx="8286">
                  <c:v>30</c:v>
                </c:pt>
                <c:pt idx="8287">
                  <c:v>30</c:v>
                </c:pt>
                <c:pt idx="8288">
                  <c:v>24</c:v>
                </c:pt>
                <c:pt idx="8289">
                  <c:v>30</c:v>
                </c:pt>
                <c:pt idx="8290">
                  <c:v>30</c:v>
                </c:pt>
                <c:pt idx="8291">
                  <c:v>24</c:v>
                </c:pt>
                <c:pt idx="8292">
                  <c:v>24</c:v>
                </c:pt>
                <c:pt idx="8293">
                  <c:v>24</c:v>
                </c:pt>
                <c:pt idx="8294">
                  <c:v>30</c:v>
                </c:pt>
                <c:pt idx="8295">
                  <c:v>24</c:v>
                </c:pt>
                <c:pt idx="8296">
                  <c:v>24</c:v>
                </c:pt>
                <c:pt idx="8297">
                  <c:v>30</c:v>
                </c:pt>
                <c:pt idx="8298">
                  <c:v>24</c:v>
                </c:pt>
                <c:pt idx="8299">
                  <c:v>30</c:v>
                </c:pt>
                <c:pt idx="8300">
                  <c:v>30</c:v>
                </c:pt>
                <c:pt idx="8301">
                  <c:v>30</c:v>
                </c:pt>
                <c:pt idx="8302">
                  <c:v>30</c:v>
                </c:pt>
                <c:pt idx="8303">
                  <c:v>24</c:v>
                </c:pt>
                <c:pt idx="8304">
                  <c:v>24</c:v>
                </c:pt>
                <c:pt idx="8305">
                  <c:v>24</c:v>
                </c:pt>
                <c:pt idx="8306">
                  <c:v>24</c:v>
                </c:pt>
                <c:pt idx="8307">
                  <c:v>24</c:v>
                </c:pt>
                <c:pt idx="8308">
                  <c:v>30</c:v>
                </c:pt>
                <c:pt idx="8309">
                  <c:v>24</c:v>
                </c:pt>
                <c:pt idx="8310">
                  <c:v>30</c:v>
                </c:pt>
                <c:pt idx="8311">
                  <c:v>30</c:v>
                </c:pt>
                <c:pt idx="8312">
                  <c:v>30</c:v>
                </c:pt>
                <c:pt idx="8313">
                  <c:v>30</c:v>
                </c:pt>
                <c:pt idx="8314">
                  <c:v>30</c:v>
                </c:pt>
                <c:pt idx="8315">
                  <c:v>30</c:v>
                </c:pt>
                <c:pt idx="8316">
                  <c:v>24</c:v>
                </c:pt>
                <c:pt idx="8317">
                  <c:v>24</c:v>
                </c:pt>
                <c:pt idx="8318">
                  <c:v>30</c:v>
                </c:pt>
                <c:pt idx="8319">
                  <c:v>30</c:v>
                </c:pt>
                <c:pt idx="8320">
                  <c:v>24</c:v>
                </c:pt>
                <c:pt idx="8321">
                  <c:v>30</c:v>
                </c:pt>
                <c:pt idx="8322">
                  <c:v>30</c:v>
                </c:pt>
                <c:pt idx="8323">
                  <c:v>30</c:v>
                </c:pt>
                <c:pt idx="8324">
                  <c:v>30</c:v>
                </c:pt>
                <c:pt idx="8325">
                  <c:v>24</c:v>
                </c:pt>
                <c:pt idx="8326">
                  <c:v>24</c:v>
                </c:pt>
                <c:pt idx="8327">
                  <c:v>30</c:v>
                </c:pt>
                <c:pt idx="8328">
                  <c:v>30</c:v>
                </c:pt>
                <c:pt idx="8329">
                  <c:v>30</c:v>
                </c:pt>
                <c:pt idx="8330">
                  <c:v>24</c:v>
                </c:pt>
                <c:pt idx="8331">
                  <c:v>30</c:v>
                </c:pt>
                <c:pt idx="8332">
                  <c:v>24</c:v>
                </c:pt>
                <c:pt idx="8333">
                  <c:v>30</c:v>
                </c:pt>
                <c:pt idx="8334">
                  <c:v>30</c:v>
                </c:pt>
                <c:pt idx="8335">
                  <c:v>30</c:v>
                </c:pt>
                <c:pt idx="8336">
                  <c:v>30</c:v>
                </c:pt>
                <c:pt idx="8337">
                  <c:v>30</c:v>
                </c:pt>
                <c:pt idx="8338">
                  <c:v>30</c:v>
                </c:pt>
                <c:pt idx="8339">
                  <c:v>30</c:v>
                </c:pt>
                <c:pt idx="8340">
                  <c:v>30</c:v>
                </c:pt>
                <c:pt idx="8341">
                  <c:v>24</c:v>
                </c:pt>
                <c:pt idx="8342">
                  <c:v>24</c:v>
                </c:pt>
                <c:pt idx="8343">
                  <c:v>30</c:v>
                </c:pt>
                <c:pt idx="8344">
                  <c:v>30</c:v>
                </c:pt>
                <c:pt idx="8345">
                  <c:v>24</c:v>
                </c:pt>
                <c:pt idx="8346">
                  <c:v>24</c:v>
                </c:pt>
                <c:pt idx="8347">
                  <c:v>24</c:v>
                </c:pt>
                <c:pt idx="8348">
                  <c:v>30</c:v>
                </c:pt>
                <c:pt idx="8349">
                  <c:v>24</c:v>
                </c:pt>
                <c:pt idx="8350">
                  <c:v>24</c:v>
                </c:pt>
                <c:pt idx="8351">
                  <c:v>24</c:v>
                </c:pt>
                <c:pt idx="8352">
                  <c:v>24</c:v>
                </c:pt>
                <c:pt idx="8353">
                  <c:v>30</c:v>
                </c:pt>
                <c:pt idx="8354">
                  <c:v>24</c:v>
                </c:pt>
                <c:pt idx="8355">
                  <c:v>30</c:v>
                </c:pt>
                <c:pt idx="8356">
                  <c:v>24</c:v>
                </c:pt>
                <c:pt idx="8357">
                  <c:v>30</c:v>
                </c:pt>
                <c:pt idx="8358">
                  <c:v>30</c:v>
                </c:pt>
                <c:pt idx="8359">
                  <c:v>24</c:v>
                </c:pt>
                <c:pt idx="8360">
                  <c:v>24</c:v>
                </c:pt>
                <c:pt idx="8361">
                  <c:v>24</c:v>
                </c:pt>
                <c:pt idx="8362">
                  <c:v>24</c:v>
                </c:pt>
                <c:pt idx="8363">
                  <c:v>24</c:v>
                </c:pt>
                <c:pt idx="8364">
                  <c:v>30</c:v>
                </c:pt>
                <c:pt idx="8365">
                  <c:v>24</c:v>
                </c:pt>
                <c:pt idx="8366">
                  <c:v>30</c:v>
                </c:pt>
                <c:pt idx="8367">
                  <c:v>30</c:v>
                </c:pt>
                <c:pt idx="8368">
                  <c:v>30</c:v>
                </c:pt>
                <c:pt idx="8369">
                  <c:v>30</c:v>
                </c:pt>
                <c:pt idx="8370">
                  <c:v>30</c:v>
                </c:pt>
                <c:pt idx="8371">
                  <c:v>30</c:v>
                </c:pt>
                <c:pt idx="8372">
                  <c:v>30</c:v>
                </c:pt>
                <c:pt idx="8373">
                  <c:v>30</c:v>
                </c:pt>
                <c:pt idx="8374">
                  <c:v>24</c:v>
                </c:pt>
                <c:pt idx="8375">
                  <c:v>30</c:v>
                </c:pt>
                <c:pt idx="8376">
                  <c:v>30</c:v>
                </c:pt>
                <c:pt idx="8377">
                  <c:v>30</c:v>
                </c:pt>
                <c:pt idx="8378">
                  <c:v>30</c:v>
                </c:pt>
                <c:pt idx="8379">
                  <c:v>30</c:v>
                </c:pt>
                <c:pt idx="8380">
                  <c:v>24</c:v>
                </c:pt>
                <c:pt idx="8381">
                  <c:v>24</c:v>
                </c:pt>
                <c:pt idx="8382">
                  <c:v>30</c:v>
                </c:pt>
                <c:pt idx="8383">
                  <c:v>30</c:v>
                </c:pt>
                <c:pt idx="8384">
                  <c:v>24</c:v>
                </c:pt>
                <c:pt idx="8385">
                  <c:v>30</c:v>
                </c:pt>
                <c:pt idx="8386">
                  <c:v>30</c:v>
                </c:pt>
                <c:pt idx="8387">
                  <c:v>30</c:v>
                </c:pt>
                <c:pt idx="8388">
                  <c:v>30</c:v>
                </c:pt>
                <c:pt idx="8389">
                  <c:v>30</c:v>
                </c:pt>
                <c:pt idx="8390">
                  <c:v>30</c:v>
                </c:pt>
                <c:pt idx="8391">
                  <c:v>30</c:v>
                </c:pt>
                <c:pt idx="8392">
                  <c:v>30</c:v>
                </c:pt>
                <c:pt idx="8393">
                  <c:v>30</c:v>
                </c:pt>
                <c:pt idx="8394">
                  <c:v>30</c:v>
                </c:pt>
                <c:pt idx="8395">
                  <c:v>24</c:v>
                </c:pt>
                <c:pt idx="8396">
                  <c:v>30</c:v>
                </c:pt>
                <c:pt idx="8397">
                  <c:v>30</c:v>
                </c:pt>
                <c:pt idx="8398">
                  <c:v>24</c:v>
                </c:pt>
                <c:pt idx="8399">
                  <c:v>30</c:v>
                </c:pt>
                <c:pt idx="8400">
                  <c:v>24</c:v>
                </c:pt>
                <c:pt idx="8401">
                  <c:v>30</c:v>
                </c:pt>
                <c:pt idx="8402">
                  <c:v>30</c:v>
                </c:pt>
                <c:pt idx="8403">
                  <c:v>30</c:v>
                </c:pt>
                <c:pt idx="8404">
                  <c:v>24</c:v>
                </c:pt>
                <c:pt idx="8405">
                  <c:v>30</c:v>
                </c:pt>
                <c:pt idx="8406">
                  <c:v>30</c:v>
                </c:pt>
                <c:pt idx="8407">
                  <c:v>30</c:v>
                </c:pt>
                <c:pt idx="8408">
                  <c:v>30</c:v>
                </c:pt>
                <c:pt idx="8409">
                  <c:v>24</c:v>
                </c:pt>
                <c:pt idx="8410">
                  <c:v>30</c:v>
                </c:pt>
                <c:pt idx="8411">
                  <c:v>30</c:v>
                </c:pt>
                <c:pt idx="8412">
                  <c:v>30</c:v>
                </c:pt>
                <c:pt idx="8413">
                  <c:v>30</c:v>
                </c:pt>
                <c:pt idx="8414">
                  <c:v>30</c:v>
                </c:pt>
                <c:pt idx="8415">
                  <c:v>24</c:v>
                </c:pt>
                <c:pt idx="8416">
                  <c:v>30</c:v>
                </c:pt>
                <c:pt idx="8417">
                  <c:v>30</c:v>
                </c:pt>
                <c:pt idx="8418">
                  <c:v>30</c:v>
                </c:pt>
                <c:pt idx="8419">
                  <c:v>30</c:v>
                </c:pt>
                <c:pt idx="8420">
                  <c:v>30</c:v>
                </c:pt>
                <c:pt idx="8421">
                  <c:v>24</c:v>
                </c:pt>
                <c:pt idx="8422">
                  <c:v>30</c:v>
                </c:pt>
                <c:pt idx="8423">
                  <c:v>30</c:v>
                </c:pt>
                <c:pt idx="8424">
                  <c:v>24</c:v>
                </c:pt>
                <c:pt idx="8425">
                  <c:v>30</c:v>
                </c:pt>
                <c:pt idx="8426">
                  <c:v>30</c:v>
                </c:pt>
                <c:pt idx="8427">
                  <c:v>30</c:v>
                </c:pt>
                <c:pt idx="8428">
                  <c:v>30</c:v>
                </c:pt>
                <c:pt idx="8429">
                  <c:v>24</c:v>
                </c:pt>
                <c:pt idx="8430">
                  <c:v>30</c:v>
                </c:pt>
                <c:pt idx="8431">
                  <c:v>24</c:v>
                </c:pt>
                <c:pt idx="8432">
                  <c:v>30</c:v>
                </c:pt>
                <c:pt idx="8433">
                  <c:v>30</c:v>
                </c:pt>
                <c:pt idx="8434">
                  <c:v>30</c:v>
                </c:pt>
                <c:pt idx="8435">
                  <c:v>30</c:v>
                </c:pt>
                <c:pt idx="8436">
                  <c:v>30</c:v>
                </c:pt>
                <c:pt idx="8437">
                  <c:v>30</c:v>
                </c:pt>
                <c:pt idx="8438">
                  <c:v>30</c:v>
                </c:pt>
                <c:pt idx="8439">
                  <c:v>24</c:v>
                </c:pt>
                <c:pt idx="8440">
                  <c:v>30</c:v>
                </c:pt>
                <c:pt idx="8441">
                  <c:v>30</c:v>
                </c:pt>
                <c:pt idx="8442">
                  <c:v>30</c:v>
                </c:pt>
                <c:pt idx="8443">
                  <c:v>30</c:v>
                </c:pt>
                <c:pt idx="8444">
                  <c:v>30</c:v>
                </c:pt>
                <c:pt idx="8445">
                  <c:v>30</c:v>
                </c:pt>
                <c:pt idx="8446">
                  <c:v>38</c:v>
                </c:pt>
                <c:pt idx="8447">
                  <c:v>38</c:v>
                </c:pt>
                <c:pt idx="8448">
                  <c:v>38</c:v>
                </c:pt>
                <c:pt idx="8449">
                  <c:v>38</c:v>
                </c:pt>
                <c:pt idx="8450">
                  <c:v>38</c:v>
                </c:pt>
                <c:pt idx="8451">
                  <c:v>38</c:v>
                </c:pt>
                <c:pt idx="8452">
                  <c:v>38</c:v>
                </c:pt>
                <c:pt idx="8453">
                  <c:v>38</c:v>
                </c:pt>
                <c:pt idx="8454">
                  <c:v>38</c:v>
                </c:pt>
                <c:pt idx="8455">
                  <c:v>38</c:v>
                </c:pt>
                <c:pt idx="8456">
                  <c:v>38</c:v>
                </c:pt>
                <c:pt idx="8457">
                  <c:v>38</c:v>
                </c:pt>
                <c:pt idx="8458">
                  <c:v>38</c:v>
                </c:pt>
                <c:pt idx="8459">
                  <c:v>38</c:v>
                </c:pt>
                <c:pt idx="8460">
                  <c:v>38</c:v>
                </c:pt>
                <c:pt idx="8461">
                  <c:v>38</c:v>
                </c:pt>
                <c:pt idx="8462">
                  <c:v>38</c:v>
                </c:pt>
                <c:pt idx="8463">
                  <c:v>38</c:v>
                </c:pt>
                <c:pt idx="8464">
                  <c:v>38</c:v>
                </c:pt>
                <c:pt idx="8465">
                  <c:v>38</c:v>
                </c:pt>
                <c:pt idx="8466">
                  <c:v>38</c:v>
                </c:pt>
                <c:pt idx="8467">
                  <c:v>38</c:v>
                </c:pt>
                <c:pt idx="8468">
                  <c:v>38</c:v>
                </c:pt>
                <c:pt idx="8469">
                  <c:v>38</c:v>
                </c:pt>
                <c:pt idx="8470">
                  <c:v>38</c:v>
                </c:pt>
                <c:pt idx="8471">
                  <c:v>38</c:v>
                </c:pt>
                <c:pt idx="8472">
                  <c:v>38</c:v>
                </c:pt>
                <c:pt idx="8473">
                  <c:v>38</c:v>
                </c:pt>
                <c:pt idx="8474">
                  <c:v>38</c:v>
                </c:pt>
                <c:pt idx="8475">
                  <c:v>38</c:v>
                </c:pt>
                <c:pt idx="8476">
                  <c:v>38</c:v>
                </c:pt>
                <c:pt idx="8477">
                  <c:v>37</c:v>
                </c:pt>
                <c:pt idx="8478">
                  <c:v>21</c:v>
                </c:pt>
                <c:pt idx="8479">
                  <c:v>21</c:v>
                </c:pt>
                <c:pt idx="8480">
                  <c:v>21</c:v>
                </c:pt>
                <c:pt idx="8481">
                  <c:v>37</c:v>
                </c:pt>
                <c:pt idx="8482">
                  <c:v>37</c:v>
                </c:pt>
                <c:pt idx="8483">
                  <c:v>21</c:v>
                </c:pt>
                <c:pt idx="8484">
                  <c:v>37</c:v>
                </c:pt>
                <c:pt idx="8485">
                  <c:v>37</c:v>
                </c:pt>
                <c:pt idx="8486">
                  <c:v>37</c:v>
                </c:pt>
                <c:pt idx="8487">
                  <c:v>37</c:v>
                </c:pt>
                <c:pt idx="8488">
                  <c:v>21</c:v>
                </c:pt>
                <c:pt idx="8489">
                  <c:v>37</c:v>
                </c:pt>
                <c:pt idx="8490">
                  <c:v>21</c:v>
                </c:pt>
                <c:pt idx="8491">
                  <c:v>37</c:v>
                </c:pt>
                <c:pt idx="8492">
                  <c:v>21</c:v>
                </c:pt>
                <c:pt idx="8493">
                  <c:v>21</c:v>
                </c:pt>
                <c:pt idx="8494">
                  <c:v>21</c:v>
                </c:pt>
                <c:pt idx="8495">
                  <c:v>37</c:v>
                </c:pt>
                <c:pt idx="8496">
                  <c:v>37</c:v>
                </c:pt>
                <c:pt idx="8497">
                  <c:v>37</c:v>
                </c:pt>
                <c:pt idx="8498">
                  <c:v>37</c:v>
                </c:pt>
                <c:pt idx="8499">
                  <c:v>37</c:v>
                </c:pt>
                <c:pt idx="8500">
                  <c:v>37</c:v>
                </c:pt>
                <c:pt idx="8501">
                  <c:v>21</c:v>
                </c:pt>
                <c:pt idx="8502">
                  <c:v>21</c:v>
                </c:pt>
                <c:pt idx="8503">
                  <c:v>21</c:v>
                </c:pt>
                <c:pt idx="8504">
                  <c:v>21</c:v>
                </c:pt>
                <c:pt idx="8505">
                  <c:v>37</c:v>
                </c:pt>
                <c:pt idx="8506">
                  <c:v>37</c:v>
                </c:pt>
                <c:pt idx="8507">
                  <c:v>21</c:v>
                </c:pt>
                <c:pt idx="8508">
                  <c:v>21</c:v>
                </c:pt>
                <c:pt idx="8509">
                  <c:v>37</c:v>
                </c:pt>
                <c:pt idx="8510">
                  <c:v>21</c:v>
                </c:pt>
                <c:pt idx="8511">
                  <c:v>21</c:v>
                </c:pt>
                <c:pt idx="8512">
                  <c:v>21</c:v>
                </c:pt>
                <c:pt idx="8513">
                  <c:v>21</c:v>
                </c:pt>
                <c:pt idx="8514">
                  <c:v>21</c:v>
                </c:pt>
                <c:pt idx="8515">
                  <c:v>37</c:v>
                </c:pt>
                <c:pt idx="8516">
                  <c:v>37</c:v>
                </c:pt>
                <c:pt idx="8517">
                  <c:v>37</c:v>
                </c:pt>
                <c:pt idx="8518">
                  <c:v>37</c:v>
                </c:pt>
                <c:pt idx="8519">
                  <c:v>21</c:v>
                </c:pt>
                <c:pt idx="8520">
                  <c:v>37</c:v>
                </c:pt>
                <c:pt idx="8521">
                  <c:v>37</c:v>
                </c:pt>
                <c:pt idx="8522">
                  <c:v>37</c:v>
                </c:pt>
                <c:pt idx="8523">
                  <c:v>37</c:v>
                </c:pt>
                <c:pt idx="8524">
                  <c:v>37</c:v>
                </c:pt>
                <c:pt idx="8525">
                  <c:v>37</c:v>
                </c:pt>
                <c:pt idx="8526">
                  <c:v>37</c:v>
                </c:pt>
                <c:pt idx="8527">
                  <c:v>21</c:v>
                </c:pt>
                <c:pt idx="8528">
                  <c:v>21</c:v>
                </c:pt>
                <c:pt idx="8529">
                  <c:v>21</c:v>
                </c:pt>
                <c:pt idx="8530">
                  <c:v>21</c:v>
                </c:pt>
                <c:pt idx="8531">
                  <c:v>21</c:v>
                </c:pt>
                <c:pt idx="8532">
                  <c:v>21</c:v>
                </c:pt>
                <c:pt idx="8533">
                  <c:v>21</c:v>
                </c:pt>
                <c:pt idx="8534">
                  <c:v>21</c:v>
                </c:pt>
                <c:pt idx="8535">
                  <c:v>21</c:v>
                </c:pt>
                <c:pt idx="8536">
                  <c:v>21</c:v>
                </c:pt>
                <c:pt idx="8537">
                  <c:v>21</c:v>
                </c:pt>
                <c:pt idx="8538">
                  <c:v>37</c:v>
                </c:pt>
                <c:pt idx="8539">
                  <c:v>21</c:v>
                </c:pt>
                <c:pt idx="8540">
                  <c:v>21</c:v>
                </c:pt>
                <c:pt idx="8541">
                  <c:v>21</c:v>
                </c:pt>
                <c:pt idx="8542">
                  <c:v>21</c:v>
                </c:pt>
                <c:pt idx="8543">
                  <c:v>21</c:v>
                </c:pt>
                <c:pt idx="8544">
                  <c:v>21</c:v>
                </c:pt>
                <c:pt idx="8545">
                  <c:v>21</c:v>
                </c:pt>
                <c:pt idx="8546">
                  <c:v>21</c:v>
                </c:pt>
                <c:pt idx="8547">
                  <c:v>37</c:v>
                </c:pt>
                <c:pt idx="8548">
                  <c:v>21</c:v>
                </c:pt>
                <c:pt idx="8549">
                  <c:v>21</c:v>
                </c:pt>
                <c:pt idx="8550">
                  <c:v>37</c:v>
                </c:pt>
                <c:pt idx="8551">
                  <c:v>37</c:v>
                </c:pt>
                <c:pt idx="8552">
                  <c:v>21</c:v>
                </c:pt>
                <c:pt idx="8553">
                  <c:v>21</c:v>
                </c:pt>
                <c:pt idx="8554">
                  <c:v>37</c:v>
                </c:pt>
                <c:pt idx="8555">
                  <c:v>21</c:v>
                </c:pt>
                <c:pt idx="8556">
                  <c:v>37</c:v>
                </c:pt>
                <c:pt idx="8557">
                  <c:v>37</c:v>
                </c:pt>
                <c:pt idx="8558">
                  <c:v>37</c:v>
                </c:pt>
                <c:pt idx="8559">
                  <c:v>37</c:v>
                </c:pt>
                <c:pt idx="8560">
                  <c:v>37</c:v>
                </c:pt>
                <c:pt idx="8561">
                  <c:v>37</c:v>
                </c:pt>
                <c:pt idx="8562">
                  <c:v>37</c:v>
                </c:pt>
                <c:pt idx="8563">
                  <c:v>37</c:v>
                </c:pt>
                <c:pt idx="8564">
                  <c:v>37</c:v>
                </c:pt>
                <c:pt idx="8565">
                  <c:v>37</c:v>
                </c:pt>
                <c:pt idx="8566">
                  <c:v>37</c:v>
                </c:pt>
                <c:pt idx="8567">
                  <c:v>21</c:v>
                </c:pt>
                <c:pt idx="8568">
                  <c:v>37</c:v>
                </c:pt>
                <c:pt idx="8569">
                  <c:v>37</c:v>
                </c:pt>
                <c:pt idx="8570">
                  <c:v>37</c:v>
                </c:pt>
                <c:pt idx="8571">
                  <c:v>37</c:v>
                </c:pt>
                <c:pt idx="8572">
                  <c:v>37</c:v>
                </c:pt>
                <c:pt idx="8573">
                  <c:v>21</c:v>
                </c:pt>
                <c:pt idx="8574">
                  <c:v>37</c:v>
                </c:pt>
                <c:pt idx="8575">
                  <c:v>21</c:v>
                </c:pt>
                <c:pt idx="8576">
                  <c:v>37</c:v>
                </c:pt>
                <c:pt idx="8577">
                  <c:v>21</c:v>
                </c:pt>
                <c:pt idx="8578">
                  <c:v>21</c:v>
                </c:pt>
                <c:pt idx="8579">
                  <c:v>37</c:v>
                </c:pt>
                <c:pt idx="8580">
                  <c:v>21</c:v>
                </c:pt>
                <c:pt idx="8581">
                  <c:v>37</c:v>
                </c:pt>
                <c:pt idx="8582">
                  <c:v>37</c:v>
                </c:pt>
                <c:pt idx="8583">
                  <c:v>37</c:v>
                </c:pt>
                <c:pt idx="8584">
                  <c:v>37</c:v>
                </c:pt>
                <c:pt idx="8585">
                  <c:v>21</c:v>
                </c:pt>
                <c:pt idx="8586">
                  <c:v>21</c:v>
                </c:pt>
                <c:pt idx="8587">
                  <c:v>21</c:v>
                </c:pt>
                <c:pt idx="8588">
                  <c:v>21</c:v>
                </c:pt>
                <c:pt idx="8589">
                  <c:v>37</c:v>
                </c:pt>
                <c:pt idx="8590">
                  <c:v>37</c:v>
                </c:pt>
                <c:pt idx="8591">
                  <c:v>21</c:v>
                </c:pt>
                <c:pt idx="8592">
                  <c:v>37</c:v>
                </c:pt>
                <c:pt idx="8593">
                  <c:v>21</c:v>
                </c:pt>
                <c:pt idx="8594">
                  <c:v>21</c:v>
                </c:pt>
                <c:pt idx="8595">
                  <c:v>21</c:v>
                </c:pt>
                <c:pt idx="8596">
                  <c:v>21</c:v>
                </c:pt>
                <c:pt idx="8597">
                  <c:v>37</c:v>
                </c:pt>
                <c:pt idx="8598">
                  <c:v>37</c:v>
                </c:pt>
                <c:pt idx="8599">
                  <c:v>37</c:v>
                </c:pt>
                <c:pt idx="8600">
                  <c:v>37</c:v>
                </c:pt>
                <c:pt idx="8601">
                  <c:v>37</c:v>
                </c:pt>
                <c:pt idx="8602">
                  <c:v>37</c:v>
                </c:pt>
                <c:pt idx="8603">
                  <c:v>37</c:v>
                </c:pt>
                <c:pt idx="8604">
                  <c:v>21</c:v>
                </c:pt>
                <c:pt idx="8605">
                  <c:v>21</c:v>
                </c:pt>
                <c:pt idx="8606">
                  <c:v>21</c:v>
                </c:pt>
                <c:pt idx="8607">
                  <c:v>21</c:v>
                </c:pt>
                <c:pt idx="8608">
                  <c:v>37</c:v>
                </c:pt>
                <c:pt idx="8609">
                  <c:v>21</c:v>
                </c:pt>
                <c:pt idx="8610">
                  <c:v>37</c:v>
                </c:pt>
                <c:pt idx="8611">
                  <c:v>37</c:v>
                </c:pt>
                <c:pt idx="8612">
                  <c:v>21</c:v>
                </c:pt>
                <c:pt idx="8613">
                  <c:v>21</c:v>
                </c:pt>
                <c:pt idx="8614">
                  <c:v>37</c:v>
                </c:pt>
                <c:pt idx="8615">
                  <c:v>37</c:v>
                </c:pt>
                <c:pt idx="8616">
                  <c:v>37</c:v>
                </c:pt>
                <c:pt idx="8617">
                  <c:v>37</c:v>
                </c:pt>
                <c:pt idx="8618">
                  <c:v>21</c:v>
                </c:pt>
                <c:pt idx="8619">
                  <c:v>37</c:v>
                </c:pt>
                <c:pt idx="8620">
                  <c:v>37</c:v>
                </c:pt>
                <c:pt idx="8621">
                  <c:v>37</c:v>
                </c:pt>
                <c:pt idx="8622">
                  <c:v>37</c:v>
                </c:pt>
                <c:pt idx="8623">
                  <c:v>21</c:v>
                </c:pt>
                <c:pt idx="8624">
                  <c:v>37</c:v>
                </c:pt>
                <c:pt idx="8625">
                  <c:v>37</c:v>
                </c:pt>
                <c:pt idx="8626">
                  <c:v>37</c:v>
                </c:pt>
                <c:pt idx="8627">
                  <c:v>37</c:v>
                </c:pt>
                <c:pt idx="8628">
                  <c:v>37</c:v>
                </c:pt>
                <c:pt idx="8629">
                  <c:v>21</c:v>
                </c:pt>
                <c:pt idx="8630">
                  <c:v>37</c:v>
                </c:pt>
                <c:pt idx="8631">
                  <c:v>37</c:v>
                </c:pt>
                <c:pt idx="8632">
                  <c:v>37</c:v>
                </c:pt>
                <c:pt idx="8633">
                  <c:v>37</c:v>
                </c:pt>
                <c:pt idx="8634">
                  <c:v>37</c:v>
                </c:pt>
                <c:pt idx="8635">
                  <c:v>37</c:v>
                </c:pt>
                <c:pt idx="8636">
                  <c:v>37</c:v>
                </c:pt>
                <c:pt idx="8637">
                  <c:v>37</c:v>
                </c:pt>
                <c:pt idx="8638">
                  <c:v>37</c:v>
                </c:pt>
                <c:pt idx="8639">
                  <c:v>37</c:v>
                </c:pt>
                <c:pt idx="8640">
                  <c:v>37</c:v>
                </c:pt>
                <c:pt idx="8641">
                  <c:v>37</c:v>
                </c:pt>
                <c:pt idx="8642">
                  <c:v>37</c:v>
                </c:pt>
                <c:pt idx="8643">
                  <c:v>37</c:v>
                </c:pt>
                <c:pt idx="8644">
                  <c:v>37</c:v>
                </c:pt>
                <c:pt idx="8645">
                  <c:v>37</c:v>
                </c:pt>
                <c:pt idx="8646">
                  <c:v>37</c:v>
                </c:pt>
                <c:pt idx="8647">
                  <c:v>37</c:v>
                </c:pt>
                <c:pt idx="8648">
                  <c:v>37</c:v>
                </c:pt>
                <c:pt idx="8649">
                  <c:v>37</c:v>
                </c:pt>
                <c:pt idx="8650">
                  <c:v>37</c:v>
                </c:pt>
                <c:pt idx="8651">
                  <c:v>37</c:v>
                </c:pt>
                <c:pt idx="8652">
                  <c:v>37</c:v>
                </c:pt>
                <c:pt idx="8653">
                  <c:v>37</c:v>
                </c:pt>
                <c:pt idx="8654">
                  <c:v>21</c:v>
                </c:pt>
                <c:pt idx="8655">
                  <c:v>21</c:v>
                </c:pt>
                <c:pt idx="8656">
                  <c:v>37</c:v>
                </c:pt>
                <c:pt idx="8657">
                  <c:v>37</c:v>
                </c:pt>
                <c:pt idx="8658">
                  <c:v>21</c:v>
                </c:pt>
                <c:pt idx="8659">
                  <c:v>21</c:v>
                </c:pt>
                <c:pt idx="8660">
                  <c:v>37</c:v>
                </c:pt>
                <c:pt idx="8661">
                  <c:v>37</c:v>
                </c:pt>
                <c:pt idx="8662">
                  <c:v>21</c:v>
                </c:pt>
                <c:pt idx="8663">
                  <c:v>21</c:v>
                </c:pt>
                <c:pt idx="8664">
                  <c:v>21</c:v>
                </c:pt>
                <c:pt idx="8665">
                  <c:v>21</c:v>
                </c:pt>
                <c:pt idx="8666">
                  <c:v>37</c:v>
                </c:pt>
                <c:pt idx="8667">
                  <c:v>21</c:v>
                </c:pt>
                <c:pt idx="8668">
                  <c:v>37</c:v>
                </c:pt>
                <c:pt idx="8669">
                  <c:v>37</c:v>
                </c:pt>
                <c:pt idx="8670">
                  <c:v>37</c:v>
                </c:pt>
                <c:pt idx="8671">
                  <c:v>37</c:v>
                </c:pt>
                <c:pt idx="8672">
                  <c:v>21</c:v>
                </c:pt>
                <c:pt idx="8673">
                  <c:v>21</c:v>
                </c:pt>
                <c:pt idx="8674">
                  <c:v>37</c:v>
                </c:pt>
                <c:pt idx="8675">
                  <c:v>21</c:v>
                </c:pt>
                <c:pt idx="8676">
                  <c:v>37</c:v>
                </c:pt>
                <c:pt idx="8677">
                  <c:v>37</c:v>
                </c:pt>
                <c:pt idx="8678">
                  <c:v>21</c:v>
                </c:pt>
                <c:pt idx="8679">
                  <c:v>21</c:v>
                </c:pt>
                <c:pt idx="8680">
                  <c:v>21</c:v>
                </c:pt>
                <c:pt idx="8681">
                  <c:v>21</c:v>
                </c:pt>
                <c:pt idx="8682">
                  <c:v>21</c:v>
                </c:pt>
                <c:pt idx="8683">
                  <c:v>21</c:v>
                </c:pt>
                <c:pt idx="8684">
                  <c:v>21</c:v>
                </c:pt>
                <c:pt idx="8685">
                  <c:v>21</c:v>
                </c:pt>
                <c:pt idx="8686">
                  <c:v>37</c:v>
                </c:pt>
                <c:pt idx="8687">
                  <c:v>37</c:v>
                </c:pt>
                <c:pt idx="8688">
                  <c:v>21</c:v>
                </c:pt>
                <c:pt idx="8689">
                  <c:v>21</c:v>
                </c:pt>
                <c:pt idx="8690">
                  <c:v>37</c:v>
                </c:pt>
                <c:pt idx="8691">
                  <c:v>37</c:v>
                </c:pt>
                <c:pt idx="8692">
                  <c:v>37</c:v>
                </c:pt>
                <c:pt idx="8693">
                  <c:v>37</c:v>
                </c:pt>
                <c:pt idx="8694">
                  <c:v>37</c:v>
                </c:pt>
                <c:pt idx="8695">
                  <c:v>37</c:v>
                </c:pt>
                <c:pt idx="8696">
                  <c:v>37</c:v>
                </c:pt>
                <c:pt idx="8697">
                  <c:v>37</c:v>
                </c:pt>
                <c:pt idx="8698">
                  <c:v>37</c:v>
                </c:pt>
                <c:pt idx="8699">
                  <c:v>37</c:v>
                </c:pt>
                <c:pt idx="8700">
                  <c:v>37</c:v>
                </c:pt>
                <c:pt idx="8701">
                  <c:v>37</c:v>
                </c:pt>
                <c:pt idx="8702">
                  <c:v>37</c:v>
                </c:pt>
                <c:pt idx="8703">
                  <c:v>37</c:v>
                </c:pt>
                <c:pt idx="8704">
                  <c:v>37</c:v>
                </c:pt>
                <c:pt idx="8705">
                  <c:v>37</c:v>
                </c:pt>
                <c:pt idx="8706">
                  <c:v>37</c:v>
                </c:pt>
                <c:pt idx="8707">
                  <c:v>37</c:v>
                </c:pt>
                <c:pt idx="8708">
                  <c:v>37</c:v>
                </c:pt>
                <c:pt idx="8709">
                  <c:v>37</c:v>
                </c:pt>
                <c:pt idx="8710">
                  <c:v>37</c:v>
                </c:pt>
                <c:pt idx="8711">
                  <c:v>37</c:v>
                </c:pt>
                <c:pt idx="8712">
                  <c:v>37</c:v>
                </c:pt>
                <c:pt idx="8713">
                  <c:v>21</c:v>
                </c:pt>
                <c:pt idx="8714">
                  <c:v>37</c:v>
                </c:pt>
                <c:pt idx="8715">
                  <c:v>37</c:v>
                </c:pt>
                <c:pt idx="8716">
                  <c:v>37</c:v>
                </c:pt>
                <c:pt idx="8717">
                  <c:v>37</c:v>
                </c:pt>
                <c:pt idx="8718">
                  <c:v>37</c:v>
                </c:pt>
                <c:pt idx="8719">
                  <c:v>37</c:v>
                </c:pt>
                <c:pt idx="8720">
                  <c:v>21</c:v>
                </c:pt>
                <c:pt idx="8721">
                  <c:v>37</c:v>
                </c:pt>
                <c:pt idx="8722">
                  <c:v>37</c:v>
                </c:pt>
                <c:pt idx="8723">
                  <c:v>37</c:v>
                </c:pt>
                <c:pt idx="8724">
                  <c:v>37</c:v>
                </c:pt>
                <c:pt idx="8725">
                  <c:v>21</c:v>
                </c:pt>
                <c:pt idx="8726">
                  <c:v>37</c:v>
                </c:pt>
                <c:pt idx="8727">
                  <c:v>37</c:v>
                </c:pt>
                <c:pt idx="8728">
                  <c:v>21</c:v>
                </c:pt>
                <c:pt idx="8729">
                  <c:v>21</c:v>
                </c:pt>
                <c:pt idx="8730">
                  <c:v>21</c:v>
                </c:pt>
                <c:pt idx="8731">
                  <c:v>21</c:v>
                </c:pt>
                <c:pt idx="8732">
                  <c:v>21</c:v>
                </c:pt>
                <c:pt idx="8733">
                  <c:v>37</c:v>
                </c:pt>
                <c:pt idx="8734">
                  <c:v>21</c:v>
                </c:pt>
                <c:pt idx="8735">
                  <c:v>21</c:v>
                </c:pt>
                <c:pt idx="8736">
                  <c:v>37</c:v>
                </c:pt>
                <c:pt idx="8737">
                  <c:v>21</c:v>
                </c:pt>
                <c:pt idx="8738">
                  <c:v>37</c:v>
                </c:pt>
                <c:pt idx="8739">
                  <c:v>21</c:v>
                </c:pt>
                <c:pt idx="8740">
                  <c:v>37</c:v>
                </c:pt>
                <c:pt idx="8741">
                  <c:v>21</c:v>
                </c:pt>
                <c:pt idx="8742">
                  <c:v>21</c:v>
                </c:pt>
                <c:pt idx="8743">
                  <c:v>37</c:v>
                </c:pt>
                <c:pt idx="8744">
                  <c:v>21</c:v>
                </c:pt>
                <c:pt idx="8745">
                  <c:v>21</c:v>
                </c:pt>
                <c:pt idx="8746">
                  <c:v>37</c:v>
                </c:pt>
                <c:pt idx="8747">
                  <c:v>21</c:v>
                </c:pt>
                <c:pt idx="8748">
                  <c:v>37</c:v>
                </c:pt>
                <c:pt idx="8749">
                  <c:v>21</c:v>
                </c:pt>
                <c:pt idx="8750">
                  <c:v>37</c:v>
                </c:pt>
                <c:pt idx="8751">
                  <c:v>37</c:v>
                </c:pt>
                <c:pt idx="8752">
                  <c:v>37</c:v>
                </c:pt>
                <c:pt idx="8753">
                  <c:v>21</c:v>
                </c:pt>
                <c:pt idx="8754">
                  <c:v>37</c:v>
                </c:pt>
                <c:pt idx="8755">
                  <c:v>21</c:v>
                </c:pt>
                <c:pt idx="8756">
                  <c:v>21</c:v>
                </c:pt>
                <c:pt idx="8757">
                  <c:v>37</c:v>
                </c:pt>
                <c:pt idx="8758">
                  <c:v>37</c:v>
                </c:pt>
                <c:pt idx="8759">
                  <c:v>37</c:v>
                </c:pt>
                <c:pt idx="8760">
                  <c:v>37</c:v>
                </c:pt>
                <c:pt idx="8761">
                  <c:v>37</c:v>
                </c:pt>
                <c:pt idx="8762">
                  <c:v>21</c:v>
                </c:pt>
                <c:pt idx="8763">
                  <c:v>37</c:v>
                </c:pt>
                <c:pt idx="8764">
                  <c:v>37</c:v>
                </c:pt>
                <c:pt idx="8765">
                  <c:v>37</c:v>
                </c:pt>
                <c:pt idx="8766">
                  <c:v>37</c:v>
                </c:pt>
                <c:pt idx="8767">
                  <c:v>37</c:v>
                </c:pt>
                <c:pt idx="8768">
                  <c:v>37</c:v>
                </c:pt>
                <c:pt idx="8769">
                  <c:v>37</c:v>
                </c:pt>
                <c:pt idx="8770">
                  <c:v>21</c:v>
                </c:pt>
                <c:pt idx="8771">
                  <c:v>21</c:v>
                </c:pt>
                <c:pt idx="8772">
                  <c:v>21</c:v>
                </c:pt>
                <c:pt idx="8773">
                  <c:v>21</c:v>
                </c:pt>
                <c:pt idx="8774">
                  <c:v>21</c:v>
                </c:pt>
                <c:pt idx="8775">
                  <c:v>21</c:v>
                </c:pt>
                <c:pt idx="8776">
                  <c:v>21</c:v>
                </c:pt>
                <c:pt idx="8777">
                  <c:v>21</c:v>
                </c:pt>
                <c:pt idx="8778">
                  <c:v>21</c:v>
                </c:pt>
                <c:pt idx="8779">
                  <c:v>37</c:v>
                </c:pt>
                <c:pt idx="8780">
                  <c:v>21</c:v>
                </c:pt>
                <c:pt idx="8781">
                  <c:v>37</c:v>
                </c:pt>
                <c:pt idx="8782">
                  <c:v>21</c:v>
                </c:pt>
                <c:pt idx="8783">
                  <c:v>37</c:v>
                </c:pt>
                <c:pt idx="8784">
                  <c:v>37</c:v>
                </c:pt>
                <c:pt idx="8785">
                  <c:v>37</c:v>
                </c:pt>
                <c:pt idx="8786">
                  <c:v>37</c:v>
                </c:pt>
                <c:pt idx="8787">
                  <c:v>37</c:v>
                </c:pt>
                <c:pt idx="8788">
                  <c:v>37</c:v>
                </c:pt>
                <c:pt idx="8789">
                  <c:v>21</c:v>
                </c:pt>
                <c:pt idx="8790">
                  <c:v>37</c:v>
                </c:pt>
                <c:pt idx="8791">
                  <c:v>37</c:v>
                </c:pt>
                <c:pt idx="8792">
                  <c:v>37</c:v>
                </c:pt>
                <c:pt idx="8793">
                  <c:v>37</c:v>
                </c:pt>
                <c:pt idx="8794">
                  <c:v>37</c:v>
                </c:pt>
                <c:pt idx="8795">
                  <c:v>21</c:v>
                </c:pt>
                <c:pt idx="8796">
                  <c:v>37</c:v>
                </c:pt>
                <c:pt idx="8797">
                  <c:v>37</c:v>
                </c:pt>
                <c:pt idx="8798">
                  <c:v>37</c:v>
                </c:pt>
                <c:pt idx="8799">
                  <c:v>21</c:v>
                </c:pt>
                <c:pt idx="8800">
                  <c:v>21</c:v>
                </c:pt>
                <c:pt idx="8801">
                  <c:v>37</c:v>
                </c:pt>
                <c:pt idx="8802">
                  <c:v>37</c:v>
                </c:pt>
                <c:pt idx="8803">
                  <c:v>37</c:v>
                </c:pt>
                <c:pt idx="8804">
                  <c:v>37</c:v>
                </c:pt>
                <c:pt idx="8805">
                  <c:v>37</c:v>
                </c:pt>
                <c:pt idx="8806">
                  <c:v>37</c:v>
                </c:pt>
                <c:pt idx="8807">
                  <c:v>37</c:v>
                </c:pt>
                <c:pt idx="8808">
                  <c:v>37</c:v>
                </c:pt>
                <c:pt idx="8809">
                  <c:v>21</c:v>
                </c:pt>
                <c:pt idx="8810">
                  <c:v>37</c:v>
                </c:pt>
                <c:pt idx="8811">
                  <c:v>37</c:v>
                </c:pt>
                <c:pt idx="8812">
                  <c:v>37</c:v>
                </c:pt>
                <c:pt idx="8813">
                  <c:v>37</c:v>
                </c:pt>
                <c:pt idx="8814">
                  <c:v>37</c:v>
                </c:pt>
                <c:pt idx="8815">
                  <c:v>37</c:v>
                </c:pt>
                <c:pt idx="8816">
                  <c:v>37</c:v>
                </c:pt>
                <c:pt idx="8817">
                  <c:v>37</c:v>
                </c:pt>
                <c:pt idx="8818">
                  <c:v>21</c:v>
                </c:pt>
                <c:pt idx="8819">
                  <c:v>37</c:v>
                </c:pt>
                <c:pt idx="8820">
                  <c:v>37</c:v>
                </c:pt>
                <c:pt idx="8821">
                  <c:v>37</c:v>
                </c:pt>
                <c:pt idx="8822">
                  <c:v>37</c:v>
                </c:pt>
                <c:pt idx="8823">
                  <c:v>21</c:v>
                </c:pt>
                <c:pt idx="8824">
                  <c:v>21</c:v>
                </c:pt>
                <c:pt idx="8825">
                  <c:v>21</c:v>
                </c:pt>
                <c:pt idx="8826">
                  <c:v>21</c:v>
                </c:pt>
                <c:pt idx="8827">
                  <c:v>37</c:v>
                </c:pt>
                <c:pt idx="8828">
                  <c:v>21</c:v>
                </c:pt>
                <c:pt idx="8829">
                  <c:v>37</c:v>
                </c:pt>
                <c:pt idx="8830">
                  <c:v>37</c:v>
                </c:pt>
                <c:pt idx="8831">
                  <c:v>37</c:v>
                </c:pt>
                <c:pt idx="8832">
                  <c:v>37</c:v>
                </c:pt>
                <c:pt idx="8833">
                  <c:v>37</c:v>
                </c:pt>
                <c:pt idx="8834">
                  <c:v>37</c:v>
                </c:pt>
                <c:pt idx="8835">
                  <c:v>21</c:v>
                </c:pt>
                <c:pt idx="8836">
                  <c:v>37</c:v>
                </c:pt>
                <c:pt idx="8837">
                  <c:v>37</c:v>
                </c:pt>
                <c:pt idx="8838">
                  <c:v>37</c:v>
                </c:pt>
                <c:pt idx="8839">
                  <c:v>37</c:v>
                </c:pt>
                <c:pt idx="8840">
                  <c:v>37</c:v>
                </c:pt>
                <c:pt idx="8841">
                  <c:v>21</c:v>
                </c:pt>
                <c:pt idx="8842">
                  <c:v>21</c:v>
                </c:pt>
                <c:pt idx="8843">
                  <c:v>21</c:v>
                </c:pt>
                <c:pt idx="8844">
                  <c:v>37</c:v>
                </c:pt>
                <c:pt idx="8845">
                  <c:v>37</c:v>
                </c:pt>
                <c:pt idx="8846">
                  <c:v>21</c:v>
                </c:pt>
                <c:pt idx="8847">
                  <c:v>37</c:v>
                </c:pt>
                <c:pt idx="8848">
                  <c:v>21</c:v>
                </c:pt>
                <c:pt idx="8849">
                  <c:v>21</c:v>
                </c:pt>
                <c:pt idx="8850">
                  <c:v>37</c:v>
                </c:pt>
                <c:pt idx="8851">
                  <c:v>37</c:v>
                </c:pt>
                <c:pt idx="8852">
                  <c:v>21</c:v>
                </c:pt>
                <c:pt idx="8853">
                  <c:v>21</c:v>
                </c:pt>
                <c:pt idx="8854">
                  <c:v>21</c:v>
                </c:pt>
                <c:pt idx="8855">
                  <c:v>21</c:v>
                </c:pt>
                <c:pt idx="8856">
                  <c:v>37</c:v>
                </c:pt>
                <c:pt idx="8857">
                  <c:v>37</c:v>
                </c:pt>
                <c:pt idx="8858">
                  <c:v>21</c:v>
                </c:pt>
                <c:pt idx="8859">
                  <c:v>21</c:v>
                </c:pt>
                <c:pt idx="8860">
                  <c:v>21</c:v>
                </c:pt>
                <c:pt idx="8861">
                  <c:v>21</c:v>
                </c:pt>
                <c:pt idx="8862">
                  <c:v>37</c:v>
                </c:pt>
                <c:pt idx="8863">
                  <c:v>37</c:v>
                </c:pt>
                <c:pt idx="8864">
                  <c:v>37</c:v>
                </c:pt>
                <c:pt idx="8865">
                  <c:v>21</c:v>
                </c:pt>
                <c:pt idx="8866">
                  <c:v>37</c:v>
                </c:pt>
                <c:pt idx="8867">
                  <c:v>37</c:v>
                </c:pt>
                <c:pt idx="8868">
                  <c:v>35</c:v>
                </c:pt>
                <c:pt idx="8869">
                  <c:v>35</c:v>
                </c:pt>
                <c:pt idx="8870">
                  <c:v>35</c:v>
                </c:pt>
                <c:pt idx="8871">
                  <c:v>35</c:v>
                </c:pt>
                <c:pt idx="8872">
                  <c:v>35</c:v>
                </c:pt>
                <c:pt idx="8873">
                  <c:v>35</c:v>
                </c:pt>
                <c:pt idx="8874">
                  <c:v>35</c:v>
                </c:pt>
                <c:pt idx="8875">
                  <c:v>29</c:v>
                </c:pt>
                <c:pt idx="8876">
                  <c:v>35</c:v>
                </c:pt>
                <c:pt idx="8877">
                  <c:v>35</c:v>
                </c:pt>
                <c:pt idx="8878">
                  <c:v>29</c:v>
                </c:pt>
                <c:pt idx="8879">
                  <c:v>35</c:v>
                </c:pt>
                <c:pt idx="8880">
                  <c:v>29</c:v>
                </c:pt>
                <c:pt idx="8881">
                  <c:v>29</c:v>
                </c:pt>
                <c:pt idx="8882">
                  <c:v>29</c:v>
                </c:pt>
                <c:pt idx="8883">
                  <c:v>35</c:v>
                </c:pt>
                <c:pt idx="8884">
                  <c:v>35</c:v>
                </c:pt>
                <c:pt idx="8885">
                  <c:v>35</c:v>
                </c:pt>
                <c:pt idx="8886">
                  <c:v>35</c:v>
                </c:pt>
                <c:pt idx="8887">
                  <c:v>29</c:v>
                </c:pt>
                <c:pt idx="8888">
                  <c:v>29</c:v>
                </c:pt>
                <c:pt idx="8889">
                  <c:v>29</c:v>
                </c:pt>
                <c:pt idx="8890">
                  <c:v>29</c:v>
                </c:pt>
                <c:pt idx="8891">
                  <c:v>29</c:v>
                </c:pt>
                <c:pt idx="8892">
                  <c:v>29</c:v>
                </c:pt>
                <c:pt idx="8893">
                  <c:v>29</c:v>
                </c:pt>
                <c:pt idx="8894">
                  <c:v>29</c:v>
                </c:pt>
                <c:pt idx="8895">
                  <c:v>35</c:v>
                </c:pt>
                <c:pt idx="8896">
                  <c:v>35</c:v>
                </c:pt>
                <c:pt idx="8897">
                  <c:v>35</c:v>
                </c:pt>
                <c:pt idx="8898">
                  <c:v>35</c:v>
                </c:pt>
                <c:pt idx="8899">
                  <c:v>35</c:v>
                </c:pt>
                <c:pt idx="8900">
                  <c:v>35</c:v>
                </c:pt>
                <c:pt idx="8901">
                  <c:v>35</c:v>
                </c:pt>
                <c:pt idx="8902">
                  <c:v>35</c:v>
                </c:pt>
                <c:pt idx="8903">
                  <c:v>29</c:v>
                </c:pt>
                <c:pt idx="8904">
                  <c:v>29</c:v>
                </c:pt>
                <c:pt idx="8905">
                  <c:v>29</c:v>
                </c:pt>
                <c:pt idx="8906">
                  <c:v>29</c:v>
                </c:pt>
                <c:pt idx="8907">
                  <c:v>29</c:v>
                </c:pt>
                <c:pt idx="8908">
                  <c:v>29</c:v>
                </c:pt>
                <c:pt idx="8909">
                  <c:v>35</c:v>
                </c:pt>
                <c:pt idx="8910">
                  <c:v>29</c:v>
                </c:pt>
                <c:pt idx="8911">
                  <c:v>35</c:v>
                </c:pt>
                <c:pt idx="8912">
                  <c:v>35</c:v>
                </c:pt>
                <c:pt idx="8913">
                  <c:v>35</c:v>
                </c:pt>
                <c:pt idx="8914">
                  <c:v>35</c:v>
                </c:pt>
                <c:pt idx="8915">
                  <c:v>29</c:v>
                </c:pt>
                <c:pt idx="8916">
                  <c:v>35</c:v>
                </c:pt>
                <c:pt idx="8917">
                  <c:v>35</c:v>
                </c:pt>
                <c:pt idx="8918">
                  <c:v>29</c:v>
                </c:pt>
                <c:pt idx="8919">
                  <c:v>35</c:v>
                </c:pt>
                <c:pt idx="8920">
                  <c:v>29</c:v>
                </c:pt>
                <c:pt idx="8921">
                  <c:v>35</c:v>
                </c:pt>
                <c:pt idx="8922">
                  <c:v>29</c:v>
                </c:pt>
                <c:pt idx="8923">
                  <c:v>29</c:v>
                </c:pt>
                <c:pt idx="8924">
                  <c:v>29</c:v>
                </c:pt>
                <c:pt idx="8925">
                  <c:v>29</c:v>
                </c:pt>
                <c:pt idx="8926">
                  <c:v>29</c:v>
                </c:pt>
                <c:pt idx="8927">
                  <c:v>35</c:v>
                </c:pt>
                <c:pt idx="8928">
                  <c:v>35</c:v>
                </c:pt>
                <c:pt idx="8929">
                  <c:v>29</c:v>
                </c:pt>
                <c:pt idx="8930">
                  <c:v>29</c:v>
                </c:pt>
                <c:pt idx="8931">
                  <c:v>29</c:v>
                </c:pt>
                <c:pt idx="8932">
                  <c:v>29</c:v>
                </c:pt>
                <c:pt idx="8933">
                  <c:v>29</c:v>
                </c:pt>
                <c:pt idx="8934">
                  <c:v>29</c:v>
                </c:pt>
                <c:pt idx="8935">
                  <c:v>35</c:v>
                </c:pt>
                <c:pt idx="8936">
                  <c:v>29</c:v>
                </c:pt>
                <c:pt idx="8937">
                  <c:v>29</c:v>
                </c:pt>
                <c:pt idx="8938">
                  <c:v>29</c:v>
                </c:pt>
                <c:pt idx="8939">
                  <c:v>35</c:v>
                </c:pt>
                <c:pt idx="8940">
                  <c:v>29</c:v>
                </c:pt>
                <c:pt idx="8941">
                  <c:v>29</c:v>
                </c:pt>
                <c:pt idx="8942">
                  <c:v>35</c:v>
                </c:pt>
                <c:pt idx="8943">
                  <c:v>35</c:v>
                </c:pt>
                <c:pt idx="8944">
                  <c:v>35</c:v>
                </c:pt>
                <c:pt idx="8945">
                  <c:v>29</c:v>
                </c:pt>
                <c:pt idx="8946">
                  <c:v>35</c:v>
                </c:pt>
                <c:pt idx="8947">
                  <c:v>29</c:v>
                </c:pt>
                <c:pt idx="8948">
                  <c:v>29</c:v>
                </c:pt>
                <c:pt idx="8949">
                  <c:v>29</c:v>
                </c:pt>
                <c:pt idx="8950">
                  <c:v>29</c:v>
                </c:pt>
                <c:pt idx="8951">
                  <c:v>29</c:v>
                </c:pt>
                <c:pt idx="8952">
                  <c:v>29</c:v>
                </c:pt>
                <c:pt idx="8953">
                  <c:v>29</c:v>
                </c:pt>
                <c:pt idx="8954">
                  <c:v>29</c:v>
                </c:pt>
                <c:pt idx="8955">
                  <c:v>29</c:v>
                </c:pt>
                <c:pt idx="8956">
                  <c:v>35</c:v>
                </c:pt>
                <c:pt idx="8957">
                  <c:v>29</c:v>
                </c:pt>
                <c:pt idx="8958">
                  <c:v>29</c:v>
                </c:pt>
                <c:pt idx="8959">
                  <c:v>29</c:v>
                </c:pt>
                <c:pt idx="8960">
                  <c:v>29</c:v>
                </c:pt>
                <c:pt idx="8961">
                  <c:v>29</c:v>
                </c:pt>
                <c:pt idx="8962">
                  <c:v>29</c:v>
                </c:pt>
                <c:pt idx="8963">
                  <c:v>29</c:v>
                </c:pt>
                <c:pt idx="8964">
                  <c:v>29</c:v>
                </c:pt>
                <c:pt idx="8965">
                  <c:v>35</c:v>
                </c:pt>
                <c:pt idx="8966">
                  <c:v>29</c:v>
                </c:pt>
                <c:pt idx="8967">
                  <c:v>29</c:v>
                </c:pt>
                <c:pt idx="8968">
                  <c:v>29</c:v>
                </c:pt>
                <c:pt idx="8969">
                  <c:v>35</c:v>
                </c:pt>
                <c:pt idx="8970">
                  <c:v>35</c:v>
                </c:pt>
                <c:pt idx="8971">
                  <c:v>35</c:v>
                </c:pt>
                <c:pt idx="8972">
                  <c:v>35</c:v>
                </c:pt>
                <c:pt idx="8973">
                  <c:v>29</c:v>
                </c:pt>
                <c:pt idx="8974">
                  <c:v>35</c:v>
                </c:pt>
                <c:pt idx="8975">
                  <c:v>29</c:v>
                </c:pt>
                <c:pt idx="8976">
                  <c:v>29</c:v>
                </c:pt>
                <c:pt idx="8977">
                  <c:v>29</c:v>
                </c:pt>
                <c:pt idx="8978">
                  <c:v>29</c:v>
                </c:pt>
                <c:pt idx="8979">
                  <c:v>29</c:v>
                </c:pt>
                <c:pt idx="8980">
                  <c:v>35</c:v>
                </c:pt>
                <c:pt idx="8981">
                  <c:v>35</c:v>
                </c:pt>
                <c:pt idx="8982">
                  <c:v>35</c:v>
                </c:pt>
                <c:pt idx="8983">
                  <c:v>35</c:v>
                </c:pt>
                <c:pt idx="8984">
                  <c:v>29</c:v>
                </c:pt>
                <c:pt idx="8985">
                  <c:v>35</c:v>
                </c:pt>
                <c:pt idx="8986">
                  <c:v>29</c:v>
                </c:pt>
                <c:pt idx="8987">
                  <c:v>35</c:v>
                </c:pt>
                <c:pt idx="8988">
                  <c:v>29</c:v>
                </c:pt>
                <c:pt idx="8989">
                  <c:v>29</c:v>
                </c:pt>
                <c:pt idx="8990">
                  <c:v>29</c:v>
                </c:pt>
                <c:pt idx="8991">
                  <c:v>29</c:v>
                </c:pt>
                <c:pt idx="8992">
                  <c:v>35</c:v>
                </c:pt>
                <c:pt idx="8993">
                  <c:v>29</c:v>
                </c:pt>
                <c:pt idx="8994">
                  <c:v>29</c:v>
                </c:pt>
                <c:pt idx="8995">
                  <c:v>29</c:v>
                </c:pt>
                <c:pt idx="8996">
                  <c:v>29</c:v>
                </c:pt>
                <c:pt idx="8997">
                  <c:v>29</c:v>
                </c:pt>
                <c:pt idx="8998">
                  <c:v>29</c:v>
                </c:pt>
                <c:pt idx="8999">
                  <c:v>29</c:v>
                </c:pt>
                <c:pt idx="9000">
                  <c:v>35</c:v>
                </c:pt>
                <c:pt idx="9001">
                  <c:v>29</c:v>
                </c:pt>
                <c:pt idx="9002">
                  <c:v>35</c:v>
                </c:pt>
                <c:pt idx="9003">
                  <c:v>35</c:v>
                </c:pt>
                <c:pt idx="9004">
                  <c:v>35</c:v>
                </c:pt>
                <c:pt idx="9005">
                  <c:v>35</c:v>
                </c:pt>
                <c:pt idx="9006">
                  <c:v>35</c:v>
                </c:pt>
                <c:pt idx="9007">
                  <c:v>29</c:v>
                </c:pt>
                <c:pt idx="9008">
                  <c:v>29</c:v>
                </c:pt>
                <c:pt idx="9009">
                  <c:v>29</c:v>
                </c:pt>
                <c:pt idx="9010">
                  <c:v>29</c:v>
                </c:pt>
                <c:pt idx="9011">
                  <c:v>29</c:v>
                </c:pt>
                <c:pt idx="9012">
                  <c:v>35</c:v>
                </c:pt>
                <c:pt idx="9013">
                  <c:v>35</c:v>
                </c:pt>
                <c:pt idx="9014">
                  <c:v>35</c:v>
                </c:pt>
                <c:pt idx="9015">
                  <c:v>29</c:v>
                </c:pt>
                <c:pt idx="9016">
                  <c:v>35</c:v>
                </c:pt>
                <c:pt idx="9017">
                  <c:v>29</c:v>
                </c:pt>
                <c:pt idx="9018">
                  <c:v>29</c:v>
                </c:pt>
                <c:pt idx="9019">
                  <c:v>29</c:v>
                </c:pt>
                <c:pt idx="9020">
                  <c:v>29</c:v>
                </c:pt>
                <c:pt idx="9021">
                  <c:v>35</c:v>
                </c:pt>
                <c:pt idx="9022">
                  <c:v>29</c:v>
                </c:pt>
                <c:pt idx="9023">
                  <c:v>29</c:v>
                </c:pt>
                <c:pt idx="9024">
                  <c:v>29</c:v>
                </c:pt>
                <c:pt idx="9025">
                  <c:v>29</c:v>
                </c:pt>
                <c:pt idx="9026">
                  <c:v>29</c:v>
                </c:pt>
                <c:pt idx="9027">
                  <c:v>29</c:v>
                </c:pt>
                <c:pt idx="9028">
                  <c:v>29</c:v>
                </c:pt>
                <c:pt idx="9029">
                  <c:v>29</c:v>
                </c:pt>
                <c:pt idx="9030">
                  <c:v>29</c:v>
                </c:pt>
                <c:pt idx="9031">
                  <c:v>29</c:v>
                </c:pt>
                <c:pt idx="9032">
                  <c:v>29</c:v>
                </c:pt>
                <c:pt idx="9033">
                  <c:v>29</c:v>
                </c:pt>
                <c:pt idx="9034">
                  <c:v>29</c:v>
                </c:pt>
                <c:pt idx="9035">
                  <c:v>29</c:v>
                </c:pt>
                <c:pt idx="9036">
                  <c:v>29</c:v>
                </c:pt>
                <c:pt idx="9037">
                  <c:v>29</c:v>
                </c:pt>
                <c:pt idx="9038">
                  <c:v>29</c:v>
                </c:pt>
                <c:pt idx="9039">
                  <c:v>29</c:v>
                </c:pt>
                <c:pt idx="9040">
                  <c:v>35</c:v>
                </c:pt>
                <c:pt idx="9041">
                  <c:v>29</c:v>
                </c:pt>
                <c:pt idx="9042">
                  <c:v>35</c:v>
                </c:pt>
                <c:pt idx="9043">
                  <c:v>29</c:v>
                </c:pt>
                <c:pt idx="9044">
                  <c:v>29</c:v>
                </c:pt>
                <c:pt idx="9045">
                  <c:v>29</c:v>
                </c:pt>
                <c:pt idx="9046">
                  <c:v>29</c:v>
                </c:pt>
                <c:pt idx="9047">
                  <c:v>29</c:v>
                </c:pt>
                <c:pt idx="9048">
                  <c:v>29</c:v>
                </c:pt>
                <c:pt idx="9049">
                  <c:v>35</c:v>
                </c:pt>
                <c:pt idx="9050">
                  <c:v>35</c:v>
                </c:pt>
                <c:pt idx="9051">
                  <c:v>29</c:v>
                </c:pt>
                <c:pt idx="9052">
                  <c:v>35</c:v>
                </c:pt>
                <c:pt idx="9053">
                  <c:v>35</c:v>
                </c:pt>
                <c:pt idx="9054">
                  <c:v>35</c:v>
                </c:pt>
                <c:pt idx="9055">
                  <c:v>29</c:v>
                </c:pt>
                <c:pt idx="9056">
                  <c:v>29</c:v>
                </c:pt>
                <c:pt idx="9057">
                  <c:v>29</c:v>
                </c:pt>
                <c:pt idx="9058">
                  <c:v>29</c:v>
                </c:pt>
                <c:pt idx="9059">
                  <c:v>35</c:v>
                </c:pt>
                <c:pt idx="9060">
                  <c:v>35</c:v>
                </c:pt>
                <c:pt idx="9061">
                  <c:v>35</c:v>
                </c:pt>
                <c:pt idx="9062">
                  <c:v>35</c:v>
                </c:pt>
                <c:pt idx="9063">
                  <c:v>29</c:v>
                </c:pt>
                <c:pt idx="9064">
                  <c:v>29</c:v>
                </c:pt>
                <c:pt idx="9065">
                  <c:v>29</c:v>
                </c:pt>
                <c:pt idx="9066">
                  <c:v>29</c:v>
                </c:pt>
                <c:pt idx="9067">
                  <c:v>35</c:v>
                </c:pt>
                <c:pt idx="9068">
                  <c:v>29</c:v>
                </c:pt>
                <c:pt idx="9069">
                  <c:v>29</c:v>
                </c:pt>
                <c:pt idx="9070">
                  <c:v>35</c:v>
                </c:pt>
                <c:pt idx="9071">
                  <c:v>35</c:v>
                </c:pt>
                <c:pt idx="9072">
                  <c:v>29</c:v>
                </c:pt>
                <c:pt idx="9073">
                  <c:v>29</c:v>
                </c:pt>
                <c:pt idx="9074">
                  <c:v>29</c:v>
                </c:pt>
                <c:pt idx="9075">
                  <c:v>29</c:v>
                </c:pt>
                <c:pt idx="9076">
                  <c:v>35</c:v>
                </c:pt>
                <c:pt idx="9077">
                  <c:v>29</c:v>
                </c:pt>
                <c:pt idx="9078">
                  <c:v>35</c:v>
                </c:pt>
                <c:pt idx="9079">
                  <c:v>29</c:v>
                </c:pt>
                <c:pt idx="9080">
                  <c:v>29</c:v>
                </c:pt>
                <c:pt idx="9081">
                  <c:v>29</c:v>
                </c:pt>
                <c:pt idx="9082">
                  <c:v>21</c:v>
                </c:pt>
                <c:pt idx="9083">
                  <c:v>21</c:v>
                </c:pt>
                <c:pt idx="9084">
                  <c:v>21</c:v>
                </c:pt>
                <c:pt idx="9085">
                  <c:v>21</c:v>
                </c:pt>
                <c:pt idx="9086">
                  <c:v>21</c:v>
                </c:pt>
                <c:pt idx="9087">
                  <c:v>21</c:v>
                </c:pt>
                <c:pt idx="9088">
                  <c:v>21</c:v>
                </c:pt>
                <c:pt idx="9089">
                  <c:v>21</c:v>
                </c:pt>
                <c:pt idx="9090">
                  <c:v>21</c:v>
                </c:pt>
                <c:pt idx="9091">
                  <c:v>21</c:v>
                </c:pt>
                <c:pt idx="9092">
                  <c:v>21</c:v>
                </c:pt>
                <c:pt idx="9093">
                  <c:v>21</c:v>
                </c:pt>
                <c:pt idx="9094">
                  <c:v>21</c:v>
                </c:pt>
                <c:pt idx="9095">
                  <c:v>21</c:v>
                </c:pt>
                <c:pt idx="9096">
                  <c:v>21</c:v>
                </c:pt>
                <c:pt idx="9097">
                  <c:v>21</c:v>
                </c:pt>
                <c:pt idx="9098">
                  <c:v>21</c:v>
                </c:pt>
                <c:pt idx="9099">
                  <c:v>21</c:v>
                </c:pt>
                <c:pt idx="9100">
                  <c:v>21</c:v>
                </c:pt>
                <c:pt idx="9101">
                  <c:v>21</c:v>
                </c:pt>
                <c:pt idx="9102">
                  <c:v>21</c:v>
                </c:pt>
                <c:pt idx="9103">
                  <c:v>21</c:v>
                </c:pt>
                <c:pt idx="9104">
                  <c:v>21</c:v>
                </c:pt>
                <c:pt idx="9105">
                  <c:v>21</c:v>
                </c:pt>
                <c:pt idx="9106">
                  <c:v>21</c:v>
                </c:pt>
                <c:pt idx="9107">
                  <c:v>21</c:v>
                </c:pt>
                <c:pt idx="9108">
                  <c:v>21</c:v>
                </c:pt>
                <c:pt idx="9109">
                  <c:v>21</c:v>
                </c:pt>
                <c:pt idx="9110">
                  <c:v>21</c:v>
                </c:pt>
                <c:pt idx="9111">
                  <c:v>21</c:v>
                </c:pt>
                <c:pt idx="9112">
                  <c:v>21</c:v>
                </c:pt>
                <c:pt idx="9113">
                  <c:v>21</c:v>
                </c:pt>
                <c:pt idx="9114">
                  <c:v>21</c:v>
                </c:pt>
                <c:pt idx="9115">
                  <c:v>21</c:v>
                </c:pt>
                <c:pt idx="9116">
                  <c:v>21</c:v>
                </c:pt>
                <c:pt idx="9117">
                  <c:v>21</c:v>
                </c:pt>
                <c:pt idx="9118">
                  <c:v>21</c:v>
                </c:pt>
                <c:pt idx="9119">
                  <c:v>21</c:v>
                </c:pt>
                <c:pt idx="9120">
                  <c:v>21</c:v>
                </c:pt>
                <c:pt idx="9121">
                  <c:v>21</c:v>
                </c:pt>
                <c:pt idx="9122">
                  <c:v>21</c:v>
                </c:pt>
                <c:pt idx="9123">
                  <c:v>21</c:v>
                </c:pt>
                <c:pt idx="9124">
                  <c:v>21</c:v>
                </c:pt>
                <c:pt idx="9125">
                  <c:v>21</c:v>
                </c:pt>
                <c:pt idx="9126">
                  <c:v>21</c:v>
                </c:pt>
                <c:pt idx="9127">
                  <c:v>21</c:v>
                </c:pt>
                <c:pt idx="9128">
                  <c:v>21</c:v>
                </c:pt>
                <c:pt idx="9129">
                  <c:v>21</c:v>
                </c:pt>
                <c:pt idx="9130">
                  <c:v>21</c:v>
                </c:pt>
                <c:pt idx="9131">
                  <c:v>21</c:v>
                </c:pt>
                <c:pt idx="9132">
                  <c:v>21</c:v>
                </c:pt>
                <c:pt idx="9133">
                  <c:v>21</c:v>
                </c:pt>
                <c:pt idx="9134">
                  <c:v>21</c:v>
                </c:pt>
                <c:pt idx="9135">
                  <c:v>21</c:v>
                </c:pt>
                <c:pt idx="9136">
                  <c:v>21</c:v>
                </c:pt>
                <c:pt idx="9137">
                  <c:v>21</c:v>
                </c:pt>
                <c:pt idx="9138">
                  <c:v>21</c:v>
                </c:pt>
                <c:pt idx="9139">
                  <c:v>21</c:v>
                </c:pt>
                <c:pt idx="9140">
                  <c:v>21</c:v>
                </c:pt>
                <c:pt idx="9141">
                  <c:v>21</c:v>
                </c:pt>
                <c:pt idx="9142">
                  <c:v>21</c:v>
                </c:pt>
                <c:pt idx="9143">
                  <c:v>21</c:v>
                </c:pt>
                <c:pt idx="9144">
                  <c:v>21</c:v>
                </c:pt>
                <c:pt idx="9145">
                  <c:v>21</c:v>
                </c:pt>
                <c:pt idx="9146">
                  <c:v>21</c:v>
                </c:pt>
                <c:pt idx="9147">
                  <c:v>21</c:v>
                </c:pt>
                <c:pt idx="9148">
                  <c:v>21</c:v>
                </c:pt>
                <c:pt idx="9149">
                  <c:v>21</c:v>
                </c:pt>
                <c:pt idx="9150">
                  <c:v>21</c:v>
                </c:pt>
                <c:pt idx="9151">
                  <c:v>21</c:v>
                </c:pt>
                <c:pt idx="9152">
                  <c:v>21</c:v>
                </c:pt>
                <c:pt idx="9153">
                  <c:v>21</c:v>
                </c:pt>
                <c:pt idx="9154">
                  <c:v>21</c:v>
                </c:pt>
                <c:pt idx="9155">
                  <c:v>21</c:v>
                </c:pt>
                <c:pt idx="9156">
                  <c:v>21</c:v>
                </c:pt>
                <c:pt idx="9157">
                  <c:v>21</c:v>
                </c:pt>
                <c:pt idx="9158">
                  <c:v>21</c:v>
                </c:pt>
                <c:pt idx="9159">
                  <c:v>21</c:v>
                </c:pt>
                <c:pt idx="9160">
                  <c:v>21</c:v>
                </c:pt>
                <c:pt idx="9161">
                  <c:v>21</c:v>
                </c:pt>
                <c:pt idx="9162">
                  <c:v>21</c:v>
                </c:pt>
                <c:pt idx="9163">
                  <c:v>21</c:v>
                </c:pt>
                <c:pt idx="9164">
                  <c:v>21</c:v>
                </c:pt>
                <c:pt idx="9165">
                  <c:v>21</c:v>
                </c:pt>
                <c:pt idx="9166">
                  <c:v>21</c:v>
                </c:pt>
                <c:pt idx="9167">
                  <c:v>21</c:v>
                </c:pt>
                <c:pt idx="9168">
                  <c:v>21</c:v>
                </c:pt>
                <c:pt idx="9169">
                  <c:v>21</c:v>
                </c:pt>
                <c:pt idx="9170">
                  <c:v>21</c:v>
                </c:pt>
                <c:pt idx="9171">
                  <c:v>21</c:v>
                </c:pt>
                <c:pt idx="9172">
                  <c:v>21</c:v>
                </c:pt>
                <c:pt idx="9173">
                  <c:v>21</c:v>
                </c:pt>
                <c:pt idx="9174">
                  <c:v>21</c:v>
                </c:pt>
                <c:pt idx="9175">
                  <c:v>21</c:v>
                </c:pt>
                <c:pt idx="9176">
                  <c:v>21</c:v>
                </c:pt>
                <c:pt idx="9177">
                  <c:v>21</c:v>
                </c:pt>
                <c:pt idx="9178">
                  <c:v>21</c:v>
                </c:pt>
                <c:pt idx="9179">
                  <c:v>21</c:v>
                </c:pt>
                <c:pt idx="9180">
                  <c:v>21</c:v>
                </c:pt>
                <c:pt idx="9181">
                  <c:v>21</c:v>
                </c:pt>
                <c:pt idx="9182">
                  <c:v>27</c:v>
                </c:pt>
                <c:pt idx="9183">
                  <c:v>27</c:v>
                </c:pt>
                <c:pt idx="9184">
                  <c:v>27</c:v>
                </c:pt>
                <c:pt idx="9185">
                  <c:v>27</c:v>
                </c:pt>
                <c:pt idx="9186">
                  <c:v>27</c:v>
                </c:pt>
                <c:pt idx="9187">
                  <c:v>27</c:v>
                </c:pt>
                <c:pt idx="9188">
                  <c:v>27</c:v>
                </c:pt>
                <c:pt idx="9189">
                  <c:v>27</c:v>
                </c:pt>
                <c:pt idx="9190">
                  <c:v>27</c:v>
                </c:pt>
                <c:pt idx="9191">
                  <c:v>27</c:v>
                </c:pt>
                <c:pt idx="9192">
                  <c:v>27</c:v>
                </c:pt>
                <c:pt idx="9193">
                  <c:v>27</c:v>
                </c:pt>
                <c:pt idx="9194">
                  <c:v>27</c:v>
                </c:pt>
                <c:pt idx="9195">
                  <c:v>27</c:v>
                </c:pt>
                <c:pt idx="9196">
                  <c:v>27</c:v>
                </c:pt>
                <c:pt idx="9197">
                  <c:v>27</c:v>
                </c:pt>
                <c:pt idx="9198">
                  <c:v>27</c:v>
                </c:pt>
                <c:pt idx="9199">
                  <c:v>27</c:v>
                </c:pt>
                <c:pt idx="9200">
                  <c:v>27</c:v>
                </c:pt>
                <c:pt idx="9201">
                  <c:v>27</c:v>
                </c:pt>
                <c:pt idx="9202">
                  <c:v>27</c:v>
                </c:pt>
                <c:pt idx="9203">
                  <c:v>27</c:v>
                </c:pt>
                <c:pt idx="9204">
                  <c:v>27</c:v>
                </c:pt>
                <c:pt idx="9205">
                  <c:v>27</c:v>
                </c:pt>
                <c:pt idx="9206">
                  <c:v>27</c:v>
                </c:pt>
                <c:pt idx="9207">
                  <c:v>27</c:v>
                </c:pt>
                <c:pt idx="9208">
                  <c:v>27</c:v>
                </c:pt>
                <c:pt idx="9209">
                  <c:v>27</c:v>
                </c:pt>
                <c:pt idx="9210">
                  <c:v>27</c:v>
                </c:pt>
                <c:pt idx="9211">
                  <c:v>27</c:v>
                </c:pt>
                <c:pt idx="9212">
                  <c:v>27</c:v>
                </c:pt>
                <c:pt idx="9213">
                  <c:v>27</c:v>
                </c:pt>
                <c:pt idx="9214">
                  <c:v>27</c:v>
                </c:pt>
                <c:pt idx="9215">
                  <c:v>27</c:v>
                </c:pt>
                <c:pt idx="9216">
                  <c:v>27</c:v>
                </c:pt>
                <c:pt idx="9217">
                  <c:v>27</c:v>
                </c:pt>
                <c:pt idx="9218">
                  <c:v>27</c:v>
                </c:pt>
                <c:pt idx="9219">
                  <c:v>27</c:v>
                </c:pt>
                <c:pt idx="9220">
                  <c:v>27</c:v>
                </c:pt>
                <c:pt idx="9221">
                  <c:v>27</c:v>
                </c:pt>
                <c:pt idx="9222">
                  <c:v>27</c:v>
                </c:pt>
                <c:pt idx="9223">
                  <c:v>27</c:v>
                </c:pt>
                <c:pt idx="9224">
                  <c:v>27</c:v>
                </c:pt>
                <c:pt idx="9225">
                  <c:v>27</c:v>
                </c:pt>
                <c:pt idx="9226">
                  <c:v>27</c:v>
                </c:pt>
                <c:pt idx="9227">
                  <c:v>27</c:v>
                </c:pt>
                <c:pt idx="9228">
                  <c:v>27</c:v>
                </c:pt>
                <c:pt idx="9229">
                  <c:v>27</c:v>
                </c:pt>
                <c:pt idx="9230">
                  <c:v>27</c:v>
                </c:pt>
                <c:pt idx="9231">
                  <c:v>27</c:v>
                </c:pt>
                <c:pt idx="9232">
                  <c:v>27</c:v>
                </c:pt>
                <c:pt idx="9233">
                  <c:v>27</c:v>
                </c:pt>
                <c:pt idx="9234">
                  <c:v>27</c:v>
                </c:pt>
                <c:pt idx="9235">
                  <c:v>27</c:v>
                </c:pt>
                <c:pt idx="9236">
                  <c:v>27</c:v>
                </c:pt>
                <c:pt idx="9237">
                  <c:v>27</c:v>
                </c:pt>
                <c:pt idx="9238">
                  <c:v>27</c:v>
                </c:pt>
                <c:pt idx="9239">
                  <c:v>27</c:v>
                </c:pt>
                <c:pt idx="9240">
                  <c:v>27</c:v>
                </c:pt>
                <c:pt idx="9241">
                  <c:v>27</c:v>
                </c:pt>
                <c:pt idx="9242">
                  <c:v>27</c:v>
                </c:pt>
                <c:pt idx="9243">
                  <c:v>27</c:v>
                </c:pt>
                <c:pt idx="9244">
                  <c:v>27</c:v>
                </c:pt>
                <c:pt idx="9245">
                  <c:v>27</c:v>
                </c:pt>
                <c:pt idx="9246">
                  <c:v>27</c:v>
                </c:pt>
                <c:pt idx="9247">
                  <c:v>27</c:v>
                </c:pt>
                <c:pt idx="9248">
                  <c:v>27</c:v>
                </c:pt>
                <c:pt idx="9249">
                  <c:v>27</c:v>
                </c:pt>
                <c:pt idx="9250">
                  <c:v>27</c:v>
                </c:pt>
                <c:pt idx="9251">
                  <c:v>27</c:v>
                </c:pt>
                <c:pt idx="9252">
                  <c:v>27</c:v>
                </c:pt>
                <c:pt idx="9253">
                  <c:v>27</c:v>
                </c:pt>
                <c:pt idx="9254">
                  <c:v>27</c:v>
                </c:pt>
                <c:pt idx="9255">
                  <c:v>27</c:v>
                </c:pt>
                <c:pt idx="9256">
                  <c:v>27</c:v>
                </c:pt>
                <c:pt idx="9257">
                  <c:v>27</c:v>
                </c:pt>
                <c:pt idx="9258">
                  <c:v>27</c:v>
                </c:pt>
                <c:pt idx="9259">
                  <c:v>27</c:v>
                </c:pt>
                <c:pt idx="9260">
                  <c:v>27</c:v>
                </c:pt>
                <c:pt idx="9261">
                  <c:v>27</c:v>
                </c:pt>
                <c:pt idx="9262">
                  <c:v>27</c:v>
                </c:pt>
                <c:pt idx="9263">
                  <c:v>27</c:v>
                </c:pt>
                <c:pt idx="9264">
                  <c:v>27</c:v>
                </c:pt>
                <c:pt idx="9265">
                  <c:v>27</c:v>
                </c:pt>
                <c:pt idx="9266">
                  <c:v>27</c:v>
                </c:pt>
                <c:pt idx="9267">
                  <c:v>27</c:v>
                </c:pt>
                <c:pt idx="9268">
                  <c:v>27</c:v>
                </c:pt>
                <c:pt idx="9269">
                  <c:v>27</c:v>
                </c:pt>
                <c:pt idx="9270">
                  <c:v>27</c:v>
                </c:pt>
                <c:pt idx="9271">
                  <c:v>27</c:v>
                </c:pt>
                <c:pt idx="9272">
                  <c:v>27</c:v>
                </c:pt>
                <c:pt idx="9273">
                  <c:v>27</c:v>
                </c:pt>
                <c:pt idx="9274">
                  <c:v>27</c:v>
                </c:pt>
                <c:pt idx="9275">
                  <c:v>27</c:v>
                </c:pt>
                <c:pt idx="9276">
                  <c:v>27</c:v>
                </c:pt>
                <c:pt idx="9277">
                  <c:v>27</c:v>
                </c:pt>
                <c:pt idx="9278">
                  <c:v>27</c:v>
                </c:pt>
                <c:pt idx="9279">
                  <c:v>27</c:v>
                </c:pt>
                <c:pt idx="9280">
                  <c:v>27</c:v>
                </c:pt>
                <c:pt idx="9281">
                  <c:v>27</c:v>
                </c:pt>
                <c:pt idx="9282">
                  <c:v>27</c:v>
                </c:pt>
                <c:pt idx="9283">
                  <c:v>27</c:v>
                </c:pt>
                <c:pt idx="9284">
                  <c:v>27</c:v>
                </c:pt>
                <c:pt idx="9285">
                  <c:v>27</c:v>
                </c:pt>
                <c:pt idx="9286">
                  <c:v>27</c:v>
                </c:pt>
                <c:pt idx="9287">
                  <c:v>27</c:v>
                </c:pt>
                <c:pt idx="9288">
                  <c:v>27</c:v>
                </c:pt>
                <c:pt idx="9289">
                  <c:v>27</c:v>
                </c:pt>
                <c:pt idx="9290">
                  <c:v>27</c:v>
                </c:pt>
                <c:pt idx="9291">
                  <c:v>27</c:v>
                </c:pt>
                <c:pt idx="9292">
                  <c:v>27</c:v>
                </c:pt>
                <c:pt idx="9293">
                  <c:v>27</c:v>
                </c:pt>
                <c:pt idx="9294">
                  <c:v>27</c:v>
                </c:pt>
                <c:pt idx="9295">
                  <c:v>27</c:v>
                </c:pt>
                <c:pt idx="9296">
                  <c:v>27</c:v>
                </c:pt>
                <c:pt idx="9297">
                  <c:v>27</c:v>
                </c:pt>
                <c:pt idx="9298">
                  <c:v>27</c:v>
                </c:pt>
                <c:pt idx="9299">
                  <c:v>27</c:v>
                </c:pt>
                <c:pt idx="9300">
                  <c:v>27</c:v>
                </c:pt>
                <c:pt idx="9301">
                  <c:v>27</c:v>
                </c:pt>
                <c:pt idx="9302">
                  <c:v>27</c:v>
                </c:pt>
                <c:pt idx="9303">
                  <c:v>27</c:v>
                </c:pt>
                <c:pt idx="9304">
                  <c:v>27</c:v>
                </c:pt>
                <c:pt idx="9305">
                  <c:v>27</c:v>
                </c:pt>
                <c:pt idx="9306">
                  <c:v>27</c:v>
                </c:pt>
                <c:pt idx="9307">
                  <c:v>27</c:v>
                </c:pt>
                <c:pt idx="9308">
                  <c:v>39</c:v>
                </c:pt>
                <c:pt idx="9309">
                  <c:v>39</c:v>
                </c:pt>
                <c:pt idx="9310">
                  <c:v>39</c:v>
                </c:pt>
                <c:pt idx="9311">
                  <c:v>39</c:v>
                </c:pt>
                <c:pt idx="9312">
                  <c:v>39</c:v>
                </c:pt>
                <c:pt idx="9313">
                  <c:v>39</c:v>
                </c:pt>
                <c:pt idx="9314">
                  <c:v>39</c:v>
                </c:pt>
                <c:pt idx="9315">
                  <c:v>39</c:v>
                </c:pt>
                <c:pt idx="9316">
                  <c:v>39</c:v>
                </c:pt>
                <c:pt idx="9317">
                  <c:v>39</c:v>
                </c:pt>
                <c:pt idx="9318">
                  <c:v>39</c:v>
                </c:pt>
                <c:pt idx="9319">
                  <c:v>39</c:v>
                </c:pt>
                <c:pt idx="9320">
                  <c:v>39</c:v>
                </c:pt>
                <c:pt idx="9321">
                  <c:v>39</c:v>
                </c:pt>
                <c:pt idx="9322">
                  <c:v>39</c:v>
                </c:pt>
                <c:pt idx="9323">
                  <c:v>39</c:v>
                </c:pt>
                <c:pt idx="9324">
                  <c:v>39</c:v>
                </c:pt>
                <c:pt idx="9325">
                  <c:v>39</c:v>
                </c:pt>
                <c:pt idx="9326">
                  <c:v>39</c:v>
                </c:pt>
                <c:pt idx="9327">
                  <c:v>39</c:v>
                </c:pt>
                <c:pt idx="9328">
                  <c:v>39</c:v>
                </c:pt>
                <c:pt idx="9329">
                  <c:v>39</c:v>
                </c:pt>
                <c:pt idx="9330">
                  <c:v>39</c:v>
                </c:pt>
                <c:pt idx="9331">
                  <c:v>39</c:v>
                </c:pt>
                <c:pt idx="9332">
                  <c:v>39</c:v>
                </c:pt>
                <c:pt idx="9333">
                  <c:v>39</c:v>
                </c:pt>
                <c:pt idx="9334">
                  <c:v>39</c:v>
                </c:pt>
                <c:pt idx="9335">
                  <c:v>39</c:v>
                </c:pt>
                <c:pt idx="9336">
                  <c:v>39</c:v>
                </c:pt>
                <c:pt idx="9337">
                  <c:v>39</c:v>
                </c:pt>
                <c:pt idx="9338">
                  <c:v>39</c:v>
                </c:pt>
                <c:pt idx="9339">
                  <c:v>39</c:v>
                </c:pt>
                <c:pt idx="9340">
                  <c:v>39</c:v>
                </c:pt>
                <c:pt idx="9341">
                  <c:v>39</c:v>
                </c:pt>
                <c:pt idx="9342">
                  <c:v>39</c:v>
                </c:pt>
                <c:pt idx="9343">
                  <c:v>39</c:v>
                </c:pt>
                <c:pt idx="9344">
                  <c:v>39</c:v>
                </c:pt>
                <c:pt idx="9345">
                  <c:v>39</c:v>
                </c:pt>
                <c:pt idx="9346">
                  <c:v>39</c:v>
                </c:pt>
                <c:pt idx="9347">
                  <c:v>39</c:v>
                </c:pt>
                <c:pt idx="9348">
                  <c:v>39</c:v>
                </c:pt>
                <c:pt idx="9349">
                  <c:v>39</c:v>
                </c:pt>
                <c:pt idx="9350">
                  <c:v>39</c:v>
                </c:pt>
                <c:pt idx="9351">
                  <c:v>39</c:v>
                </c:pt>
                <c:pt idx="9352">
                  <c:v>39</c:v>
                </c:pt>
                <c:pt idx="9353">
                  <c:v>39</c:v>
                </c:pt>
                <c:pt idx="9354">
                  <c:v>39</c:v>
                </c:pt>
                <c:pt idx="9355">
                  <c:v>39</c:v>
                </c:pt>
                <c:pt idx="9356">
                  <c:v>39</c:v>
                </c:pt>
                <c:pt idx="9357">
                  <c:v>39</c:v>
                </c:pt>
                <c:pt idx="9358">
                  <c:v>39</c:v>
                </c:pt>
                <c:pt idx="9359">
                  <c:v>39</c:v>
                </c:pt>
                <c:pt idx="9360">
                  <c:v>39</c:v>
                </c:pt>
                <c:pt idx="9361">
                  <c:v>39</c:v>
                </c:pt>
                <c:pt idx="9362">
                  <c:v>39</c:v>
                </c:pt>
                <c:pt idx="9363">
                  <c:v>39</c:v>
                </c:pt>
                <c:pt idx="9364">
                  <c:v>39</c:v>
                </c:pt>
                <c:pt idx="9365">
                  <c:v>39</c:v>
                </c:pt>
                <c:pt idx="9366">
                  <c:v>39</c:v>
                </c:pt>
                <c:pt idx="9367">
                  <c:v>39</c:v>
                </c:pt>
                <c:pt idx="9368">
                  <c:v>39</c:v>
                </c:pt>
                <c:pt idx="9369">
                  <c:v>39</c:v>
                </c:pt>
                <c:pt idx="9370">
                  <c:v>39</c:v>
                </c:pt>
                <c:pt idx="9371">
                  <c:v>39</c:v>
                </c:pt>
                <c:pt idx="9372">
                  <c:v>39</c:v>
                </c:pt>
                <c:pt idx="9373">
                  <c:v>39</c:v>
                </c:pt>
                <c:pt idx="9374">
                  <c:v>39</c:v>
                </c:pt>
                <c:pt idx="9375">
                  <c:v>39</c:v>
                </c:pt>
                <c:pt idx="9376">
                  <c:v>39</c:v>
                </c:pt>
                <c:pt idx="9377">
                  <c:v>39</c:v>
                </c:pt>
                <c:pt idx="9378">
                  <c:v>39</c:v>
                </c:pt>
                <c:pt idx="9379">
                  <c:v>39</c:v>
                </c:pt>
                <c:pt idx="9380">
                  <c:v>39</c:v>
                </c:pt>
                <c:pt idx="9381">
                  <c:v>39</c:v>
                </c:pt>
                <c:pt idx="9382">
                  <c:v>39</c:v>
                </c:pt>
                <c:pt idx="9383">
                  <c:v>39</c:v>
                </c:pt>
                <c:pt idx="9384">
                  <c:v>39</c:v>
                </c:pt>
                <c:pt idx="9385">
                  <c:v>39</c:v>
                </c:pt>
                <c:pt idx="9386">
                  <c:v>39</c:v>
                </c:pt>
                <c:pt idx="9387">
                  <c:v>39</c:v>
                </c:pt>
                <c:pt idx="9388">
                  <c:v>39</c:v>
                </c:pt>
                <c:pt idx="9389">
                  <c:v>39</c:v>
                </c:pt>
                <c:pt idx="9390">
                  <c:v>39</c:v>
                </c:pt>
                <c:pt idx="9391">
                  <c:v>39</c:v>
                </c:pt>
                <c:pt idx="9392">
                  <c:v>39</c:v>
                </c:pt>
                <c:pt idx="9393">
                  <c:v>39</c:v>
                </c:pt>
                <c:pt idx="9394">
                  <c:v>39</c:v>
                </c:pt>
                <c:pt idx="9395">
                  <c:v>39</c:v>
                </c:pt>
                <c:pt idx="9396">
                  <c:v>39</c:v>
                </c:pt>
                <c:pt idx="9397">
                  <c:v>39</c:v>
                </c:pt>
                <c:pt idx="9398">
                  <c:v>39</c:v>
                </c:pt>
                <c:pt idx="9399">
                  <c:v>39</c:v>
                </c:pt>
                <c:pt idx="9400">
                  <c:v>39</c:v>
                </c:pt>
                <c:pt idx="9401">
                  <c:v>39</c:v>
                </c:pt>
                <c:pt idx="9402">
                  <c:v>39</c:v>
                </c:pt>
                <c:pt idx="9403">
                  <c:v>39</c:v>
                </c:pt>
                <c:pt idx="9404">
                  <c:v>39</c:v>
                </c:pt>
                <c:pt idx="9405">
                  <c:v>39</c:v>
                </c:pt>
                <c:pt idx="9406">
                  <c:v>39</c:v>
                </c:pt>
                <c:pt idx="9407">
                  <c:v>39</c:v>
                </c:pt>
                <c:pt idx="9408">
                  <c:v>39</c:v>
                </c:pt>
                <c:pt idx="9409">
                  <c:v>39</c:v>
                </c:pt>
                <c:pt idx="9410">
                  <c:v>39</c:v>
                </c:pt>
                <c:pt idx="9411">
                  <c:v>39</c:v>
                </c:pt>
                <c:pt idx="9412">
                  <c:v>39</c:v>
                </c:pt>
                <c:pt idx="9413">
                  <c:v>39</c:v>
                </c:pt>
                <c:pt idx="9414">
                  <c:v>39</c:v>
                </c:pt>
                <c:pt idx="9415">
                  <c:v>39</c:v>
                </c:pt>
                <c:pt idx="9416">
                  <c:v>39</c:v>
                </c:pt>
                <c:pt idx="9417">
                  <c:v>39</c:v>
                </c:pt>
                <c:pt idx="9418">
                  <c:v>39</c:v>
                </c:pt>
                <c:pt idx="9419">
                  <c:v>39</c:v>
                </c:pt>
                <c:pt idx="9420">
                  <c:v>39</c:v>
                </c:pt>
                <c:pt idx="9421">
                  <c:v>39</c:v>
                </c:pt>
                <c:pt idx="9422">
                  <c:v>39</c:v>
                </c:pt>
                <c:pt idx="9423">
                  <c:v>39</c:v>
                </c:pt>
                <c:pt idx="9424">
                  <c:v>39</c:v>
                </c:pt>
                <c:pt idx="9425">
                  <c:v>39</c:v>
                </c:pt>
                <c:pt idx="9426">
                  <c:v>39</c:v>
                </c:pt>
                <c:pt idx="9427">
                  <c:v>39</c:v>
                </c:pt>
                <c:pt idx="9428">
                  <c:v>39</c:v>
                </c:pt>
                <c:pt idx="9429">
                  <c:v>39</c:v>
                </c:pt>
                <c:pt idx="9430">
                  <c:v>39</c:v>
                </c:pt>
                <c:pt idx="9431">
                  <c:v>39</c:v>
                </c:pt>
                <c:pt idx="9432">
                  <c:v>39</c:v>
                </c:pt>
                <c:pt idx="9433">
                  <c:v>39</c:v>
                </c:pt>
                <c:pt idx="9434">
                  <c:v>39</c:v>
                </c:pt>
                <c:pt idx="9435">
                  <c:v>39</c:v>
                </c:pt>
                <c:pt idx="9436">
                  <c:v>39</c:v>
                </c:pt>
                <c:pt idx="9437">
                  <c:v>39</c:v>
                </c:pt>
                <c:pt idx="9438">
                  <c:v>39</c:v>
                </c:pt>
                <c:pt idx="9439">
                  <c:v>39</c:v>
                </c:pt>
                <c:pt idx="9440">
                  <c:v>39</c:v>
                </c:pt>
                <c:pt idx="9441">
                  <c:v>39</c:v>
                </c:pt>
                <c:pt idx="9442">
                  <c:v>39</c:v>
                </c:pt>
                <c:pt idx="9443">
                  <c:v>39</c:v>
                </c:pt>
                <c:pt idx="9444">
                  <c:v>39</c:v>
                </c:pt>
                <c:pt idx="9445">
                  <c:v>39</c:v>
                </c:pt>
                <c:pt idx="9446">
                  <c:v>39</c:v>
                </c:pt>
                <c:pt idx="9447">
                  <c:v>39</c:v>
                </c:pt>
                <c:pt idx="9448">
                  <c:v>39</c:v>
                </c:pt>
                <c:pt idx="9449">
                  <c:v>39</c:v>
                </c:pt>
                <c:pt idx="9450">
                  <c:v>39</c:v>
                </c:pt>
                <c:pt idx="9451">
                  <c:v>39</c:v>
                </c:pt>
                <c:pt idx="9452">
                  <c:v>38</c:v>
                </c:pt>
                <c:pt idx="9453">
                  <c:v>40</c:v>
                </c:pt>
                <c:pt idx="9454">
                  <c:v>40</c:v>
                </c:pt>
                <c:pt idx="9455">
                  <c:v>40</c:v>
                </c:pt>
                <c:pt idx="9456">
                  <c:v>40</c:v>
                </c:pt>
                <c:pt idx="9457">
                  <c:v>22</c:v>
                </c:pt>
                <c:pt idx="9458">
                  <c:v>21</c:v>
                </c:pt>
                <c:pt idx="9459">
                  <c:v>21</c:v>
                </c:pt>
                <c:pt idx="9460">
                  <c:v>44</c:v>
                </c:pt>
                <c:pt idx="9461">
                  <c:v>21</c:v>
                </c:pt>
                <c:pt idx="9462">
                  <c:v>19</c:v>
                </c:pt>
                <c:pt idx="9463">
                  <c:v>19</c:v>
                </c:pt>
                <c:pt idx="9464">
                  <c:v>21</c:v>
                </c:pt>
                <c:pt idx="9465">
                  <c:v>44</c:v>
                </c:pt>
                <c:pt idx="9466">
                  <c:v>19</c:v>
                </c:pt>
                <c:pt idx="9467">
                  <c:v>22</c:v>
                </c:pt>
                <c:pt idx="9468">
                  <c:v>21</c:v>
                </c:pt>
                <c:pt idx="9469">
                  <c:v>19</c:v>
                </c:pt>
                <c:pt idx="9470">
                  <c:v>22</c:v>
                </c:pt>
                <c:pt idx="9471">
                  <c:v>19</c:v>
                </c:pt>
                <c:pt idx="9472">
                  <c:v>44</c:v>
                </c:pt>
                <c:pt idx="9473">
                  <c:v>22</c:v>
                </c:pt>
                <c:pt idx="9474">
                  <c:v>44</c:v>
                </c:pt>
                <c:pt idx="9475">
                  <c:v>40</c:v>
                </c:pt>
                <c:pt idx="9476">
                  <c:v>21</c:v>
                </c:pt>
                <c:pt idx="9477">
                  <c:v>21</c:v>
                </c:pt>
                <c:pt idx="9478">
                  <c:v>22</c:v>
                </c:pt>
                <c:pt idx="9479">
                  <c:v>19</c:v>
                </c:pt>
                <c:pt idx="9480">
                  <c:v>22</c:v>
                </c:pt>
                <c:pt idx="9481">
                  <c:v>21</c:v>
                </c:pt>
                <c:pt idx="9482">
                  <c:v>19</c:v>
                </c:pt>
                <c:pt idx="9483">
                  <c:v>22</c:v>
                </c:pt>
                <c:pt idx="9484">
                  <c:v>19</c:v>
                </c:pt>
                <c:pt idx="9485">
                  <c:v>19</c:v>
                </c:pt>
                <c:pt idx="9486">
                  <c:v>40</c:v>
                </c:pt>
                <c:pt idx="9487">
                  <c:v>40</c:v>
                </c:pt>
                <c:pt idx="9488">
                  <c:v>19</c:v>
                </c:pt>
                <c:pt idx="9489">
                  <c:v>19</c:v>
                </c:pt>
                <c:pt idx="9490">
                  <c:v>40</c:v>
                </c:pt>
                <c:pt idx="9491">
                  <c:v>44</c:v>
                </c:pt>
                <c:pt idx="9492">
                  <c:v>38</c:v>
                </c:pt>
                <c:pt idx="9493">
                  <c:v>38</c:v>
                </c:pt>
                <c:pt idx="9494">
                  <c:v>21</c:v>
                </c:pt>
                <c:pt idx="9495">
                  <c:v>40</c:v>
                </c:pt>
                <c:pt idx="9496">
                  <c:v>38</c:v>
                </c:pt>
                <c:pt idx="9497">
                  <c:v>38</c:v>
                </c:pt>
                <c:pt idx="9498">
                  <c:v>38</c:v>
                </c:pt>
                <c:pt idx="9499">
                  <c:v>38</c:v>
                </c:pt>
                <c:pt idx="9500">
                  <c:v>38</c:v>
                </c:pt>
                <c:pt idx="9501">
                  <c:v>44</c:v>
                </c:pt>
                <c:pt idx="9502">
                  <c:v>38</c:v>
                </c:pt>
                <c:pt idx="9503">
                  <c:v>38</c:v>
                </c:pt>
                <c:pt idx="9504">
                  <c:v>38</c:v>
                </c:pt>
                <c:pt idx="9505">
                  <c:v>38</c:v>
                </c:pt>
                <c:pt idx="9506">
                  <c:v>19</c:v>
                </c:pt>
                <c:pt idx="9507">
                  <c:v>19</c:v>
                </c:pt>
                <c:pt idx="9508">
                  <c:v>38</c:v>
                </c:pt>
                <c:pt idx="9509">
                  <c:v>44</c:v>
                </c:pt>
                <c:pt idx="9510">
                  <c:v>40</c:v>
                </c:pt>
                <c:pt idx="9511">
                  <c:v>38</c:v>
                </c:pt>
                <c:pt idx="9512">
                  <c:v>38</c:v>
                </c:pt>
                <c:pt idx="9513">
                  <c:v>40</c:v>
                </c:pt>
                <c:pt idx="9514">
                  <c:v>38</c:v>
                </c:pt>
                <c:pt idx="9515">
                  <c:v>40</c:v>
                </c:pt>
                <c:pt idx="9516">
                  <c:v>40</c:v>
                </c:pt>
                <c:pt idx="9517">
                  <c:v>38</c:v>
                </c:pt>
                <c:pt idx="9518">
                  <c:v>40</c:v>
                </c:pt>
                <c:pt idx="9519">
                  <c:v>38</c:v>
                </c:pt>
                <c:pt idx="9520">
                  <c:v>21</c:v>
                </c:pt>
                <c:pt idx="9521">
                  <c:v>38</c:v>
                </c:pt>
                <c:pt idx="9522">
                  <c:v>38</c:v>
                </c:pt>
                <c:pt idx="9523">
                  <c:v>40</c:v>
                </c:pt>
                <c:pt idx="9524">
                  <c:v>21</c:v>
                </c:pt>
                <c:pt idx="9525">
                  <c:v>38</c:v>
                </c:pt>
                <c:pt idx="9526">
                  <c:v>38</c:v>
                </c:pt>
                <c:pt idx="9527">
                  <c:v>21</c:v>
                </c:pt>
                <c:pt idx="9528">
                  <c:v>38</c:v>
                </c:pt>
                <c:pt idx="9529">
                  <c:v>21</c:v>
                </c:pt>
                <c:pt idx="9530">
                  <c:v>38</c:v>
                </c:pt>
                <c:pt idx="9531">
                  <c:v>38</c:v>
                </c:pt>
                <c:pt idx="9532">
                  <c:v>38</c:v>
                </c:pt>
                <c:pt idx="9533">
                  <c:v>38</c:v>
                </c:pt>
                <c:pt idx="9534">
                  <c:v>21</c:v>
                </c:pt>
                <c:pt idx="9535">
                  <c:v>21</c:v>
                </c:pt>
                <c:pt idx="9536">
                  <c:v>38</c:v>
                </c:pt>
                <c:pt idx="9537">
                  <c:v>22</c:v>
                </c:pt>
                <c:pt idx="9538">
                  <c:v>21</c:v>
                </c:pt>
                <c:pt idx="9539">
                  <c:v>21</c:v>
                </c:pt>
                <c:pt idx="9540">
                  <c:v>38</c:v>
                </c:pt>
                <c:pt idx="9541">
                  <c:v>21</c:v>
                </c:pt>
                <c:pt idx="9542">
                  <c:v>44</c:v>
                </c:pt>
                <c:pt idx="9543">
                  <c:v>38</c:v>
                </c:pt>
                <c:pt idx="9544">
                  <c:v>38</c:v>
                </c:pt>
                <c:pt idx="9545">
                  <c:v>38</c:v>
                </c:pt>
                <c:pt idx="9546">
                  <c:v>22</c:v>
                </c:pt>
                <c:pt idx="9547">
                  <c:v>38</c:v>
                </c:pt>
                <c:pt idx="9548">
                  <c:v>22</c:v>
                </c:pt>
                <c:pt idx="9549">
                  <c:v>38</c:v>
                </c:pt>
                <c:pt idx="9550">
                  <c:v>38</c:v>
                </c:pt>
                <c:pt idx="9551">
                  <c:v>38</c:v>
                </c:pt>
                <c:pt idx="9552">
                  <c:v>21</c:v>
                </c:pt>
                <c:pt idx="9553">
                  <c:v>19</c:v>
                </c:pt>
                <c:pt idx="9554">
                  <c:v>38</c:v>
                </c:pt>
                <c:pt idx="9555">
                  <c:v>38</c:v>
                </c:pt>
                <c:pt idx="9556">
                  <c:v>40</c:v>
                </c:pt>
                <c:pt idx="9557">
                  <c:v>38</c:v>
                </c:pt>
                <c:pt idx="9558">
                  <c:v>38</c:v>
                </c:pt>
                <c:pt idx="9559">
                  <c:v>38</c:v>
                </c:pt>
                <c:pt idx="9560">
                  <c:v>40</c:v>
                </c:pt>
                <c:pt idx="9561">
                  <c:v>38</c:v>
                </c:pt>
                <c:pt idx="9562">
                  <c:v>38</c:v>
                </c:pt>
                <c:pt idx="9563">
                  <c:v>44</c:v>
                </c:pt>
                <c:pt idx="9564">
                  <c:v>38</c:v>
                </c:pt>
                <c:pt idx="9565">
                  <c:v>19</c:v>
                </c:pt>
                <c:pt idx="9566">
                  <c:v>38</c:v>
                </c:pt>
                <c:pt idx="9567">
                  <c:v>40</c:v>
                </c:pt>
                <c:pt idx="9568">
                  <c:v>19</c:v>
                </c:pt>
                <c:pt idx="9569">
                  <c:v>19</c:v>
                </c:pt>
                <c:pt idx="9570">
                  <c:v>38</c:v>
                </c:pt>
                <c:pt idx="9571">
                  <c:v>40</c:v>
                </c:pt>
                <c:pt idx="9572">
                  <c:v>22</c:v>
                </c:pt>
                <c:pt idx="9573">
                  <c:v>22</c:v>
                </c:pt>
                <c:pt idx="9574">
                  <c:v>22</c:v>
                </c:pt>
                <c:pt idx="9575">
                  <c:v>22</c:v>
                </c:pt>
                <c:pt idx="9576">
                  <c:v>22</c:v>
                </c:pt>
                <c:pt idx="9577">
                  <c:v>40</c:v>
                </c:pt>
                <c:pt idx="9578">
                  <c:v>40</c:v>
                </c:pt>
                <c:pt idx="9579">
                  <c:v>40</c:v>
                </c:pt>
                <c:pt idx="9580">
                  <c:v>22</c:v>
                </c:pt>
                <c:pt idx="9581">
                  <c:v>40</c:v>
                </c:pt>
                <c:pt idx="9582">
                  <c:v>40</c:v>
                </c:pt>
                <c:pt idx="9583">
                  <c:v>40</c:v>
                </c:pt>
                <c:pt idx="9584">
                  <c:v>44</c:v>
                </c:pt>
                <c:pt idx="9585">
                  <c:v>19</c:v>
                </c:pt>
                <c:pt idx="9586">
                  <c:v>21</c:v>
                </c:pt>
                <c:pt idx="9587">
                  <c:v>21</c:v>
                </c:pt>
                <c:pt idx="9588">
                  <c:v>40</c:v>
                </c:pt>
                <c:pt idx="9589">
                  <c:v>21</c:v>
                </c:pt>
                <c:pt idx="9590">
                  <c:v>21</c:v>
                </c:pt>
                <c:pt idx="9591">
                  <c:v>19</c:v>
                </c:pt>
                <c:pt idx="9592">
                  <c:v>21</c:v>
                </c:pt>
                <c:pt idx="9593">
                  <c:v>21</c:v>
                </c:pt>
                <c:pt idx="9594">
                  <c:v>21</c:v>
                </c:pt>
                <c:pt idx="9595">
                  <c:v>19</c:v>
                </c:pt>
                <c:pt idx="9596">
                  <c:v>40</c:v>
                </c:pt>
                <c:pt idx="9597">
                  <c:v>22</c:v>
                </c:pt>
                <c:pt idx="9598">
                  <c:v>44</c:v>
                </c:pt>
                <c:pt idx="9599">
                  <c:v>22</c:v>
                </c:pt>
                <c:pt idx="9600">
                  <c:v>22</c:v>
                </c:pt>
                <c:pt idx="9601">
                  <c:v>22</c:v>
                </c:pt>
                <c:pt idx="9602">
                  <c:v>21</c:v>
                </c:pt>
                <c:pt idx="9603">
                  <c:v>22</c:v>
                </c:pt>
                <c:pt idx="9604">
                  <c:v>22</c:v>
                </c:pt>
                <c:pt idx="9605">
                  <c:v>40</c:v>
                </c:pt>
                <c:pt idx="9606">
                  <c:v>21</c:v>
                </c:pt>
                <c:pt idx="9607">
                  <c:v>22</c:v>
                </c:pt>
                <c:pt idx="9608">
                  <c:v>19</c:v>
                </c:pt>
                <c:pt idx="9609">
                  <c:v>21</c:v>
                </c:pt>
                <c:pt idx="9610">
                  <c:v>22</c:v>
                </c:pt>
                <c:pt idx="9611">
                  <c:v>40</c:v>
                </c:pt>
                <c:pt idx="9612">
                  <c:v>21</c:v>
                </c:pt>
                <c:pt idx="9613">
                  <c:v>19</c:v>
                </c:pt>
                <c:pt idx="9614">
                  <c:v>19</c:v>
                </c:pt>
                <c:pt idx="9615">
                  <c:v>19</c:v>
                </c:pt>
                <c:pt idx="9616">
                  <c:v>40</c:v>
                </c:pt>
                <c:pt idx="9617">
                  <c:v>22</c:v>
                </c:pt>
                <c:pt idx="9618">
                  <c:v>44</c:v>
                </c:pt>
                <c:pt idx="9619">
                  <c:v>44</c:v>
                </c:pt>
                <c:pt idx="9620">
                  <c:v>44</c:v>
                </c:pt>
                <c:pt idx="9621">
                  <c:v>40</c:v>
                </c:pt>
                <c:pt idx="9622">
                  <c:v>40</c:v>
                </c:pt>
                <c:pt idx="9623">
                  <c:v>19</c:v>
                </c:pt>
                <c:pt idx="9624">
                  <c:v>40</c:v>
                </c:pt>
                <c:pt idx="9625">
                  <c:v>22</c:v>
                </c:pt>
                <c:pt idx="9626">
                  <c:v>38</c:v>
                </c:pt>
                <c:pt idx="9627">
                  <c:v>22</c:v>
                </c:pt>
                <c:pt idx="9628">
                  <c:v>40</c:v>
                </c:pt>
                <c:pt idx="9629">
                  <c:v>22</c:v>
                </c:pt>
                <c:pt idx="9630">
                  <c:v>38</c:v>
                </c:pt>
                <c:pt idx="9631">
                  <c:v>38</c:v>
                </c:pt>
                <c:pt idx="9632">
                  <c:v>19</c:v>
                </c:pt>
                <c:pt idx="9633">
                  <c:v>44</c:v>
                </c:pt>
                <c:pt idx="9634">
                  <c:v>38</c:v>
                </c:pt>
                <c:pt idx="9635">
                  <c:v>38</c:v>
                </c:pt>
                <c:pt idx="9636">
                  <c:v>38</c:v>
                </c:pt>
                <c:pt idx="9637">
                  <c:v>38</c:v>
                </c:pt>
                <c:pt idx="9638">
                  <c:v>38</c:v>
                </c:pt>
                <c:pt idx="9639">
                  <c:v>40</c:v>
                </c:pt>
                <c:pt idx="9640">
                  <c:v>44</c:v>
                </c:pt>
                <c:pt idx="9641">
                  <c:v>38</c:v>
                </c:pt>
                <c:pt idx="9642">
                  <c:v>22</c:v>
                </c:pt>
                <c:pt idx="9643">
                  <c:v>21</c:v>
                </c:pt>
                <c:pt idx="9644">
                  <c:v>38</c:v>
                </c:pt>
                <c:pt idx="9645">
                  <c:v>38</c:v>
                </c:pt>
                <c:pt idx="9646">
                  <c:v>22</c:v>
                </c:pt>
                <c:pt idx="9647">
                  <c:v>22</c:v>
                </c:pt>
                <c:pt idx="9648">
                  <c:v>40</c:v>
                </c:pt>
                <c:pt idx="9649">
                  <c:v>38</c:v>
                </c:pt>
                <c:pt idx="9650">
                  <c:v>38</c:v>
                </c:pt>
                <c:pt idx="9651">
                  <c:v>38</c:v>
                </c:pt>
                <c:pt idx="9652">
                  <c:v>22</c:v>
                </c:pt>
                <c:pt idx="9653">
                  <c:v>38</c:v>
                </c:pt>
                <c:pt idx="9654">
                  <c:v>40</c:v>
                </c:pt>
                <c:pt idx="9655">
                  <c:v>21</c:v>
                </c:pt>
                <c:pt idx="9656">
                  <c:v>21</c:v>
                </c:pt>
                <c:pt idx="9657">
                  <c:v>21</c:v>
                </c:pt>
                <c:pt idx="9658">
                  <c:v>38</c:v>
                </c:pt>
                <c:pt idx="9659">
                  <c:v>21</c:v>
                </c:pt>
                <c:pt idx="9660">
                  <c:v>38</c:v>
                </c:pt>
                <c:pt idx="9661">
                  <c:v>38</c:v>
                </c:pt>
                <c:pt idx="9662">
                  <c:v>40</c:v>
                </c:pt>
                <c:pt idx="9663">
                  <c:v>38</c:v>
                </c:pt>
                <c:pt idx="9664">
                  <c:v>38</c:v>
                </c:pt>
                <c:pt idx="9665">
                  <c:v>38</c:v>
                </c:pt>
                <c:pt idx="9666">
                  <c:v>22</c:v>
                </c:pt>
                <c:pt idx="9667">
                  <c:v>21</c:v>
                </c:pt>
                <c:pt idx="9668">
                  <c:v>38</c:v>
                </c:pt>
                <c:pt idx="9669">
                  <c:v>38</c:v>
                </c:pt>
                <c:pt idx="9670">
                  <c:v>38</c:v>
                </c:pt>
                <c:pt idx="9671">
                  <c:v>38</c:v>
                </c:pt>
                <c:pt idx="9672">
                  <c:v>38</c:v>
                </c:pt>
                <c:pt idx="9673">
                  <c:v>40</c:v>
                </c:pt>
                <c:pt idx="9674">
                  <c:v>38</c:v>
                </c:pt>
                <c:pt idx="9675">
                  <c:v>38</c:v>
                </c:pt>
                <c:pt idx="9676">
                  <c:v>19</c:v>
                </c:pt>
                <c:pt idx="9677">
                  <c:v>40</c:v>
                </c:pt>
                <c:pt idx="9678">
                  <c:v>19</c:v>
                </c:pt>
                <c:pt idx="9679">
                  <c:v>38</c:v>
                </c:pt>
                <c:pt idx="9680">
                  <c:v>38</c:v>
                </c:pt>
                <c:pt idx="9681">
                  <c:v>38</c:v>
                </c:pt>
                <c:pt idx="9682">
                  <c:v>38</c:v>
                </c:pt>
                <c:pt idx="9683">
                  <c:v>38</c:v>
                </c:pt>
                <c:pt idx="9684">
                  <c:v>22</c:v>
                </c:pt>
                <c:pt idx="9685">
                  <c:v>38</c:v>
                </c:pt>
                <c:pt idx="9686">
                  <c:v>40</c:v>
                </c:pt>
                <c:pt idx="9687">
                  <c:v>38</c:v>
                </c:pt>
                <c:pt idx="9688">
                  <c:v>38</c:v>
                </c:pt>
                <c:pt idx="9689">
                  <c:v>38</c:v>
                </c:pt>
                <c:pt idx="9690">
                  <c:v>22</c:v>
                </c:pt>
                <c:pt idx="9691">
                  <c:v>44</c:v>
                </c:pt>
                <c:pt idx="9692">
                  <c:v>38</c:v>
                </c:pt>
                <c:pt idx="9693">
                  <c:v>38</c:v>
                </c:pt>
                <c:pt idx="9694">
                  <c:v>38</c:v>
                </c:pt>
                <c:pt idx="9695">
                  <c:v>38</c:v>
                </c:pt>
                <c:pt idx="9696">
                  <c:v>22</c:v>
                </c:pt>
                <c:pt idx="9697">
                  <c:v>38</c:v>
                </c:pt>
                <c:pt idx="9698">
                  <c:v>38</c:v>
                </c:pt>
                <c:pt idx="9699">
                  <c:v>38</c:v>
                </c:pt>
                <c:pt idx="9700">
                  <c:v>38</c:v>
                </c:pt>
                <c:pt idx="9701">
                  <c:v>38</c:v>
                </c:pt>
                <c:pt idx="9702">
                  <c:v>38</c:v>
                </c:pt>
                <c:pt idx="9703">
                  <c:v>38</c:v>
                </c:pt>
                <c:pt idx="9704">
                  <c:v>40</c:v>
                </c:pt>
                <c:pt idx="9705">
                  <c:v>21</c:v>
                </c:pt>
                <c:pt idx="9706">
                  <c:v>21</c:v>
                </c:pt>
                <c:pt idx="9707">
                  <c:v>22</c:v>
                </c:pt>
                <c:pt idx="9708">
                  <c:v>22</c:v>
                </c:pt>
                <c:pt idx="9709">
                  <c:v>38</c:v>
                </c:pt>
                <c:pt idx="9710">
                  <c:v>38</c:v>
                </c:pt>
                <c:pt idx="9711">
                  <c:v>38</c:v>
                </c:pt>
                <c:pt idx="9712">
                  <c:v>22</c:v>
                </c:pt>
                <c:pt idx="9713">
                  <c:v>44</c:v>
                </c:pt>
                <c:pt idx="9714">
                  <c:v>22</c:v>
                </c:pt>
                <c:pt idx="9715">
                  <c:v>44</c:v>
                </c:pt>
                <c:pt idx="9716">
                  <c:v>44</c:v>
                </c:pt>
                <c:pt idx="9717">
                  <c:v>21</c:v>
                </c:pt>
                <c:pt idx="9718">
                  <c:v>38</c:v>
                </c:pt>
                <c:pt idx="9719">
                  <c:v>38</c:v>
                </c:pt>
                <c:pt idx="9720">
                  <c:v>38</c:v>
                </c:pt>
                <c:pt idx="9721">
                  <c:v>22</c:v>
                </c:pt>
                <c:pt idx="9722">
                  <c:v>22</c:v>
                </c:pt>
                <c:pt idx="9723">
                  <c:v>22</c:v>
                </c:pt>
                <c:pt idx="9724">
                  <c:v>40</c:v>
                </c:pt>
                <c:pt idx="9725">
                  <c:v>22</c:v>
                </c:pt>
                <c:pt idx="9726">
                  <c:v>38</c:v>
                </c:pt>
                <c:pt idx="9727">
                  <c:v>22</c:v>
                </c:pt>
                <c:pt idx="9728">
                  <c:v>38</c:v>
                </c:pt>
                <c:pt idx="9729">
                  <c:v>19</c:v>
                </c:pt>
                <c:pt idx="9730">
                  <c:v>40</c:v>
                </c:pt>
                <c:pt idx="9731">
                  <c:v>21</c:v>
                </c:pt>
                <c:pt idx="9732">
                  <c:v>38</c:v>
                </c:pt>
                <c:pt idx="9733">
                  <c:v>38</c:v>
                </c:pt>
                <c:pt idx="9734">
                  <c:v>21</c:v>
                </c:pt>
                <c:pt idx="9735">
                  <c:v>38</c:v>
                </c:pt>
                <c:pt idx="9736">
                  <c:v>38</c:v>
                </c:pt>
                <c:pt idx="9737">
                  <c:v>21</c:v>
                </c:pt>
                <c:pt idx="9738">
                  <c:v>38</c:v>
                </c:pt>
                <c:pt idx="9739">
                  <c:v>38</c:v>
                </c:pt>
                <c:pt idx="9740">
                  <c:v>19</c:v>
                </c:pt>
                <c:pt idx="9741">
                  <c:v>40</c:v>
                </c:pt>
                <c:pt idx="9742">
                  <c:v>38</c:v>
                </c:pt>
                <c:pt idx="9743">
                  <c:v>19</c:v>
                </c:pt>
                <c:pt idx="9744">
                  <c:v>38</c:v>
                </c:pt>
                <c:pt idx="9745">
                  <c:v>38</c:v>
                </c:pt>
                <c:pt idx="9746">
                  <c:v>40</c:v>
                </c:pt>
                <c:pt idx="9747">
                  <c:v>38</c:v>
                </c:pt>
                <c:pt idx="9748">
                  <c:v>21</c:v>
                </c:pt>
                <c:pt idx="9749">
                  <c:v>44</c:v>
                </c:pt>
                <c:pt idx="9750">
                  <c:v>38</c:v>
                </c:pt>
                <c:pt idx="9751">
                  <c:v>38</c:v>
                </c:pt>
                <c:pt idx="9752">
                  <c:v>38</c:v>
                </c:pt>
                <c:pt idx="9753">
                  <c:v>19</c:v>
                </c:pt>
                <c:pt idx="9754">
                  <c:v>40</c:v>
                </c:pt>
                <c:pt idx="9755">
                  <c:v>21</c:v>
                </c:pt>
                <c:pt idx="9756">
                  <c:v>38</c:v>
                </c:pt>
                <c:pt idx="9757">
                  <c:v>19</c:v>
                </c:pt>
                <c:pt idx="9758">
                  <c:v>21</c:v>
                </c:pt>
                <c:pt idx="9759">
                  <c:v>19</c:v>
                </c:pt>
                <c:pt idx="9760">
                  <c:v>21</c:v>
                </c:pt>
                <c:pt idx="9761">
                  <c:v>38</c:v>
                </c:pt>
                <c:pt idx="9762">
                  <c:v>38</c:v>
                </c:pt>
                <c:pt idx="9763">
                  <c:v>21</c:v>
                </c:pt>
                <c:pt idx="9764">
                  <c:v>22</c:v>
                </c:pt>
                <c:pt idx="9765">
                  <c:v>21</c:v>
                </c:pt>
                <c:pt idx="9766">
                  <c:v>38</c:v>
                </c:pt>
                <c:pt idx="9767">
                  <c:v>22</c:v>
                </c:pt>
                <c:pt idx="9768">
                  <c:v>21</c:v>
                </c:pt>
                <c:pt idx="9769">
                  <c:v>21</c:v>
                </c:pt>
                <c:pt idx="9770">
                  <c:v>40</c:v>
                </c:pt>
                <c:pt idx="9771">
                  <c:v>19</c:v>
                </c:pt>
                <c:pt idx="9772">
                  <c:v>40</c:v>
                </c:pt>
                <c:pt idx="9773">
                  <c:v>19</c:v>
                </c:pt>
                <c:pt idx="9774">
                  <c:v>22</c:v>
                </c:pt>
                <c:pt idx="9775">
                  <c:v>21</c:v>
                </c:pt>
                <c:pt idx="9776">
                  <c:v>19</c:v>
                </c:pt>
                <c:pt idx="9777">
                  <c:v>38</c:v>
                </c:pt>
                <c:pt idx="9778">
                  <c:v>19</c:v>
                </c:pt>
                <c:pt idx="9779">
                  <c:v>19</c:v>
                </c:pt>
                <c:pt idx="9780">
                  <c:v>22</c:v>
                </c:pt>
                <c:pt idx="9781">
                  <c:v>40</c:v>
                </c:pt>
                <c:pt idx="9782">
                  <c:v>22</c:v>
                </c:pt>
                <c:pt idx="9783">
                  <c:v>38</c:v>
                </c:pt>
                <c:pt idx="9784">
                  <c:v>19</c:v>
                </c:pt>
                <c:pt idx="9785">
                  <c:v>38</c:v>
                </c:pt>
                <c:pt idx="9786">
                  <c:v>40</c:v>
                </c:pt>
                <c:pt idx="9787">
                  <c:v>38</c:v>
                </c:pt>
                <c:pt idx="9788">
                  <c:v>38</c:v>
                </c:pt>
                <c:pt idx="9789">
                  <c:v>38</c:v>
                </c:pt>
                <c:pt idx="9790">
                  <c:v>38</c:v>
                </c:pt>
                <c:pt idx="9791">
                  <c:v>38</c:v>
                </c:pt>
                <c:pt idx="9792">
                  <c:v>38</c:v>
                </c:pt>
                <c:pt idx="9793">
                  <c:v>38</c:v>
                </c:pt>
                <c:pt idx="9794">
                  <c:v>19</c:v>
                </c:pt>
                <c:pt idx="9795">
                  <c:v>44</c:v>
                </c:pt>
                <c:pt idx="9796">
                  <c:v>22</c:v>
                </c:pt>
                <c:pt idx="9797">
                  <c:v>38</c:v>
                </c:pt>
                <c:pt idx="9798">
                  <c:v>21</c:v>
                </c:pt>
                <c:pt idx="9799">
                  <c:v>21</c:v>
                </c:pt>
                <c:pt idx="9800">
                  <c:v>38</c:v>
                </c:pt>
                <c:pt idx="9801">
                  <c:v>38</c:v>
                </c:pt>
                <c:pt idx="9802">
                  <c:v>38</c:v>
                </c:pt>
                <c:pt idx="9803">
                  <c:v>40</c:v>
                </c:pt>
                <c:pt idx="9804">
                  <c:v>21</c:v>
                </c:pt>
                <c:pt idx="9805">
                  <c:v>38</c:v>
                </c:pt>
                <c:pt idx="9806">
                  <c:v>19</c:v>
                </c:pt>
                <c:pt idx="9807">
                  <c:v>21</c:v>
                </c:pt>
                <c:pt idx="9808">
                  <c:v>22</c:v>
                </c:pt>
                <c:pt idx="9809">
                  <c:v>22</c:v>
                </c:pt>
                <c:pt idx="9810">
                  <c:v>22</c:v>
                </c:pt>
                <c:pt idx="9811">
                  <c:v>22</c:v>
                </c:pt>
                <c:pt idx="9812">
                  <c:v>22</c:v>
                </c:pt>
                <c:pt idx="9813">
                  <c:v>22</c:v>
                </c:pt>
                <c:pt idx="9814">
                  <c:v>21</c:v>
                </c:pt>
                <c:pt idx="9815">
                  <c:v>19</c:v>
                </c:pt>
                <c:pt idx="9816">
                  <c:v>40</c:v>
                </c:pt>
                <c:pt idx="9817">
                  <c:v>40</c:v>
                </c:pt>
                <c:pt idx="9818">
                  <c:v>44</c:v>
                </c:pt>
                <c:pt idx="9819">
                  <c:v>19</c:v>
                </c:pt>
                <c:pt idx="9820">
                  <c:v>19</c:v>
                </c:pt>
                <c:pt idx="9821">
                  <c:v>40</c:v>
                </c:pt>
                <c:pt idx="9822">
                  <c:v>21</c:v>
                </c:pt>
                <c:pt idx="9823">
                  <c:v>22</c:v>
                </c:pt>
                <c:pt idx="9824">
                  <c:v>22</c:v>
                </c:pt>
                <c:pt idx="9825">
                  <c:v>22</c:v>
                </c:pt>
                <c:pt idx="9826">
                  <c:v>22</c:v>
                </c:pt>
                <c:pt idx="9827">
                  <c:v>22</c:v>
                </c:pt>
                <c:pt idx="9828">
                  <c:v>22</c:v>
                </c:pt>
                <c:pt idx="9829">
                  <c:v>22</c:v>
                </c:pt>
                <c:pt idx="9830">
                  <c:v>40</c:v>
                </c:pt>
                <c:pt idx="9831">
                  <c:v>22</c:v>
                </c:pt>
                <c:pt idx="9832">
                  <c:v>38</c:v>
                </c:pt>
                <c:pt idx="9833">
                  <c:v>38</c:v>
                </c:pt>
                <c:pt idx="9834">
                  <c:v>38</c:v>
                </c:pt>
                <c:pt idx="9835">
                  <c:v>22</c:v>
                </c:pt>
                <c:pt idx="9836">
                  <c:v>40</c:v>
                </c:pt>
                <c:pt idx="9837">
                  <c:v>38</c:v>
                </c:pt>
                <c:pt idx="9838">
                  <c:v>38</c:v>
                </c:pt>
                <c:pt idx="9839">
                  <c:v>38</c:v>
                </c:pt>
                <c:pt idx="9840">
                  <c:v>38</c:v>
                </c:pt>
                <c:pt idx="9841">
                  <c:v>38</c:v>
                </c:pt>
                <c:pt idx="9842">
                  <c:v>38</c:v>
                </c:pt>
                <c:pt idx="9843">
                  <c:v>21</c:v>
                </c:pt>
                <c:pt idx="9844">
                  <c:v>22</c:v>
                </c:pt>
                <c:pt idx="9845">
                  <c:v>38</c:v>
                </c:pt>
                <c:pt idx="9846">
                  <c:v>38</c:v>
                </c:pt>
                <c:pt idx="9847">
                  <c:v>38</c:v>
                </c:pt>
                <c:pt idx="9848">
                  <c:v>38</c:v>
                </c:pt>
                <c:pt idx="9849">
                  <c:v>38</c:v>
                </c:pt>
                <c:pt idx="9850">
                  <c:v>44</c:v>
                </c:pt>
                <c:pt idx="9851">
                  <c:v>38</c:v>
                </c:pt>
                <c:pt idx="9852">
                  <c:v>38</c:v>
                </c:pt>
                <c:pt idx="9853">
                  <c:v>38</c:v>
                </c:pt>
                <c:pt idx="9854">
                  <c:v>38</c:v>
                </c:pt>
                <c:pt idx="9855">
                  <c:v>38</c:v>
                </c:pt>
                <c:pt idx="9856">
                  <c:v>38</c:v>
                </c:pt>
                <c:pt idx="9857">
                  <c:v>38</c:v>
                </c:pt>
                <c:pt idx="9858">
                  <c:v>38</c:v>
                </c:pt>
                <c:pt idx="9859">
                  <c:v>38</c:v>
                </c:pt>
                <c:pt idx="9860">
                  <c:v>38</c:v>
                </c:pt>
                <c:pt idx="9861">
                  <c:v>40</c:v>
                </c:pt>
                <c:pt idx="9862">
                  <c:v>21</c:v>
                </c:pt>
                <c:pt idx="9863">
                  <c:v>38</c:v>
                </c:pt>
                <c:pt idx="9864">
                  <c:v>38</c:v>
                </c:pt>
                <c:pt idx="9865">
                  <c:v>21</c:v>
                </c:pt>
                <c:pt idx="9866">
                  <c:v>38</c:v>
                </c:pt>
                <c:pt idx="9867">
                  <c:v>38</c:v>
                </c:pt>
                <c:pt idx="9868">
                  <c:v>38</c:v>
                </c:pt>
                <c:pt idx="9869">
                  <c:v>38</c:v>
                </c:pt>
                <c:pt idx="9870">
                  <c:v>38</c:v>
                </c:pt>
                <c:pt idx="9871">
                  <c:v>38</c:v>
                </c:pt>
                <c:pt idx="9872">
                  <c:v>22</c:v>
                </c:pt>
                <c:pt idx="9873">
                  <c:v>40</c:v>
                </c:pt>
                <c:pt idx="9874">
                  <c:v>21</c:v>
                </c:pt>
                <c:pt idx="9875">
                  <c:v>40</c:v>
                </c:pt>
                <c:pt idx="9876">
                  <c:v>38</c:v>
                </c:pt>
                <c:pt idx="9877">
                  <c:v>38</c:v>
                </c:pt>
                <c:pt idx="9878">
                  <c:v>19</c:v>
                </c:pt>
                <c:pt idx="9879">
                  <c:v>40</c:v>
                </c:pt>
                <c:pt idx="9880">
                  <c:v>19</c:v>
                </c:pt>
                <c:pt idx="9881">
                  <c:v>38</c:v>
                </c:pt>
                <c:pt idx="9882">
                  <c:v>38</c:v>
                </c:pt>
                <c:pt idx="9883">
                  <c:v>38</c:v>
                </c:pt>
                <c:pt idx="9884">
                  <c:v>38</c:v>
                </c:pt>
                <c:pt idx="9885">
                  <c:v>38</c:v>
                </c:pt>
                <c:pt idx="9886">
                  <c:v>21</c:v>
                </c:pt>
                <c:pt idx="9887">
                  <c:v>38</c:v>
                </c:pt>
                <c:pt idx="9888">
                  <c:v>40</c:v>
                </c:pt>
                <c:pt idx="9889">
                  <c:v>21</c:v>
                </c:pt>
                <c:pt idx="9890">
                  <c:v>38</c:v>
                </c:pt>
                <c:pt idx="9891">
                  <c:v>21</c:v>
                </c:pt>
                <c:pt idx="9892">
                  <c:v>21</c:v>
                </c:pt>
                <c:pt idx="9893">
                  <c:v>40</c:v>
                </c:pt>
                <c:pt idx="9894">
                  <c:v>38</c:v>
                </c:pt>
                <c:pt idx="9895">
                  <c:v>21</c:v>
                </c:pt>
                <c:pt idx="9896">
                  <c:v>38</c:v>
                </c:pt>
                <c:pt idx="9897">
                  <c:v>38</c:v>
                </c:pt>
                <c:pt idx="9898">
                  <c:v>38</c:v>
                </c:pt>
                <c:pt idx="9899">
                  <c:v>38</c:v>
                </c:pt>
                <c:pt idx="9900">
                  <c:v>38</c:v>
                </c:pt>
                <c:pt idx="9901">
                  <c:v>21</c:v>
                </c:pt>
                <c:pt idx="9902">
                  <c:v>21</c:v>
                </c:pt>
                <c:pt idx="9903">
                  <c:v>21</c:v>
                </c:pt>
                <c:pt idx="9904">
                  <c:v>38</c:v>
                </c:pt>
                <c:pt idx="9905">
                  <c:v>38</c:v>
                </c:pt>
                <c:pt idx="9906">
                  <c:v>40</c:v>
                </c:pt>
                <c:pt idx="9907">
                  <c:v>40</c:v>
                </c:pt>
                <c:pt idx="9908">
                  <c:v>44</c:v>
                </c:pt>
                <c:pt idx="9909">
                  <c:v>38</c:v>
                </c:pt>
                <c:pt idx="9910">
                  <c:v>21</c:v>
                </c:pt>
                <c:pt idx="9911">
                  <c:v>22</c:v>
                </c:pt>
                <c:pt idx="9912">
                  <c:v>21</c:v>
                </c:pt>
                <c:pt idx="9913">
                  <c:v>38</c:v>
                </c:pt>
                <c:pt idx="9914">
                  <c:v>38</c:v>
                </c:pt>
                <c:pt idx="9915">
                  <c:v>38</c:v>
                </c:pt>
                <c:pt idx="9916">
                  <c:v>38</c:v>
                </c:pt>
                <c:pt idx="9917">
                  <c:v>40</c:v>
                </c:pt>
                <c:pt idx="9918">
                  <c:v>40</c:v>
                </c:pt>
                <c:pt idx="9919">
                  <c:v>21</c:v>
                </c:pt>
                <c:pt idx="9920">
                  <c:v>38</c:v>
                </c:pt>
                <c:pt idx="9921">
                  <c:v>22</c:v>
                </c:pt>
                <c:pt idx="9922">
                  <c:v>40</c:v>
                </c:pt>
                <c:pt idx="9923">
                  <c:v>38</c:v>
                </c:pt>
                <c:pt idx="9924">
                  <c:v>21</c:v>
                </c:pt>
                <c:pt idx="9925">
                  <c:v>38</c:v>
                </c:pt>
                <c:pt idx="9926">
                  <c:v>38</c:v>
                </c:pt>
                <c:pt idx="9927">
                  <c:v>38</c:v>
                </c:pt>
                <c:pt idx="9928">
                  <c:v>38</c:v>
                </c:pt>
                <c:pt idx="9929">
                  <c:v>21</c:v>
                </c:pt>
                <c:pt idx="9930">
                  <c:v>38</c:v>
                </c:pt>
                <c:pt idx="9931">
                  <c:v>22</c:v>
                </c:pt>
                <c:pt idx="9932">
                  <c:v>38</c:v>
                </c:pt>
                <c:pt idx="9933">
                  <c:v>21</c:v>
                </c:pt>
                <c:pt idx="9934">
                  <c:v>21</c:v>
                </c:pt>
                <c:pt idx="9935">
                  <c:v>22</c:v>
                </c:pt>
                <c:pt idx="9936">
                  <c:v>21</c:v>
                </c:pt>
                <c:pt idx="9937">
                  <c:v>38</c:v>
                </c:pt>
                <c:pt idx="9938">
                  <c:v>38</c:v>
                </c:pt>
                <c:pt idx="9939">
                  <c:v>40</c:v>
                </c:pt>
                <c:pt idx="9940">
                  <c:v>38</c:v>
                </c:pt>
                <c:pt idx="9941">
                  <c:v>38</c:v>
                </c:pt>
                <c:pt idx="9942">
                  <c:v>38</c:v>
                </c:pt>
                <c:pt idx="9943">
                  <c:v>19</c:v>
                </c:pt>
                <c:pt idx="9944">
                  <c:v>38</c:v>
                </c:pt>
                <c:pt idx="9945">
                  <c:v>40</c:v>
                </c:pt>
                <c:pt idx="9946">
                  <c:v>21</c:v>
                </c:pt>
                <c:pt idx="9947">
                  <c:v>22</c:v>
                </c:pt>
                <c:pt idx="9948">
                  <c:v>44</c:v>
                </c:pt>
                <c:pt idx="9949">
                  <c:v>38</c:v>
                </c:pt>
                <c:pt idx="9950">
                  <c:v>38</c:v>
                </c:pt>
                <c:pt idx="9951">
                  <c:v>38</c:v>
                </c:pt>
                <c:pt idx="9952">
                  <c:v>38</c:v>
                </c:pt>
                <c:pt idx="9953">
                  <c:v>38</c:v>
                </c:pt>
                <c:pt idx="9954">
                  <c:v>19</c:v>
                </c:pt>
                <c:pt idx="9955">
                  <c:v>19</c:v>
                </c:pt>
                <c:pt idx="9956">
                  <c:v>38</c:v>
                </c:pt>
                <c:pt idx="9957">
                  <c:v>19</c:v>
                </c:pt>
                <c:pt idx="9958">
                  <c:v>19</c:v>
                </c:pt>
                <c:pt idx="9959">
                  <c:v>38</c:v>
                </c:pt>
                <c:pt idx="9960">
                  <c:v>19</c:v>
                </c:pt>
                <c:pt idx="9961">
                  <c:v>22</c:v>
                </c:pt>
                <c:pt idx="9962">
                  <c:v>38</c:v>
                </c:pt>
                <c:pt idx="9963">
                  <c:v>40</c:v>
                </c:pt>
                <c:pt idx="9964">
                  <c:v>22</c:v>
                </c:pt>
                <c:pt idx="9965">
                  <c:v>38</c:v>
                </c:pt>
                <c:pt idx="9966">
                  <c:v>38</c:v>
                </c:pt>
                <c:pt idx="9967">
                  <c:v>38</c:v>
                </c:pt>
                <c:pt idx="9968">
                  <c:v>38</c:v>
                </c:pt>
                <c:pt idx="9969">
                  <c:v>38</c:v>
                </c:pt>
                <c:pt idx="9970">
                  <c:v>21</c:v>
                </c:pt>
                <c:pt idx="9971">
                  <c:v>19</c:v>
                </c:pt>
                <c:pt idx="9972">
                  <c:v>44</c:v>
                </c:pt>
                <c:pt idx="9973">
                  <c:v>38</c:v>
                </c:pt>
                <c:pt idx="9974">
                  <c:v>38</c:v>
                </c:pt>
                <c:pt idx="9975">
                  <c:v>38</c:v>
                </c:pt>
                <c:pt idx="9976">
                  <c:v>19</c:v>
                </c:pt>
                <c:pt idx="9977">
                  <c:v>40</c:v>
                </c:pt>
                <c:pt idx="9978">
                  <c:v>19</c:v>
                </c:pt>
                <c:pt idx="9979">
                  <c:v>38</c:v>
                </c:pt>
                <c:pt idx="9980">
                  <c:v>38</c:v>
                </c:pt>
                <c:pt idx="9981">
                  <c:v>38</c:v>
                </c:pt>
                <c:pt idx="9982">
                  <c:v>38</c:v>
                </c:pt>
                <c:pt idx="9983">
                  <c:v>40</c:v>
                </c:pt>
                <c:pt idx="9984">
                  <c:v>21</c:v>
                </c:pt>
                <c:pt idx="9985">
                  <c:v>38</c:v>
                </c:pt>
                <c:pt idx="9986">
                  <c:v>38</c:v>
                </c:pt>
                <c:pt idx="9987">
                  <c:v>38</c:v>
                </c:pt>
                <c:pt idx="9988">
                  <c:v>44</c:v>
                </c:pt>
                <c:pt idx="9989">
                  <c:v>40</c:v>
                </c:pt>
                <c:pt idx="9990">
                  <c:v>21</c:v>
                </c:pt>
                <c:pt idx="9991">
                  <c:v>38</c:v>
                </c:pt>
                <c:pt idx="9992">
                  <c:v>38</c:v>
                </c:pt>
                <c:pt idx="9993">
                  <c:v>44</c:v>
                </c:pt>
                <c:pt idx="9994">
                  <c:v>38</c:v>
                </c:pt>
                <c:pt idx="9995">
                  <c:v>22</c:v>
                </c:pt>
                <c:pt idx="9996">
                  <c:v>44</c:v>
                </c:pt>
                <c:pt idx="9997">
                  <c:v>44</c:v>
                </c:pt>
                <c:pt idx="9998">
                  <c:v>44</c:v>
                </c:pt>
                <c:pt idx="9999">
                  <c:v>19</c:v>
                </c:pt>
                <c:pt idx="10000">
                  <c:v>38</c:v>
                </c:pt>
                <c:pt idx="10001">
                  <c:v>38</c:v>
                </c:pt>
                <c:pt idx="10002">
                  <c:v>19</c:v>
                </c:pt>
                <c:pt idx="10003">
                  <c:v>19</c:v>
                </c:pt>
                <c:pt idx="10004">
                  <c:v>22</c:v>
                </c:pt>
                <c:pt idx="10005">
                  <c:v>21</c:v>
                </c:pt>
                <c:pt idx="10006">
                  <c:v>38</c:v>
                </c:pt>
                <c:pt idx="10007">
                  <c:v>40</c:v>
                </c:pt>
                <c:pt idx="10008">
                  <c:v>21</c:v>
                </c:pt>
                <c:pt idx="10009">
                  <c:v>38</c:v>
                </c:pt>
                <c:pt idx="10010">
                  <c:v>19</c:v>
                </c:pt>
                <c:pt idx="10011">
                  <c:v>40</c:v>
                </c:pt>
                <c:pt idx="10012">
                  <c:v>38</c:v>
                </c:pt>
                <c:pt idx="10013">
                  <c:v>19</c:v>
                </c:pt>
                <c:pt idx="10014">
                  <c:v>21</c:v>
                </c:pt>
                <c:pt idx="10015">
                  <c:v>19</c:v>
                </c:pt>
                <c:pt idx="10016">
                  <c:v>44</c:v>
                </c:pt>
                <c:pt idx="10017">
                  <c:v>44</c:v>
                </c:pt>
                <c:pt idx="10018">
                  <c:v>38</c:v>
                </c:pt>
                <c:pt idx="10019">
                  <c:v>38</c:v>
                </c:pt>
                <c:pt idx="10020">
                  <c:v>40</c:v>
                </c:pt>
                <c:pt idx="10021">
                  <c:v>38</c:v>
                </c:pt>
                <c:pt idx="10022">
                  <c:v>40</c:v>
                </c:pt>
                <c:pt idx="10023">
                  <c:v>40</c:v>
                </c:pt>
                <c:pt idx="10024">
                  <c:v>40</c:v>
                </c:pt>
                <c:pt idx="10025">
                  <c:v>40</c:v>
                </c:pt>
                <c:pt idx="10026">
                  <c:v>40</c:v>
                </c:pt>
                <c:pt idx="10027">
                  <c:v>44</c:v>
                </c:pt>
                <c:pt idx="10028">
                  <c:v>38</c:v>
                </c:pt>
                <c:pt idx="10029">
                  <c:v>38</c:v>
                </c:pt>
                <c:pt idx="10030">
                  <c:v>38</c:v>
                </c:pt>
                <c:pt idx="10031">
                  <c:v>38</c:v>
                </c:pt>
                <c:pt idx="10032">
                  <c:v>38</c:v>
                </c:pt>
                <c:pt idx="10033">
                  <c:v>38</c:v>
                </c:pt>
                <c:pt idx="10034">
                  <c:v>44</c:v>
                </c:pt>
                <c:pt idx="10035">
                  <c:v>44</c:v>
                </c:pt>
                <c:pt idx="10036">
                  <c:v>22</c:v>
                </c:pt>
                <c:pt idx="10037">
                  <c:v>38</c:v>
                </c:pt>
                <c:pt idx="10038">
                  <c:v>19</c:v>
                </c:pt>
                <c:pt idx="10039">
                  <c:v>40</c:v>
                </c:pt>
                <c:pt idx="10040">
                  <c:v>40</c:v>
                </c:pt>
                <c:pt idx="10041">
                  <c:v>21</c:v>
                </c:pt>
                <c:pt idx="10042">
                  <c:v>44</c:v>
                </c:pt>
                <c:pt idx="10043">
                  <c:v>21</c:v>
                </c:pt>
                <c:pt idx="10044">
                  <c:v>44</c:v>
                </c:pt>
                <c:pt idx="10045">
                  <c:v>44</c:v>
                </c:pt>
                <c:pt idx="10046">
                  <c:v>22</c:v>
                </c:pt>
                <c:pt idx="10047">
                  <c:v>21</c:v>
                </c:pt>
                <c:pt idx="10048">
                  <c:v>40</c:v>
                </c:pt>
                <c:pt idx="10049">
                  <c:v>40</c:v>
                </c:pt>
                <c:pt idx="10050">
                  <c:v>38</c:v>
                </c:pt>
                <c:pt idx="10051">
                  <c:v>40</c:v>
                </c:pt>
                <c:pt idx="10052">
                  <c:v>40</c:v>
                </c:pt>
                <c:pt idx="10053">
                  <c:v>38</c:v>
                </c:pt>
                <c:pt idx="10054">
                  <c:v>40</c:v>
                </c:pt>
                <c:pt idx="10055">
                  <c:v>38</c:v>
                </c:pt>
                <c:pt idx="10056">
                  <c:v>38</c:v>
                </c:pt>
                <c:pt idx="10057">
                  <c:v>40</c:v>
                </c:pt>
                <c:pt idx="10058">
                  <c:v>22</c:v>
                </c:pt>
                <c:pt idx="10059">
                  <c:v>38</c:v>
                </c:pt>
                <c:pt idx="10060">
                  <c:v>38</c:v>
                </c:pt>
                <c:pt idx="10061">
                  <c:v>19</c:v>
                </c:pt>
                <c:pt idx="10062">
                  <c:v>38</c:v>
                </c:pt>
                <c:pt idx="10063">
                  <c:v>40</c:v>
                </c:pt>
                <c:pt idx="10064">
                  <c:v>38</c:v>
                </c:pt>
                <c:pt idx="10065">
                  <c:v>38</c:v>
                </c:pt>
                <c:pt idx="10066">
                  <c:v>21</c:v>
                </c:pt>
                <c:pt idx="10067">
                  <c:v>38</c:v>
                </c:pt>
                <c:pt idx="10068">
                  <c:v>40</c:v>
                </c:pt>
                <c:pt idx="10069">
                  <c:v>21</c:v>
                </c:pt>
                <c:pt idx="10070">
                  <c:v>38</c:v>
                </c:pt>
                <c:pt idx="10071">
                  <c:v>38</c:v>
                </c:pt>
                <c:pt idx="10072">
                  <c:v>40</c:v>
                </c:pt>
                <c:pt idx="10073">
                  <c:v>40</c:v>
                </c:pt>
                <c:pt idx="10074">
                  <c:v>44</c:v>
                </c:pt>
                <c:pt idx="10075">
                  <c:v>40</c:v>
                </c:pt>
                <c:pt idx="10076">
                  <c:v>19</c:v>
                </c:pt>
                <c:pt idx="10077">
                  <c:v>38</c:v>
                </c:pt>
                <c:pt idx="10078">
                  <c:v>38</c:v>
                </c:pt>
                <c:pt idx="10079">
                  <c:v>22</c:v>
                </c:pt>
                <c:pt idx="10080">
                  <c:v>38</c:v>
                </c:pt>
                <c:pt idx="10081">
                  <c:v>38</c:v>
                </c:pt>
                <c:pt idx="10082">
                  <c:v>21</c:v>
                </c:pt>
                <c:pt idx="10083">
                  <c:v>38</c:v>
                </c:pt>
                <c:pt idx="10084">
                  <c:v>38</c:v>
                </c:pt>
                <c:pt idx="10085">
                  <c:v>38</c:v>
                </c:pt>
                <c:pt idx="10086">
                  <c:v>38</c:v>
                </c:pt>
                <c:pt idx="10087">
                  <c:v>22</c:v>
                </c:pt>
                <c:pt idx="10088">
                  <c:v>21</c:v>
                </c:pt>
                <c:pt idx="10089">
                  <c:v>21</c:v>
                </c:pt>
                <c:pt idx="10090">
                  <c:v>21</c:v>
                </c:pt>
                <c:pt idx="10091">
                  <c:v>38</c:v>
                </c:pt>
                <c:pt idx="10092">
                  <c:v>21</c:v>
                </c:pt>
                <c:pt idx="10093">
                  <c:v>19</c:v>
                </c:pt>
                <c:pt idx="10094">
                  <c:v>21</c:v>
                </c:pt>
                <c:pt idx="10095">
                  <c:v>38</c:v>
                </c:pt>
                <c:pt idx="10096">
                  <c:v>38</c:v>
                </c:pt>
                <c:pt idx="10097">
                  <c:v>44</c:v>
                </c:pt>
                <c:pt idx="10098">
                  <c:v>40</c:v>
                </c:pt>
                <c:pt idx="10099">
                  <c:v>21</c:v>
                </c:pt>
                <c:pt idx="10100">
                  <c:v>38</c:v>
                </c:pt>
                <c:pt idx="10101">
                  <c:v>21</c:v>
                </c:pt>
                <c:pt idx="10102">
                  <c:v>22</c:v>
                </c:pt>
                <c:pt idx="10103">
                  <c:v>38</c:v>
                </c:pt>
                <c:pt idx="10104">
                  <c:v>38</c:v>
                </c:pt>
                <c:pt idx="10105">
                  <c:v>38</c:v>
                </c:pt>
                <c:pt idx="10106">
                  <c:v>21</c:v>
                </c:pt>
                <c:pt idx="10107">
                  <c:v>38</c:v>
                </c:pt>
                <c:pt idx="10108">
                  <c:v>40</c:v>
                </c:pt>
                <c:pt idx="10109">
                  <c:v>21</c:v>
                </c:pt>
                <c:pt idx="10110">
                  <c:v>40</c:v>
                </c:pt>
                <c:pt idx="10111">
                  <c:v>21</c:v>
                </c:pt>
                <c:pt idx="10112">
                  <c:v>38</c:v>
                </c:pt>
                <c:pt idx="10113">
                  <c:v>38</c:v>
                </c:pt>
                <c:pt idx="10114">
                  <c:v>38</c:v>
                </c:pt>
                <c:pt idx="10115">
                  <c:v>19</c:v>
                </c:pt>
                <c:pt idx="10116">
                  <c:v>19</c:v>
                </c:pt>
                <c:pt idx="10117">
                  <c:v>22</c:v>
                </c:pt>
                <c:pt idx="10118">
                  <c:v>19</c:v>
                </c:pt>
                <c:pt idx="10119">
                  <c:v>21</c:v>
                </c:pt>
                <c:pt idx="10120">
                  <c:v>38</c:v>
                </c:pt>
                <c:pt idx="10121">
                  <c:v>19</c:v>
                </c:pt>
                <c:pt idx="10122">
                  <c:v>40</c:v>
                </c:pt>
                <c:pt idx="10123">
                  <c:v>38</c:v>
                </c:pt>
                <c:pt idx="10124">
                  <c:v>40</c:v>
                </c:pt>
                <c:pt idx="10125">
                  <c:v>19</c:v>
                </c:pt>
                <c:pt idx="10126">
                  <c:v>40</c:v>
                </c:pt>
                <c:pt idx="10127">
                  <c:v>19</c:v>
                </c:pt>
                <c:pt idx="10128">
                  <c:v>21</c:v>
                </c:pt>
                <c:pt idx="10129">
                  <c:v>40</c:v>
                </c:pt>
                <c:pt idx="10130">
                  <c:v>19</c:v>
                </c:pt>
                <c:pt idx="10131">
                  <c:v>19</c:v>
                </c:pt>
                <c:pt idx="10132">
                  <c:v>19</c:v>
                </c:pt>
                <c:pt idx="10133">
                  <c:v>38</c:v>
                </c:pt>
                <c:pt idx="10134">
                  <c:v>38</c:v>
                </c:pt>
                <c:pt idx="10135">
                  <c:v>21</c:v>
                </c:pt>
                <c:pt idx="10136">
                  <c:v>40</c:v>
                </c:pt>
                <c:pt idx="10137">
                  <c:v>19</c:v>
                </c:pt>
                <c:pt idx="10138">
                  <c:v>19</c:v>
                </c:pt>
                <c:pt idx="10139">
                  <c:v>38</c:v>
                </c:pt>
                <c:pt idx="10140">
                  <c:v>38</c:v>
                </c:pt>
                <c:pt idx="10141">
                  <c:v>40</c:v>
                </c:pt>
                <c:pt idx="10142">
                  <c:v>19</c:v>
                </c:pt>
                <c:pt idx="10143">
                  <c:v>21</c:v>
                </c:pt>
                <c:pt idx="10144">
                  <c:v>40</c:v>
                </c:pt>
                <c:pt idx="10145">
                  <c:v>40</c:v>
                </c:pt>
                <c:pt idx="10146">
                  <c:v>40</c:v>
                </c:pt>
                <c:pt idx="10147">
                  <c:v>21</c:v>
                </c:pt>
                <c:pt idx="10148">
                  <c:v>40</c:v>
                </c:pt>
                <c:pt idx="10149">
                  <c:v>44</c:v>
                </c:pt>
                <c:pt idx="10150">
                  <c:v>19</c:v>
                </c:pt>
                <c:pt idx="10151">
                  <c:v>40</c:v>
                </c:pt>
                <c:pt idx="10152">
                  <c:v>19</c:v>
                </c:pt>
                <c:pt idx="10153">
                  <c:v>40</c:v>
                </c:pt>
                <c:pt idx="10154">
                  <c:v>44</c:v>
                </c:pt>
                <c:pt idx="10155">
                  <c:v>22</c:v>
                </c:pt>
                <c:pt idx="10156">
                  <c:v>38</c:v>
                </c:pt>
                <c:pt idx="10157">
                  <c:v>38</c:v>
                </c:pt>
                <c:pt idx="10158">
                  <c:v>21</c:v>
                </c:pt>
                <c:pt idx="10159">
                  <c:v>38</c:v>
                </c:pt>
                <c:pt idx="10160">
                  <c:v>40</c:v>
                </c:pt>
                <c:pt idx="10161">
                  <c:v>21</c:v>
                </c:pt>
                <c:pt idx="10162">
                  <c:v>38</c:v>
                </c:pt>
                <c:pt idx="10163">
                  <c:v>38</c:v>
                </c:pt>
                <c:pt idx="10164">
                  <c:v>38</c:v>
                </c:pt>
                <c:pt idx="10165">
                  <c:v>38</c:v>
                </c:pt>
                <c:pt idx="10166">
                  <c:v>21</c:v>
                </c:pt>
                <c:pt idx="10167">
                  <c:v>38</c:v>
                </c:pt>
                <c:pt idx="10168">
                  <c:v>21</c:v>
                </c:pt>
                <c:pt idx="10169">
                  <c:v>38</c:v>
                </c:pt>
                <c:pt idx="10170">
                  <c:v>21</c:v>
                </c:pt>
                <c:pt idx="10171">
                  <c:v>38</c:v>
                </c:pt>
                <c:pt idx="10172">
                  <c:v>22</c:v>
                </c:pt>
                <c:pt idx="10173">
                  <c:v>21</c:v>
                </c:pt>
                <c:pt idx="10174">
                  <c:v>38</c:v>
                </c:pt>
                <c:pt idx="10175">
                  <c:v>38</c:v>
                </c:pt>
                <c:pt idx="10176">
                  <c:v>38</c:v>
                </c:pt>
                <c:pt idx="10177">
                  <c:v>40</c:v>
                </c:pt>
                <c:pt idx="10178">
                  <c:v>19</c:v>
                </c:pt>
                <c:pt idx="10179">
                  <c:v>40</c:v>
                </c:pt>
                <c:pt idx="10180">
                  <c:v>38</c:v>
                </c:pt>
                <c:pt idx="10181">
                  <c:v>38</c:v>
                </c:pt>
                <c:pt idx="10182">
                  <c:v>38</c:v>
                </c:pt>
                <c:pt idx="10183">
                  <c:v>38</c:v>
                </c:pt>
                <c:pt idx="10184">
                  <c:v>38</c:v>
                </c:pt>
                <c:pt idx="10185">
                  <c:v>21</c:v>
                </c:pt>
                <c:pt idx="10186">
                  <c:v>40</c:v>
                </c:pt>
                <c:pt idx="10187">
                  <c:v>21</c:v>
                </c:pt>
                <c:pt idx="10188">
                  <c:v>38</c:v>
                </c:pt>
                <c:pt idx="10189">
                  <c:v>21</c:v>
                </c:pt>
                <c:pt idx="10190">
                  <c:v>21</c:v>
                </c:pt>
                <c:pt idx="10191">
                  <c:v>21</c:v>
                </c:pt>
                <c:pt idx="10192">
                  <c:v>21</c:v>
                </c:pt>
                <c:pt idx="10193">
                  <c:v>38</c:v>
                </c:pt>
                <c:pt idx="10194">
                  <c:v>21</c:v>
                </c:pt>
                <c:pt idx="10195">
                  <c:v>38</c:v>
                </c:pt>
                <c:pt idx="10196">
                  <c:v>38</c:v>
                </c:pt>
                <c:pt idx="10197">
                  <c:v>38</c:v>
                </c:pt>
                <c:pt idx="10198">
                  <c:v>31</c:v>
                </c:pt>
                <c:pt idx="10199">
                  <c:v>31</c:v>
                </c:pt>
                <c:pt idx="10200">
                  <c:v>31</c:v>
                </c:pt>
                <c:pt idx="10201">
                  <c:v>31</c:v>
                </c:pt>
                <c:pt idx="10202">
                  <c:v>31</c:v>
                </c:pt>
                <c:pt idx="10203">
                  <c:v>31</c:v>
                </c:pt>
                <c:pt idx="10204">
                  <c:v>31</c:v>
                </c:pt>
                <c:pt idx="10205">
                  <c:v>31</c:v>
                </c:pt>
                <c:pt idx="10206">
                  <c:v>31</c:v>
                </c:pt>
                <c:pt idx="10207">
                  <c:v>31</c:v>
                </c:pt>
                <c:pt idx="10208">
                  <c:v>31</c:v>
                </c:pt>
                <c:pt idx="10209">
                  <c:v>31</c:v>
                </c:pt>
                <c:pt idx="10210">
                  <c:v>31</c:v>
                </c:pt>
                <c:pt idx="10211">
                  <c:v>31</c:v>
                </c:pt>
                <c:pt idx="10212">
                  <c:v>31</c:v>
                </c:pt>
                <c:pt idx="10213">
                  <c:v>31</c:v>
                </c:pt>
                <c:pt idx="10214">
                  <c:v>31</c:v>
                </c:pt>
                <c:pt idx="10215">
                  <c:v>31</c:v>
                </c:pt>
                <c:pt idx="10216">
                  <c:v>31</c:v>
                </c:pt>
                <c:pt idx="10217">
                  <c:v>31</c:v>
                </c:pt>
                <c:pt idx="10218">
                  <c:v>31</c:v>
                </c:pt>
                <c:pt idx="10219">
                  <c:v>31</c:v>
                </c:pt>
                <c:pt idx="10220">
                  <c:v>31</c:v>
                </c:pt>
                <c:pt idx="10221">
                  <c:v>31</c:v>
                </c:pt>
                <c:pt idx="10222">
                  <c:v>31</c:v>
                </c:pt>
                <c:pt idx="10223">
                  <c:v>31</c:v>
                </c:pt>
                <c:pt idx="10224">
                  <c:v>31</c:v>
                </c:pt>
                <c:pt idx="10225">
                  <c:v>31</c:v>
                </c:pt>
                <c:pt idx="10226">
                  <c:v>31</c:v>
                </c:pt>
                <c:pt idx="10227">
                  <c:v>31</c:v>
                </c:pt>
                <c:pt idx="10228">
                  <c:v>31</c:v>
                </c:pt>
                <c:pt idx="10229">
                  <c:v>31</c:v>
                </c:pt>
                <c:pt idx="10230">
                  <c:v>31</c:v>
                </c:pt>
                <c:pt idx="10231">
                  <c:v>31</c:v>
                </c:pt>
                <c:pt idx="10232">
                  <c:v>31</c:v>
                </c:pt>
                <c:pt idx="10233">
                  <c:v>31</c:v>
                </c:pt>
                <c:pt idx="10234">
                  <c:v>31</c:v>
                </c:pt>
                <c:pt idx="10235">
                  <c:v>31</c:v>
                </c:pt>
                <c:pt idx="10236">
                  <c:v>31</c:v>
                </c:pt>
                <c:pt idx="10237">
                  <c:v>31</c:v>
                </c:pt>
                <c:pt idx="10238">
                  <c:v>31</c:v>
                </c:pt>
                <c:pt idx="10239">
                  <c:v>31</c:v>
                </c:pt>
                <c:pt idx="10240">
                  <c:v>31</c:v>
                </c:pt>
                <c:pt idx="10241">
                  <c:v>31</c:v>
                </c:pt>
                <c:pt idx="10242">
                  <c:v>31</c:v>
                </c:pt>
                <c:pt idx="10243">
                  <c:v>31</c:v>
                </c:pt>
                <c:pt idx="10244">
                  <c:v>31</c:v>
                </c:pt>
                <c:pt idx="10245">
                  <c:v>31</c:v>
                </c:pt>
                <c:pt idx="10246">
                  <c:v>31</c:v>
                </c:pt>
                <c:pt idx="10247">
                  <c:v>31</c:v>
                </c:pt>
                <c:pt idx="10248">
                  <c:v>31</c:v>
                </c:pt>
                <c:pt idx="10249">
                  <c:v>31</c:v>
                </c:pt>
                <c:pt idx="10250">
                  <c:v>31</c:v>
                </c:pt>
                <c:pt idx="10251">
                  <c:v>31</c:v>
                </c:pt>
                <c:pt idx="10252">
                  <c:v>31</c:v>
                </c:pt>
                <c:pt idx="10253">
                  <c:v>31</c:v>
                </c:pt>
                <c:pt idx="10254">
                  <c:v>31</c:v>
                </c:pt>
                <c:pt idx="10255">
                  <c:v>31</c:v>
                </c:pt>
                <c:pt idx="10256">
                  <c:v>31</c:v>
                </c:pt>
                <c:pt idx="10257">
                  <c:v>31</c:v>
                </c:pt>
                <c:pt idx="10258">
                  <c:v>31</c:v>
                </c:pt>
                <c:pt idx="10259">
                  <c:v>31</c:v>
                </c:pt>
                <c:pt idx="10260">
                  <c:v>31</c:v>
                </c:pt>
                <c:pt idx="10261">
                  <c:v>31</c:v>
                </c:pt>
                <c:pt idx="10262">
                  <c:v>31</c:v>
                </c:pt>
                <c:pt idx="10263">
                  <c:v>31</c:v>
                </c:pt>
                <c:pt idx="10264">
                  <c:v>31</c:v>
                </c:pt>
                <c:pt idx="10265">
                  <c:v>31</c:v>
                </c:pt>
                <c:pt idx="10266">
                  <c:v>31</c:v>
                </c:pt>
                <c:pt idx="10267">
                  <c:v>31</c:v>
                </c:pt>
                <c:pt idx="10268">
                  <c:v>31</c:v>
                </c:pt>
                <c:pt idx="10269">
                  <c:v>31</c:v>
                </c:pt>
                <c:pt idx="10270">
                  <c:v>31</c:v>
                </c:pt>
                <c:pt idx="10271">
                  <c:v>31</c:v>
                </c:pt>
                <c:pt idx="10272">
                  <c:v>31</c:v>
                </c:pt>
                <c:pt idx="10273">
                  <c:v>31</c:v>
                </c:pt>
                <c:pt idx="10274">
                  <c:v>31</c:v>
                </c:pt>
                <c:pt idx="10275">
                  <c:v>31</c:v>
                </c:pt>
                <c:pt idx="10276">
                  <c:v>31</c:v>
                </c:pt>
                <c:pt idx="10277">
                  <c:v>31</c:v>
                </c:pt>
                <c:pt idx="10278">
                  <c:v>31</c:v>
                </c:pt>
                <c:pt idx="10279">
                  <c:v>31</c:v>
                </c:pt>
                <c:pt idx="10280">
                  <c:v>31</c:v>
                </c:pt>
                <c:pt idx="10281">
                  <c:v>31</c:v>
                </c:pt>
                <c:pt idx="10282">
                  <c:v>31</c:v>
                </c:pt>
                <c:pt idx="10283">
                  <c:v>31</c:v>
                </c:pt>
                <c:pt idx="10284">
                  <c:v>31</c:v>
                </c:pt>
                <c:pt idx="10285">
                  <c:v>31</c:v>
                </c:pt>
                <c:pt idx="10286">
                  <c:v>31</c:v>
                </c:pt>
                <c:pt idx="10287">
                  <c:v>31</c:v>
                </c:pt>
                <c:pt idx="10288">
                  <c:v>31</c:v>
                </c:pt>
                <c:pt idx="10289">
                  <c:v>31</c:v>
                </c:pt>
                <c:pt idx="10290">
                  <c:v>31</c:v>
                </c:pt>
                <c:pt idx="10291">
                  <c:v>31</c:v>
                </c:pt>
                <c:pt idx="10292">
                  <c:v>31</c:v>
                </c:pt>
                <c:pt idx="10293">
                  <c:v>31</c:v>
                </c:pt>
                <c:pt idx="10294">
                  <c:v>31</c:v>
                </c:pt>
                <c:pt idx="10295">
                  <c:v>31</c:v>
                </c:pt>
                <c:pt idx="10296">
                  <c:v>31</c:v>
                </c:pt>
                <c:pt idx="10297">
                  <c:v>31</c:v>
                </c:pt>
                <c:pt idx="10298">
                  <c:v>31</c:v>
                </c:pt>
                <c:pt idx="10299">
                  <c:v>31</c:v>
                </c:pt>
                <c:pt idx="10300">
                  <c:v>31</c:v>
                </c:pt>
                <c:pt idx="10301">
                  <c:v>31</c:v>
                </c:pt>
                <c:pt idx="10302">
                  <c:v>31</c:v>
                </c:pt>
                <c:pt idx="10303">
                  <c:v>31</c:v>
                </c:pt>
                <c:pt idx="10304">
                  <c:v>31</c:v>
                </c:pt>
                <c:pt idx="10305">
                  <c:v>31</c:v>
                </c:pt>
                <c:pt idx="10306">
                  <c:v>31</c:v>
                </c:pt>
                <c:pt idx="10307">
                  <c:v>31</c:v>
                </c:pt>
                <c:pt idx="10308">
                  <c:v>31</c:v>
                </c:pt>
                <c:pt idx="10309">
                  <c:v>31</c:v>
                </c:pt>
                <c:pt idx="10310">
                  <c:v>31</c:v>
                </c:pt>
                <c:pt idx="10311">
                  <c:v>31</c:v>
                </c:pt>
                <c:pt idx="10312">
                  <c:v>31</c:v>
                </c:pt>
                <c:pt idx="10313">
                  <c:v>31</c:v>
                </c:pt>
                <c:pt idx="10314">
                  <c:v>31</c:v>
                </c:pt>
                <c:pt idx="10315">
                  <c:v>31</c:v>
                </c:pt>
                <c:pt idx="10316">
                  <c:v>46</c:v>
                </c:pt>
                <c:pt idx="10317">
                  <c:v>46</c:v>
                </c:pt>
                <c:pt idx="10318">
                  <c:v>46</c:v>
                </c:pt>
                <c:pt idx="10319">
                  <c:v>46</c:v>
                </c:pt>
                <c:pt idx="10320">
                  <c:v>46</c:v>
                </c:pt>
                <c:pt idx="10321">
                  <c:v>46</c:v>
                </c:pt>
                <c:pt idx="10322">
                  <c:v>46</c:v>
                </c:pt>
                <c:pt idx="10323">
                  <c:v>46</c:v>
                </c:pt>
                <c:pt idx="10324">
                  <c:v>46</c:v>
                </c:pt>
                <c:pt idx="10325">
                  <c:v>46</c:v>
                </c:pt>
                <c:pt idx="10326">
                  <c:v>46</c:v>
                </c:pt>
                <c:pt idx="10327">
                  <c:v>46</c:v>
                </c:pt>
                <c:pt idx="10328">
                  <c:v>46</c:v>
                </c:pt>
                <c:pt idx="10329">
                  <c:v>46</c:v>
                </c:pt>
                <c:pt idx="10330">
                  <c:v>46</c:v>
                </c:pt>
                <c:pt idx="10331">
                  <c:v>46</c:v>
                </c:pt>
                <c:pt idx="10332">
                  <c:v>46</c:v>
                </c:pt>
                <c:pt idx="10333">
                  <c:v>46</c:v>
                </c:pt>
                <c:pt idx="10334">
                  <c:v>46</c:v>
                </c:pt>
                <c:pt idx="10335">
                  <c:v>46</c:v>
                </c:pt>
                <c:pt idx="10336">
                  <c:v>46</c:v>
                </c:pt>
                <c:pt idx="10337">
                  <c:v>46</c:v>
                </c:pt>
                <c:pt idx="10338">
                  <c:v>46</c:v>
                </c:pt>
                <c:pt idx="10339">
                  <c:v>46</c:v>
                </c:pt>
                <c:pt idx="10340">
                  <c:v>46</c:v>
                </c:pt>
                <c:pt idx="10341">
                  <c:v>46</c:v>
                </c:pt>
                <c:pt idx="10342">
                  <c:v>46</c:v>
                </c:pt>
                <c:pt idx="10343">
                  <c:v>46</c:v>
                </c:pt>
                <c:pt idx="10344">
                  <c:v>46</c:v>
                </c:pt>
                <c:pt idx="10345">
                  <c:v>46</c:v>
                </c:pt>
                <c:pt idx="10346">
                  <c:v>46</c:v>
                </c:pt>
                <c:pt idx="10347">
                  <c:v>46</c:v>
                </c:pt>
                <c:pt idx="10348">
                  <c:v>46</c:v>
                </c:pt>
                <c:pt idx="10349">
                  <c:v>46</c:v>
                </c:pt>
                <c:pt idx="10350">
                  <c:v>46</c:v>
                </c:pt>
                <c:pt idx="10351">
                  <c:v>46</c:v>
                </c:pt>
                <c:pt idx="10352">
                  <c:v>46</c:v>
                </c:pt>
                <c:pt idx="10353">
                  <c:v>46</c:v>
                </c:pt>
                <c:pt idx="10354">
                  <c:v>46</c:v>
                </c:pt>
                <c:pt idx="10355">
                  <c:v>46</c:v>
                </c:pt>
                <c:pt idx="10356">
                  <c:v>46</c:v>
                </c:pt>
                <c:pt idx="10357">
                  <c:v>46</c:v>
                </c:pt>
                <c:pt idx="10358">
                  <c:v>46</c:v>
                </c:pt>
                <c:pt idx="10359">
                  <c:v>46</c:v>
                </c:pt>
                <c:pt idx="10360">
                  <c:v>46</c:v>
                </c:pt>
                <c:pt idx="10361">
                  <c:v>46</c:v>
                </c:pt>
                <c:pt idx="10362">
                  <c:v>46</c:v>
                </c:pt>
                <c:pt idx="10363">
                  <c:v>46</c:v>
                </c:pt>
                <c:pt idx="10364">
                  <c:v>46</c:v>
                </c:pt>
                <c:pt idx="10365">
                  <c:v>46</c:v>
                </c:pt>
                <c:pt idx="10366">
                  <c:v>46</c:v>
                </c:pt>
                <c:pt idx="10367">
                  <c:v>46</c:v>
                </c:pt>
                <c:pt idx="10368">
                  <c:v>46</c:v>
                </c:pt>
                <c:pt idx="10369">
                  <c:v>46</c:v>
                </c:pt>
                <c:pt idx="10370">
                  <c:v>46</c:v>
                </c:pt>
                <c:pt idx="10371">
                  <c:v>46</c:v>
                </c:pt>
                <c:pt idx="10372">
                  <c:v>46</c:v>
                </c:pt>
                <c:pt idx="10373">
                  <c:v>46</c:v>
                </c:pt>
                <c:pt idx="10374">
                  <c:v>46</c:v>
                </c:pt>
                <c:pt idx="10375">
                  <c:v>46</c:v>
                </c:pt>
                <c:pt idx="10376">
                  <c:v>46</c:v>
                </c:pt>
                <c:pt idx="10377">
                  <c:v>46</c:v>
                </c:pt>
                <c:pt idx="10378">
                  <c:v>46</c:v>
                </c:pt>
                <c:pt idx="10379">
                  <c:v>46</c:v>
                </c:pt>
                <c:pt idx="10380">
                  <c:v>46</c:v>
                </c:pt>
                <c:pt idx="10381">
                  <c:v>46</c:v>
                </c:pt>
                <c:pt idx="10382">
                  <c:v>46</c:v>
                </c:pt>
                <c:pt idx="10383">
                  <c:v>25</c:v>
                </c:pt>
                <c:pt idx="10384">
                  <c:v>25</c:v>
                </c:pt>
                <c:pt idx="10385">
                  <c:v>25</c:v>
                </c:pt>
                <c:pt idx="10386">
                  <c:v>25</c:v>
                </c:pt>
                <c:pt idx="10387">
                  <c:v>25</c:v>
                </c:pt>
                <c:pt idx="10388">
                  <c:v>25</c:v>
                </c:pt>
                <c:pt idx="10389">
                  <c:v>25</c:v>
                </c:pt>
                <c:pt idx="10390">
                  <c:v>25</c:v>
                </c:pt>
                <c:pt idx="10391">
                  <c:v>25</c:v>
                </c:pt>
                <c:pt idx="10392">
                  <c:v>25</c:v>
                </c:pt>
                <c:pt idx="10393">
                  <c:v>25</c:v>
                </c:pt>
                <c:pt idx="10394">
                  <c:v>25</c:v>
                </c:pt>
                <c:pt idx="10395">
                  <c:v>25</c:v>
                </c:pt>
                <c:pt idx="10396">
                  <c:v>25</c:v>
                </c:pt>
                <c:pt idx="10397">
                  <c:v>25</c:v>
                </c:pt>
                <c:pt idx="10398">
                  <c:v>25</c:v>
                </c:pt>
                <c:pt idx="10399">
                  <c:v>25</c:v>
                </c:pt>
                <c:pt idx="10400">
                  <c:v>25</c:v>
                </c:pt>
                <c:pt idx="10401">
                  <c:v>25</c:v>
                </c:pt>
                <c:pt idx="10402">
                  <c:v>25</c:v>
                </c:pt>
                <c:pt idx="10403">
                  <c:v>25</c:v>
                </c:pt>
                <c:pt idx="10404">
                  <c:v>25</c:v>
                </c:pt>
                <c:pt idx="10405">
                  <c:v>25</c:v>
                </c:pt>
                <c:pt idx="10406">
                  <c:v>25</c:v>
                </c:pt>
                <c:pt idx="10407">
                  <c:v>25</c:v>
                </c:pt>
                <c:pt idx="10408">
                  <c:v>25</c:v>
                </c:pt>
                <c:pt idx="10409">
                  <c:v>25</c:v>
                </c:pt>
                <c:pt idx="10410">
                  <c:v>25</c:v>
                </c:pt>
                <c:pt idx="10411">
                  <c:v>25</c:v>
                </c:pt>
                <c:pt idx="10412">
                  <c:v>25</c:v>
                </c:pt>
                <c:pt idx="10413">
                  <c:v>25</c:v>
                </c:pt>
                <c:pt idx="10414">
                  <c:v>25</c:v>
                </c:pt>
                <c:pt idx="10415">
                  <c:v>25</c:v>
                </c:pt>
                <c:pt idx="10416">
                  <c:v>25</c:v>
                </c:pt>
                <c:pt idx="10417">
                  <c:v>25</c:v>
                </c:pt>
                <c:pt idx="10418">
                  <c:v>25</c:v>
                </c:pt>
                <c:pt idx="10419">
                  <c:v>25</c:v>
                </c:pt>
                <c:pt idx="10420">
                  <c:v>25</c:v>
                </c:pt>
                <c:pt idx="10421">
                  <c:v>25</c:v>
                </c:pt>
                <c:pt idx="10422">
                  <c:v>25</c:v>
                </c:pt>
                <c:pt idx="10423">
                  <c:v>25</c:v>
                </c:pt>
                <c:pt idx="10424">
                  <c:v>25</c:v>
                </c:pt>
                <c:pt idx="10425">
                  <c:v>25</c:v>
                </c:pt>
                <c:pt idx="10426">
                  <c:v>25</c:v>
                </c:pt>
                <c:pt idx="10427">
                  <c:v>25</c:v>
                </c:pt>
                <c:pt idx="10428">
                  <c:v>25</c:v>
                </c:pt>
                <c:pt idx="10429">
                  <c:v>25</c:v>
                </c:pt>
                <c:pt idx="10430">
                  <c:v>25</c:v>
                </c:pt>
                <c:pt idx="10431">
                  <c:v>25</c:v>
                </c:pt>
                <c:pt idx="10432">
                  <c:v>25</c:v>
                </c:pt>
                <c:pt idx="10433">
                  <c:v>25</c:v>
                </c:pt>
                <c:pt idx="10434">
                  <c:v>25</c:v>
                </c:pt>
                <c:pt idx="10435">
                  <c:v>25</c:v>
                </c:pt>
                <c:pt idx="10436">
                  <c:v>25</c:v>
                </c:pt>
                <c:pt idx="10437">
                  <c:v>25</c:v>
                </c:pt>
                <c:pt idx="10438">
                  <c:v>25</c:v>
                </c:pt>
                <c:pt idx="10439">
                  <c:v>25</c:v>
                </c:pt>
                <c:pt idx="10440">
                  <c:v>25</c:v>
                </c:pt>
                <c:pt idx="10441">
                  <c:v>25</c:v>
                </c:pt>
                <c:pt idx="10442">
                  <c:v>25</c:v>
                </c:pt>
                <c:pt idx="10443">
                  <c:v>25</c:v>
                </c:pt>
                <c:pt idx="10444">
                  <c:v>25</c:v>
                </c:pt>
                <c:pt idx="10445">
                  <c:v>24</c:v>
                </c:pt>
                <c:pt idx="10446">
                  <c:v>24</c:v>
                </c:pt>
                <c:pt idx="10447">
                  <c:v>22</c:v>
                </c:pt>
                <c:pt idx="10448">
                  <c:v>37</c:v>
                </c:pt>
                <c:pt idx="10449">
                  <c:v>22</c:v>
                </c:pt>
                <c:pt idx="10450">
                  <c:v>37</c:v>
                </c:pt>
                <c:pt idx="10451">
                  <c:v>24</c:v>
                </c:pt>
                <c:pt idx="10452">
                  <c:v>24</c:v>
                </c:pt>
                <c:pt idx="10453">
                  <c:v>24</c:v>
                </c:pt>
                <c:pt idx="10454">
                  <c:v>24</c:v>
                </c:pt>
                <c:pt idx="10455">
                  <c:v>37</c:v>
                </c:pt>
                <c:pt idx="10456">
                  <c:v>24</c:v>
                </c:pt>
                <c:pt idx="10457">
                  <c:v>22</c:v>
                </c:pt>
                <c:pt idx="10458">
                  <c:v>24</c:v>
                </c:pt>
                <c:pt idx="10459">
                  <c:v>37</c:v>
                </c:pt>
                <c:pt idx="10460">
                  <c:v>37</c:v>
                </c:pt>
                <c:pt idx="10461">
                  <c:v>22</c:v>
                </c:pt>
                <c:pt idx="10462">
                  <c:v>22</c:v>
                </c:pt>
                <c:pt idx="10463">
                  <c:v>22</c:v>
                </c:pt>
                <c:pt idx="10464">
                  <c:v>22</c:v>
                </c:pt>
                <c:pt idx="10465">
                  <c:v>37</c:v>
                </c:pt>
                <c:pt idx="10466">
                  <c:v>22</c:v>
                </c:pt>
                <c:pt idx="10467">
                  <c:v>24</c:v>
                </c:pt>
                <c:pt idx="10468">
                  <c:v>37</c:v>
                </c:pt>
                <c:pt idx="10469">
                  <c:v>24</c:v>
                </c:pt>
                <c:pt idx="10470">
                  <c:v>24</c:v>
                </c:pt>
                <c:pt idx="10471">
                  <c:v>24</c:v>
                </c:pt>
                <c:pt idx="10472">
                  <c:v>24</c:v>
                </c:pt>
                <c:pt idx="10473">
                  <c:v>37</c:v>
                </c:pt>
                <c:pt idx="10474">
                  <c:v>24</c:v>
                </c:pt>
                <c:pt idx="10475">
                  <c:v>22</c:v>
                </c:pt>
                <c:pt idx="10476">
                  <c:v>24</c:v>
                </c:pt>
                <c:pt idx="10477">
                  <c:v>37</c:v>
                </c:pt>
                <c:pt idx="10478">
                  <c:v>24</c:v>
                </c:pt>
                <c:pt idx="10479">
                  <c:v>37</c:v>
                </c:pt>
                <c:pt idx="10480">
                  <c:v>24</c:v>
                </c:pt>
                <c:pt idx="10481">
                  <c:v>24</c:v>
                </c:pt>
                <c:pt idx="10482">
                  <c:v>24</c:v>
                </c:pt>
                <c:pt idx="10483">
                  <c:v>24</c:v>
                </c:pt>
                <c:pt idx="10484">
                  <c:v>22</c:v>
                </c:pt>
                <c:pt idx="10485">
                  <c:v>24</c:v>
                </c:pt>
                <c:pt idx="10486">
                  <c:v>22</c:v>
                </c:pt>
                <c:pt idx="10487">
                  <c:v>24</c:v>
                </c:pt>
                <c:pt idx="10488">
                  <c:v>24</c:v>
                </c:pt>
                <c:pt idx="10489">
                  <c:v>24</c:v>
                </c:pt>
                <c:pt idx="10490">
                  <c:v>22</c:v>
                </c:pt>
                <c:pt idx="10491">
                  <c:v>24</c:v>
                </c:pt>
                <c:pt idx="10492">
                  <c:v>24</c:v>
                </c:pt>
                <c:pt idx="10493">
                  <c:v>24</c:v>
                </c:pt>
                <c:pt idx="10494">
                  <c:v>22</c:v>
                </c:pt>
                <c:pt idx="10495">
                  <c:v>24</c:v>
                </c:pt>
                <c:pt idx="10496">
                  <c:v>24</c:v>
                </c:pt>
                <c:pt idx="10497">
                  <c:v>24</c:v>
                </c:pt>
                <c:pt idx="10498">
                  <c:v>24</c:v>
                </c:pt>
                <c:pt idx="10499">
                  <c:v>24</c:v>
                </c:pt>
                <c:pt idx="10500">
                  <c:v>24</c:v>
                </c:pt>
                <c:pt idx="10501">
                  <c:v>24</c:v>
                </c:pt>
                <c:pt idx="10502">
                  <c:v>24</c:v>
                </c:pt>
                <c:pt idx="10503">
                  <c:v>24</c:v>
                </c:pt>
                <c:pt idx="10504">
                  <c:v>22</c:v>
                </c:pt>
                <c:pt idx="10505">
                  <c:v>22</c:v>
                </c:pt>
                <c:pt idx="10506">
                  <c:v>24</c:v>
                </c:pt>
                <c:pt idx="10507">
                  <c:v>24</c:v>
                </c:pt>
                <c:pt idx="10508">
                  <c:v>22</c:v>
                </c:pt>
                <c:pt idx="10509">
                  <c:v>24</c:v>
                </c:pt>
                <c:pt idx="10510">
                  <c:v>24</c:v>
                </c:pt>
                <c:pt idx="10511">
                  <c:v>24</c:v>
                </c:pt>
                <c:pt idx="10512">
                  <c:v>24</c:v>
                </c:pt>
                <c:pt idx="10513">
                  <c:v>24</c:v>
                </c:pt>
                <c:pt idx="10514">
                  <c:v>24</c:v>
                </c:pt>
                <c:pt idx="10515">
                  <c:v>22</c:v>
                </c:pt>
                <c:pt idx="10516">
                  <c:v>24</c:v>
                </c:pt>
                <c:pt idx="10517">
                  <c:v>24</c:v>
                </c:pt>
                <c:pt idx="10518">
                  <c:v>24</c:v>
                </c:pt>
                <c:pt idx="10519">
                  <c:v>24</c:v>
                </c:pt>
                <c:pt idx="10520">
                  <c:v>24</c:v>
                </c:pt>
                <c:pt idx="10521">
                  <c:v>24</c:v>
                </c:pt>
                <c:pt idx="10522">
                  <c:v>24</c:v>
                </c:pt>
                <c:pt idx="10523">
                  <c:v>24</c:v>
                </c:pt>
                <c:pt idx="10524">
                  <c:v>37</c:v>
                </c:pt>
                <c:pt idx="10525">
                  <c:v>24</c:v>
                </c:pt>
                <c:pt idx="10526">
                  <c:v>37</c:v>
                </c:pt>
                <c:pt idx="10527">
                  <c:v>24</c:v>
                </c:pt>
                <c:pt idx="10528">
                  <c:v>24</c:v>
                </c:pt>
                <c:pt idx="10529">
                  <c:v>24</c:v>
                </c:pt>
                <c:pt idx="10530">
                  <c:v>24</c:v>
                </c:pt>
                <c:pt idx="10531">
                  <c:v>24</c:v>
                </c:pt>
                <c:pt idx="10532">
                  <c:v>24</c:v>
                </c:pt>
                <c:pt idx="10533">
                  <c:v>24</c:v>
                </c:pt>
                <c:pt idx="10534">
                  <c:v>24</c:v>
                </c:pt>
                <c:pt idx="10535">
                  <c:v>24</c:v>
                </c:pt>
                <c:pt idx="10536">
                  <c:v>24</c:v>
                </c:pt>
                <c:pt idx="10537">
                  <c:v>24</c:v>
                </c:pt>
                <c:pt idx="10538">
                  <c:v>22</c:v>
                </c:pt>
                <c:pt idx="10539">
                  <c:v>24</c:v>
                </c:pt>
                <c:pt idx="10540">
                  <c:v>22</c:v>
                </c:pt>
                <c:pt idx="10541">
                  <c:v>22</c:v>
                </c:pt>
                <c:pt idx="10542">
                  <c:v>24</c:v>
                </c:pt>
                <c:pt idx="10543">
                  <c:v>24</c:v>
                </c:pt>
                <c:pt idx="10544">
                  <c:v>37</c:v>
                </c:pt>
                <c:pt idx="10545">
                  <c:v>37</c:v>
                </c:pt>
                <c:pt idx="10546">
                  <c:v>22</c:v>
                </c:pt>
                <c:pt idx="10547">
                  <c:v>24</c:v>
                </c:pt>
                <c:pt idx="10548">
                  <c:v>24</c:v>
                </c:pt>
                <c:pt idx="10549">
                  <c:v>37</c:v>
                </c:pt>
                <c:pt idx="10550">
                  <c:v>22</c:v>
                </c:pt>
                <c:pt idx="10551">
                  <c:v>22</c:v>
                </c:pt>
                <c:pt idx="10552">
                  <c:v>24</c:v>
                </c:pt>
                <c:pt idx="10553">
                  <c:v>24</c:v>
                </c:pt>
                <c:pt idx="10554">
                  <c:v>24</c:v>
                </c:pt>
                <c:pt idx="10555">
                  <c:v>37</c:v>
                </c:pt>
                <c:pt idx="10556">
                  <c:v>24</c:v>
                </c:pt>
                <c:pt idx="10557">
                  <c:v>24</c:v>
                </c:pt>
                <c:pt idx="10558">
                  <c:v>22</c:v>
                </c:pt>
                <c:pt idx="10559">
                  <c:v>22</c:v>
                </c:pt>
                <c:pt idx="10560">
                  <c:v>22</c:v>
                </c:pt>
                <c:pt idx="10561">
                  <c:v>24</c:v>
                </c:pt>
                <c:pt idx="10562">
                  <c:v>24</c:v>
                </c:pt>
                <c:pt idx="10563">
                  <c:v>24</c:v>
                </c:pt>
                <c:pt idx="10564">
                  <c:v>22</c:v>
                </c:pt>
                <c:pt idx="10565">
                  <c:v>22</c:v>
                </c:pt>
                <c:pt idx="10566">
                  <c:v>24</c:v>
                </c:pt>
                <c:pt idx="10567">
                  <c:v>22</c:v>
                </c:pt>
                <c:pt idx="10568">
                  <c:v>22</c:v>
                </c:pt>
                <c:pt idx="10569">
                  <c:v>22</c:v>
                </c:pt>
                <c:pt idx="10570">
                  <c:v>24</c:v>
                </c:pt>
                <c:pt idx="10571">
                  <c:v>24</c:v>
                </c:pt>
                <c:pt idx="10572">
                  <c:v>24</c:v>
                </c:pt>
                <c:pt idx="10573">
                  <c:v>37</c:v>
                </c:pt>
                <c:pt idx="10574">
                  <c:v>24</c:v>
                </c:pt>
                <c:pt idx="10575">
                  <c:v>24</c:v>
                </c:pt>
                <c:pt idx="10576">
                  <c:v>24</c:v>
                </c:pt>
                <c:pt idx="10577">
                  <c:v>24</c:v>
                </c:pt>
                <c:pt idx="10578">
                  <c:v>24</c:v>
                </c:pt>
                <c:pt idx="10579">
                  <c:v>24</c:v>
                </c:pt>
                <c:pt idx="10580">
                  <c:v>24</c:v>
                </c:pt>
                <c:pt idx="10581">
                  <c:v>24</c:v>
                </c:pt>
                <c:pt idx="10582">
                  <c:v>24</c:v>
                </c:pt>
                <c:pt idx="10583">
                  <c:v>24</c:v>
                </c:pt>
                <c:pt idx="10584">
                  <c:v>22</c:v>
                </c:pt>
                <c:pt idx="10585">
                  <c:v>24</c:v>
                </c:pt>
                <c:pt idx="10586">
                  <c:v>24</c:v>
                </c:pt>
                <c:pt idx="10587">
                  <c:v>24</c:v>
                </c:pt>
                <c:pt idx="10588">
                  <c:v>22</c:v>
                </c:pt>
                <c:pt idx="10589">
                  <c:v>22</c:v>
                </c:pt>
                <c:pt idx="10590">
                  <c:v>24</c:v>
                </c:pt>
                <c:pt idx="10591">
                  <c:v>24</c:v>
                </c:pt>
                <c:pt idx="10592">
                  <c:v>24</c:v>
                </c:pt>
                <c:pt idx="10593">
                  <c:v>22</c:v>
                </c:pt>
                <c:pt idx="10594">
                  <c:v>24</c:v>
                </c:pt>
                <c:pt idx="10595">
                  <c:v>24</c:v>
                </c:pt>
                <c:pt idx="10596">
                  <c:v>24</c:v>
                </c:pt>
                <c:pt idx="10597">
                  <c:v>24</c:v>
                </c:pt>
                <c:pt idx="10598">
                  <c:v>22</c:v>
                </c:pt>
                <c:pt idx="10599">
                  <c:v>22</c:v>
                </c:pt>
                <c:pt idx="10600">
                  <c:v>22</c:v>
                </c:pt>
                <c:pt idx="10601">
                  <c:v>37</c:v>
                </c:pt>
                <c:pt idx="10602">
                  <c:v>24</c:v>
                </c:pt>
                <c:pt idx="10603">
                  <c:v>24</c:v>
                </c:pt>
                <c:pt idx="10604">
                  <c:v>24</c:v>
                </c:pt>
                <c:pt idx="10605">
                  <c:v>24</c:v>
                </c:pt>
                <c:pt idx="10606">
                  <c:v>24</c:v>
                </c:pt>
                <c:pt idx="10607">
                  <c:v>24</c:v>
                </c:pt>
                <c:pt idx="10608">
                  <c:v>24</c:v>
                </c:pt>
                <c:pt idx="10609">
                  <c:v>22</c:v>
                </c:pt>
                <c:pt idx="10610">
                  <c:v>24</c:v>
                </c:pt>
                <c:pt idx="10611">
                  <c:v>22</c:v>
                </c:pt>
                <c:pt idx="10612">
                  <c:v>22</c:v>
                </c:pt>
                <c:pt idx="10613">
                  <c:v>24</c:v>
                </c:pt>
                <c:pt idx="10614">
                  <c:v>24</c:v>
                </c:pt>
                <c:pt idx="10615">
                  <c:v>24</c:v>
                </c:pt>
                <c:pt idx="10616">
                  <c:v>24</c:v>
                </c:pt>
                <c:pt idx="10617">
                  <c:v>22</c:v>
                </c:pt>
                <c:pt idx="10618">
                  <c:v>24</c:v>
                </c:pt>
                <c:pt idx="10619">
                  <c:v>24</c:v>
                </c:pt>
                <c:pt idx="10620">
                  <c:v>24</c:v>
                </c:pt>
                <c:pt idx="10621">
                  <c:v>22</c:v>
                </c:pt>
                <c:pt idx="10622">
                  <c:v>22</c:v>
                </c:pt>
                <c:pt idx="10623">
                  <c:v>24</c:v>
                </c:pt>
                <c:pt idx="10624">
                  <c:v>24</c:v>
                </c:pt>
                <c:pt idx="10625">
                  <c:v>24</c:v>
                </c:pt>
                <c:pt idx="10626">
                  <c:v>24</c:v>
                </c:pt>
                <c:pt idx="10627">
                  <c:v>22</c:v>
                </c:pt>
                <c:pt idx="10628">
                  <c:v>24</c:v>
                </c:pt>
                <c:pt idx="10629">
                  <c:v>22</c:v>
                </c:pt>
                <c:pt idx="10630">
                  <c:v>24</c:v>
                </c:pt>
                <c:pt idx="10631">
                  <c:v>24</c:v>
                </c:pt>
                <c:pt idx="10632">
                  <c:v>24</c:v>
                </c:pt>
                <c:pt idx="10633">
                  <c:v>24</c:v>
                </c:pt>
                <c:pt idx="10634">
                  <c:v>22</c:v>
                </c:pt>
                <c:pt idx="10635">
                  <c:v>24</c:v>
                </c:pt>
                <c:pt idx="10636">
                  <c:v>37</c:v>
                </c:pt>
                <c:pt idx="10637">
                  <c:v>24</c:v>
                </c:pt>
                <c:pt idx="10638">
                  <c:v>24</c:v>
                </c:pt>
                <c:pt idx="10639">
                  <c:v>24</c:v>
                </c:pt>
                <c:pt idx="10640">
                  <c:v>24</c:v>
                </c:pt>
                <c:pt idx="10641">
                  <c:v>24</c:v>
                </c:pt>
                <c:pt idx="10642">
                  <c:v>24</c:v>
                </c:pt>
                <c:pt idx="10643">
                  <c:v>24</c:v>
                </c:pt>
                <c:pt idx="10644">
                  <c:v>24</c:v>
                </c:pt>
                <c:pt idx="10645">
                  <c:v>24</c:v>
                </c:pt>
                <c:pt idx="10646">
                  <c:v>22</c:v>
                </c:pt>
                <c:pt idx="10647">
                  <c:v>22</c:v>
                </c:pt>
                <c:pt idx="10648">
                  <c:v>24</c:v>
                </c:pt>
                <c:pt idx="10649">
                  <c:v>24</c:v>
                </c:pt>
                <c:pt idx="10650">
                  <c:v>24</c:v>
                </c:pt>
                <c:pt idx="10651">
                  <c:v>24</c:v>
                </c:pt>
                <c:pt idx="10652">
                  <c:v>37</c:v>
                </c:pt>
                <c:pt idx="10653">
                  <c:v>22</c:v>
                </c:pt>
                <c:pt idx="10654">
                  <c:v>24</c:v>
                </c:pt>
                <c:pt idx="10655">
                  <c:v>24</c:v>
                </c:pt>
                <c:pt idx="10656">
                  <c:v>24</c:v>
                </c:pt>
                <c:pt idx="10657">
                  <c:v>24</c:v>
                </c:pt>
                <c:pt idx="10658">
                  <c:v>24</c:v>
                </c:pt>
                <c:pt idx="10659">
                  <c:v>22</c:v>
                </c:pt>
                <c:pt idx="10660">
                  <c:v>24</c:v>
                </c:pt>
                <c:pt idx="10661">
                  <c:v>24</c:v>
                </c:pt>
                <c:pt idx="10662">
                  <c:v>22</c:v>
                </c:pt>
                <c:pt idx="10663">
                  <c:v>22</c:v>
                </c:pt>
                <c:pt idx="10664">
                  <c:v>37</c:v>
                </c:pt>
                <c:pt idx="10665">
                  <c:v>24</c:v>
                </c:pt>
                <c:pt idx="10666">
                  <c:v>37</c:v>
                </c:pt>
                <c:pt idx="10667">
                  <c:v>24</c:v>
                </c:pt>
                <c:pt idx="10668">
                  <c:v>37</c:v>
                </c:pt>
                <c:pt idx="10669">
                  <c:v>22</c:v>
                </c:pt>
                <c:pt idx="10670">
                  <c:v>37</c:v>
                </c:pt>
                <c:pt idx="10671">
                  <c:v>22</c:v>
                </c:pt>
                <c:pt idx="10672">
                  <c:v>24</c:v>
                </c:pt>
                <c:pt idx="10673">
                  <c:v>22</c:v>
                </c:pt>
                <c:pt idx="10674">
                  <c:v>22</c:v>
                </c:pt>
                <c:pt idx="10675">
                  <c:v>24</c:v>
                </c:pt>
                <c:pt idx="10676">
                  <c:v>22</c:v>
                </c:pt>
                <c:pt idx="10677">
                  <c:v>24</c:v>
                </c:pt>
                <c:pt idx="10678">
                  <c:v>22</c:v>
                </c:pt>
                <c:pt idx="10679">
                  <c:v>24</c:v>
                </c:pt>
                <c:pt idx="10680">
                  <c:v>24</c:v>
                </c:pt>
                <c:pt idx="10681">
                  <c:v>24</c:v>
                </c:pt>
                <c:pt idx="10682">
                  <c:v>24</c:v>
                </c:pt>
                <c:pt idx="10683">
                  <c:v>22</c:v>
                </c:pt>
                <c:pt idx="10684">
                  <c:v>24</c:v>
                </c:pt>
                <c:pt idx="10685">
                  <c:v>24</c:v>
                </c:pt>
                <c:pt idx="10686">
                  <c:v>24</c:v>
                </c:pt>
                <c:pt idx="10687">
                  <c:v>24</c:v>
                </c:pt>
                <c:pt idx="10688">
                  <c:v>24</c:v>
                </c:pt>
                <c:pt idx="10689">
                  <c:v>24</c:v>
                </c:pt>
                <c:pt idx="10690">
                  <c:v>22</c:v>
                </c:pt>
                <c:pt idx="10691">
                  <c:v>22</c:v>
                </c:pt>
                <c:pt idx="10692">
                  <c:v>24</c:v>
                </c:pt>
                <c:pt idx="10693">
                  <c:v>22</c:v>
                </c:pt>
                <c:pt idx="10694">
                  <c:v>24</c:v>
                </c:pt>
                <c:pt idx="10695">
                  <c:v>24</c:v>
                </c:pt>
                <c:pt idx="10696">
                  <c:v>37</c:v>
                </c:pt>
                <c:pt idx="10697">
                  <c:v>24</c:v>
                </c:pt>
                <c:pt idx="10698">
                  <c:v>22</c:v>
                </c:pt>
                <c:pt idx="10699">
                  <c:v>24</c:v>
                </c:pt>
                <c:pt idx="10700">
                  <c:v>24</c:v>
                </c:pt>
                <c:pt idx="10701">
                  <c:v>24</c:v>
                </c:pt>
                <c:pt idx="10702">
                  <c:v>24</c:v>
                </c:pt>
                <c:pt idx="10703">
                  <c:v>24</c:v>
                </c:pt>
                <c:pt idx="10704">
                  <c:v>24</c:v>
                </c:pt>
                <c:pt idx="10705">
                  <c:v>24</c:v>
                </c:pt>
                <c:pt idx="10706">
                  <c:v>24</c:v>
                </c:pt>
                <c:pt idx="10707">
                  <c:v>22</c:v>
                </c:pt>
                <c:pt idx="10708">
                  <c:v>24</c:v>
                </c:pt>
                <c:pt idx="10709">
                  <c:v>22</c:v>
                </c:pt>
                <c:pt idx="10710">
                  <c:v>24</c:v>
                </c:pt>
                <c:pt idx="10711">
                  <c:v>24</c:v>
                </c:pt>
                <c:pt idx="10712">
                  <c:v>24</c:v>
                </c:pt>
                <c:pt idx="10713">
                  <c:v>22</c:v>
                </c:pt>
                <c:pt idx="10714">
                  <c:v>24</c:v>
                </c:pt>
                <c:pt idx="10715">
                  <c:v>24</c:v>
                </c:pt>
                <c:pt idx="10716">
                  <c:v>24</c:v>
                </c:pt>
                <c:pt idx="10717">
                  <c:v>24</c:v>
                </c:pt>
                <c:pt idx="10718">
                  <c:v>24</c:v>
                </c:pt>
                <c:pt idx="10719">
                  <c:v>22</c:v>
                </c:pt>
                <c:pt idx="10720">
                  <c:v>22</c:v>
                </c:pt>
                <c:pt idx="10721">
                  <c:v>24</c:v>
                </c:pt>
                <c:pt idx="10722">
                  <c:v>37</c:v>
                </c:pt>
                <c:pt idx="10723">
                  <c:v>24</c:v>
                </c:pt>
                <c:pt idx="10724">
                  <c:v>24</c:v>
                </c:pt>
                <c:pt idx="10725">
                  <c:v>24</c:v>
                </c:pt>
                <c:pt idx="10726">
                  <c:v>24</c:v>
                </c:pt>
                <c:pt idx="10727">
                  <c:v>37</c:v>
                </c:pt>
                <c:pt idx="10728">
                  <c:v>37</c:v>
                </c:pt>
                <c:pt idx="10729">
                  <c:v>37</c:v>
                </c:pt>
                <c:pt idx="10730">
                  <c:v>37</c:v>
                </c:pt>
                <c:pt idx="10731">
                  <c:v>24</c:v>
                </c:pt>
                <c:pt idx="10732">
                  <c:v>37</c:v>
                </c:pt>
                <c:pt idx="10733">
                  <c:v>24</c:v>
                </c:pt>
                <c:pt idx="10734">
                  <c:v>24</c:v>
                </c:pt>
                <c:pt idx="10735">
                  <c:v>22</c:v>
                </c:pt>
                <c:pt idx="10736">
                  <c:v>22</c:v>
                </c:pt>
                <c:pt idx="10737">
                  <c:v>22</c:v>
                </c:pt>
                <c:pt idx="10738">
                  <c:v>24</c:v>
                </c:pt>
                <c:pt idx="10739">
                  <c:v>22</c:v>
                </c:pt>
                <c:pt idx="10740">
                  <c:v>24</c:v>
                </c:pt>
                <c:pt idx="10741">
                  <c:v>22</c:v>
                </c:pt>
                <c:pt idx="10742">
                  <c:v>22</c:v>
                </c:pt>
                <c:pt idx="10743">
                  <c:v>24</c:v>
                </c:pt>
                <c:pt idx="10744">
                  <c:v>24</c:v>
                </c:pt>
                <c:pt idx="10745">
                  <c:v>24</c:v>
                </c:pt>
                <c:pt idx="10746">
                  <c:v>22</c:v>
                </c:pt>
                <c:pt idx="10747">
                  <c:v>24</c:v>
                </c:pt>
                <c:pt idx="10748">
                  <c:v>24</c:v>
                </c:pt>
                <c:pt idx="10749">
                  <c:v>24</c:v>
                </c:pt>
                <c:pt idx="10750">
                  <c:v>24</c:v>
                </c:pt>
                <c:pt idx="10751">
                  <c:v>22</c:v>
                </c:pt>
                <c:pt idx="10752">
                  <c:v>24</c:v>
                </c:pt>
                <c:pt idx="10753">
                  <c:v>24</c:v>
                </c:pt>
                <c:pt idx="10754">
                  <c:v>37</c:v>
                </c:pt>
                <c:pt idx="10755">
                  <c:v>24</c:v>
                </c:pt>
                <c:pt idx="10756">
                  <c:v>24</c:v>
                </c:pt>
                <c:pt idx="10757">
                  <c:v>24</c:v>
                </c:pt>
                <c:pt idx="10758">
                  <c:v>24</c:v>
                </c:pt>
                <c:pt idx="10759">
                  <c:v>24</c:v>
                </c:pt>
                <c:pt idx="10760">
                  <c:v>24</c:v>
                </c:pt>
                <c:pt idx="10761">
                  <c:v>24</c:v>
                </c:pt>
                <c:pt idx="10762">
                  <c:v>24</c:v>
                </c:pt>
                <c:pt idx="10763">
                  <c:v>22</c:v>
                </c:pt>
                <c:pt idx="10764">
                  <c:v>24</c:v>
                </c:pt>
                <c:pt idx="10765">
                  <c:v>24</c:v>
                </c:pt>
                <c:pt idx="10766">
                  <c:v>22</c:v>
                </c:pt>
                <c:pt idx="10767">
                  <c:v>24</c:v>
                </c:pt>
                <c:pt idx="10768">
                  <c:v>22</c:v>
                </c:pt>
                <c:pt idx="10769">
                  <c:v>24</c:v>
                </c:pt>
                <c:pt idx="10770">
                  <c:v>24</c:v>
                </c:pt>
                <c:pt idx="10771">
                  <c:v>24</c:v>
                </c:pt>
                <c:pt idx="10772">
                  <c:v>22</c:v>
                </c:pt>
                <c:pt idx="10773">
                  <c:v>24</c:v>
                </c:pt>
                <c:pt idx="10774">
                  <c:v>24</c:v>
                </c:pt>
                <c:pt idx="10775">
                  <c:v>24</c:v>
                </c:pt>
                <c:pt idx="10776">
                  <c:v>24</c:v>
                </c:pt>
                <c:pt idx="10777">
                  <c:v>24</c:v>
                </c:pt>
                <c:pt idx="10778">
                  <c:v>24</c:v>
                </c:pt>
                <c:pt idx="10779">
                  <c:v>37</c:v>
                </c:pt>
                <c:pt idx="10780">
                  <c:v>24</c:v>
                </c:pt>
                <c:pt idx="10781">
                  <c:v>22</c:v>
                </c:pt>
                <c:pt idx="10782">
                  <c:v>22</c:v>
                </c:pt>
                <c:pt idx="10783">
                  <c:v>37</c:v>
                </c:pt>
                <c:pt idx="10784">
                  <c:v>24</c:v>
                </c:pt>
                <c:pt idx="10785">
                  <c:v>24</c:v>
                </c:pt>
                <c:pt idx="10786">
                  <c:v>24</c:v>
                </c:pt>
                <c:pt idx="10787">
                  <c:v>24</c:v>
                </c:pt>
                <c:pt idx="10788">
                  <c:v>24</c:v>
                </c:pt>
                <c:pt idx="10789">
                  <c:v>24</c:v>
                </c:pt>
                <c:pt idx="10790">
                  <c:v>24</c:v>
                </c:pt>
                <c:pt idx="10791">
                  <c:v>24</c:v>
                </c:pt>
                <c:pt idx="10792">
                  <c:v>24</c:v>
                </c:pt>
                <c:pt idx="10793">
                  <c:v>37</c:v>
                </c:pt>
                <c:pt idx="10794">
                  <c:v>22</c:v>
                </c:pt>
                <c:pt idx="10795">
                  <c:v>37</c:v>
                </c:pt>
                <c:pt idx="10796">
                  <c:v>22</c:v>
                </c:pt>
                <c:pt idx="10797">
                  <c:v>22</c:v>
                </c:pt>
                <c:pt idx="10798">
                  <c:v>24</c:v>
                </c:pt>
                <c:pt idx="10799">
                  <c:v>24</c:v>
                </c:pt>
                <c:pt idx="10800">
                  <c:v>37</c:v>
                </c:pt>
                <c:pt idx="10801">
                  <c:v>24</c:v>
                </c:pt>
                <c:pt idx="10802">
                  <c:v>24</c:v>
                </c:pt>
                <c:pt idx="10803">
                  <c:v>24</c:v>
                </c:pt>
                <c:pt idx="10804">
                  <c:v>22</c:v>
                </c:pt>
                <c:pt idx="10805">
                  <c:v>24</c:v>
                </c:pt>
                <c:pt idx="10806">
                  <c:v>24</c:v>
                </c:pt>
                <c:pt idx="10807">
                  <c:v>24</c:v>
                </c:pt>
                <c:pt idx="10808">
                  <c:v>22</c:v>
                </c:pt>
                <c:pt idx="10809">
                  <c:v>43</c:v>
                </c:pt>
                <c:pt idx="10810">
                  <c:v>43</c:v>
                </c:pt>
                <c:pt idx="10811">
                  <c:v>43</c:v>
                </c:pt>
                <c:pt idx="10812">
                  <c:v>43</c:v>
                </c:pt>
                <c:pt idx="10813">
                  <c:v>43</c:v>
                </c:pt>
                <c:pt idx="10814">
                  <c:v>43</c:v>
                </c:pt>
                <c:pt idx="10815">
                  <c:v>43</c:v>
                </c:pt>
                <c:pt idx="10816">
                  <c:v>43</c:v>
                </c:pt>
                <c:pt idx="10817">
                  <c:v>43</c:v>
                </c:pt>
                <c:pt idx="10818">
                  <c:v>43</c:v>
                </c:pt>
                <c:pt idx="10819">
                  <c:v>43</c:v>
                </c:pt>
                <c:pt idx="10820">
                  <c:v>43</c:v>
                </c:pt>
                <c:pt idx="10821">
                  <c:v>43</c:v>
                </c:pt>
                <c:pt idx="10822">
                  <c:v>43</c:v>
                </c:pt>
                <c:pt idx="10823">
                  <c:v>43</c:v>
                </c:pt>
                <c:pt idx="10824">
                  <c:v>43</c:v>
                </c:pt>
                <c:pt idx="10825">
                  <c:v>43</c:v>
                </c:pt>
                <c:pt idx="10826">
                  <c:v>43</c:v>
                </c:pt>
                <c:pt idx="10827">
                  <c:v>43</c:v>
                </c:pt>
                <c:pt idx="10828">
                  <c:v>43</c:v>
                </c:pt>
                <c:pt idx="10829">
                  <c:v>43</c:v>
                </c:pt>
                <c:pt idx="10830">
                  <c:v>43</c:v>
                </c:pt>
                <c:pt idx="10831">
                  <c:v>43</c:v>
                </c:pt>
                <c:pt idx="10832">
                  <c:v>43</c:v>
                </c:pt>
                <c:pt idx="10833">
                  <c:v>43</c:v>
                </c:pt>
                <c:pt idx="10834">
                  <c:v>43</c:v>
                </c:pt>
                <c:pt idx="10835">
                  <c:v>43</c:v>
                </c:pt>
                <c:pt idx="10836">
                  <c:v>43</c:v>
                </c:pt>
                <c:pt idx="10837">
                  <c:v>43</c:v>
                </c:pt>
                <c:pt idx="10838">
                  <c:v>43</c:v>
                </c:pt>
                <c:pt idx="10839">
                  <c:v>43</c:v>
                </c:pt>
                <c:pt idx="10840">
                  <c:v>43</c:v>
                </c:pt>
                <c:pt idx="10841">
                  <c:v>43</c:v>
                </c:pt>
                <c:pt idx="10842">
                  <c:v>43</c:v>
                </c:pt>
                <c:pt idx="10843">
                  <c:v>43</c:v>
                </c:pt>
                <c:pt idx="10844">
                  <c:v>43</c:v>
                </c:pt>
                <c:pt idx="10845">
                  <c:v>43</c:v>
                </c:pt>
                <c:pt idx="10846">
                  <c:v>43</c:v>
                </c:pt>
                <c:pt idx="10847">
                  <c:v>43</c:v>
                </c:pt>
                <c:pt idx="10848">
                  <c:v>43</c:v>
                </c:pt>
                <c:pt idx="10849">
                  <c:v>43</c:v>
                </c:pt>
                <c:pt idx="10850">
                  <c:v>43</c:v>
                </c:pt>
                <c:pt idx="10851">
                  <c:v>43</c:v>
                </c:pt>
                <c:pt idx="10852">
                  <c:v>43</c:v>
                </c:pt>
                <c:pt idx="10853">
                  <c:v>43</c:v>
                </c:pt>
                <c:pt idx="10854">
                  <c:v>43</c:v>
                </c:pt>
                <c:pt idx="10855">
                  <c:v>43</c:v>
                </c:pt>
                <c:pt idx="10856">
                  <c:v>43</c:v>
                </c:pt>
                <c:pt idx="10857">
                  <c:v>43</c:v>
                </c:pt>
                <c:pt idx="10858">
                  <c:v>43</c:v>
                </c:pt>
                <c:pt idx="10859">
                  <c:v>43</c:v>
                </c:pt>
                <c:pt idx="10860">
                  <c:v>43</c:v>
                </c:pt>
                <c:pt idx="10861">
                  <c:v>43</c:v>
                </c:pt>
                <c:pt idx="10862">
                  <c:v>43</c:v>
                </c:pt>
                <c:pt idx="10863">
                  <c:v>43</c:v>
                </c:pt>
                <c:pt idx="10864">
                  <c:v>43</c:v>
                </c:pt>
                <c:pt idx="10865">
                  <c:v>43</c:v>
                </c:pt>
                <c:pt idx="10866">
                  <c:v>43</c:v>
                </c:pt>
                <c:pt idx="10867">
                  <c:v>43</c:v>
                </c:pt>
                <c:pt idx="10868">
                  <c:v>43</c:v>
                </c:pt>
                <c:pt idx="10869">
                  <c:v>43</c:v>
                </c:pt>
                <c:pt idx="10870">
                  <c:v>43</c:v>
                </c:pt>
                <c:pt idx="10871">
                  <c:v>43</c:v>
                </c:pt>
                <c:pt idx="10872">
                  <c:v>43</c:v>
                </c:pt>
                <c:pt idx="10873">
                  <c:v>43</c:v>
                </c:pt>
                <c:pt idx="10874">
                  <c:v>43</c:v>
                </c:pt>
                <c:pt idx="10875">
                  <c:v>43</c:v>
                </c:pt>
                <c:pt idx="10876">
                  <c:v>43</c:v>
                </c:pt>
                <c:pt idx="10877">
                  <c:v>43</c:v>
                </c:pt>
                <c:pt idx="10878">
                  <c:v>43</c:v>
                </c:pt>
                <c:pt idx="10879">
                  <c:v>43</c:v>
                </c:pt>
                <c:pt idx="10880">
                  <c:v>43</c:v>
                </c:pt>
                <c:pt idx="10881">
                  <c:v>43</c:v>
                </c:pt>
                <c:pt idx="10882">
                  <c:v>43</c:v>
                </c:pt>
                <c:pt idx="10883">
                  <c:v>43</c:v>
                </c:pt>
                <c:pt idx="10884">
                  <c:v>43</c:v>
                </c:pt>
                <c:pt idx="10885">
                  <c:v>43</c:v>
                </c:pt>
                <c:pt idx="10886">
                  <c:v>43</c:v>
                </c:pt>
                <c:pt idx="10887">
                  <c:v>43</c:v>
                </c:pt>
                <c:pt idx="10888">
                  <c:v>43</c:v>
                </c:pt>
                <c:pt idx="10889">
                  <c:v>43</c:v>
                </c:pt>
                <c:pt idx="10890">
                  <c:v>43</c:v>
                </c:pt>
                <c:pt idx="10891">
                  <c:v>43</c:v>
                </c:pt>
                <c:pt idx="10892">
                  <c:v>43</c:v>
                </c:pt>
                <c:pt idx="10893">
                  <c:v>43</c:v>
                </c:pt>
                <c:pt idx="10894">
                  <c:v>43</c:v>
                </c:pt>
                <c:pt idx="10895">
                  <c:v>43</c:v>
                </c:pt>
                <c:pt idx="10896">
                  <c:v>43</c:v>
                </c:pt>
                <c:pt idx="10897">
                  <c:v>43</c:v>
                </c:pt>
                <c:pt idx="10898">
                  <c:v>43</c:v>
                </c:pt>
                <c:pt idx="10899">
                  <c:v>43</c:v>
                </c:pt>
                <c:pt idx="10900">
                  <c:v>43</c:v>
                </c:pt>
                <c:pt idx="10901">
                  <c:v>43</c:v>
                </c:pt>
                <c:pt idx="10902">
                  <c:v>43</c:v>
                </c:pt>
                <c:pt idx="10903">
                  <c:v>43</c:v>
                </c:pt>
                <c:pt idx="10904">
                  <c:v>43</c:v>
                </c:pt>
                <c:pt idx="10905">
                  <c:v>43</c:v>
                </c:pt>
                <c:pt idx="10906">
                  <c:v>43</c:v>
                </c:pt>
                <c:pt idx="10907">
                  <c:v>43</c:v>
                </c:pt>
                <c:pt idx="10908">
                  <c:v>43</c:v>
                </c:pt>
                <c:pt idx="10909">
                  <c:v>43</c:v>
                </c:pt>
                <c:pt idx="10910">
                  <c:v>43</c:v>
                </c:pt>
                <c:pt idx="10911">
                  <c:v>43</c:v>
                </c:pt>
                <c:pt idx="10912">
                  <c:v>43</c:v>
                </c:pt>
                <c:pt idx="10913">
                  <c:v>43</c:v>
                </c:pt>
                <c:pt idx="10914">
                  <c:v>43</c:v>
                </c:pt>
                <c:pt idx="10915">
                  <c:v>43</c:v>
                </c:pt>
                <c:pt idx="10916">
                  <c:v>43</c:v>
                </c:pt>
                <c:pt idx="10917">
                  <c:v>43</c:v>
                </c:pt>
                <c:pt idx="10918">
                  <c:v>43</c:v>
                </c:pt>
                <c:pt idx="10919">
                  <c:v>43</c:v>
                </c:pt>
                <c:pt idx="10920">
                  <c:v>43</c:v>
                </c:pt>
                <c:pt idx="10921">
                  <c:v>43</c:v>
                </c:pt>
                <c:pt idx="10922">
                  <c:v>43</c:v>
                </c:pt>
                <c:pt idx="10923">
                  <c:v>43</c:v>
                </c:pt>
                <c:pt idx="10924">
                  <c:v>43</c:v>
                </c:pt>
                <c:pt idx="10925">
                  <c:v>43</c:v>
                </c:pt>
                <c:pt idx="10926">
                  <c:v>43</c:v>
                </c:pt>
                <c:pt idx="10927">
                  <c:v>43</c:v>
                </c:pt>
                <c:pt idx="10928">
                  <c:v>43</c:v>
                </c:pt>
                <c:pt idx="10929">
                  <c:v>43</c:v>
                </c:pt>
                <c:pt idx="10930">
                  <c:v>43</c:v>
                </c:pt>
                <c:pt idx="10931">
                  <c:v>43</c:v>
                </c:pt>
                <c:pt idx="10932">
                  <c:v>43</c:v>
                </c:pt>
                <c:pt idx="10933">
                  <c:v>43</c:v>
                </c:pt>
                <c:pt idx="10934">
                  <c:v>43</c:v>
                </c:pt>
                <c:pt idx="10935">
                  <c:v>43</c:v>
                </c:pt>
                <c:pt idx="10936">
                  <c:v>43</c:v>
                </c:pt>
                <c:pt idx="10937">
                  <c:v>43</c:v>
                </c:pt>
                <c:pt idx="10938">
                  <c:v>43</c:v>
                </c:pt>
                <c:pt idx="10939">
                  <c:v>43</c:v>
                </c:pt>
                <c:pt idx="10940">
                  <c:v>43</c:v>
                </c:pt>
                <c:pt idx="10941">
                  <c:v>43</c:v>
                </c:pt>
                <c:pt idx="10942">
                  <c:v>43</c:v>
                </c:pt>
                <c:pt idx="10943">
                  <c:v>43</c:v>
                </c:pt>
                <c:pt idx="10944">
                  <c:v>43</c:v>
                </c:pt>
                <c:pt idx="10945">
                  <c:v>43</c:v>
                </c:pt>
                <c:pt idx="10946">
                  <c:v>43</c:v>
                </c:pt>
                <c:pt idx="10947">
                  <c:v>43</c:v>
                </c:pt>
                <c:pt idx="10948">
                  <c:v>43</c:v>
                </c:pt>
                <c:pt idx="10949">
                  <c:v>43</c:v>
                </c:pt>
                <c:pt idx="10950">
                  <c:v>43</c:v>
                </c:pt>
                <c:pt idx="10951">
                  <c:v>43</c:v>
                </c:pt>
                <c:pt idx="10952">
                  <c:v>43</c:v>
                </c:pt>
                <c:pt idx="10953">
                  <c:v>43</c:v>
                </c:pt>
                <c:pt idx="10954">
                  <c:v>43</c:v>
                </c:pt>
                <c:pt idx="10955">
                  <c:v>43</c:v>
                </c:pt>
                <c:pt idx="10956">
                  <c:v>43</c:v>
                </c:pt>
                <c:pt idx="10957">
                  <c:v>43</c:v>
                </c:pt>
                <c:pt idx="10958">
                  <c:v>43</c:v>
                </c:pt>
                <c:pt idx="10959">
                  <c:v>43</c:v>
                </c:pt>
                <c:pt idx="10960">
                  <c:v>43</c:v>
                </c:pt>
                <c:pt idx="10961">
                  <c:v>43</c:v>
                </c:pt>
                <c:pt idx="10962">
                  <c:v>43</c:v>
                </c:pt>
                <c:pt idx="10963">
                  <c:v>43</c:v>
                </c:pt>
                <c:pt idx="10964">
                  <c:v>43</c:v>
                </c:pt>
                <c:pt idx="10965">
                  <c:v>43</c:v>
                </c:pt>
                <c:pt idx="10966">
                  <c:v>43</c:v>
                </c:pt>
                <c:pt idx="10967">
                  <c:v>43</c:v>
                </c:pt>
                <c:pt idx="10968">
                  <c:v>43</c:v>
                </c:pt>
                <c:pt idx="10969">
                  <c:v>43</c:v>
                </c:pt>
                <c:pt idx="10970">
                  <c:v>43</c:v>
                </c:pt>
                <c:pt idx="10971">
                  <c:v>43</c:v>
                </c:pt>
                <c:pt idx="10972">
                  <c:v>20</c:v>
                </c:pt>
                <c:pt idx="10973">
                  <c:v>20</c:v>
                </c:pt>
                <c:pt idx="10974">
                  <c:v>20</c:v>
                </c:pt>
                <c:pt idx="10975">
                  <c:v>26</c:v>
                </c:pt>
                <c:pt idx="10976">
                  <c:v>26</c:v>
                </c:pt>
                <c:pt idx="10977">
                  <c:v>20</c:v>
                </c:pt>
                <c:pt idx="10978">
                  <c:v>20</c:v>
                </c:pt>
                <c:pt idx="10979">
                  <c:v>20</c:v>
                </c:pt>
                <c:pt idx="10980">
                  <c:v>20</c:v>
                </c:pt>
                <c:pt idx="10981">
                  <c:v>20</c:v>
                </c:pt>
                <c:pt idx="10982">
                  <c:v>20</c:v>
                </c:pt>
                <c:pt idx="10983">
                  <c:v>20</c:v>
                </c:pt>
                <c:pt idx="10984">
                  <c:v>20</c:v>
                </c:pt>
                <c:pt idx="10985">
                  <c:v>20</c:v>
                </c:pt>
                <c:pt idx="10986">
                  <c:v>26</c:v>
                </c:pt>
                <c:pt idx="10987">
                  <c:v>20</c:v>
                </c:pt>
                <c:pt idx="10988">
                  <c:v>26</c:v>
                </c:pt>
                <c:pt idx="10989">
                  <c:v>20</c:v>
                </c:pt>
                <c:pt idx="10990">
                  <c:v>26</c:v>
                </c:pt>
                <c:pt idx="10991">
                  <c:v>20</c:v>
                </c:pt>
                <c:pt idx="10992">
                  <c:v>26</c:v>
                </c:pt>
                <c:pt idx="10993">
                  <c:v>26</c:v>
                </c:pt>
                <c:pt idx="10994">
                  <c:v>26</c:v>
                </c:pt>
                <c:pt idx="10995">
                  <c:v>26</c:v>
                </c:pt>
                <c:pt idx="10996">
                  <c:v>26</c:v>
                </c:pt>
                <c:pt idx="10997">
                  <c:v>26</c:v>
                </c:pt>
                <c:pt idx="10998">
                  <c:v>20</c:v>
                </c:pt>
                <c:pt idx="10999">
                  <c:v>20</c:v>
                </c:pt>
                <c:pt idx="11000">
                  <c:v>20</c:v>
                </c:pt>
                <c:pt idx="11001">
                  <c:v>26</c:v>
                </c:pt>
                <c:pt idx="11002">
                  <c:v>26</c:v>
                </c:pt>
                <c:pt idx="11003">
                  <c:v>26</c:v>
                </c:pt>
                <c:pt idx="11004">
                  <c:v>26</c:v>
                </c:pt>
                <c:pt idx="11005">
                  <c:v>26</c:v>
                </c:pt>
                <c:pt idx="11006">
                  <c:v>20</c:v>
                </c:pt>
                <c:pt idx="11007">
                  <c:v>20</c:v>
                </c:pt>
                <c:pt idx="11008">
                  <c:v>26</c:v>
                </c:pt>
                <c:pt idx="11009">
                  <c:v>26</c:v>
                </c:pt>
                <c:pt idx="11010">
                  <c:v>26</c:v>
                </c:pt>
                <c:pt idx="11011">
                  <c:v>26</c:v>
                </c:pt>
                <c:pt idx="11012">
                  <c:v>26</c:v>
                </c:pt>
                <c:pt idx="11013">
                  <c:v>20</c:v>
                </c:pt>
                <c:pt idx="11014">
                  <c:v>20</c:v>
                </c:pt>
                <c:pt idx="11015">
                  <c:v>20</c:v>
                </c:pt>
                <c:pt idx="11016">
                  <c:v>26</c:v>
                </c:pt>
                <c:pt idx="11017">
                  <c:v>26</c:v>
                </c:pt>
                <c:pt idx="11018">
                  <c:v>20</c:v>
                </c:pt>
                <c:pt idx="11019">
                  <c:v>20</c:v>
                </c:pt>
                <c:pt idx="11020">
                  <c:v>20</c:v>
                </c:pt>
                <c:pt idx="11021">
                  <c:v>26</c:v>
                </c:pt>
                <c:pt idx="11022">
                  <c:v>26</c:v>
                </c:pt>
                <c:pt idx="11023">
                  <c:v>20</c:v>
                </c:pt>
                <c:pt idx="11024">
                  <c:v>20</c:v>
                </c:pt>
                <c:pt idx="11025">
                  <c:v>20</c:v>
                </c:pt>
                <c:pt idx="11026">
                  <c:v>20</c:v>
                </c:pt>
                <c:pt idx="11027">
                  <c:v>20</c:v>
                </c:pt>
                <c:pt idx="11028">
                  <c:v>20</c:v>
                </c:pt>
                <c:pt idx="11029">
                  <c:v>20</c:v>
                </c:pt>
                <c:pt idx="11030">
                  <c:v>20</c:v>
                </c:pt>
                <c:pt idx="11031">
                  <c:v>20</c:v>
                </c:pt>
                <c:pt idx="11032">
                  <c:v>20</c:v>
                </c:pt>
                <c:pt idx="11033">
                  <c:v>20</c:v>
                </c:pt>
                <c:pt idx="11034">
                  <c:v>20</c:v>
                </c:pt>
                <c:pt idx="11035">
                  <c:v>20</c:v>
                </c:pt>
                <c:pt idx="11036">
                  <c:v>26</c:v>
                </c:pt>
                <c:pt idx="11037">
                  <c:v>20</c:v>
                </c:pt>
                <c:pt idx="11038">
                  <c:v>26</c:v>
                </c:pt>
                <c:pt idx="11039">
                  <c:v>20</c:v>
                </c:pt>
                <c:pt idx="11040">
                  <c:v>20</c:v>
                </c:pt>
                <c:pt idx="11041">
                  <c:v>20</c:v>
                </c:pt>
                <c:pt idx="11042">
                  <c:v>26</c:v>
                </c:pt>
                <c:pt idx="11043">
                  <c:v>20</c:v>
                </c:pt>
                <c:pt idx="11044">
                  <c:v>20</c:v>
                </c:pt>
                <c:pt idx="11045">
                  <c:v>26</c:v>
                </c:pt>
                <c:pt idx="11046">
                  <c:v>20</c:v>
                </c:pt>
                <c:pt idx="11047">
                  <c:v>26</c:v>
                </c:pt>
                <c:pt idx="11048">
                  <c:v>26</c:v>
                </c:pt>
                <c:pt idx="11049">
                  <c:v>20</c:v>
                </c:pt>
                <c:pt idx="11050">
                  <c:v>26</c:v>
                </c:pt>
                <c:pt idx="11051">
                  <c:v>20</c:v>
                </c:pt>
                <c:pt idx="11052">
                  <c:v>26</c:v>
                </c:pt>
                <c:pt idx="11053">
                  <c:v>20</c:v>
                </c:pt>
                <c:pt idx="11054">
                  <c:v>20</c:v>
                </c:pt>
                <c:pt idx="11055">
                  <c:v>20</c:v>
                </c:pt>
                <c:pt idx="11056">
                  <c:v>26</c:v>
                </c:pt>
                <c:pt idx="11057">
                  <c:v>20</c:v>
                </c:pt>
                <c:pt idx="11058">
                  <c:v>26</c:v>
                </c:pt>
                <c:pt idx="11059">
                  <c:v>20</c:v>
                </c:pt>
                <c:pt idx="11060">
                  <c:v>20</c:v>
                </c:pt>
                <c:pt idx="11061">
                  <c:v>20</c:v>
                </c:pt>
                <c:pt idx="11062">
                  <c:v>20</c:v>
                </c:pt>
                <c:pt idx="11063">
                  <c:v>26</c:v>
                </c:pt>
                <c:pt idx="11064">
                  <c:v>26</c:v>
                </c:pt>
                <c:pt idx="11065">
                  <c:v>20</c:v>
                </c:pt>
                <c:pt idx="11066">
                  <c:v>26</c:v>
                </c:pt>
                <c:pt idx="11067">
                  <c:v>20</c:v>
                </c:pt>
                <c:pt idx="11068">
                  <c:v>20</c:v>
                </c:pt>
                <c:pt idx="11069">
                  <c:v>20</c:v>
                </c:pt>
                <c:pt idx="11070">
                  <c:v>26</c:v>
                </c:pt>
                <c:pt idx="11071">
                  <c:v>20</c:v>
                </c:pt>
                <c:pt idx="11072">
                  <c:v>20</c:v>
                </c:pt>
                <c:pt idx="11073">
                  <c:v>26</c:v>
                </c:pt>
                <c:pt idx="11074">
                  <c:v>26</c:v>
                </c:pt>
                <c:pt idx="11075">
                  <c:v>26</c:v>
                </c:pt>
                <c:pt idx="11076">
                  <c:v>20</c:v>
                </c:pt>
                <c:pt idx="11077">
                  <c:v>26</c:v>
                </c:pt>
                <c:pt idx="11078">
                  <c:v>20</c:v>
                </c:pt>
                <c:pt idx="11079">
                  <c:v>20</c:v>
                </c:pt>
                <c:pt idx="11080">
                  <c:v>20</c:v>
                </c:pt>
                <c:pt idx="11081">
                  <c:v>20</c:v>
                </c:pt>
                <c:pt idx="11082">
                  <c:v>26</c:v>
                </c:pt>
                <c:pt idx="11083">
                  <c:v>26</c:v>
                </c:pt>
                <c:pt idx="11084">
                  <c:v>26</c:v>
                </c:pt>
                <c:pt idx="11085">
                  <c:v>26</c:v>
                </c:pt>
                <c:pt idx="11086">
                  <c:v>20</c:v>
                </c:pt>
                <c:pt idx="11087">
                  <c:v>20</c:v>
                </c:pt>
                <c:pt idx="11088">
                  <c:v>20</c:v>
                </c:pt>
                <c:pt idx="11089">
                  <c:v>20</c:v>
                </c:pt>
                <c:pt idx="11090">
                  <c:v>20</c:v>
                </c:pt>
                <c:pt idx="11091">
                  <c:v>20</c:v>
                </c:pt>
                <c:pt idx="11092">
                  <c:v>20</c:v>
                </c:pt>
                <c:pt idx="11093">
                  <c:v>20</c:v>
                </c:pt>
                <c:pt idx="11094">
                  <c:v>20</c:v>
                </c:pt>
                <c:pt idx="11095">
                  <c:v>20</c:v>
                </c:pt>
                <c:pt idx="11096">
                  <c:v>20</c:v>
                </c:pt>
                <c:pt idx="11097">
                  <c:v>20</c:v>
                </c:pt>
                <c:pt idx="11098">
                  <c:v>20</c:v>
                </c:pt>
                <c:pt idx="11099">
                  <c:v>20</c:v>
                </c:pt>
                <c:pt idx="11100">
                  <c:v>20</c:v>
                </c:pt>
                <c:pt idx="11101">
                  <c:v>20</c:v>
                </c:pt>
                <c:pt idx="11102">
                  <c:v>20</c:v>
                </c:pt>
                <c:pt idx="11103">
                  <c:v>26</c:v>
                </c:pt>
                <c:pt idx="11104">
                  <c:v>20</c:v>
                </c:pt>
                <c:pt idx="11105">
                  <c:v>20</c:v>
                </c:pt>
                <c:pt idx="11106">
                  <c:v>26</c:v>
                </c:pt>
                <c:pt idx="11107">
                  <c:v>20</c:v>
                </c:pt>
                <c:pt idx="11108">
                  <c:v>20</c:v>
                </c:pt>
                <c:pt idx="11109">
                  <c:v>20</c:v>
                </c:pt>
                <c:pt idx="11110">
                  <c:v>20</c:v>
                </c:pt>
                <c:pt idx="11111">
                  <c:v>20</c:v>
                </c:pt>
                <c:pt idx="11112">
                  <c:v>26</c:v>
                </c:pt>
                <c:pt idx="11113">
                  <c:v>20</c:v>
                </c:pt>
                <c:pt idx="11114">
                  <c:v>20</c:v>
                </c:pt>
                <c:pt idx="11115">
                  <c:v>20</c:v>
                </c:pt>
                <c:pt idx="11116">
                  <c:v>20</c:v>
                </c:pt>
                <c:pt idx="11117">
                  <c:v>20</c:v>
                </c:pt>
                <c:pt idx="11118">
                  <c:v>26</c:v>
                </c:pt>
                <c:pt idx="11119">
                  <c:v>26</c:v>
                </c:pt>
                <c:pt idx="11120">
                  <c:v>26</c:v>
                </c:pt>
                <c:pt idx="11121">
                  <c:v>26</c:v>
                </c:pt>
                <c:pt idx="11122">
                  <c:v>26</c:v>
                </c:pt>
                <c:pt idx="11123">
                  <c:v>26</c:v>
                </c:pt>
                <c:pt idx="11124">
                  <c:v>26</c:v>
                </c:pt>
                <c:pt idx="11125">
                  <c:v>26</c:v>
                </c:pt>
                <c:pt idx="11126">
                  <c:v>26</c:v>
                </c:pt>
                <c:pt idx="11127">
                  <c:v>26</c:v>
                </c:pt>
                <c:pt idx="11128">
                  <c:v>26</c:v>
                </c:pt>
                <c:pt idx="11129">
                  <c:v>20</c:v>
                </c:pt>
                <c:pt idx="11130">
                  <c:v>26</c:v>
                </c:pt>
                <c:pt idx="11131">
                  <c:v>20</c:v>
                </c:pt>
                <c:pt idx="11132">
                  <c:v>20</c:v>
                </c:pt>
                <c:pt idx="11133">
                  <c:v>20</c:v>
                </c:pt>
                <c:pt idx="11134">
                  <c:v>20</c:v>
                </c:pt>
                <c:pt idx="11135">
                  <c:v>20</c:v>
                </c:pt>
                <c:pt idx="11136">
                  <c:v>20</c:v>
                </c:pt>
                <c:pt idx="11137">
                  <c:v>20</c:v>
                </c:pt>
                <c:pt idx="11138">
                  <c:v>20</c:v>
                </c:pt>
                <c:pt idx="11139">
                  <c:v>20</c:v>
                </c:pt>
                <c:pt idx="11140">
                  <c:v>20</c:v>
                </c:pt>
                <c:pt idx="11141">
                  <c:v>20</c:v>
                </c:pt>
                <c:pt idx="11142">
                  <c:v>26</c:v>
                </c:pt>
                <c:pt idx="11143">
                  <c:v>20</c:v>
                </c:pt>
                <c:pt idx="11144">
                  <c:v>20</c:v>
                </c:pt>
                <c:pt idx="11145">
                  <c:v>20</c:v>
                </c:pt>
                <c:pt idx="11146">
                  <c:v>20</c:v>
                </c:pt>
                <c:pt idx="11147">
                  <c:v>26</c:v>
                </c:pt>
                <c:pt idx="11148">
                  <c:v>26</c:v>
                </c:pt>
                <c:pt idx="11149">
                  <c:v>26</c:v>
                </c:pt>
                <c:pt idx="11150">
                  <c:v>26</c:v>
                </c:pt>
                <c:pt idx="11151">
                  <c:v>20</c:v>
                </c:pt>
                <c:pt idx="11152">
                  <c:v>20</c:v>
                </c:pt>
                <c:pt idx="11153">
                  <c:v>20</c:v>
                </c:pt>
                <c:pt idx="11154">
                  <c:v>26</c:v>
                </c:pt>
                <c:pt idx="11155">
                  <c:v>26</c:v>
                </c:pt>
                <c:pt idx="11156">
                  <c:v>20</c:v>
                </c:pt>
                <c:pt idx="11157">
                  <c:v>26</c:v>
                </c:pt>
                <c:pt idx="11158">
                  <c:v>26</c:v>
                </c:pt>
                <c:pt idx="11159">
                  <c:v>26</c:v>
                </c:pt>
                <c:pt idx="11160">
                  <c:v>26</c:v>
                </c:pt>
                <c:pt idx="11161">
                  <c:v>20</c:v>
                </c:pt>
                <c:pt idx="11162">
                  <c:v>20</c:v>
                </c:pt>
                <c:pt idx="11163">
                  <c:v>20</c:v>
                </c:pt>
                <c:pt idx="11164">
                  <c:v>20</c:v>
                </c:pt>
                <c:pt idx="11165">
                  <c:v>20</c:v>
                </c:pt>
                <c:pt idx="11166">
                  <c:v>20</c:v>
                </c:pt>
                <c:pt idx="11167">
                  <c:v>26</c:v>
                </c:pt>
                <c:pt idx="11168">
                  <c:v>20</c:v>
                </c:pt>
                <c:pt idx="11169">
                  <c:v>26</c:v>
                </c:pt>
                <c:pt idx="11170">
                  <c:v>26</c:v>
                </c:pt>
                <c:pt idx="11171">
                  <c:v>26</c:v>
                </c:pt>
                <c:pt idx="11172">
                  <c:v>20</c:v>
                </c:pt>
                <c:pt idx="11173">
                  <c:v>20</c:v>
                </c:pt>
                <c:pt idx="11174">
                  <c:v>26</c:v>
                </c:pt>
                <c:pt idx="11175">
                  <c:v>20</c:v>
                </c:pt>
                <c:pt idx="11176">
                  <c:v>20</c:v>
                </c:pt>
                <c:pt idx="11177">
                  <c:v>20</c:v>
                </c:pt>
                <c:pt idx="11178">
                  <c:v>20</c:v>
                </c:pt>
                <c:pt idx="11179">
                  <c:v>25</c:v>
                </c:pt>
                <c:pt idx="11180">
                  <c:v>25</c:v>
                </c:pt>
                <c:pt idx="11181">
                  <c:v>25</c:v>
                </c:pt>
                <c:pt idx="11182">
                  <c:v>25</c:v>
                </c:pt>
                <c:pt idx="11183">
                  <c:v>25</c:v>
                </c:pt>
                <c:pt idx="11184">
                  <c:v>25</c:v>
                </c:pt>
                <c:pt idx="11185">
                  <c:v>25</c:v>
                </c:pt>
                <c:pt idx="11186">
                  <c:v>25</c:v>
                </c:pt>
                <c:pt idx="11187">
                  <c:v>25</c:v>
                </c:pt>
                <c:pt idx="11188">
                  <c:v>25</c:v>
                </c:pt>
                <c:pt idx="11189">
                  <c:v>25</c:v>
                </c:pt>
                <c:pt idx="11190">
                  <c:v>25</c:v>
                </c:pt>
                <c:pt idx="11191">
                  <c:v>25</c:v>
                </c:pt>
                <c:pt idx="11192">
                  <c:v>25</c:v>
                </c:pt>
                <c:pt idx="11193">
                  <c:v>25</c:v>
                </c:pt>
                <c:pt idx="11194">
                  <c:v>25</c:v>
                </c:pt>
                <c:pt idx="11195">
                  <c:v>25</c:v>
                </c:pt>
                <c:pt idx="11196">
                  <c:v>25</c:v>
                </c:pt>
                <c:pt idx="11197">
                  <c:v>25</c:v>
                </c:pt>
                <c:pt idx="11198">
                  <c:v>25</c:v>
                </c:pt>
                <c:pt idx="11199">
                  <c:v>25</c:v>
                </c:pt>
                <c:pt idx="11200">
                  <c:v>25</c:v>
                </c:pt>
                <c:pt idx="11201">
                  <c:v>25</c:v>
                </c:pt>
                <c:pt idx="11202">
                  <c:v>25</c:v>
                </c:pt>
                <c:pt idx="11203">
                  <c:v>25</c:v>
                </c:pt>
                <c:pt idx="11204">
                  <c:v>25</c:v>
                </c:pt>
                <c:pt idx="11205">
                  <c:v>25</c:v>
                </c:pt>
                <c:pt idx="11206">
                  <c:v>25</c:v>
                </c:pt>
                <c:pt idx="11207">
                  <c:v>25</c:v>
                </c:pt>
                <c:pt idx="11208">
                  <c:v>25</c:v>
                </c:pt>
                <c:pt idx="11209">
                  <c:v>25</c:v>
                </c:pt>
                <c:pt idx="11210">
                  <c:v>25</c:v>
                </c:pt>
                <c:pt idx="11211">
                  <c:v>25</c:v>
                </c:pt>
                <c:pt idx="11212">
                  <c:v>25</c:v>
                </c:pt>
                <c:pt idx="11213">
                  <c:v>25</c:v>
                </c:pt>
                <c:pt idx="11214">
                  <c:v>25</c:v>
                </c:pt>
                <c:pt idx="11215">
                  <c:v>25</c:v>
                </c:pt>
                <c:pt idx="11216">
                  <c:v>25</c:v>
                </c:pt>
                <c:pt idx="11217">
                  <c:v>25</c:v>
                </c:pt>
                <c:pt idx="11218">
                  <c:v>25</c:v>
                </c:pt>
                <c:pt idx="11219">
                  <c:v>25</c:v>
                </c:pt>
                <c:pt idx="11220">
                  <c:v>25</c:v>
                </c:pt>
                <c:pt idx="11221">
                  <c:v>25</c:v>
                </c:pt>
                <c:pt idx="11222">
                  <c:v>25</c:v>
                </c:pt>
                <c:pt idx="11223">
                  <c:v>25</c:v>
                </c:pt>
                <c:pt idx="11224">
                  <c:v>25</c:v>
                </c:pt>
                <c:pt idx="11225">
                  <c:v>25</c:v>
                </c:pt>
                <c:pt idx="11226">
                  <c:v>25</c:v>
                </c:pt>
                <c:pt idx="11227">
                  <c:v>25</c:v>
                </c:pt>
                <c:pt idx="11228">
                  <c:v>25</c:v>
                </c:pt>
                <c:pt idx="11229">
                  <c:v>25</c:v>
                </c:pt>
                <c:pt idx="11230">
                  <c:v>25</c:v>
                </c:pt>
                <c:pt idx="11231">
                  <c:v>25</c:v>
                </c:pt>
                <c:pt idx="11232">
                  <c:v>25</c:v>
                </c:pt>
                <c:pt idx="11233">
                  <c:v>25</c:v>
                </c:pt>
                <c:pt idx="11234">
                  <c:v>25</c:v>
                </c:pt>
                <c:pt idx="11235">
                  <c:v>25</c:v>
                </c:pt>
                <c:pt idx="11236">
                  <c:v>25</c:v>
                </c:pt>
                <c:pt idx="11237">
                  <c:v>25</c:v>
                </c:pt>
                <c:pt idx="11238">
                  <c:v>25</c:v>
                </c:pt>
                <c:pt idx="11239">
                  <c:v>25</c:v>
                </c:pt>
                <c:pt idx="11240">
                  <c:v>25</c:v>
                </c:pt>
                <c:pt idx="11241">
                  <c:v>25</c:v>
                </c:pt>
                <c:pt idx="11242">
                  <c:v>25</c:v>
                </c:pt>
                <c:pt idx="11243">
                  <c:v>25</c:v>
                </c:pt>
                <c:pt idx="11244">
                  <c:v>25</c:v>
                </c:pt>
                <c:pt idx="11245">
                  <c:v>25</c:v>
                </c:pt>
                <c:pt idx="11246">
                  <c:v>25</c:v>
                </c:pt>
                <c:pt idx="11247">
                  <c:v>25</c:v>
                </c:pt>
                <c:pt idx="11248">
                  <c:v>25</c:v>
                </c:pt>
                <c:pt idx="11249">
                  <c:v>25</c:v>
                </c:pt>
                <c:pt idx="11250">
                  <c:v>25</c:v>
                </c:pt>
                <c:pt idx="11251">
                  <c:v>25</c:v>
                </c:pt>
                <c:pt idx="11252">
                  <c:v>25</c:v>
                </c:pt>
                <c:pt idx="11253">
                  <c:v>25</c:v>
                </c:pt>
                <c:pt idx="11254">
                  <c:v>25</c:v>
                </c:pt>
                <c:pt idx="11255">
                  <c:v>25</c:v>
                </c:pt>
                <c:pt idx="11256">
                  <c:v>25</c:v>
                </c:pt>
                <c:pt idx="11257">
                  <c:v>25</c:v>
                </c:pt>
                <c:pt idx="11258">
                  <c:v>25</c:v>
                </c:pt>
                <c:pt idx="11259">
                  <c:v>25</c:v>
                </c:pt>
                <c:pt idx="11260">
                  <c:v>25</c:v>
                </c:pt>
                <c:pt idx="11261">
                  <c:v>25</c:v>
                </c:pt>
                <c:pt idx="11262">
                  <c:v>25</c:v>
                </c:pt>
                <c:pt idx="11263">
                  <c:v>25</c:v>
                </c:pt>
                <c:pt idx="11264">
                  <c:v>25</c:v>
                </c:pt>
                <c:pt idx="11265">
                  <c:v>25</c:v>
                </c:pt>
                <c:pt idx="11266">
                  <c:v>25</c:v>
                </c:pt>
                <c:pt idx="11267">
                  <c:v>25</c:v>
                </c:pt>
                <c:pt idx="11268">
                  <c:v>25</c:v>
                </c:pt>
                <c:pt idx="11269">
                  <c:v>25</c:v>
                </c:pt>
                <c:pt idx="11270">
                  <c:v>25</c:v>
                </c:pt>
                <c:pt idx="11271">
                  <c:v>25</c:v>
                </c:pt>
                <c:pt idx="11272">
                  <c:v>25</c:v>
                </c:pt>
                <c:pt idx="11273">
                  <c:v>25</c:v>
                </c:pt>
                <c:pt idx="11274">
                  <c:v>25</c:v>
                </c:pt>
                <c:pt idx="11275">
                  <c:v>25</c:v>
                </c:pt>
                <c:pt idx="11276">
                  <c:v>25</c:v>
                </c:pt>
                <c:pt idx="11277">
                  <c:v>25</c:v>
                </c:pt>
                <c:pt idx="11278">
                  <c:v>25</c:v>
                </c:pt>
                <c:pt idx="11279">
                  <c:v>25</c:v>
                </c:pt>
                <c:pt idx="11280">
                  <c:v>25</c:v>
                </c:pt>
                <c:pt idx="11281">
                  <c:v>25</c:v>
                </c:pt>
                <c:pt idx="11282">
                  <c:v>25</c:v>
                </c:pt>
                <c:pt idx="11283">
                  <c:v>25</c:v>
                </c:pt>
                <c:pt idx="11284">
                  <c:v>25</c:v>
                </c:pt>
                <c:pt idx="11285">
                  <c:v>25</c:v>
                </c:pt>
                <c:pt idx="11286">
                  <c:v>25</c:v>
                </c:pt>
                <c:pt idx="11287">
                  <c:v>25</c:v>
                </c:pt>
                <c:pt idx="11288">
                  <c:v>25</c:v>
                </c:pt>
                <c:pt idx="11289">
                  <c:v>25</c:v>
                </c:pt>
                <c:pt idx="11290">
                  <c:v>25</c:v>
                </c:pt>
                <c:pt idx="11291">
                  <c:v>25</c:v>
                </c:pt>
                <c:pt idx="11292">
                  <c:v>25</c:v>
                </c:pt>
                <c:pt idx="11293">
                  <c:v>25</c:v>
                </c:pt>
                <c:pt idx="11294">
                  <c:v>25</c:v>
                </c:pt>
                <c:pt idx="11295">
                  <c:v>25</c:v>
                </c:pt>
                <c:pt idx="11296">
                  <c:v>25</c:v>
                </c:pt>
                <c:pt idx="11297">
                  <c:v>25</c:v>
                </c:pt>
                <c:pt idx="11298">
                  <c:v>25</c:v>
                </c:pt>
                <c:pt idx="11299">
                  <c:v>25</c:v>
                </c:pt>
                <c:pt idx="11300">
                  <c:v>25</c:v>
                </c:pt>
                <c:pt idx="11301">
                  <c:v>25</c:v>
                </c:pt>
                <c:pt idx="11302">
                  <c:v>25</c:v>
                </c:pt>
                <c:pt idx="11303">
                  <c:v>25</c:v>
                </c:pt>
                <c:pt idx="11304">
                  <c:v>25</c:v>
                </c:pt>
                <c:pt idx="11305">
                  <c:v>25</c:v>
                </c:pt>
                <c:pt idx="11306">
                  <c:v>25</c:v>
                </c:pt>
                <c:pt idx="11307">
                  <c:v>25</c:v>
                </c:pt>
                <c:pt idx="11308">
                  <c:v>25</c:v>
                </c:pt>
                <c:pt idx="11309">
                  <c:v>25</c:v>
                </c:pt>
                <c:pt idx="11310">
                  <c:v>25</c:v>
                </c:pt>
                <c:pt idx="11311">
                  <c:v>25</c:v>
                </c:pt>
                <c:pt idx="11312">
                  <c:v>25</c:v>
                </c:pt>
                <c:pt idx="11313">
                  <c:v>25</c:v>
                </c:pt>
                <c:pt idx="11314">
                  <c:v>25</c:v>
                </c:pt>
                <c:pt idx="11315">
                  <c:v>25</c:v>
                </c:pt>
                <c:pt idx="11316">
                  <c:v>25</c:v>
                </c:pt>
                <c:pt idx="11317">
                  <c:v>25</c:v>
                </c:pt>
                <c:pt idx="11318">
                  <c:v>25</c:v>
                </c:pt>
                <c:pt idx="11319">
                  <c:v>25</c:v>
                </c:pt>
                <c:pt idx="11320">
                  <c:v>25</c:v>
                </c:pt>
                <c:pt idx="11321">
                  <c:v>25</c:v>
                </c:pt>
                <c:pt idx="11322">
                  <c:v>25</c:v>
                </c:pt>
                <c:pt idx="11323">
                  <c:v>25</c:v>
                </c:pt>
                <c:pt idx="11324">
                  <c:v>25</c:v>
                </c:pt>
                <c:pt idx="11325">
                  <c:v>25</c:v>
                </c:pt>
                <c:pt idx="11326">
                  <c:v>25</c:v>
                </c:pt>
                <c:pt idx="11327">
                  <c:v>31</c:v>
                </c:pt>
                <c:pt idx="11328">
                  <c:v>38</c:v>
                </c:pt>
                <c:pt idx="11329">
                  <c:v>31</c:v>
                </c:pt>
                <c:pt idx="11330">
                  <c:v>38</c:v>
                </c:pt>
                <c:pt idx="11331">
                  <c:v>38</c:v>
                </c:pt>
                <c:pt idx="11332">
                  <c:v>38</c:v>
                </c:pt>
                <c:pt idx="11333">
                  <c:v>31</c:v>
                </c:pt>
                <c:pt idx="11334">
                  <c:v>38</c:v>
                </c:pt>
                <c:pt idx="11335">
                  <c:v>31</c:v>
                </c:pt>
                <c:pt idx="11336">
                  <c:v>31</c:v>
                </c:pt>
                <c:pt idx="11337">
                  <c:v>38</c:v>
                </c:pt>
                <c:pt idx="11338">
                  <c:v>38</c:v>
                </c:pt>
                <c:pt idx="11339">
                  <c:v>38</c:v>
                </c:pt>
                <c:pt idx="11340">
                  <c:v>38</c:v>
                </c:pt>
                <c:pt idx="11341">
                  <c:v>31</c:v>
                </c:pt>
                <c:pt idx="11342">
                  <c:v>31</c:v>
                </c:pt>
                <c:pt idx="11343">
                  <c:v>31</c:v>
                </c:pt>
                <c:pt idx="11344">
                  <c:v>38</c:v>
                </c:pt>
                <c:pt idx="11345">
                  <c:v>31</c:v>
                </c:pt>
                <c:pt idx="11346">
                  <c:v>38</c:v>
                </c:pt>
                <c:pt idx="11347">
                  <c:v>31</c:v>
                </c:pt>
                <c:pt idx="11348">
                  <c:v>31</c:v>
                </c:pt>
                <c:pt idx="11349">
                  <c:v>38</c:v>
                </c:pt>
                <c:pt idx="11350">
                  <c:v>38</c:v>
                </c:pt>
                <c:pt idx="11351">
                  <c:v>38</c:v>
                </c:pt>
                <c:pt idx="11352">
                  <c:v>31</c:v>
                </c:pt>
                <c:pt idx="11353">
                  <c:v>38</c:v>
                </c:pt>
                <c:pt idx="11354">
                  <c:v>31</c:v>
                </c:pt>
                <c:pt idx="11355">
                  <c:v>38</c:v>
                </c:pt>
                <c:pt idx="11356">
                  <c:v>31</c:v>
                </c:pt>
                <c:pt idx="11357">
                  <c:v>38</c:v>
                </c:pt>
                <c:pt idx="11358">
                  <c:v>31</c:v>
                </c:pt>
                <c:pt idx="11359">
                  <c:v>38</c:v>
                </c:pt>
                <c:pt idx="11360">
                  <c:v>38</c:v>
                </c:pt>
                <c:pt idx="11361">
                  <c:v>38</c:v>
                </c:pt>
                <c:pt idx="11362">
                  <c:v>31</c:v>
                </c:pt>
                <c:pt idx="11363">
                  <c:v>38</c:v>
                </c:pt>
                <c:pt idx="11364">
                  <c:v>31</c:v>
                </c:pt>
                <c:pt idx="11365">
                  <c:v>38</c:v>
                </c:pt>
                <c:pt idx="11366">
                  <c:v>31</c:v>
                </c:pt>
                <c:pt idx="11367">
                  <c:v>38</c:v>
                </c:pt>
                <c:pt idx="11368">
                  <c:v>38</c:v>
                </c:pt>
                <c:pt idx="11369">
                  <c:v>31</c:v>
                </c:pt>
                <c:pt idx="11370">
                  <c:v>31</c:v>
                </c:pt>
                <c:pt idx="11371">
                  <c:v>38</c:v>
                </c:pt>
                <c:pt idx="11372">
                  <c:v>31</c:v>
                </c:pt>
                <c:pt idx="11373">
                  <c:v>31</c:v>
                </c:pt>
                <c:pt idx="11374">
                  <c:v>38</c:v>
                </c:pt>
                <c:pt idx="11375">
                  <c:v>31</c:v>
                </c:pt>
                <c:pt idx="11376">
                  <c:v>31</c:v>
                </c:pt>
                <c:pt idx="11377">
                  <c:v>31</c:v>
                </c:pt>
                <c:pt idx="11378">
                  <c:v>31</c:v>
                </c:pt>
                <c:pt idx="11379">
                  <c:v>31</c:v>
                </c:pt>
                <c:pt idx="11380">
                  <c:v>31</c:v>
                </c:pt>
                <c:pt idx="11381">
                  <c:v>38</c:v>
                </c:pt>
                <c:pt idx="11382">
                  <c:v>31</c:v>
                </c:pt>
                <c:pt idx="11383">
                  <c:v>38</c:v>
                </c:pt>
                <c:pt idx="11384">
                  <c:v>31</c:v>
                </c:pt>
                <c:pt idx="11385">
                  <c:v>31</c:v>
                </c:pt>
                <c:pt idx="11386">
                  <c:v>38</c:v>
                </c:pt>
                <c:pt idx="11387">
                  <c:v>31</c:v>
                </c:pt>
                <c:pt idx="11388">
                  <c:v>31</c:v>
                </c:pt>
                <c:pt idx="11389">
                  <c:v>31</c:v>
                </c:pt>
                <c:pt idx="11390">
                  <c:v>31</c:v>
                </c:pt>
                <c:pt idx="11391">
                  <c:v>31</c:v>
                </c:pt>
                <c:pt idx="11392">
                  <c:v>38</c:v>
                </c:pt>
                <c:pt idx="11393">
                  <c:v>38</c:v>
                </c:pt>
                <c:pt idx="11394">
                  <c:v>38</c:v>
                </c:pt>
                <c:pt idx="11395">
                  <c:v>31</c:v>
                </c:pt>
                <c:pt idx="11396">
                  <c:v>31</c:v>
                </c:pt>
                <c:pt idx="11397">
                  <c:v>38</c:v>
                </c:pt>
                <c:pt idx="11398">
                  <c:v>31</c:v>
                </c:pt>
                <c:pt idx="11399">
                  <c:v>31</c:v>
                </c:pt>
                <c:pt idx="11400">
                  <c:v>38</c:v>
                </c:pt>
                <c:pt idx="11401">
                  <c:v>38</c:v>
                </c:pt>
                <c:pt idx="11402">
                  <c:v>31</c:v>
                </c:pt>
                <c:pt idx="11403">
                  <c:v>31</c:v>
                </c:pt>
                <c:pt idx="11404">
                  <c:v>38</c:v>
                </c:pt>
                <c:pt idx="11405">
                  <c:v>38</c:v>
                </c:pt>
                <c:pt idx="11406">
                  <c:v>38</c:v>
                </c:pt>
                <c:pt idx="11407">
                  <c:v>38</c:v>
                </c:pt>
                <c:pt idx="11408">
                  <c:v>31</c:v>
                </c:pt>
                <c:pt idx="11409">
                  <c:v>31</c:v>
                </c:pt>
                <c:pt idx="11410">
                  <c:v>31</c:v>
                </c:pt>
                <c:pt idx="11411">
                  <c:v>31</c:v>
                </c:pt>
                <c:pt idx="11412">
                  <c:v>31</c:v>
                </c:pt>
                <c:pt idx="11413">
                  <c:v>38</c:v>
                </c:pt>
                <c:pt idx="11414">
                  <c:v>31</c:v>
                </c:pt>
                <c:pt idx="11415">
                  <c:v>31</c:v>
                </c:pt>
                <c:pt idx="11416">
                  <c:v>31</c:v>
                </c:pt>
                <c:pt idx="11417">
                  <c:v>31</c:v>
                </c:pt>
                <c:pt idx="11418">
                  <c:v>31</c:v>
                </c:pt>
                <c:pt idx="11419">
                  <c:v>31</c:v>
                </c:pt>
                <c:pt idx="11420">
                  <c:v>38</c:v>
                </c:pt>
                <c:pt idx="11421">
                  <c:v>31</c:v>
                </c:pt>
                <c:pt idx="11422">
                  <c:v>31</c:v>
                </c:pt>
                <c:pt idx="11423">
                  <c:v>31</c:v>
                </c:pt>
                <c:pt idx="11424">
                  <c:v>38</c:v>
                </c:pt>
                <c:pt idx="11425">
                  <c:v>31</c:v>
                </c:pt>
                <c:pt idx="11426">
                  <c:v>38</c:v>
                </c:pt>
                <c:pt idx="11427">
                  <c:v>31</c:v>
                </c:pt>
                <c:pt idx="11428">
                  <c:v>31</c:v>
                </c:pt>
                <c:pt idx="11429">
                  <c:v>38</c:v>
                </c:pt>
                <c:pt idx="11430">
                  <c:v>31</c:v>
                </c:pt>
                <c:pt idx="11431">
                  <c:v>38</c:v>
                </c:pt>
                <c:pt idx="11432">
                  <c:v>31</c:v>
                </c:pt>
                <c:pt idx="11433">
                  <c:v>31</c:v>
                </c:pt>
                <c:pt idx="11434">
                  <c:v>31</c:v>
                </c:pt>
                <c:pt idx="11435">
                  <c:v>38</c:v>
                </c:pt>
                <c:pt idx="11436">
                  <c:v>38</c:v>
                </c:pt>
                <c:pt idx="11437">
                  <c:v>31</c:v>
                </c:pt>
                <c:pt idx="11438">
                  <c:v>31</c:v>
                </c:pt>
                <c:pt idx="11439">
                  <c:v>38</c:v>
                </c:pt>
                <c:pt idx="11440">
                  <c:v>31</c:v>
                </c:pt>
                <c:pt idx="11441">
                  <c:v>38</c:v>
                </c:pt>
                <c:pt idx="11442">
                  <c:v>38</c:v>
                </c:pt>
                <c:pt idx="11443">
                  <c:v>31</c:v>
                </c:pt>
                <c:pt idx="11444">
                  <c:v>38</c:v>
                </c:pt>
                <c:pt idx="11445">
                  <c:v>31</c:v>
                </c:pt>
                <c:pt idx="11446">
                  <c:v>38</c:v>
                </c:pt>
                <c:pt idx="11447">
                  <c:v>31</c:v>
                </c:pt>
                <c:pt idx="11448">
                  <c:v>31</c:v>
                </c:pt>
                <c:pt idx="11449">
                  <c:v>31</c:v>
                </c:pt>
                <c:pt idx="11450">
                  <c:v>31</c:v>
                </c:pt>
                <c:pt idx="11451">
                  <c:v>31</c:v>
                </c:pt>
                <c:pt idx="11452">
                  <c:v>31</c:v>
                </c:pt>
                <c:pt idx="11453">
                  <c:v>31</c:v>
                </c:pt>
                <c:pt idx="11454">
                  <c:v>38</c:v>
                </c:pt>
                <c:pt idx="11455">
                  <c:v>38</c:v>
                </c:pt>
                <c:pt idx="11456">
                  <c:v>38</c:v>
                </c:pt>
                <c:pt idx="11457">
                  <c:v>31</c:v>
                </c:pt>
                <c:pt idx="11458">
                  <c:v>31</c:v>
                </c:pt>
                <c:pt idx="11459">
                  <c:v>38</c:v>
                </c:pt>
                <c:pt idx="11460">
                  <c:v>31</c:v>
                </c:pt>
                <c:pt idx="11461">
                  <c:v>31</c:v>
                </c:pt>
                <c:pt idx="11462">
                  <c:v>31</c:v>
                </c:pt>
                <c:pt idx="11463">
                  <c:v>38</c:v>
                </c:pt>
                <c:pt idx="11464">
                  <c:v>31</c:v>
                </c:pt>
                <c:pt idx="11465">
                  <c:v>38</c:v>
                </c:pt>
                <c:pt idx="11466">
                  <c:v>31</c:v>
                </c:pt>
                <c:pt idx="11467">
                  <c:v>38</c:v>
                </c:pt>
                <c:pt idx="11468">
                  <c:v>38</c:v>
                </c:pt>
                <c:pt idx="11469">
                  <c:v>38</c:v>
                </c:pt>
                <c:pt idx="11470">
                  <c:v>31</c:v>
                </c:pt>
                <c:pt idx="11471">
                  <c:v>31</c:v>
                </c:pt>
                <c:pt idx="11472">
                  <c:v>38</c:v>
                </c:pt>
                <c:pt idx="11473">
                  <c:v>31</c:v>
                </c:pt>
                <c:pt idx="11474">
                  <c:v>38</c:v>
                </c:pt>
                <c:pt idx="11475">
                  <c:v>31</c:v>
                </c:pt>
                <c:pt idx="11476">
                  <c:v>38</c:v>
                </c:pt>
                <c:pt idx="11477">
                  <c:v>31</c:v>
                </c:pt>
                <c:pt idx="11478">
                  <c:v>38</c:v>
                </c:pt>
                <c:pt idx="11479">
                  <c:v>31</c:v>
                </c:pt>
                <c:pt idx="11480">
                  <c:v>38</c:v>
                </c:pt>
                <c:pt idx="11481">
                  <c:v>38</c:v>
                </c:pt>
                <c:pt idx="11482">
                  <c:v>31</c:v>
                </c:pt>
                <c:pt idx="11483">
                  <c:v>31</c:v>
                </c:pt>
                <c:pt idx="11484">
                  <c:v>31</c:v>
                </c:pt>
                <c:pt idx="11485">
                  <c:v>38</c:v>
                </c:pt>
                <c:pt idx="11486">
                  <c:v>31</c:v>
                </c:pt>
                <c:pt idx="11487">
                  <c:v>38</c:v>
                </c:pt>
                <c:pt idx="11488">
                  <c:v>38</c:v>
                </c:pt>
                <c:pt idx="11489">
                  <c:v>31</c:v>
                </c:pt>
                <c:pt idx="11490">
                  <c:v>38</c:v>
                </c:pt>
                <c:pt idx="11491">
                  <c:v>31</c:v>
                </c:pt>
                <c:pt idx="11492">
                  <c:v>31</c:v>
                </c:pt>
                <c:pt idx="11493">
                  <c:v>38</c:v>
                </c:pt>
                <c:pt idx="11494">
                  <c:v>31</c:v>
                </c:pt>
                <c:pt idx="11495">
                  <c:v>38</c:v>
                </c:pt>
                <c:pt idx="11496">
                  <c:v>31</c:v>
                </c:pt>
                <c:pt idx="11497">
                  <c:v>38</c:v>
                </c:pt>
                <c:pt idx="11498">
                  <c:v>31</c:v>
                </c:pt>
                <c:pt idx="11499">
                  <c:v>31</c:v>
                </c:pt>
                <c:pt idx="11500">
                  <c:v>38</c:v>
                </c:pt>
                <c:pt idx="11501">
                  <c:v>38</c:v>
                </c:pt>
                <c:pt idx="11502">
                  <c:v>31</c:v>
                </c:pt>
                <c:pt idx="11503">
                  <c:v>38</c:v>
                </c:pt>
                <c:pt idx="11504">
                  <c:v>31</c:v>
                </c:pt>
                <c:pt idx="11505">
                  <c:v>38</c:v>
                </c:pt>
                <c:pt idx="11506">
                  <c:v>31</c:v>
                </c:pt>
                <c:pt idx="11507">
                  <c:v>31</c:v>
                </c:pt>
                <c:pt idx="11508">
                  <c:v>31</c:v>
                </c:pt>
                <c:pt idx="11509">
                  <c:v>38</c:v>
                </c:pt>
                <c:pt idx="11510">
                  <c:v>38</c:v>
                </c:pt>
                <c:pt idx="11511">
                  <c:v>31</c:v>
                </c:pt>
                <c:pt idx="11512">
                  <c:v>31</c:v>
                </c:pt>
                <c:pt idx="11513">
                  <c:v>38</c:v>
                </c:pt>
                <c:pt idx="11514">
                  <c:v>38</c:v>
                </c:pt>
                <c:pt idx="11515">
                  <c:v>31</c:v>
                </c:pt>
                <c:pt idx="11516">
                  <c:v>31</c:v>
                </c:pt>
                <c:pt idx="11517">
                  <c:v>38</c:v>
                </c:pt>
                <c:pt idx="11518">
                  <c:v>38</c:v>
                </c:pt>
                <c:pt idx="11519">
                  <c:v>31</c:v>
                </c:pt>
                <c:pt idx="11520">
                  <c:v>38</c:v>
                </c:pt>
                <c:pt idx="11521">
                  <c:v>38</c:v>
                </c:pt>
                <c:pt idx="11522">
                  <c:v>31</c:v>
                </c:pt>
                <c:pt idx="11523">
                  <c:v>38</c:v>
                </c:pt>
                <c:pt idx="11524">
                  <c:v>31</c:v>
                </c:pt>
                <c:pt idx="11525">
                  <c:v>31</c:v>
                </c:pt>
                <c:pt idx="11526">
                  <c:v>31</c:v>
                </c:pt>
                <c:pt idx="11527">
                  <c:v>31</c:v>
                </c:pt>
                <c:pt idx="11528">
                  <c:v>31</c:v>
                </c:pt>
                <c:pt idx="11529">
                  <c:v>38</c:v>
                </c:pt>
                <c:pt idx="11530">
                  <c:v>38</c:v>
                </c:pt>
                <c:pt idx="11531">
                  <c:v>31</c:v>
                </c:pt>
                <c:pt idx="11532">
                  <c:v>31</c:v>
                </c:pt>
                <c:pt idx="11533">
                  <c:v>31</c:v>
                </c:pt>
                <c:pt idx="11534">
                  <c:v>38</c:v>
                </c:pt>
                <c:pt idx="11535">
                  <c:v>31</c:v>
                </c:pt>
                <c:pt idx="11536">
                  <c:v>31</c:v>
                </c:pt>
                <c:pt idx="11537">
                  <c:v>38</c:v>
                </c:pt>
                <c:pt idx="11538">
                  <c:v>38</c:v>
                </c:pt>
                <c:pt idx="11539">
                  <c:v>38</c:v>
                </c:pt>
                <c:pt idx="11540">
                  <c:v>38</c:v>
                </c:pt>
                <c:pt idx="11541">
                  <c:v>31</c:v>
                </c:pt>
                <c:pt idx="11542">
                  <c:v>38</c:v>
                </c:pt>
                <c:pt idx="11543">
                  <c:v>31</c:v>
                </c:pt>
                <c:pt idx="11544">
                  <c:v>38</c:v>
                </c:pt>
                <c:pt idx="11545">
                  <c:v>38</c:v>
                </c:pt>
                <c:pt idx="11546">
                  <c:v>38</c:v>
                </c:pt>
                <c:pt idx="11547">
                  <c:v>31</c:v>
                </c:pt>
                <c:pt idx="11548">
                  <c:v>31</c:v>
                </c:pt>
                <c:pt idx="11549">
                  <c:v>31</c:v>
                </c:pt>
                <c:pt idx="11550">
                  <c:v>31</c:v>
                </c:pt>
                <c:pt idx="11551">
                  <c:v>38</c:v>
                </c:pt>
                <c:pt idx="11552">
                  <c:v>31</c:v>
                </c:pt>
                <c:pt idx="11553">
                  <c:v>31</c:v>
                </c:pt>
                <c:pt idx="11554">
                  <c:v>31</c:v>
                </c:pt>
                <c:pt idx="11555">
                  <c:v>31</c:v>
                </c:pt>
                <c:pt idx="11556">
                  <c:v>31</c:v>
                </c:pt>
                <c:pt idx="11557">
                  <c:v>31</c:v>
                </c:pt>
                <c:pt idx="11558">
                  <c:v>38</c:v>
                </c:pt>
                <c:pt idx="11559">
                  <c:v>31</c:v>
                </c:pt>
                <c:pt idx="11560">
                  <c:v>38</c:v>
                </c:pt>
                <c:pt idx="11561">
                  <c:v>31</c:v>
                </c:pt>
                <c:pt idx="11562">
                  <c:v>38</c:v>
                </c:pt>
                <c:pt idx="11563">
                  <c:v>31</c:v>
                </c:pt>
                <c:pt idx="11564">
                  <c:v>31</c:v>
                </c:pt>
                <c:pt idx="11565">
                  <c:v>31</c:v>
                </c:pt>
                <c:pt idx="11566">
                  <c:v>23</c:v>
                </c:pt>
                <c:pt idx="11567">
                  <c:v>23</c:v>
                </c:pt>
                <c:pt idx="11568">
                  <c:v>23</c:v>
                </c:pt>
                <c:pt idx="11569">
                  <c:v>23</c:v>
                </c:pt>
                <c:pt idx="11570">
                  <c:v>23</c:v>
                </c:pt>
                <c:pt idx="11571">
                  <c:v>23</c:v>
                </c:pt>
                <c:pt idx="11572">
                  <c:v>23</c:v>
                </c:pt>
                <c:pt idx="11573">
                  <c:v>23</c:v>
                </c:pt>
                <c:pt idx="11574">
                  <c:v>23</c:v>
                </c:pt>
                <c:pt idx="11575">
                  <c:v>23</c:v>
                </c:pt>
                <c:pt idx="11576">
                  <c:v>23</c:v>
                </c:pt>
                <c:pt idx="11577">
                  <c:v>23</c:v>
                </c:pt>
                <c:pt idx="11578">
                  <c:v>23</c:v>
                </c:pt>
                <c:pt idx="11579">
                  <c:v>23</c:v>
                </c:pt>
                <c:pt idx="11580">
                  <c:v>23</c:v>
                </c:pt>
                <c:pt idx="11581">
                  <c:v>23</c:v>
                </c:pt>
                <c:pt idx="11582">
                  <c:v>23</c:v>
                </c:pt>
                <c:pt idx="11583">
                  <c:v>23</c:v>
                </c:pt>
                <c:pt idx="11584">
                  <c:v>23</c:v>
                </c:pt>
                <c:pt idx="11585">
                  <c:v>23</c:v>
                </c:pt>
                <c:pt idx="11586">
                  <c:v>23</c:v>
                </c:pt>
                <c:pt idx="11587">
                  <c:v>23</c:v>
                </c:pt>
                <c:pt idx="11588">
                  <c:v>23</c:v>
                </c:pt>
                <c:pt idx="11589">
                  <c:v>23</c:v>
                </c:pt>
                <c:pt idx="11590">
                  <c:v>23</c:v>
                </c:pt>
                <c:pt idx="11591">
                  <c:v>23</c:v>
                </c:pt>
                <c:pt idx="11592">
                  <c:v>23</c:v>
                </c:pt>
                <c:pt idx="11593">
                  <c:v>23</c:v>
                </c:pt>
                <c:pt idx="11594">
                  <c:v>23</c:v>
                </c:pt>
                <c:pt idx="11595">
                  <c:v>23</c:v>
                </c:pt>
                <c:pt idx="11596">
                  <c:v>23</c:v>
                </c:pt>
                <c:pt idx="11597">
                  <c:v>23</c:v>
                </c:pt>
                <c:pt idx="11598">
                  <c:v>23</c:v>
                </c:pt>
                <c:pt idx="11599">
                  <c:v>23</c:v>
                </c:pt>
                <c:pt idx="11600">
                  <c:v>23</c:v>
                </c:pt>
                <c:pt idx="11601">
                  <c:v>23</c:v>
                </c:pt>
                <c:pt idx="11602">
                  <c:v>23</c:v>
                </c:pt>
                <c:pt idx="11603">
                  <c:v>23</c:v>
                </c:pt>
                <c:pt idx="11604">
                  <c:v>23</c:v>
                </c:pt>
                <c:pt idx="11605">
                  <c:v>23</c:v>
                </c:pt>
                <c:pt idx="11606">
                  <c:v>23</c:v>
                </c:pt>
                <c:pt idx="11607">
                  <c:v>23</c:v>
                </c:pt>
                <c:pt idx="11608">
                  <c:v>23</c:v>
                </c:pt>
                <c:pt idx="11609">
                  <c:v>23</c:v>
                </c:pt>
                <c:pt idx="11610">
                  <c:v>23</c:v>
                </c:pt>
                <c:pt idx="11611">
                  <c:v>23</c:v>
                </c:pt>
                <c:pt idx="11612">
                  <c:v>23</c:v>
                </c:pt>
                <c:pt idx="11613">
                  <c:v>23</c:v>
                </c:pt>
                <c:pt idx="11614">
                  <c:v>23</c:v>
                </c:pt>
                <c:pt idx="11615">
                  <c:v>23</c:v>
                </c:pt>
                <c:pt idx="11616">
                  <c:v>23</c:v>
                </c:pt>
                <c:pt idx="11617">
                  <c:v>23</c:v>
                </c:pt>
                <c:pt idx="11618">
                  <c:v>23</c:v>
                </c:pt>
                <c:pt idx="11619">
                  <c:v>23</c:v>
                </c:pt>
                <c:pt idx="11620">
                  <c:v>23</c:v>
                </c:pt>
                <c:pt idx="11621">
                  <c:v>23</c:v>
                </c:pt>
                <c:pt idx="11622">
                  <c:v>23</c:v>
                </c:pt>
                <c:pt idx="11623">
                  <c:v>23</c:v>
                </c:pt>
                <c:pt idx="11624">
                  <c:v>23</c:v>
                </c:pt>
                <c:pt idx="11625">
                  <c:v>23</c:v>
                </c:pt>
                <c:pt idx="11626">
                  <c:v>23</c:v>
                </c:pt>
                <c:pt idx="11627">
                  <c:v>23</c:v>
                </c:pt>
                <c:pt idx="11628">
                  <c:v>23</c:v>
                </c:pt>
                <c:pt idx="11629">
                  <c:v>23</c:v>
                </c:pt>
                <c:pt idx="11630">
                  <c:v>23</c:v>
                </c:pt>
                <c:pt idx="11631">
                  <c:v>23</c:v>
                </c:pt>
                <c:pt idx="11632">
                  <c:v>23</c:v>
                </c:pt>
                <c:pt idx="11633">
                  <c:v>23</c:v>
                </c:pt>
                <c:pt idx="11634">
                  <c:v>23</c:v>
                </c:pt>
                <c:pt idx="11635">
                  <c:v>23</c:v>
                </c:pt>
                <c:pt idx="11636">
                  <c:v>23</c:v>
                </c:pt>
                <c:pt idx="11637">
                  <c:v>23</c:v>
                </c:pt>
                <c:pt idx="11638">
                  <c:v>23</c:v>
                </c:pt>
                <c:pt idx="11639">
                  <c:v>23</c:v>
                </c:pt>
                <c:pt idx="11640">
                  <c:v>23</c:v>
                </c:pt>
                <c:pt idx="11641">
                  <c:v>23</c:v>
                </c:pt>
                <c:pt idx="11642">
                  <c:v>23</c:v>
                </c:pt>
                <c:pt idx="11643">
                  <c:v>23</c:v>
                </c:pt>
                <c:pt idx="11644">
                  <c:v>23</c:v>
                </c:pt>
                <c:pt idx="11645">
                  <c:v>23</c:v>
                </c:pt>
                <c:pt idx="11646">
                  <c:v>23</c:v>
                </c:pt>
                <c:pt idx="11647">
                  <c:v>23</c:v>
                </c:pt>
                <c:pt idx="11648">
                  <c:v>23</c:v>
                </c:pt>
                <c:pt idx="11649">
                  <c:v>23</c:v>
                </c:pt>
                <c:pt idx="11650">
                  <c:v>23</c:v>
                </c:pt>
                <c:pt idx="11651">
                  <c:v>23</c:v>
                </c:pt>
                <c:pt idx="11652">
                  <c:v>23</c:v>
                </c:pt>
                <c:pt idx="11653">
                  <c:v>23</c:v>
                </c:pt>
                <c:pt idx="11654">
                  <c:v>23</c:v>
                </c:pt>
                <c:pt idx="11655">
                  <c:v>23</c:v>
                </c:pt>
                <c:pt idx="11656">
                  <c:v>23</c:v>
                </c:pt>
                <c:pt idx="11657">
                  <c:v>23</c:v>
                </c:pt>
                <c:pt idx="11658">
                  <c:v>23</c:v>
                </c:pt>
                <c:pt idx="11659">
                  <c:v>23</c:v>
                </c:pt>
                <c:pt idx="11660">
                  <c:v>23</c:v>
                </c:pt>
                <c:pt idx="11661">
                  <c:v>23</c:v>
                </c:pt>
                <c:pt idx="11662">
                  <c:v>23</c:v>
                </c:pt>
                <c:pt idx="11663">
                  <c:v>23</c:v>
                </c:pt>
                <c:pt idx="11664">
                  <c:v>23</c:v>
                </c:pt>
                <c:pt idx="11665">
                  <c:v>23</c:v>
                </c:pt>
                <c:pt idx="11666">
                  <c:v>23</c:v>
                </c:pt>
                <c:pt idx="11667">
                  <c:v>23</c:v>
                </c:pt>
                <c:pt idx="11668">
                  <c:v>23</c:v>
                </c:pt>
                <c:pt idx="11669">
                  <c:v>23</c:v>
                </c:pt>
                <c:pt idx="11670">
                  <c:v>23</c:v>
                </c:pt>
                <c:pt idx="11671">
                  <c:v>23</c:v>
                </c:pt>
                <c:pt idx="11672">
                  <c:v>23</c:v>
                </c:pt>
                <c:pt idx="11673">
                  <c:v>23</c:v>
                </c:pt>
                <c:pt idx="11674">
                  <c:v>23</c:v>
                </c:pt>
                <c:pt idx="11675">
                  <c:v>40</c:v>
                </c:pt>
                <c:pt idx="11676">
                  <c:v>40</c:v>
                </c:pt>
                <c:pt idx="11677">
                  <c:v>40</c:v>
                </c:pt>
                <c:pt idx="11678">
                  <c:v>40</c:v>
                </c:pt>
                <c:pt idx="11679">
                  <c:v>40</c:v>
                </c:pt>
                <c:pt idx="11680">
                  <c:v>40</c:v>
                </c:pt>
                <c:pt idx="11681">
                  <c:v>40</c:v>
                </c:pt>
                <c:pt idx="11682">
                  <c:v>40</c:v>
                </c:pt>
                <c:pt idx="11683">
                  <c:v>40</c:v>
                </c:pt>
                <c:pt idx="11684">
                  <c:v>40</c:v>
                </c:pt>
                <c:pt idx="11685">
                  <c:v>40</c:v>
                </c:pt>
                <c:pt idx="11686">
                  <c:v>40</c:v>
                </c:pt>
                <c:pt idx="11687">
                  <c:v>40</c:v>
                </c:pt>
                <c:pt idx="11688">
                  <c:v>40</c:v>
                </c:pt>
                <c:pt idx="11689">
                  <c:v>40</c:v>
                </c:pt>
                <c:pt idx="11690">
                  <c:v>40</c:v>
                </c:pt>
                <c:pt idx="11691">
                  <c:v>40</c:v>
                </c:pt>
                <c:pt idx="11692">
                  <c:v>40</c:v>
                </c:pt>
                <c:pt idx="11693">
                  <c:v>40</c:v>
                </c:pt>
                <c:pt idx="11694">
                  <c:v>40</c:v>
                </c:pt>
                <c:pt idx="11695">
                  <c:v>40</c:v>
                </c:pt>
                <c:pt idx="11696">
                  <c:v>40</c:v>
                </c:pt>
                <c:pt idx="11697">
                  <c:v>40</c:v>
                </c:pt>
                <c:pt idx="11698">
                  <c:v>40</c:v>
                </c:pt>
                <c:pt idx="11699">
                  <c:v>40</c:v>
                </c:pt>
                <c:pt idx="11700">
                  <c:v>40</c:v>
                </c:pt>
                <c:pt idx="11701">
                  <c:v>40</c:v>
                </c:pt>
                <c:pt idx="11702">
                  <c:v>40</c:v>
                </c:pt>
                <c:pt idx="11703">
                  <c:v>40</c:v>
                </c:pt>
                <c:pt idx="11704">
                  <c:v>40</c:v>
                </c:pt>
                <c:pt idx="11705">
                  <c:v>40</c:v>
                </c:pt>
                <c:pt idx="11706">
                  <c:v>40</c:v>
                </c:pt>
                <c:pt idx="11707">
                  <c:v>40</c:v>
                </c:pt>
                <c:pt idx="11708">
                  <c:v>40</c:v>
                </c:pt>
                <c:pt idx="11709">
                  <c:v>40</c:v>
                </c:pt>
                <c:pt idx="11710">
                  <c:v>40</c:v>
                </c:pt>
                <c:pt idx="11711">
                  <c:v>40</c:v>
                </c:pt>
                <c:pt idx="11712">
                  <c:v>40</c:v>
                </c:pt>
                <c:pt idx="11713">
                  <c:v>40</c:v>
                </c:pt>
                <c:pt idx="11714">
                  <c:v>40</c:v>
                </c:pt>
                <c:pt idx="11715">
                  <c:v>40</c:v>
                </c:pt>
                <c:pt idx="11716">
                  <c:v>40</c:v>
                </c:pt>
                <c:pt idx="11717">
                  <c:v>40</c:v>
                </c:pt>
                <c:pt idx="11718">
                  <c:v>40</c:v>
                </c:pt>
                <c:pt idx="11719">
                  <c:v>40</c:v>
                </c:pt>
                <c:pt idx="11720">
                  <c:v>40</c:v>
                </c:pt>
                <c:pt idx="11721">
                  <c:v>40</c:v>
                </c:pt>
                <c:pt idx="11722">
                  <c:v>40</c:v>
                </c:pt>
                <c:pt idx="11723">
                  <c:v>40</c:v>
                </c:pt>
                <c:pt idx="11724">
                  <c:v>40</c:v>
                </c:pt>
                <c:pt idx="11725">
                  <c:v>40</c:v>
                </c:pt>
                <c:pt idx="11726">
                  <c:v>40</c:v>
                </c:pt>
                <c:pt idx="11727">
                  <c:v>40</c:v>
                </c:pt>
                <c:pt idx="11728">
                  <c:v>40</c:v>
                </c:pt>
                <c:pt idx="11729">
                  <c:v>40</c:v>
                </c:pt>
                <c:pt idx="11730">
                  <c:v>40</c:v>
                </c:pt>
                <c:pt idx="11731">
                  <c:v>40</c:v>
                </c:pt>
                <c:pt idx="11732">
                  <c:v>40</c:v>
                </c:pt>
                <c:pt idx="11733">
                  <c:v>40</c:v>
                </c:pt>
                <c:pt idx="11734">
                  <c:v>40</c:v>
                </c:pt>
                <c:pt idx="11735">
                  <c:v>40</c:v>
                </c:pt>
                <c:pt idx="11736">
                  <c:v>40</c:v>
                </c:pt>
                <c:pt idx="11737">
                  <c:v>40</c:v>
                </c:pt>
                <c:pt idx="11738">
                  <c:v>40</c:v>
                </c:pt>
                <c:pt idx="11739">
                  <c:v>40</c:v>
                </c:pt>
                <c:pt idx="11740">
                  <c:v>40</c:v>
                </c:pt>
                <c:pt idx="11741">
                  <c:v>40</c:v>
                </c:pt>
                <c:pt idx="11742">
                  <c:v>40</c:v>
                </c:pt>
                <c:pt idx="11743">
                  <c:v>40</c:v>
                </c:pt>
                <c:pt idx="11744">
                  <c:v>40</c:v>
                </c:pt>
                <c:pt idx="11745">
                  <c:v>40</c:v>
                </c:pt>
                <c:pt idx="11746">
                  <c:v>40</c:v>
                </c:pt>
                <c:pt idx="11747">
                  <c:v>40</c:v>
                </c:pt>
                <c:pt idx="11748">
                  <c:v>40</c:v>
                </c:pt>
                <c:pt idx="11749">
                  <c:v>40</c:v>
                </c:pt>
                <c:pt idx="11750">
                  <c:v>40</c:v>
                </c:pt>
                <c:pt idx="11751">
                  <c:v>40</c:v>
                </c:pt>
                <c:pt idx="11752">
                  <c:v>40</c:v>
                </c:pt>
                <c:pt idx="11753">
                  <c:v>20</c:v>
                </c:pt>
                <c:pt idx="11754">
                  <c:v>20</c:v>
                </c:pt>
                <c:pt idx="11755">
                  <c:v>20</c:v>
                </c:pt>
                <c:pt idx="11756">
                  <c:v>20</c:v>
                </c:pt>
                <c:pt idx="11757">
                  <c:v>20</c:v>
                </c:pt>
                <c:pt idx="11758">
                  <c:v>20</c:v>
                </c:pt>
                <c:pt idx="11759">
                  <c:v>20</c:v>
                </c:pt>
                <c:pt idx="11760">
                  <c:v>20</c:v>
                </c:pt>
                <c:pt idx="11761">
                  <c:v>20</c:v>
                </c:pt>
                <c:pt idx="11762">
                  <c:v>20</c:v>
                </c:pt>
                <c:pt idx="11763">
                  <c:v>20</c:v>
                </c:pt>
                <c:pt idx="11764">
                  <c:v>20</c:v>
                </c:pt>
                <c:pt idx="11765">
                  <c:v>20</c:v>
                </c:pt>
                <c:pt idx="11766">
                  <c:v>20</c:v>
                </c:pt>
                <c:pt idx="11767">
                  <c:v>20</c:v>
                </c:pt>
                <c:pt idx="11768">
                  <c:v>20</c:v>
                </c:pt>
                <c:pt idx="11769">
                  <c:v>20</c:v>
                </c:pt>
                <c:pt idx="11770">
                  <c:v>20</c:v>
                </c:pt>
                <c:pt idx="11771">
                  <c:v>20</c:v>
                </c:pt>
                <c:pt idx="11772">
                  <c:v>20</c:v>
                </c:pt>
                <c:pt idx="11773">
                  <c:v>20</c:v>
                </c:pt>
                <c:pt idx="11774">
                  <c:v>20</c:v>
                </c:pt>
                <c:pt idx="11775">
                  <c:v>20</c:v>
                </c:pt>
                <c:pt idx="11776">
                  <c:v>20</c:v>
                </c:pt>
                <c:pt idx="11777">
                  <c:v>20</c:v>
                </c:pt>
                <c:pt idx="11778">
                  <c:v>20</c:v>
                </c:pt>
                <c:pt idx="11779">
                  <c:v>20</c:v>
                </c:pt>
                <c:pt idx="11780">
                  <c:v>20</c:v>
                </c:pt>
                <c:pt idx="11781">
                  <c:v>20</c:v>
                </c:pt>
                <c:pt idx="11782">
                  <c:v>20</c:v>
                </c:pt>
                <c:pt idx="11783">
                  <c:v>20</c:v>
                </c:pt>
                <c:pt idx="11784">
                  <c:v>20</c:v>
                </c:pt>
                <c:pt idx="11785">
                  <c:v>20</c:v>
                </c:pt>
                <c:pt idx="11786">
                  <c:v>20</c:v>
                </c:pt>
                <c:pt idx="11787">
                  <c:v>20</c:v>
                </c:pt>
                <c:pt idx="11788">
                  <c:v>20</c:v>
                </c:pt>
                <c:pt idx="11789">
                  <c:v>20</c:v>
                </c:pt>
                <c:pt idx="11790">
                  <c:v>20</c:v>
                </c:pt>
                <c:pt idx="11791">
                  <c:v>20</c:v>
                </c:pt>
                <c:pt idx="11792">
                  <c:v>20</c:v>
                </c:pt>
                <c:pt idx="11793">
                  <c:v>20</c:v>
                </c:pt>
                <c:pt idx="11794">
                  <c:v>20</c:v>
                </c:pt>
                <c:pt idx="11795">
                  <c:v>20</c:v>
                </c:pt>
                <c:pt idx="11796">
                  <c:v>20</c:v>
                </c:pt>
                <c:pt idx="11797">
                  <c:v>20</c:v>
                </c:pt>
                <c:pt idx="11798">
                  <c:v>20</c:v>
                </c:pt>
                <c:pt idx="11799">
                  <c:v>20</c:v>
                </c:pt>
                <c:pt idx="11800">
                  <c:v>20</c:v>
                </c:pt>
                <c:pt idx="11801">
                  <c:v>20</c:v>
                </c:pt>
                <c:pt idx="11802">
                  <c:v>20</c:v>
                </c:pt>
                <c:pt idx="11803">
                  <c:v>20</c:v>
                </c:pt>
                <c:pt idx="11804">
                  <c:v>20</c:v>
                </c:pt>
                <c:pt idx="11805">
                  <c:v>20</c:v>
                </c:pt>
                <c:pt idx="11806">
                  <c:v>20</c:v>
                </c:pt>
                <c:pt idx="11807">
                  <c:v>20</c:v>
                </c:pt>
                <c:pt idx="11808">
                  <c:v>20</c:v>
                </c:pt>
                <c:pt idx="11809">
                  <c:v>20</c:v>
                </c:pt>
                <c:pt idx="11810">
                  <c:v>20</c:v>
                </c:pt>
                <c:pt idx="11811">
                  <c:v>20</c:v>
                </c:pt>
                <c:pt idx="11812">
                  <c:v>20</c:v>
                </c:pt>
                <c:pt idx="11813">
                  <c:v>20</c:v>
                </c:pt>
                <c:pt idx="11814">
                  <c:v>20</c:v>
                </c:pt>
                <c:pt idx="11815">
                  <c:v>20</c:v>
                </c:pt>
                <c:pt idx="11816">
                  <c:v>20</c:v>
                </c:pt>
                <c:pt idx="11817">
                  <c:v>20</c:v>
                </c:pt>
                <c:pt idx="11818">
                  <c:v>20</c:v>
                </c:pt>
                <c:pt idx="11819">
                  <c:v>20</c:v>
                </c:pt>
                <c:pt idx="11820">
                  <c:v>20</c:v>
                </c:pt>
                <c:pt idx="11821">
                  <c:v>20</c:v>
                </c:pt>
                <c:pt idx="11822">
                  <c:v>20</c:v>
                </c:pt>
                <c:pt idx="11823">
                  <c:v>20</c:v>
                </c:pt>
                <c:pt idx="11824">
                  <c:v>20</c:v>
                </c:pt>
                <c:pt idx="11825">
                  <c:v>44</c:v>
                </c:pt>
                <c:pt idx="11826">
                  <c:v>69</c:v>
                </c:pt>
                <c:pt idx="11827">
                  <c:v>44</c:v>
                </c:pt>
                <c:pt idx="11828">
                  <c:v>44</c:v>
                </c:pt>
                <c:pt idx="11829">
                  <c:v>69</c:v>
                </c:pt>
                <c:pt idx="11830">
                  <c:v>44</c:v>
                </c:pt>
                <c:pt idx="11831">
                  <c:v>44</c:v>
                </c:pt>
                <c:pt idx="11832">
                  <c:v>69</c:v>
                </c:pt>
                <c:pt idx="11833">
                  <c:v>69</c:v>
                </c:pt>
                <c:pt idx="11834">
                  <c:v>69</c:v>
                </c:pt>
                <c:pt idx="11835">
                  <c:v>44</c:v>
                </c:pt>
                <c:pt idx="11836">
                  <c:v>44</c:v>
                </c:pt>
                <c:pt idx="11837">
                  <c:v>69</c:v>
                </c:pt>
                <c:pt idx="11838">
                  <c:v>44</c:v>
                </c:pt>
                <c:pt idx="11839">
                  <c:v>44</c:v>
                </c:pt>
                <c:pt idx="11840">
                  <c:v>44</c:v>
                </c:pt>
                <c:pt idx="11841">
                  <c:v>44</c:v>
                </c:pt>
                <c:pt idx="11842">
                  <c:v>69</c:v>
                </c:pt>
                <c:pt idx="11843">
                  <c:v>69</c:v>
                </c:pt>
                <c:pt idx="11844">
                  <c:v>69</c:v>
                </c:pt>
                <c:pt idx="11845">
                  <c:v>69</c:v>
                </c:pt>
                <c:pt idx="11846">
                  <c:v>69</c:v>
                </c:pt>
                <c:pt idx="11847">
                  <c:v>69</c:v>
                </c:pt>
                <c:pt idx="11848">
                  <c:v>69</c:v>
                </c:pt>
                <c:pt idx="11849">
                  <c:v>69</c:v>
                </c:pt>
                <c:pt idx="11850">
                  <c:v>69</c:v>
                </c:pt>
                <c:pt idx="11851">
                  <c:v>69</c:v>
                </c:pt>
                <c:pt idx="11852">
                  <c:v>44</c:v>
                </c:pt>
                <c:pt idx="11853">
                  <c:v>69</c:v>
                </c:pt>
                <c:pt idx="11854">
                  <c:v>44</c:v>
                </c:pt>
                <c:pt idx="11855">
                  <c:v>69</c:v>
                </c:pt>
                <c:pt idx="11856">
                  <c:v>69</c:v>
                </c:pt>
                <c:pt idx="11857">
                  <c:v>69</c:v>
                </c:pt>
                <c:pt idx="11858">
                  <c:v>69</c:v>
                </c:pt>
                <c:pt idx="11859">
                  <c:v>69</c:v>
                </c:pt>
                <c:pt idx="11860">
                  <c:v>44</c:v>
                </c:pt>
                <c:pt idx="11861">
                  <c:v>69</c:v>
                </c:pt>
                <c:pt idx="11862">
                  <c:v>69</c:v>
                </c:pt>
                <c:pt idx="11863">
                  <c:v>44</c:v>
                </c:pt>
                <c:pt idx="11864">
                  <c:v>44</c:v>
                </c:pt>
                <c:pt idx="11865">
                  <c:v>44</c:v>
                </c:pt>
                <c:pt idx="11866">
                  <c:v>69</c:v>
                </c:pt>
                <c:pt idx="11867">
                  <c:v>44</c:v>
                </c:pt>
                <c:pt idx="11868">
                  <c:v>44</c:v>
                </c:pt>
                <c:pt idx="11869">
                  <c:v>69</c:v>
                </c:pt>
                <c:pt idx="11870">
                  <c:v>44</c:v>
                </c:pt>
                <c:pt idx="11871">
                  <c:v>69</c:v>
                </c:pt>
                <c:pt idx="11872">
                  <c:v>69</c:v>
                </c:pt>
                <c:pt idx="11873">
                  <c:v>44</c:v>
                </c:pt>
                <c:pt idx="11874">
                  <c:v>44</c:v>
                </c:pt>
                <c:pt idx="11875">
                  <c:v>44</c:v>
                </c:pt>
                <c:pt idx="11876">
                  <c:v>44</c:v>
                </c:pt>
                <c:pt idx="11877">
                  <c:v>44</c:v>
                </c:pt>
                <c:pt idx="11878">
                  <c:v>69</c:v>
                </c:pt>
                <c:pt idx="11879">
                  <c:v>44</c:v>
                </c:pt>
                <c:pt idx="11880">
                  <c:v>44</c:v>
                </c:pt>
                <c:pt idx="11881">
                  <c:v>44</c:v>
                </c:pt>
                <c:pt idx="11882">
                  <c:v>69</c:v>
                </c:pt>
                <c:pt idx="11883">
                  <c:v>44</c:v>
                </c:pt>
                <c:pt idx="11884">
                  <c:v>44</c:v>
                </c:pt>
                <c:pt idx="11885">
                  <c:v>44</c:v>
                </c:pt>
                <c:pt idx="11886">
                  <c:v>44</c:v>
                </c:pt>
                <c:pt idx="11887">
                  <c:v>44</c:v>
                </c:pt>
                <c:pt idx="11888">
                  <c:v>44</c:v>
                </c:pt>
                <c:pt idx="11889">
                  <c:v>44</c:v>
                </c:pt>
                <c:pt idx="11890">
                  <c:v>69</c:v>
                </c:pt>
                <c:pt idx="11891">
                  <c:v>44</c:v>
                </c:pt>
                <c:pt idx="11892">
                  <c:v>44</c:v>
                </c:pt>
                <c:pt idx="11893">
                  <c:v>69</c:v>
                </c:pt>
                <c:pt idx="11894">
                  <c:v>69</c:v>
                </c:pt>
                <c:pt idx="11895">
                  <c:v>69</c:v>
                </c:pt>
                <c:pt idx="11896">
                  <c:v>44</c:v>
                </c:pt>
                <c:pt idx="11897">
                  <c:v>69</c:v>
                </c:pt>
                <c:pt idx="11898">
                  <c:v>44</c:v>
                </c:pt>
                <c:pt idx="11899">
                  <c:v>69</c:v>
                </c:pt>
                <c:pt idx="11900">
                  <c:v>69</c:v>
                </c:pt>
                <c:pt idx="11901">
                  <c:v>69</c:v>
                </c:pt>
                <c:pt idx="11902">
                  <c:v>69</c:v>
                </c:pt>
                <c:pt idx="11903">
                  <c:v>69</c:v>
                </c:pt>
                <c:pt idx="11904">
                  <c:v>69</c:v>
                </c:pt>
                <c:pt idx="11905">
                  <c:v>44</c:v>
                </c:pt>
                <c:pt idx="11906">
                  <c:v>69</c:v>
                </c:pt>
                <c:pt idx="11907">
                  <c:v>69</c:v>
                </c:pt>
                <c:pt idx="11908">
                  <c:v>44</c:v>
                </c:pt>
                <c:pt idx="11909">
                  <c:v>44</c:v>
                </c:pt>
                <c:pt idx="11910">
                  <c:v>44</c:v>
                </c:pt>
                <c:pt idx="11911">
                  <c:v>69</c:v>
                </c:pt>
                <c:pt idx="11912">
                  <c:v>44</c:v>
                </c:pt>
                <c:pt idx="11913">
                  <c:v>69</c:v>
                </c:pt>
                <c:pt idx="11914">
                  <c:v>69</c:v>
                </c:pt>
                <c:pt idx="11915">
                  <c:v>44</c:v>
                </c:pt>
                <c:pt idx="11916">
                  <c:v>69</c:v>
                </c:pt>
                <c:pt idx="11917">
                  <c:v>44</c:v>
                </c:pt>
                <c:pt idx="11918">
                  <c:v>69</c:v>
                </c:pt>
                <c:pt idx="11919">
                  <c:v>69</c:v>
                </c:pt>
                <c:pt idx="11920">
                  <c:v>69</c:v>
                </c:pt>
                <c:pt idx="11921">
                  <c:v>44</c:v>
                </c:pt>
                <c:pt idx="11922">
                  <c:v>69</c:v>
                </c:pt>
                <c:pt idx="11923">
                  <c:v>69</c:v>
                </c:pt>
                <c:pt idx="11924">
                  <c:v>69</c:v>
                </c:pt>
                <c:pt idx="11925">
                  <c:v>44</c:v>
                </c:pt>
                <c:pt idx="11926">
                  <c:v>44</c:v>
                </c:pt>
                <c:pt idx="11927">
                  <c:v>69</c:v>
                </c:pt>
                <c:pt idx="11928">
                  <c:v>44</c:v>
                </c:pt>
                <c:pt idx="11929">
                  <c:v>69</c:v>
                </c:pt>
                <c:pt idx="11930">
                  <c:v>44</c:v>
                </c:pt>
                <c:pt idx="11931">
                  <c:v>69</c:v>
                </c:pt>
                <c:pt idx="11932">
                  <c:v>44</c:v>
                </c:pt>
                <c:pt idx="11933">
                  <c:v>44</c:v>
                </c:pt>
                <c:pt idx="11934">
                  <c:v>44</c:v>
                </c:pt>
                <c:pt idx="11935">
                  <c:v>44</c:v>
                </c:pt>
                <c:pt idx="11936">
                  <c:v>44</c:v>
                </c:pt>
                <c:pt idx="11937">
                  <c:v>44</c:v>
                </c:pt>
                <c:pt idx="11938">
                  <c:v>44</c:v>
                </c:pt>
                <c:pt idx="11939">
                  <c:v>44</c:v>
                </c:pt>
                <c:pt idx="11940">
                  <c:v>44</c:v>
                </c:pt>
                <c:pt idx="11941">
                  <c:v>44</c:v>
                </c:pt>
                <c:pt idx="11942">
                  <c:v>69</c:v>
                </c:pt>
                <c:pt idx="11943">
                  <c:v>69</c:v>
                </c:pt>
                <c:pt idx="11944">
                  <c:v>69</c:v>
                </c:pt>
                <c:pt idx="11945">
                  <c:v>44</c:v>
                </c:pt>
                <c:pt idx="11946">
                  <c:v>69</c:v>
                </c:pt>
                <c:pt idx="11947">
                  <c:v>44</c:v>
                </c:pt>
                <c:pt idx="11948">
                  <c:v>69</c:v>
                </c:pt>
                <c:pt idx="11949">
                  <c:v>69</c:v>
                </c:pt>
                <c:pt idx="11950">
                  <c:v>44</c:v>
                </c:pt>
                <c:pt idx="11951">
                  <c:v>44</c:v>
                </c:pt>
                <c:pt idx="11952">
                  <c:v>44</c:v>
                </c:pt>
                <c:pt idx="11953">
                  <c:v>44</c:v>
                </c:pt>
                <c:pt idx="11954">
                  <c:v>69</c:v>
                </c:pt>
                <c:pt idx="11955">
                  <c:v>44</c:v>
                </c:pt>
                <c:pt idx="11956">
                  <c:v>44</c:v>
                </c:pt>
                <c:pt idx="11957">
                  <c:v>69</c:v>
                </c:pt>
                <c:pt idx="11958">
                  <c:v>69</c:v>
                </c:pt>
                <c:pt idx="11959">
                  <c:v>69</c:v>
                </c:pt>
                <c:pt idx="11960">
                  <c:v>44</c:v>
                </c:pt>
                <c:pt idx="11961">
                  <c:v>44</c:v>
                </c:pt>
                <c:pt idx="11962">
                  <c:v>44</c:v>
                </c:pt>
                <c:pt idx="11963">
                  <c:v>44</c:v>
                </c:pt>
                <c:pt idx="11964">
                  <c:v>44</c:v>
                </c:pt>
                <c:pt idx="11965">
                  <c:v>69</c:v>
                </c:pt>
                <c:pt idx="11966">
                  <c:v>44</c:v>
                </c:pt>
                <c:pt idx="11967">
                  <c:v>44</c:v>
                </c:pt>
                <c:pt idx="11968">
                  <c:v>44</c:v>
                </c:pt>
                <c:pt idx="11969">
                  <c:v>44</c:v>
                </c:pt>
                <c:pt idx="11970">
                  <c:v>69</c:v>
                </c:pt>
                <c:pt idx="11971">
                  <c:v>69</c:v>
                </c:pt>
                <c:pt idx="11972">
                  <c:v>69</c:v>
                </c:pt>
                <c:pt idx="11973">
                  <c:v>69</c:v>
                </c:pt>
                <c:pt idx="11974">
                  <c:v>69</c:v>
                </c:pt>
                <c:pt idx="11975">
                  <c:v>44</c:v>
                </c:pt>
                <c:pt idx="11976">
                  <c:v>44</c:v>
                </c:pt>
                <c:pt idx="11977">
                  <c:v>69</c:v>
                </c:pt>
                <c:pt idx="11978">
                  <c:v>44</c:v>
                </c:pt>
                <c:pt idx="11979">
                  <c:v>69</c:v>
                </c:pt>
                <c:pt idx="11980">
                  <c:v>44</c:v>
                </c:pt>
                <c:pt idx="11981">
                  <c:v>44</c:v>
                </c:pt>
                <c:pt idx="11982">
                  <c:v>44</c:v>
                </c:pt>
                <c:pt idx="11983">
                  <c:v>44</c:v>
                </c:pt>
                <c:pt idx="11984">
                  <c:v>44</c:v>
                </c:pt>
                <c:pt idx="11985">
                  <c:v>44</c:v>
                </c:pt>
                <c:pt idx="11986">
                  <c:v>69</c:v>
                </c:pt>
                <c:pt idx="11987">
                  <c:v>44</c:v>
                </c:pt>
                <c:pt idx="11988">
                  <c:v>69</c:v>
                </c:pt>
                <c:pt idx="11989">
                  <c:v>69</c:v>
                </c:pt>
                <c:pt idx="11990">
                  <c:v>44</c:v>
                </c:pt>
                <c:pt idx="11991">
                  <c:v>69</c:v>
                </c:pt>
                <c:pt idx="11992">
                  <c:v>44</c:v>
                </c:pt>
                <c:pt idx="11993">
                  <c:v>44</c:v>
                </c:pt>
                <c:pt idx="11994">
                  <c:v>44</c:v>
                </c:pt>
                <c:pt idx="11995">
                  <c:v>69</c:v>
                </c:pt>
                <c:pt idx="11996">
                  <c:v>44</c:v>
                </c:pt>
                <c:pt idx="11997">
                  <c:v>44</c:v>
                </c:pt>
                <c:pt idx="11998">
                  <c:v>44</c:v>
                </c:pt>
                <c:pt idx="11999">
                  <c:v>44</c:v>
                </c:pt>
                <c:pt idx="12000">
                  <c:v>44</c:v>
                </c:pt>
                <c:pt idx="12001">
                  <c:v>44</c:v>
                </c:pt>
                <c:pt idx="12002">
                  <c:v>44</c:v>
                </c:pt>
                <c:pt idx="12003">
                  <c:v>69</c:v>
                </c:pt>
                <c:pt idx="12004">
                  <c:v>44</c:v>
                </c:pt>
                <c:pt idx="12005">
                  <c:v>69</c:v>
                </c:pt>
                <c:pt idx="12006">
                  <c:v>44</c:v>
                </c:pt>
                <c:pt idx="12007">
                  <c:v>69</c:v>
                </c:pt>
                <c:pt idx="12008">
                  <c:v>69</c:v>
                </c:pt>
                <c:pt idx="12009">
                  <c:v>44</c:v>
                </c:pt>
                <c:pt idx="12010">
                  <c:v>44</c:v>
                </c:pt>
                <c:pt idx="12011">
                  <c:v>69</c:v>
                </c:pt>
                <c:pt idx="12012">
                  <c:v>44</c:v>
                </c:pt>
                <c:pt idx="12013">
                  <c:v>69</c:v>
                </c:pt>
                <c:pt idx="12014">
                  <c:v>44</c:v>
                </c:pt>
                <c:pt idx="12015">
                  <c:v>69</c:v>
                </c:pt>
                <c:pt idx="12016">
                  <c:v>44</c:v>
                </c:pt>
                <c:pt idx="12017">
                  <c:v>44</c:v>
                </c:pt>
                <c:pt idx="12018">
                  <c:v>44</c:v>
                </c:pt>
                <c:pt idx="12019">
                  <c:v>44</c:v>
                </c:pt>
                <c:pt idx="12020">
                  <c:v>44</c:v>
                </c:pt>
                <c:pt idx="12021">
                  <c:v>69</c:v>
                </c:pt>
                <c:pt idx="12022">
                  <c:v>44</c:v>
                </c:pt>
                <c:pt idx="12023">
                  <c:v>44</c:v>
                </c:pt>
                <c:pt idx="12024">
                  <c:v>69</c:v>
                </c:pt>
                <c:pt idx="12025">
                  <c:v>69</c:v>
                </c:pt>
                <c:pt idx="12026">
                  <c:v>69</c:v>
                </c:pt>
                <c:pt idx="12027">
                  <c:v>69</c:v>
                </c:pt>
                <c:pt idx="12028">
                  <c:v>69</c:v>
                </c:pt>
                <c:pt idx="12029">
                  <c:v>69</c:v>
                </c:pt>
                <c:pt idx="12030">
                  <c:v>69</c:v>
                </c:pt>
                <c:pt idx="12031">
                  <c:v>69</c:v>
                </c:pt>
                <c:pt idx="12032">
                  <c:v>44</c:v>
                </c:pt>
                <c:pt idx="12033">
                  <c:v>69</c:v>
                </c:pt>
                <c:pt idx="12034">
                  <c:v>44</c:v>
                </c:pt>
                <c:pt idx="12035">
                  <c:v>44</c:v>
                </c:pt>
                <c:pt idx="12036">
                  <c:v>69</c:v>
                </c:pt>
                <c:pt idx="12037">
                  <c:v>69</c:v>
                </c:pt>
                <c:pt idx="12038">
                  <c:v>69</c:v>
                </c:pt>
                <c:pt idx="12039">
                  <c:v>69</c:v>
                </c:pt>
                <c:pt idx="12040">
                  <c:v>44</c:v>
                </c:pt>
                <c:pt idx="12041">
                  <c:v>69</c:v>
                </c:pt>
                <c:pt idx="12042">
                  <c:v>69</c:v>
                </c:pt>
              </c:numCache>
            </c:numRef>
          </c:xVal>
          <c:yVal>
            <c:numRef>
              <c:f>'without ids '!$N$2:$N$12044</c:f>
              <c:numCache>
                <c:formatCode>_("$"* #,##0.00_);_("$"* \(#,##0.00\);_("$"* "-"??_);_(@_)</c:formatCode>
                <c:ptCount val="12043"/>
                <c:pt idx="0">
                  <c:v>1946.57</c:v>
                </c:pt>
                <c:pt idx="1">
                  <c:v>42.66</c:v>
                </c:pt>
                <c:pt idx="2">
                  <c:v>18.68</c:v>
                </c:pt>
                <c:pt idx="3">
                  <c:v>45.02</c:v>
                </c:pt>
                <c:pt idx="4">
                  <c:v>19.96</c:v>
                </c:pt>
                <c:pt idx="5">
                  <c:v>76</c:v>
                </c:pt>
                <c:pt idx="6">
                  <c:v>18.88</c:v>
                </c:pt>
                <c:pt idx="7">
                  <c:v>35.700000000000003</c:v>
                </c:pt>
                <c:pt idx="8">
                  <c:v>80</c:v>
                </c:pt>
                <c:pt idx="9">
                  <c:v>1946.57</c:v>
                </c:pt>
                <c:pt idx="10">
                  <c:v>17.12</c:v>
                </c:pt>
                <c:pt idx="11">
                  <c:v>12.52</c:v>
                </c:pt>
                <c:pt idx="12">
                  <c:v>16.190000000000001</c:v>
                </c:pt>
                <c:pt idx="13">
                  <c:v>26.84</c:v>
                </c:pt>
                <c:pt idx="14">
                  <c:v>25.98</c:v>
                </c:pt>
                <c:pt idx="15">
                  <c:v>196</c:v>
                </c:pt>
                <c:pt idx="16">
                  <c:v>6.05</c:v>
                </c:pt>
                <c:pt idx="17">
                  <c:v>18.899999999999999</c:v>
                </c:pt>
                <c:pt idx="18">
                  <c:v>80.819999999999993</c:v>
                </c:pt>
                <c:pt idx="19">
                  <c:v>6.05</c:v>
                </c:pt>
                <c:pt idx="20">
                  <c:v>1946.57</c:v>
                </c:pt>
                <c:pt idx="21">
                  <c:v>73</c:v>
                </c:pt>
                <c:pt idx="22">
                  <c:v>39.14</c:v>
                </c:pt>
                <c:pt idx="23">
                  <c:v>116</c:v>
                </c:pt>
                <c:pt idx="24">
                  <c:v>82</c:v>
                </c:pt>
                <c:pt idx="25">
                  <c:v>1946.57</c:v>
                </c:pt>
                <c:pt idx="26">
                  <c:v>92</c:v>
                </c:pt>
                <c:pt idx="27">
                  <c:v>33.880000000000003</c:v>
                </c:pt>
                <c:pt idx="28">
                  <c:v>1946.57</c:v>
                </c:pt>
                <c:pt idx="29">
                  <c:v>134.44999999999999</c:v>
                </c:pt>
                <c:pt idx="30">
                  <c:v>18.309999999999999</c:v>
                </c:pt>
                <c:pt idx="31">
                  <c:v>11.95</c:v>
                </c:pt>
                <c:pt idx="32">
                  <c:v>91.94</c:v>
                </c:pt>
                <c:pt idx="33">
                  <c:v>20.45</c:v>
                </c:pt>
                <c:pt idx="34">
                  <c:v>1946.57</c:v>
                </c:pt>
                <c:pt idx="35">
                  <c:v>124.92</c:v>
                </c:pt>
                <c:pt idx="36">
                  <c:v>40</c:v>
                </c:pt>
                <c:pt idx="37">
                  <c:v>76</c:v>
                </c:pt>
                <c:pt idx="38">
                  <c:v>24.94</c:v>
                </c:pt>
                <c:pt idx="39">
                  <c:v>10.14</c:v>
                </c:pt>
                <c:pt idx="40">
                  <c:v>80</c:v>
                </c:pt>
                <c:pt idx="41">
                  <c:v>29.6</c:v>
                </c:pt>
                <c:pt idx="42">
                  <c:v>29.92</c:v>
                </c:pt>
                <c:pt idx="43">
                  <c:v>10.59</c:v>
                </c:pt>
                <c:pt idx="44">
                  <c:v>196</c:v>
                </c:pt>
                <c:pt idx="45">
                  <c:v>1946.57</c:v>
                </c:pt>
                <c:pt idx="46">
                  <c:v>23.5</c:v>
                </c:pt>
                <c:pt idx="47">
                  <c:v>16</c:v>
                </c:pt>
                <c:pt idx="48">
                  <c:v>73</c:v>
                </c:pt>
                <c:pt idx="49">
                  <c:v>7.36</c:v>
                </c:pt>
                <c:pt idx="50">
                  <c:v>17.61</c:v>
                </c:pt>
                <c:pt idx="51">
                  <c:v>10.48</c:v>
                </c:pt>
                <c:pt idx="52">
                  <c:v>116</c:v>
                </c:pt>
                <c:pt idx="53">
                  <c:v>20.47</c:v>
                </c:pt>
                <c:pt idx="54">
                  <c:v>9.34</c:v>
                </c:pt>
                <c:pt idx="55">
                  <c:v>1946.57</c:v>
                </c:pt>
                <c:pt idx="56">
                  <c:v>64.97</c:v>
                </c:pt>
                <c:pt idx="57">
                  <c:v>82</c:v>
                </c:pt>
                <c:pt idx="58">
                  <c:v>14.7</c:v>
                </c:pt>
                <c:pt idx="59">
                  <c:v>45.92</c:v>
                </c:pt>
                <c:pt idx="60">
                  <c:v>44.1</c:v>
                </c:pt>
                <c:pt idx="61">
                  <c:v>1946.57</c:v>
                </c:pt>
                <c:pt idx="62">
                  <c:v>92</c:v>
                </c:pt>
                <c:pt idx="63">
                  <c:v>73.53</c:v>
                </c:pt>
                <c:pt idx="64">
                  <c:v>25.63</c:v>
                </c:pt>
                <c:pt idx="65">
                  <c:v>1946.57</c:v>
                </c:pt>
                <c:pt idx="66">
                  <c:v>111.34</c:v>
                </c:pt>
                <c:pt idx="67">
                  <c:v>94.76</c:v>
                </c:pt>
                <c:pt idx="68">
                  <c:v>31.51</c:v>
                </c:pt>
                <c:pt idx="69">
                  <c:v>8.7100000000000009</c:v>
                </c:pt>
                <c:pt idx="70">
                  <c:v>20.53</c:v>
                </c:pt>
                <c:pt idx="71">
                  <c:v>76</c:v>
                </c:pt>
                <c:pt idx="72">
                  <c:v>80</c:v>
                </c:pt>
                <c:pt idx="73">
                  <c:v>37.83</c:v>
                </c:pt>
                <c:pt idx="74">
                  <c:v>94.04</c:v>
                </c:pt>
                <c:pt idx="75">
                  <c:v>21.9</c:v>
                </c:pt>
                <c:pt idx="76">
                  <c:v>1946.57</c:v>
                </c:pt>
                <c:pt idx="77">
                  <c:v>19.399999999999999</c:v>
                </c:pt>
                <c:pt idx="78">
                  <c:v>8.9700000000000006</c:v>
                </c:pt>
                <c:pt idx="79">
                  <c:v>196</c:v>
                </c:pt>
                <c:pt idx="80">
                  <c:v>17.36</c:v>
                </c:pt>
                <c:pt idx="81">
                  <c:v>26.77</c:v>
                </c:pt>
                <c:pt idx="82">
                  <c:v>49.48</c:v>
                </c:pt>
                <c:pt idx="83">
                  <c:v>1946.57</c:v>
                </c:pt>
                <c:pt idx="84">
                  <c:v>16.95</c:v>
                </c:pt>
                <c:pt idx="85">
                  <c:v>73</c:v>
                </c:pt>
                <c:pt idx="86">
                  <c:v>116</c:v>
                </c:pt>
                <c:pt idx="87">
                  <c:v>82</c:v>
                </c:pt>
                <c:pt idx="88">
                  <c:v>22.7</c:v>
                </c:pt>
                <c:pt idx="89">
                  <c:v>30.47</c:v>
                </c:pt>
                <c:pt idx="90">
                  <c:v>11.52</c:v>
                </c:pt>
                <c:pt idx="91">
                  <c:v>8.4700000000000006</c:v>
                </c:pt>
                <c:pt idx="92">
                  <c:v>1946.57</c:v>
                </c:pt>
                <c:pt idx="93">
                  <c:v>12.62</c:v>
                </c:pt>
                <c:pt idx="94">
                  <c:v>10.7</c:v>
                </c:pt>
                <c:pt idx="95">
                  <c:v>22.24</c:v>
                </c:pt>
                <c:pt idx="96">
                  <c:v>33.729999999999997</c:v>
                </c:pt>
                <c:pt idx="97">
                  <c:v>28.3</c:v>
                </c:pt>
                <c:pt idx="98">
                  <c:v>64.010000000000005</c:v>
                </c:pt>
                <c:pt idx="99">
                  <c:v>33.47</c:v>
                </c:pt>
                <c:pt idx="100">
                  <c:v>92</c:v>
                </c:pt>
                <c:pt idx="101">
                  <c:v>38.520000000000003</c:v>
                </c:pt>
                <c:pt idx="102">
                  <c:v>28</c:v>
                </c:pt>
                <c:pt idx="103">
                  <c:v>23.45</c:v>
                </c:pt>
                <c:pt idx="104">
                  <c:v>1630.36</c:v>
                </c:pt>
                <c:pt idx="105">
                  <c:v>26.49</c:v>
                </c:pt>
                <c:pt idx="106">
                  <c:v>18</c:v>
                </c:pt>
                <c:pt idx="107">
                  <c:v>19.12</c:v>
                </c:pt>
                <c:pt idx="108">
                  <c:v>39.24</c:v>
                </c:pt>
                <c:pt idx="109">
                  <c:v>24.93</c:v>
                </c:pt>
                <c:pt idx="110">
                  <c:v>26.3</c:v>
                </c:pt>
                <c:pt idx="111">
                  <c:v>18.55</c:v>
                </c:pt>
                <c:pt idx="112">
                  <c:v>26.89</c:v>
                </c:pt>
                <c:pt idx="113">
                  <c:v>480.51</c:v>
                </c:pt>
                <c:pt idx="114">
                  <c:v>18.79</c:v>
                </c:pt>
                <c:pt idx="115">
                  <c:v>18.91</c:v>
                </c:pt>
                <c:pt idx="116">
                  <c:v>25.88</c:v>
                </c:pt>
                <c:pt idx="117">
                  <c:v>24.63</c:v>
                </c:pt>
                <c:pt idx="118">
                  <c:v>402.09</c:v>
                </c:pt>
                <c:pt idx="119">
                  <c:v>18</c:v>
                </c:pt>
                <c:pt idx="120">
                  <c:v>18.440000000000001</c:v>
                </c:pt>
                <c:pt idx="121">
                  <c:v>25.71</c:v>
                </c:pt>
                <c:pt idx="122">
                  <c:v>21.72</c:v>
                </c:pt>
                <c:pt idx="123">
                  <c:v>26.35</c:v>
                </c:pt>
                <c:pt idx="124">
                  <c:v>179</c:v>
                </c:pt>
                <c:pt idx="125">
                  <c:v>29.71</c:v>
                </c:pt>
                <c:pt idx="126">
                  <c:v>30.13</c:v>
                </c:pt>
                <c:pt idx="127">
                  <c:v>76.540000000000006</c:v>
                </c:pt>
                <c:pt idx="128">
                  <c:v>12.87</c:v>
                </c:pt>
                <c:pt idx="129">
                  <c:v>13.43</c:v>
                </c:pt>
                <c:pt idx="130">
                  <c:v>8.14</c:v>
                </c:pt>
                <c:pt idx="131">
                  <c:v>18</c:v>
                </c:pt>
                <c:pt idx="132">
                  <c:v>39.54</c:v>
                </c:pt>
                <c:pt idx="133">
                  <c:v>7.84</c:v>
                </c:pt>
                <c:pt idx="134">
                  <c:v>39.340000000000003</c:v>
                </c:pt>
                <c:pt idx="135">
                  <c:v>29.7</c:v>
                </c:pt>
                <c:pt idx="136">
                  <c:v>16.399999999999999</c:v>
                </c:pt>
                <c:pt idx="137">
                  <c:v>18</c:v>
                </c:pt>
                <c:pt idx="138">
                  <c:v>189</c:v>
                </c:pt>
                <c:pt idx="139">
                  <c:v>1630.36</c:v>
                </c:pt>
                <c:pt idx="140">
                  <c:v>18</c:v>
                </c:pt>
                <c:pt idx="141">
                  <c:v>18</c:v>
                </c:pt>
                <c:pt idx="142">
                  <c:v>18.84</c:v>
                </c:pt>
                <c:pt idx="143">
                  <c:v>14.18</c:v>
                </c:pt>
                <c:pt idx="144">
                  <c:v>15.54</c:v>
                </c:pt>
                <c:pt idx="145">
                  <c:v>20.149999999999999</c:v>
                </c:pt>
                <c:pt idx="146">
                  <c:v>27.69</c:v>
                </c:pt>
                <c:pt idx="147">
                  <c:v>179</c:v>
                </c:pt>
                <c:pt idx="148">
                  <c:v>26.25</c:v>
                </c:pt>
                <c:pt idx="149">
                  <c:v>32.31</c:v>
                </c:pt>
                <c:pt idx="150">
                  <c:v>34.520000000000003</c:v>
                </c:pt>
                <c:pt idx="151">
                  <c:v>24.22</c:v>
                </c:pt>
                <c:pt idx="152">
                  <c:v>36.18</c:v>
                </c:pt>
                <c:pt idx="153">
                  <c:v>1630.36</c:v>
                </c:pt>
                <c:pt idx="154">
                  <c:v>18</c:v>
                </c:pt>
                <c:pt idx="155">
                  <c:v>41.82</c:v>
                </c:pt>
                <c:pt idx="156">
                  <c:v>172</c:v>
                </c:pt>
                <c:pt idx="157">
                  <c:v>14.57</c:v>
                </c:pt>
                <c:pt idx="158">
                  <c:v>6.48</c:v>
                </c:pt>
                <c:pt idx="159">
                  <c:v>17.95</c:v>
                </c:pt>
                <c:pt idx="160">
                  <c:v>17.07</c:v>
                </c:pt>
                <c:pt idx="161">
                  <c:v>14.01</c:v>
                </c:pt>
                <c:pt idx="162">
                  <c:v>18</c:v>
                </c:pt>
                <c:pt idx="163">
                  <c:v>26.67</c:v>
                </c:pt>
                <c:pt idx="164">
                  <c:v>14.97</c:v>
                </c:pt>
                <c:pt idx="165">
                  <c:v>18.600000000000001</c:v>
                </c:pt>
                <c:pt idx="166">
                  <c:v>39.590000000000003</c:v>
                </c:pt>
                <c:pt idx="167">
                  <c:v>29.74</c:v>
                </c:pt>
                <c:pt idx="168">
                  <c:v>28.12</c:v>
                </c:pt>
                <c:pt idx="169">
                  <c:v>35.22</c:v>
                </c:pt>
                <c:pt idx="170">
                  <c:v>22.15</c:v>
                </c:pt>
                <c:pt idx="171">
                  <c:v>18.72</c:v>
                </c:pt>
                <c:pt idx="172">
                  <c:v>45.88</c:v>
                </c:pt>
                <c:pt idx="173">
                  <c:v>27.23</c:v>
                </c:pt>
                <c:pt idx="174">
                  <c:v>28.06</c:v>
                </c:pt>
                <c:pt idx="175">
                  <c:v>17.39</c:v>
                </c:pt>
                <c:pt idx="176">
                  <c:v>34.89</c:v>
                </c:pt>
                <c:pt idx="177">
                  <c:v>6.66</c:v>
                </c:pt>
                <c:pt idx="178">
                  <c:v>12.36</c:v>
                </c:pt>
                <c:pt idx="179">
                  <c:v>26.05</c:v>
                </c:pt>
                <c:pt idx="180">
                  <c:v>23.43</c:v>
                </c:pt>
                <c:pt idx="181">
                  <c:v>18.3</c:v>
                </c:pt>
                <c:pt idx="182">
                  <c:v>49.67</c:v>
                </c:pt>
                <c:pt idx="183">
                  <c:v>26.3</c:v>
                </c:pt>
                <c:pt idx="184">
                  <c:v>8.41</c:v>
                </c:pt>
                <c:pt idx="185">
                  <c:v>1630.36</c:v>
                </c:pt>
                <c:pt idx="186">
                  <c:v>189</c:v>
                </c:pt>
                <c:pt idx="187">
                  <c:v>18</c:v>
                </c:pt>
                <c:pt idx="188">
                  <c:v>42.76</c:v>
                </c:pt>
                <c:pt idx="189">
                  <c:v>15.4</c:v>
                </c:pt>
                <c:pt idx="190">
                  <c:v>35.44</c:v>
                </c:pt>
                <c:pt idx="191">
                  <c:v>20.69</c:v>
                </c:pt>
                <c:pt idx="192">
                  <c:v>40.28</c:v>
                </c:pt>
                <c:pt idx="193">
                  <c:v>19.739999999999998</c:v>
                </c:pt>
                <c:pt idx="194">
                  <c:v>18</c:v>
                </c:pt>
                <c:pt idx="195">
                  <c:v>1630.36</c:v>
                </c:pt>
                <c:pt idx="196">
                  <c:v>18</c:v>
                </c:pt>
                <c:pt idx="197">
                  <c:v>179</c:v>
                </c:pt>
                <c:pt idx="198">
                  <c:v>26.19</c:v>
                </c:pt>
                <c:pt idx="199">
                  <c:v>172</c:v>
                </c:pt>
                <c:pt idx="200">
                  <c:v>15.28</c:v>
                </c:pt>
                <c:pt idx="201">
                  <c:v>27.26</c:v>
                </c:pt>
                <c:pt idx="202">
                  <c:v>16.5</c:v>
                </c:pt>
                <c:pt idx="203">
                  <c:v>41.15</c:v>
                </c:pt>
                <c:pt idx="204">
                  <c:v>36.950000000000003</c:v>
                </c:pt>
                <c:pt idx="205">
                  <c:v>19.46</c:v>
                </c:pt>
                <c:pt idx="206">
                  <c:v>18</c:v>
                </c:pt>
                <c:pt idx="207">
                  <c:v>28.31</c:v>
                </c:pt>
                <c:pt idx="208">
                  <c:v>25.91</c:v>
                </c:pt>
                <c:pt idx="209">
                  <c:v>24.04</c:v>
                </c:pt>
                <c:pt idx="210">
                  <c:v>33.76</c:v>
                </c:pt>
                <c:pt idx="211">
                  <c:v>15.79</c:v>
                </c:pt>
                <c:pt idx="212">
                  <c:v>1630.36</c:v>
                </c:pt>
                <c:pt idx="213">
                  <c:v>18</c:v>
                </c:pt>
                <c:pt idx="214">
                  <c:v>21.55</c:v>
                </c:pt>
                <c:pt idx="215">
                  <c:v>25.98</c:v>
                </c:pt>
                <c:pt idx="216">
                  <c:v>30.59</c:v>
                </c:pt>
                <c:pt idx="217">
                  <c:v>50.36</c:v>
                </c:pt>
                <c:pt idx="218">
                  <c:v>189</c:v>
                </c:pt>
                <c:pt idx="219">
                  <c:v>20.84</c:v>
                </c:pt>
                <c:pt idx="220">
                  <c:v>20.71</c:v>
                </c:pt>
                <c:pt idx="221">
                  <c:v>26.16</c:v>
                </c:pt>
                <c:pt idx="222">
                  <c:v>7.07</c:v>
                </c:pt>
                <c:pt idx="223">
                  <c:v>16.84</c:v>
                </c:pt>
                <c:pt idx="224">
                  <c:v>41.03</c:v>
                </c:pt>
                <c:pt idx="225">
                  <c:v>33.11</c:v>
                </c:pt>
                <c:pt idx="226">
                  <c:v>32</c:v>
                </c:pt>
                <c:pt idx="227">
                  <c:v>35.43</c:v>
                </c:pt>
                <c:pt idx="228">
                  <c:v>2282.36</c:v>
                </c:pt>
                <c:pt idx="229">
                  <c:v>172</c:v>
                </c:pt>
                <c:pt idx="230">
                  <c:v>15.35</c:v>
                </c:pt>
                <c:pt idx="231">
                  <c:v>35.869999999999997</c:v>
                </c:pt>
                <c:pt idx="232">
                  <c:v>32</c:v>
                </c:pt>
                <c:pt idx="233">
                  <c:v>106.48</c:v>
                </c:pt>
                <c:pt idx="234">
                  <c:v>11.1</c:v>
                </c:pt>
                <c:pt idx="235">
                  <c:v>131</c:v>
                </c:pt>
                <c:pt idx="236">
                  <c:v>2282.36</c:v>
                </c:pt>
                <c:pt idx="237">
                  <c:v>32</c:v>
                </c:pt>
                <c:pt idx="238">
                  <c:v>59.94</c:v>
                </c:pt>
                <c:pt idx="239">
                  <c:v>14.18</c:v>
                </c:pt>
                <c:pt idx="240">
                  <c:v>32</c:v>
                </c:pt>
                <c:pt idx="241">
                  <c:v>2282.36</c:v>
                </c:pt>
                <c:pt idx="242">
                  <c:v>10.77</c:v>
                </c:pt>
                <c:pt idx="243">
                  <c:v>113.76</c:v>
                </c:pt>
                <c:pt idx="244">
                  <c:v>20.97</c:v>
                </c:pt>
                <c:pt idx="245">
                  <c:v>145.91999999999999</c:v>
                </c:pt>
                <c:pt idx="246">
                  <c:v>172</c:v>
                </c:pt>
                <c:pt idx="247">
                  <c:v>21.72</c:v>
                </c:pt>
                <c:pt idx="248">
                  <c:v>147.19</c:v>
                </c:pt>
                <c:pt idx="249">
                  <c:v>145.53</c:v>
                </c:pt>
                <c:pt idx="250">
                  <c:v>31.78</c:v>
                </c:pt>
                <c:pt idx="251">
                  <c:v>32</c:v>
                </c:pt>
                <c:pt idx="252">
                  <c:v>20.94</c:v>
                </c:pt>
                <c:pt idx="253">
                  <c:v>145.02000000000001</c:v>
                </c:pt>
                <c:pt idx="254">
                  <c:v>131</c:v>
                </c:pt>
                <c:pt idx="255">
                  <c:v>32</c:v>
                </c:pt>
                <c:pt idx="256">
                  <c:v>34.770000000000003</c:v>
                </c:pt>
                <c:pt idx="257">
                  <c:v>2282.36</c:v>
                </c:pt>
                <c:pt idx="258">
                  <c:v>10.61</c:v>
                </c:pt>
                <c:pt idx="259">
                  <c:v>81</c:v>
                </c:pt>
                <c:pt idx="260">
                  <c:v>83.58</c:v>
                </c:pt>
                <c:pt idx="261">
                  <c:v>13.22</c:v>
                </c:pt>
                <c:pt idx="262">
                  <c:v>168.74</c:v>
                </c:pt>
                <c:pt idx="263">
                  <c:v>84.15</c:v>
                </c:pt>
                <c:pt idx="264">
                  <c:v>32</c:v>
                </c:pt>
                <c:pt idx="265">
                  <c:v>31.48</c:v>
                </c:pt>
                <c:pt idx="266">
                  <c:v>146.88999999999999</c:v>
                </c:pt>
                <c:pt idx="267">
                  <c:v>161.62</c:v>
                </c:pt>
                <c:pt idx="268">
                  <c:v>20.14</c:v>
                </c:pt>
                <c:pt idx="269">
                  <c:v>13.19</c:v>
                </c:pt>
                <c:pt idx="270">
                  <c:v>10.94</c:v>
                </c:pt>
                <c:pt idx="271">
                  <c:v>70.72</c:v>
                </c:pt>
                <c:pt idx="272">
                  <c:v>146.78</c:v>
                </c:pt>
                <c:pt idx="273">
                  <c:v>32</c:v>
                </c:pt>
                <c:pt idx="274">
                  <c:v>55.26</c:v>
                </c:pt>
                <c:pt idx="275">
                  <c:v>68.41</c:v>
                </c:pt>
                <c:pt idx="276">
                  <c:v>2282.36</c:v>
                </c:pt>
                <c:pt idx="277">
                  <c:v>21.39</c:v>
                </c:pt>
                <c:pt idx="278">
                  <c:v>172</c:v>
                </c:pt>
                <c:pt idx="279">
                  <c:v>77.61</c:v>
                </c:pt>
                <c:pt idx="280">
                  <c:v>32</c:v>
                </c:pt>
                <c:pt idx="281">
                  <c:v>29.68</c:v>
                </c:pt>
                <c:pt idx="282">
                  <c:v>30.53</c:v>
                </c:pt>
                <c:pt idx="283">
                  <c:v>31.23</c:v>
                </c:pt>
                <c:pt idx="284">
                  <c:v>131</c:v>
                </c:pt>
                <c:pt idx="285">
                  <c:v>32</c:v>
                </c:pt>
                <c:pt idx="286">
                  <c:v>31.94</c:v>
                </c:pt>
                <c:pt idx="287">
                  <c:v>2282.36</c:v>
                </c:pt>
                <c:pt idx="288">
                  <c:v>85.21</c:v>
                </c:pt>
                <c:pt idx="289">
                  <c:v>81</c:v>
                </c:pt>
                <c:pt idx="290">
                  <c:v>32</c:v>
                </c:pt>
                <c:pt idx="291">
                  <c:v>148.55000000000001</c:v>
                </c:pt>
                <c:pt idx="292">
                  <c:v>21.24</c:v>
                </c:pt>
                <c:pt idx="293">
                  <c:v>148.22</c:v>
                </c:pt>
                <c:pt idx="294">
                  <c:v>71.64</c:v>
                </c:pt>
                <c:pt idx="295">
                  <c:v>10.53</c:v>
                </c:pt>
                <c:pt idx="296">
                  <c:v>148.63999999999999</c:v>
                </c:pt>
                <c:pt idx="297">
                  <c:v>21.79</c:v>
                </c:pt>
                <c:pt idx="298">
                  <c:v>83.94</c:v>
                </c:pt>
                <c:pt idx="299">
                  <c:v>32</c:v>
                </c:pt>
                <c:pt idx="300">
                  <c:v>2282.36</c:v>
                </c:pt>
                <c:pt idx="301">
                  <c:v>33</c:v>
                </c:pt>
                <c:pt idx="302">
                  <c:v>5.12</c:v>
                </c:pt>
                <c:pt idx="303">
                  <c:v>22.32</c:v>
                </c:pt>
                <c:pt idx="304">
                  <c:v>8.3000000000000007</c:v>
                </c:pt>
                <c:pt idx="305">
                  <c:v>1843.14</c:v>
                </c:pt>
                <c:pt idx="306">
                  <c:v>7.56</c:v>
                </c:pt>
                <c:pt idx="307">
                  <c:v>124</c:v>
                </c:pt>
                <c:pt idx="308">
                  <c:v>84</c:v>
                </c:pt>
                <c:pt idx="309">
                  <c:v>33</c:v>
                </c:pt>
                <c:pt idx="310">
                  <c:v>1843.14</c:v>
                </c:pt>
                <c:pt idx="311">
                  <c:v>42.5</c:v>
                </c:pt>
                <c:pt idx="312">
                  <c:v>33</c:v>
                </c:pt>
                <c:pt idx="313">
                  <c:v>43.57</c:v>
                </c:pt>
                <c:pt idx="314">
                  <c:v>92</c:v>
                </c:pt>
                <c:pt idx="315">
                  <c:v>53.37</c:v>
                </c:pt>
                <c:pt idx="316">
                  <c:v>33</c:v>
                </c:pt>
                <c:pt idx="317">
                  <c:v>16.61</c:v>
                </c:pt>
                <c:pt idx="318">
                  <c:v>1060.8</c:v>
                </c:pt>
                <c:pt idx="319">
                  <c:v>90</c:v>
                </c:pt>
                <c:pt idx="320">
                  <c:v>39.64</c:v>
                </c:pt>
                <c:pt idx="321">
                  <c:v>10.8</c:v>
                </c:pt>
                <c:pt idx="322">
                  <c:v>1843.14</c:v>
                </c:pt>
                <c:pt idx="323">
                  <c:v>57.08</c:v>
                </c:pt>
                <c:pt idx="324">
                  <c:v>103</c:v>
                </c:pt>
                <c:pt idx="325">
                  <c:v>64.14</c:v>
                </c:pt>
                <c:pt idx="326">
                  <c:v>33</c:v>
                </c:pt>
                <c:pt idx="327">
                  <c:v>52.81</c:v>
                </c:pt>
                <c:pt idx="328">
                  <c:v>35.340000000000003</c:v>
                </c:pt>
                <c:pt idx="329">
                  <c:v>85.43</c:v>
                </c:pt>
                <c:pt idx="330">
                  <c:v>124</c:v>
                </c:pt>
                <c:pt idx="331">
                  <c:v>84</c:v>
                </c:pt>
                <c:pt idx="332">
                  <c:v>0.1</c:v>
                </c:pt>
                <c:pt idx="333">
                  <c:v>33</c:v>
                </c:pt>
                <c:pt idx="334">
                  <c:v>23.11</c:v>
                </c:pt>
                <c:pt idx="335">
                  <c:v>27.76</c:v>
                </c:pt>
                <c:pt idx="336">
                  <c:v>1843.14</c:v>
                </c:pt>
                <c:pt idx="337">
                  <c:v>33</c:v>
                </c:pt>
                <c:pt idx="338">
                  <c:v>33</c:v>
                </c:pt>
                <c:pt idx="339">
                  <c:v>92</c:v>
                </c:pt>
                <c:pt idx="340">
                  <c:v>1843.14</c:v>
                </c:pt>
                <c:pt idx="341">
                  <c:v>90</c:v>
                </c:pt>
                <c:pt idx="342">
                  <c:v>103</c:v>
                </c:pt>
                <c:pt idx="343">
                  <c:v>37.21</c:v>
                </c:pt>
                <c:pt idx="344">
                  <c:v>32.9</c:v>
                </c:pt>
                <c:pt idx="345">
                  <c:v>33</c:v>
                </c:pt>
                <c:pt idx="346">
                  <c:v>20.47</c:v>
                </c:pt>
                <c:pt idx="347">
                  <c:v>85.65</c:v>
                </c:pt>
                <c:pt idx="348">
                  <c:v>75.39</c:v>
                </c:pt>
                <c:pt idx="349">
                  <c:v>72.48</c:v>
                </c:pt>
                <c:pt idx="350">
                  <c:v>23.52</c:v>
                </c:pt>
                <c:pt idx="351">
                  <c:v>124</c:v>
                </c:pt>
                <c:pt idx="352">
                  <c:v>84</c:v>
                </c:pt>
                <c:pt idx="353">
                  <c:v>33</c:v>
                </c:pt>
                <c:pt idx="354">
                  <c:v>39.96</c:v>
                </c:pt>
                <c:pt idx="355">
                  <c:v>40.14</c:v>
                </c:pt>
                <c:pt idx="356">
                  <c:v>1843.14</c:v>
                </c:pt>
                <c:pt idx="357">
                  <c:v>10.210000000000001</c:v>
                </c:pt>
                <c:pt idx="358">
                  <c:v>18.36</c:v>
                </c:pt>
                <c:pt idx="359">
                  <c:v>33</c:v>
                </c:pt>
                <c:pt idx="360">
                  <c:v>15.45</c:v>
                </c:pt>
                <c:pt idx="361">
                  <c:v>123.18</c:v>
                </c:pt>
                <c:pt idx="362">
                  <c:v>55.39</c:v>
                </c:pt>
                <c:pt idx="363">
                  <c:v>25</c:v>
                </c:pt>
                <c:pt idx="364">
                  <c:v>46.12</c:v>
                </c:pt>
                <c:pt idx="365">
                  <c:v>52</c:v>
                </c:pt>
                <c:pt idx="366">
                  <c:v>49.75</c:v>
                </c:pt>
                <c:pt idx="367">
                  <c:v>28.69</c:v>
                </c:pt>
                <c:pt idx="368">
                  <c:v>37.6</c:v>
                </c:pt>
                <c:pt idx="369">
                  <c:v>15.77</c:v>
                </c:pt>
                <c:pt idx="370">
                  <c:v>28.92</c:v>
                </c:pt>
                <c:pt idx="371">
                  <c:v>21</c:v>
                </c:pt>
                <c:pt idx="372">
                  <c:v>25</c:v>
                </c:pt>
                <c:pt idx="373">
                  <c:v>52</c:v>
                </c:pt>
                <c:pt idx="374">
                  <c:v>26.36</c:v>
                </c:pt>
                <c:pt idx="375">
                  <c:v>109</c:v>
                </c:pt>
                <c:pt idx="376">
                  <c:v>21</c:v>
                </c:pt>
                <c:pt idx="377">
                  <c:v>284.92</c:v>
                </c:pt>
                <c:pt idx="378">
                  <c:v>25</c:v>
                </c:pt>
                <c:pt idx="379">
                  <c:v>5103.51</c:v>
                </c:pt>
                <c:pt idx="380">
                  <c:v>34.15</c:v>
                </c:pt>
                <c:pt idx="381">
                  <c:v>137</c:v>
                </c:pt>
                <c:pt idx="382">
                  <c:v>27.29</c:v>
                </c:pt>
                <c:pt idx="383">
                  <c:v>177</c:v>
                </c:pt>
                <c:pt idx="384">
                  <c:v>29.41</c:v>
                </c:pt>
                <c:pt idx="385">
                  <c:v>66.48</c:v>
                </c:pt>
                <c:pt idx="386">
                  <c:v>30.39</c:v>
                </c:pt>
                <c:pt idx="387">
                  <c:v>29.57</c:v>
                </c:pt>
                <c:pt idx="388">
                  <c:v>24.38</c:v>
                </c:pt>
                <c:pt idx="389">
                  <c:v>33.950000000000003</c:v>
                </c:pt>
                <c:pt idx="390">
                  <c:v>54.08</c:v>
                </c:pt>
                <c:pt idx="391">
                  <c:v>66.61</c:v>
                </c:pt>
                <c:pt idx="392">
                  <c:v>21</c:v>
                </c:pt>
                <c:pt idx="393">
                  <c:v>13.12</c:v>
                </c:pt>
                <c:pt idx="394">
                  <c:v>24.74</c:v>
                </c:pt>
                <c:pt idx="395">
                  <c:v>20.62</c:v>
                </c:pt>
                <c:pt idx="396">
                  <c:v>43.87</c:v>
                </c:pt>
                <c:pt idx="397">
                  <c:v>25</c:v>
                </c:pt>
                <c:pt idx="398">
                  <c:v>44.53</c:v>
                </c:pt>
                <c:pt idx="399">
                  <c:v>52</c:v>
                </c:pt>
                <c:pt idx="400">
                  <c:v>46.12</c:v>
                </c:pt>
                <c:pt idx="401">
                  <c:v>41.94</c:v>
                </c:pt>
                <c:pt idx="402">
                  <c:v>21</c:v>
                </c:pt>
                <c:pt idx="403">
                  <c:v>25</c:v>
                </c:pt>
                <c:pt idx="404">
                  <c:v>52</c:v>
                </c:pt>
                <c:pt idx="405">
                  <c:v>773.99</c:v>
                </c:pt>
                <c:pt idx="406">
                  <c:v>50.27</c:v>
                </c:pt>
                <c:pt idx="407">
                  <c:v>38.46</c:v>
                </c:pt>
                <c:pt idx="408">
                  <c:v>24.1</c:v>
                </c:pt>
                <c:pt idx="409">
                  <c:v>38.47</c:v>
                </c:pt>
                <c:pt idx="410">
                  <c:v>21</c:v>
                </c:pt>
                <c:pt idx="411">
                  <c:v>15.41</c:v>
                </c:pt>
                <c:pt idx="412">
                  <c:v>53.28</c:v>
                </c:pt>
                <c:pt idx="413">
                  <c:v>33.619999999999997</c:v>
                </c:pt>
                <c:pt idx="414">
                  <c:v>21.86</c:v>
                </c:pt>
                <c:pt idx="415">
                  <c:v>25</c:v>
                </c:pt>
                <c:pt idx="416">
                  <c:v>34.299999999999997</c:v>
                </c:pt>
                <c:pt idx="417">
                  <c:v>12.64</c:v>
                </c:pt>
                <c:pt idx="418">
                  <c:v>52</c:v>
                </c:pt>
                <c:pt idx="419">
                  <c:v>36.590000000000003</c:v>
                </c:pt>
                <c:pt idx="420">
                  <c:v>23.75</c:v>
                </c:pt>
                <c:pt idx="421">
                  <c:v>32.840000000000003</c:v>
                </c:pt>
                <c:pt idx="422">
                  <c:v>19.7</c:v>
                </c:pt>
                <c:pt idx="423">
                  <c:v>21.44</c:v>
                </c:pt>
                <c:pt idx="424">
                  <c:v>17.48</c:v>
                </c:pt>
                <c:pt idx="425">
                  <c:v>21</c:v>
                </c:pt>
                <c:pt idx="426">
                  <c:v>124.14</c:v>
                </c:pt>
                <c:pt idx="427">
                  <c:v>21.1</c:v>
                </c:pt>
                <c:pt idx="428">
                  <c:v>25</c:v>
                </c:pt>
                <c:pt idx="429">
                  <c:v>31.78</c:v>
                </c:pt>
                <c:pt idx="430">
                  <c:v>109</c:v>
                </c:pt>
                <c:pt idx="431">
                  <c:v>52</c:v>
                </c:pt>
                <c:pt idx="432">
                  <c:v>5103.51</c:v>
                </c:pt>
                <c:pt idx="433">
                  <c:v>5103.51</c:v>
                </c:pt>
                <c:pt idx="434">
                  <c:v>30.75</c:v>
                </c:pt>
                <c:pt idx="435">
                  <c:v>116.33</c:v>
                </c:pt>
                <c:pt idx="436">
                  <c:v>7.44</c:v>
                </c:pt>
                <c:pt idx="437">
                  <c:v>41.33</c:v>
                </c:pt>
                <c:pt idx="438">
                  <c:v>137</c:v>
                </c:pt>
                <c:pt idx="439">
                  <c:v>53.55</c:v>
                </c:pt>
                <c:pt idx="440">
                  <c:v>16.09</c:v>
                </c:pt>
                <c:pt idx="441">
                  <c:v>177</c:v>
                </c:pt>
                <c:pt idx="442">
                  <c:v>21</c:v>
                </c:pt>
                <c:pt idx="443">
                  <c:v>48.69</c:v>
                </c:pt>
                <c:pt idx="444">
                  <c:v>17.84</c:v>
                </c:pt>
                <c:pt idx="445">
                  <c:v>25</c:v>
                </c:pt>
                <c:pt idx="446">
                  <c:v>52</c:v>
                </c:pt>
                <c:pt idx="447">
                  <c:v>28.82</c:v>
                </c:pt>
                <c:pt idx="448">
                  <c:v>23.07</c:v>
                </c:pt>
                <c:pt idx="449">
                  <c:v>80.03</c:v>
                </c:pt>
                <c:pt idx="450">
                  <c:v>49.6</c:v>
                </c:pt>
                <c:pt idx="451">
                  <c:v>13.73</c:v>
                </c:pt>
                <c:pt idx="452">
                  <c:v>21</c:v>
                </c:pt>
                <c:pt idx="453">
                  <c:v>18.87</c:v>
                </c:pt>
                <c:pt idx="454">
                  <c:v>38.049999999999997</c:v>
                </c:pt>
                <c:pt idx="455">
                  <c:v>25</c:v>
                </c:pt>
                <c:pt idx="456">
                  <c:v>134.1</c:v>
                </c:pt>
                <c:pt idx="457">
                  <c:v>40.840000000000003</c:v>
                </c:pt>
                <c:pt idx="458">
                  <c:v>55.34</c:v>
                </c:pt>
                <c:pt idx="459">
                  <c:v>52</c:v>
                </c:pt>
                <c:pt idx="460">
                  <c:v>37.520000000000003</c:v>
                </c:pt>
                <c:pt idx="461">
                  <c:v>41.2</c:v>
                </c:pt>
                <c:pt idx="462">
                  <c:v>30.21</c:v>
                </c:pt>
                <c:pt idx="463">
                  <c:v>21</c:v>
                </c:pt>
                <c:pt idx="464">
                  <c:v>64.8</c:v>
                </c:pt>
                <c:pt idx="465">
                  <c:v>25</c:v>
                </c:pt>
                <c:pt idx="466">
                  <c:v>33.72</c:v>
                </c:pt>
                <c:pt idx="467">
                  <c:v>52</c:v>
                </c:pt>
                <c:pt idx="468">
                  <c:v>119.45</c:v>
                </c:pt>
                <c:pt idx="469">
                  <c:v>20.55</c:v>
                </c:pt>
                <c:pt idx="470">
                  <c:v>21</c:v>
                </c:pt>
                <c:pt idx="471">
                  <c:v>25</c:v>
                </c:pt>
                <c:pt idx="472">
                  <c:v>10.130000000000001</c:v>
                </c:pt>
                <c:pt idx="473">
                  <c:v>52</c:v>
                </c:pt>
                <c:pt idx="474">
                  <c:v>14.98</c:v>
                </c:pt>
                <c:pt idx="475">
                  <c:v>109</c:v>
                </c:pt>
                <c:pt idx="476">
                  <c:v>51.14</c:v>
                </c:pt>
                <c:pt idx="477">
                  <c:v>12.87</c:v>
                </c:pt>
                <c:pt idx="478">
                  <c:v>5103.51</c:v>
                </c:pt>
                <c:pt idx="479">
                  <c:v>5103.51</c:v>
                </c:pt>
                <c:pt idx="480">
                  <c:v>137</c:v>
                </c:pt>
                <c:pt idx="481">
                  <c:v>21</c:v>
                </c:pt>
                <c:pt idx="482">
                  <c:v>25</c:v>
                </c:pt>
                <c:pt idx="483">
                  <c:v>177</c:v>
                </c:pt>
                <c:pt idx="484">
                  <c:v>52</c:v>
                </c:pt>
                <c:pt idx="485">
                  <c:v>21</c:v>
                </c:pt>
                <c:pt idx="486">
                  <c:v>25</c:v>
                </c:pt>
                <c:pt idx="487">
                  <c:v>32.020000000000003</c:v>
                </c:pt>
                <c:pt idx="488">
                  <c:v>30.4</c:v>
                </c:pt>
                <c:pt idx="489">
                  <c:v>16.36</c:v>
                </c:pt>
                <c:pt idx="490">
                  <c:v>40.380000000000003</c:v>
                </c:pt>
                <c:pt idx="491">
                  <c:v>52</c:v>
                </c:pt>
                <c:pt idx="492">
                  <c:v>46.29</c:v>
                </c:pt>
                <c:pt idx="493">
                  <c:v>30.7</c:v>
                </c:pt>
                <c:pt idx="494">
                  <c:v>35.08</c:v>
                </c:pt>
                <c:pt idx="495">
                  <c:v>49.05</c:v>
                </c:pt>
                <c:pt idx="496">
                  <c:v>12.3</c:v>
                </c:pt>
                <c:pt idx="497">
                  <c:v>4.96</c:v>
                </c:pt>
                <c:pt idx="498">
                  <c:v>31.65</c:v>
                </c:pt>
                <c:pt idx="499">
                  <c:v>21</c:v>
                </c:pt>
                <c:pt idx="500">
                  <c:v>25</c:v>
                </c:pt>
                <c:pt idx="501">
                  <c:v>10.54</c:v>
                </c:pt>
                <c:pt idx="502">
                  <c:v>22</c:v>
                </c:pt>
                <c:pt idx="503">
                  <c:v>108</c:v>
                </c:pt>
                <c:pt idx="504">
                  <c:v>28.55</c:v>
                </c:pt>
                <c:pt idx="505">
                  <c:v>166.57</c:v>
                </c:pt>
                <c:pt idx="506">
                  <c:v>112</c:v>
                </c:pt>
                <c:pt idx="507">
                  <c:v>22</c:v>
                </c:pt>
                <c:pt idx="508">
                  <c:v>3676.94</c:v>
                </c:pt>
                <c:pt idx="509">
                  <c:v>37.68</c:v>
                </c:pt>
                <c:pt idx="510">
                  <c:v>41.84</c:v>
                </c:pt>
                <c:pt idx="511">
                  <c:v>165</c:v>
                </c:pt>
                <c:pt idx="512">
                  <c:v>38.64</c:v>
                </c:pt>
                <c:pt idx="513">
                  <c:v>22</c:v>
                </c:pt>
                <c:pt idx="514">
                  <c:v>3676.94</c:v>
                </c:pt>
                <c:pt idx="515">
                  <c:v>42.8</c:v>
                </c:pt>
                <c:pt idx="516">
                  <c:v>20.59</c:v>
                </c:pt>
                <c:pt idx="517">
                  <c:v>89.53</c:v>
                </c:pt>
                <c:pt idx="518">
                  <c:v>21.13</c:v>
                </c:pt>
                <c:pt idx="519">
                  <c:v>25.86</c:v>
                </c:pt>
                <c:pt idx="520">
                  <c:v>18.38</c:v>
                </c:pt>
                <c:pt idx="521">
                  <c:v>88</c:v>
                </c:pt>
                <c:pt idx="522">
                  <c:v>153</c:v>
                </c:pt>
                <c:pt idx="523">
                  <c:v>22</c:v>
                </c:pt>
                <c:pt idx="524">
                  <c:v>27.92</c:v>
                </c:pt>
                <c:pt idx="525">
                  <c:v>108</c:v>
                </c:pt>
                <c:pt idx="526">
                  <c:v>112</c:v>
                </c:pt>
                <c:pt idx="527">
                  <c:v>18.89</c:v>
                </c:pt>
                <c:pt idx="528">
                  <c:v>22</c:v>
                </c:pt>
                <c:pt idx="529">
                  <c:v>3676.94</c:v>
                </c:pt>
                <c:pt idx="530">
                  <c:v>19.079999999999998</c:v>
                </c:pt>
                <c:pt idx="531">
                  <c:v>37.92</c:v>
                </c:pt>
                <c:pt idx="532">
                  <c:v>22</c:v>
                </c:pt>
                <c:pt idx="533">
                  <c:v>165</c:v>
                </c:pt>
                <c:pt idx="534">
                  <c:v>22</c:v>
                </c:pt>
                <c:pt idx="535">
                  <c:v>3676.94</c:v>
                </c:pt>
                <c:pt idx="536">
                  <c:v>22</c:v>
                </c:pt>
                <c:pt idx="537">
                  <c:v>88</c:v>
                </c:pt>
                <c:pt idx="538">
                  <c:v>153</c:v>
                </c:pt>
                <c:pt idx="539">
                  <c:v>108</c:v>
                </c:pt>
                <c:pt idx="540">
                  <c:v>22</c:v>
                </c:pt>
                <c:pt idx="541">
                  <c:v>3676.94</c:v>
                </c:pt>
                <c:pt idx="542">
                  <c:v>112</c:v>
                </c:pt>
                <c:pt idx="543">
                  <c:v>22</c:v>
                </c:pt>
                <c:pt idx="544">
                  <c:v>22</c:v>
                </c:pt>
                <c:pt idx="545">
                  <c:v>3676.94</c:v>
                </c:pt>
                <c:pt idx="546">
                  <c:v>165</c:v>
                </c:pt>
                <c:pt idx="547">
                  <c:v>22</c:v>
                </c:pt>
                <c:pt idx="548">
                  <c:v>88</c:v>
                </c:pt>
                <c:pt idx="549">
                  <c:v>153</c:v>
                </c:pt>
                <c:pt idx="550">
                  <c:v>34.799999999999997</c:v>
                </c:pt>
                <c:pt idx="551">
                  <c:v>66.03</c:v>
                </c:pt>
                <c:pt idx="552">
                  <c:v>10.42</c:v>
                </c:pt>
                <c:pt idx="553">
                  <c:v>36</c:v>
                </c:pt>
                <c:pt idx="554">
                  <c:v>9.6999999999999993</c:v>
                </c:pt>
                <c:pt idx="555">
                  <c:v>13.52</c:v>
                </c:pt>
                <c:pt idx="556">
                  <c:v>32.32</c:v>
                </c:pt>
                <c:pt idx="557">
                  <c:v>761.33</c:v>
                </c:pt>
                <c:pt idx="558">
                  <c:v>36</c:v>
                </c:pt>
                <c:pt idx="559">
                  <c:v>14.74</c:v>
                </c:pt>
                <c:pt idx="560">
                  <c:v>10.6</c:v>
                </c:pt>
                <c:pt idx="561">
                  <c:v>7.21</c:v>
                </c:pt>
                <c:pt idx="562">
                  <c:v>10.35</c:v>
                </c:pt>
                <c:pt idx="563">
                  <c:v>11.57</c:v>
                </c:pt>
                <c:pt idx="564">
                  <c:v>18.41</c:v>
                </c:pt>
                <c:pt idx="565">
                  <c:v>113.24</c:v>
                </c:pt>
                <c:pt idx="566">
                  <c:v>761.33</c:v>
                </c:pt>
                <c:pt idx="567">
                  <c:v>39.31</c:v>
                </c:pt>
                <c:pt idx="568">
                  <c:v>36</c:v>
                </c:pt>
                <c:pt idx="569">
                  <c:v>761.33</c:v>
                </c:pt>
                <c:pt idx="570">
                  <c:v>36</c:v>
                </c:pt>
                <c:pt idx="571">
                  <c:v>19.43</c:v>
                </c:pt>
                <c:pt idx="572">
                  <c:v>18.75</c:v>
                </c:pt>
                <c:pt idx="573">
                  <c:v>9.0399999999999991</c:v>
                </c:pt>
                <c:pt idx="574">
                  <c:v>11.2</c:v>
                </c:pt>
                <c:pt idx="575">
                  <c:v>10.94</c:v>
                </c:pt>
                <c:pt idx="576">
                  <c:v>11.45</c:v>
                </c:pt>
                <c:pt idx="577">
                  <c:v>16.37</c:v>
                </c:pt>
                <c:pt idx="578">
                  <c:v>761.33</c:v>
                </c:pt>
                <c:pt idx="579">
                  <c:v>154</c:v>
                </c:pt>
                <c:pt idx="580">
                  <c:v>10.95</c:v>
                </c:pt>
                <c:pt idx="581">
                  <c:v>8.35</c:v>
                </c:pt>
                <c:pt idx="582">
                  <c:v>36</c:v>
                </c:pt>
                <c:pt idx="583">
                  <c:v>4.8499999999999996</c:v>
                </c:pt>
                <c:pt idx="584">
                  <c:v>23.01</c:v>
                </c:pt>
                <c:pt idx="585">
                  <c:v>18.04</c:v>
                </c:pt>
                <c:pt idx="586">
                  <c:v>14.13</c:v>
                </c:pt>
                <c:pt idx="587">
                  <c:v>23.03</c:v>
                </c:pt>
                <c:pt idx="588">
                  <c:v>761.33</c:v>
                </c:pt>
                <c:pt idx="589">
                  <c:v>31.94</c:v>
                </c:pt>
                <c:pt idx="590">
                  <c:v>36</c:v>
                </c:pt>
                <c:pt idx="591">
                  <c:v>17.989999999999998</c:v>
                </c:pt>
                <c:pt idx="592">
                  <c:v>33.21</c:v>
                </c:pt>
                <c:pt idx="593">
                  <c:v>7.53</c:v>
                </c:pt>
                <c:pt idx="594">
                  <c:v>761.33</c:v>
                </c:pt>
                <c:pt idx="595">
                  <c:v>36</c:v>
                </c:pt>
                <c:pt idx="596">
                  <c:v>83.76</c:v>
                </c:pt>
                <c:pt idx="597">
                  <c:v>37.07</c:v>
                </c:pt>
                <c:pt idx="598">
                  <c:v>761.33</c:v>
                </c:pt>
                <c:pt idx="599">
                  <c:v>36</c:v>
                </c:pt>
                <c:pt idx="600">
                  <c:v>18.11</c:v>
                </c:pt>
                <c:pt idx="601">
                  <c:v>16.79</c:v>
                </c:pt>
                <c:pt idx="602">
                  <c:v>4.5</c:v>
                </c:pt>
                <c:pt idx="603">
                  <c:v>20.059999999999999</c:v>
                </c:pt>
                <c:pt idx="604">
                  <c:v>13.05</c:v>
                </c:pt>
                <c:pt idx="605">
                  <c:v>15.38</c:v>
                </c:pt>
                <c:pt idx="606">
                  <c:v>761.33</c:v>
                </c:pt>
                <c:pt idx="607">
                  <c:v>36</c:v>
                </c:pt>
                <c:pt idx="608">
                  <c:v>154</c:v>
                </c:pt>
                <c:pt idx="609">
                  <c:v>17.34</c:v>
                </c:pt>
                <c:pt idx="610">
                  <c:v>19.71</c:v>
                </c:pt>
                <c:pt idx="611">
                  <c:v>761.33</c:v>
                </c:pt>
                <c:pt idx="612">
                  <c:v>10.68</c:v>
                </c:pt>
                <c:pt idx="613">
                  <c:v>13.94</c:v>
                </c:pt>
                <c:pt idx="614">
                  <c:v>36</c:v>
                </c:pt>
                <c:pt idx="615">
                  <c:v>13.24</c:v>
                </c:pt>
                <c:pt idx="616">
                  <c:v>6.4</c:v>
                </c:pt>
                <c:pt idx="617">
                  <c:v>21.52</c:v>
                </c:pt>
                <c:pt idx="618">
                  <c:v>11.18</c:v>
                </c:pt>
                <c:pt idx="619">
                  <c:v>761.33</c:v>
                </c:pt>
                <c:pt idx="620">
                  <c:v>36</c:v>
                </c:pt>
                <c:pt idx="621">
                  <c:v>27.02</c:v>
                </c:pt>
                <c:pt idx="622">
                  <c:v>88.29</c:v>
                </c:pt>
                <c:pt idx="623">
                  <c:v>6.91</c:v>
                </c:pt>
                <c:pt idx="624">
                  <c:v>39.4</c:v>
                </c:pt>
                <c:pt idx="625">
                  <c:v>9.77</c:v>
                </c:pt>
                <c:pt idx="626">
                  <c:v>8.43</c:v>
                </c:pt>
                <c:pt idx="627">
                  <c:v>25.53</c:v>
                </c:pt>
                <c:pt idx="628">
                  <c:v>26.25</c:v>
                </c:pt>
                <c:pt idx="629">
                  <c:v>10.93</c:v>
                </c:pt>
                <c:pt idx="630">
                  <c:v>761.33</c:v>
                </c:pt>
                <c:pt idx="631">
                  <c:v>17.41</c:v>
                </c:pt>
                <c:pt idx="632">
                  <c:v>36</c:v>
                </c:pt>
                <c:pt idx="633">
                  <c:v>140.69</c:v>
                </c:pt>
                <c:pt idx="634">
                  <c:v>21.65</c:v>
                </c:pt>
                <c:pt idx="635">
                  <c:v>42.29</c:v>
                </c:pt>
                <c:pt idx="636">
                  <c:v>28.38</c:v>
                </c:pt>
                <c:pt idx="637">
                  <c:v>16.7</c:v>
                </c:pt>
                <c:pt idx="638">
                  <c:v>52.43</c:v>
                </c:pt>
                <c:pt idx="639">
                  <c:v>16.05</c:v>
                </c:pt>
                <c:pt idx="640">
                  <c:v>7.95</c:v>
                </c:pt>
                <c:pt idx="641">
                  <c:v>16.53</c:v>
                </c:pt>
                <c:pt idx="642">
                  <c:v>761.33</c:v>
                </c:pt>
                <c:pt idx="643">
                  <c:v>35.93</c:v>
                </c:pt>
                <c:pt idx="644">
                  <c:v>36</c:v>
                </c:pt>
                <c:pt idx="645">
                  <c:v>25.2</c:v>
                </c:pt>
                <c:pt idx="646">
                  <c:v>9.33</c:v>
                </c:pt>
                <c:pt idx="647">
                  <c:v>154</c:v>
                </c:pt>
                <c:pt idx="648">
                  <c:v>7.78</c:v>
                </c:pt>
                <c:pt idx="649">
                  <c:v>761.33</c:v>
                </c:pt>
                <c:pt idx="650">
                  <c:v>36</c:v>
                </c:pt>
                <c:pt idx="651">
                  <c:v>16.25</c:v>
                </c:pt>
                <c:pt idx="652">
                  <c:v>14.19</c:v>
                </c:pt>
                <c:pt idx="653">
                  <c:v>3.25</c:v>
                </c:pt>
                <c:pt idx="654">
                  <c:v>14.1</c:v>
                </c:pt>
                <c:pt idx="655">
                  <c:v>1013.67</c:v>
                </c:pt>
                <c:pt idx="656">
                  <c:v>10.67</c:v>
                </c:pt>
                <c:pt idx="657">
                  <c:v>11.28</c:v>
                </c:pt>
                <c:pt idx="658">
                  <c:v>8.99</c:v>
                </c:pt>
                <c:pt idx="659">
                  <c:v>10.32</c:v>
                </c:pt>
                <c:pt idx="660">
                  <c:v>8.11</c:v>
                </c:pt>
                <c:pt idx="661">
                  <c:v>11.23</c:v>
                </c:pt>
                <c:pt idx="662">
                  <c:v>7.7</c:v>
                </c:pt>
                <c:pt idx="663">
                  <c:v>7.99</c:v>
                </c:pt>
                <c:pt idx="664">
                  <c:v>9.4700000000000006</c:v>
                </c:pt>
                <c:pt idx="665">
                  <c:v>195</c:v>
                </c:pt>
                <c:pt idx="666">
                  <c:v>15.3</c:v>
                </c:pt>
                <c:pt idx="667">
                  <c:v>8.99</c:v>
                </c:pt>
                <c:pt idx="668">
                  <c:v>7.61</c:v>
                </c:pt>
                <c:pt idx="669">
                  <c:v>2.08</c:v>
                </c:pt>
                <c:pt idx="670">
                  <c:v>11.29</c:v>
                </c:pt>
                <c:pt idx="671">
                  <c:v>11.28</c:v>
                </c:pt>
                <c:pt idx="672">
                  <c:v>21.58</c:v>
                </c:pt>
                <c:pt idx="673">
                  <c:v>3.48</c:v>
                </c:pt>
                <c:pt idx="674">
                  <c:v>45.05</c:v>
                </c:pt>
                <c:pt idx="675">
                  <c:v>22.23</c:v>
                </c:pt>
                <c:pt idx="676">
                  <c:v>30.44</c:v>
                </c:pt>
                <c:pt idx="677">
                  <c:v>11.22</c:v>
                </c:pt>
                <c:pt idx="678">
                  <c:v>7.59</c:v>
                </c:pt>
                <c:pt idx="679">
                  <c:v>2</c:v>
                </c:pt>
                <c:pt idx="680">
                  <c:v>8.09</c:v>
                </c:pt>
                <c:pt idx="681">
                  <c:v>11.48</c:v>
                </c:pt>
                <c:pt idx="682">
                  <c:v>2.85</c:v>
                </c:pt>
                <c:pt idx="683">
                  <c:v>7.54</c:v>
                </c:pt>
                <c:pt idx="684">
                  <c:v>17.71</c:v>
                </c:pt>
                <c:pt idx="685">
                  <c:v>33.82</c:v>
                </c:pt>
                <c:pt idx="686">
                  <c:v>9.76</c:v>
                </c:pt>
                <c:pt idx="687">
                  <c:v>20</c:v>
                </c:pt>
                <c:pt idx="688">
                  <c:v>36</c:v>
                </c:pt>
                <c:pt idx="689">
                  <c:v>11.14</c:v>
                </c:pt>
                <c:pt idx="690">
                  <c:v>7.85</c:v>
                </c:pt>
                <c:pt idx="691">
                  <c:v>9.43</c:v>
                </c:pt>
                <c:pt idx="692">
                  <c:v>5.55</c:v>
                </c:pt>
                <c:pt idx="693">
                  <c:v>2.4900000000000002</c:v>
                </c:pt>
                <c:pt idx="694">
                  <c:v>11.27</c:v>
                </c:pt>
                <c:pt idx="695">
                  <c:v>8.4</c:v>
                </c:pt>
                <c:pt idx="696">
                  <c:v>3.26</c:v>
                </c:pt>
                <c:pt idx="697">
                  <c:v>1013.67</c:v>
                </c:pt>
                <c:pt idx="698">
                  <c:v>7.57</c:v>
                </c:pt>
                <c:pt idx="699">
                  <c:v>5.81</c:v>
                </c:pt>
                <c:pt idx="700">
                  <c:v>19.579999999999998</c:v>
                </c:pt>
                <c:pt idx="701">
                  <c:v>92</c:v>
                </c:pt>
                <c:pt idx="702">
                  <c:v>9.67</c:v>
                </c:pt>
                <c:pt idx="703">
                  <c:v>3.01</c:v>
                </c:pt>
                <c:pt idx="704">
                  <c:v>4.03</c:v>
                </c:pt>
                <c:pt idx="705">
                  <c:v>4.0199999999999996</c:v>
                </c:pt>
                <c:pt idx="706">
                  <c:v>6.38</c:v>
                </c:pt>
                <c:pt idx="707">
                  <c:v>9.4</c:v>
                </c:pt>
                <c:pt idx="708">
                  <c:v>8.83</c:v>
                </c:pt>
                <c:pt idx="709">
                  <c:v>5.34</c:v>
                </c:pt>
                <c:pt idx="710">
                  <c:v>6.59</c:v>
                </c:pt>
                <c:pt idx="711">
                  <c:v>9.15</c:v>
                </c:pt>
                <c:pt idx="712">
                  <c:v>3.01</c:v>
                </c:pt>
                <c:pt idx="713">
                  <c:v>8.91</c:v>
                </c:pt>
                <c:pt idx="714">
                  <c:v>6.9</c:v>
                </c:pt>
                <c:pt idx="715">
                  <c:v>13.21</c:v>
                </c:pt>
                <c:pt idx="716">
                  <c:v>6.31</c:v>
                </c:pt>
                <c:pt idx="717">
                  <c:v>10.62</c:v>
                </c:pt>
                <c:pt idx="718">
                  <c:v>11.65</c:v>
                </c:pt>
                <c:pt idx="719">
                  <c:v>8.61</c:v>
                </c:pt>
                <c:pt idx="720">
                  <c:v>14.17</c:v>
                </c:pt>
                <c:pt idx="721">
                  <c:v>19.64</c:v>
                </c:pt>
                <c:pt idx="722">
                  <c:v>6.51</c:v>
                </c:pt>
                <c:pt idx="723">
                  <c:v>14.86</c:v>
                </c:pt>
                <c:pt idx="724">
                  <c:v>209.16</c:v>
                </c:pt>
                <c:pt idx="725">
                  <c:v>4.88</c:v>
                </c:pt>
                <c:pt idx="726">
                  <c:v>9.8699999999999992</c:v>
                </c:pt>
                <c:pt idx="727">
                  <c:v>6.01</c:v>
                </c:pt>
                <c:pt idx="728">
                  <c:v>2.89</c:v>
                </c:pt>
                <c:pt idx="729">
                  <c:v>43.91</c:v>
                </c:pt>
                <c:pt idx="730">
                  <c:v>7.49</c:v>
                </c:pt>
                <c:pt idx="731">
                  <c:v>14.46</c:v>
                </c:pt>
                <c:pt idx="732">
                  <c:v>16.77</c:v>
                </c:pt>
                <c:pt idx="733">
                  <c:v>32.99</c:v>
                </c:pt>
                <c:pt idx="734">
                  <c:v>11.61</c:v>
                </c:pt>
                <c:pt idx="735">
                  <c:v>6.97</c:v>
                </c:pt>
                <c:pt idx="736">
                  <c:v>42</c:v>
                </c:pt>
                <c:pt idx="737">
                  <c:v>5.67</c:v>
                </c:pt>
                <c:pt idx="738">
                  <c:v>11.24</c:v>
                </c:pt>
                <c:pt idx="739">
                  <c:v>12.64</c:v>
                </c:pt>
                <c:pt idx="740">
                  <c:v>3.55</c:v>
                </c:pt>
                <c:pt idx="741">
                  <c:v>6.44</c:v>
                </c:pt>
                <c:pt idx="742">
                  <c:v>20</c:v>
                </c:pt>
                <c:pt idx="743">
                  <c:v>36</c:v>
                </c:pt>
                <c:pt idx="744">
                  <c:v>15.09</c:v>
                </c:pt>
                <c:pt idx="745">
                  <c:v>10.56</c:v>
                </c:pt>
                <c:pt idx="746">
                  <c:v>71.12</c:v>
                </c:pt>
                <c:pt idx="747">
                  <c:v>1013.67</c:v>
                </c:pt>
                <c:pt idx="748">
                  <c:v>7.7</c:v>
                </c:pt>
                <c:pt idx="749">
                  <c:v>7.71</c:v>
                </c:pt>
                <c:pt idx="750">
                  <c:v>17.75</c:v>
                </c:pt>
                <c:pt idx="751">
                  <c:v>27.19</c:v>
                </c:pt>
                <c:pt idx="752">
                  <c:v>35.909999999999997</c:v>
                </c:pt>
                <c:pt idx="753">
                  <c:v>5.12</c:v>
                </c:pt>
                <c:pt idx="754">
                  <c:v>5.14</c:v>
                </c:pt>
                <c:pt idx="755">
                  <c:v>22.3</c:v>
                </c:pt>
                <c:pt idx="756">
                  <c:v>6.15</c:v>
                </c:pt>
                <c:pt idx="757">
                  <c:v>35.03</c:v>
                </c:pt>
                <c:pt idx="758">
                  <c:v>6.13</c:v>
                </c:pt>
                <c:pt idx="759">
                  <c:v>14.11</c:v>
                </c:pt>
                <c:pt idx="760">
                  <c:v>16.68</c:v>
                </c:pt>
                <c:pt idx="761">
                  <c:v>16.84</c:v>
                </c:pt>
                <c:pt idx="762">
                  <c:v>15.6</c:v>
                </c:pt>
                <c:pt idx="763">
                  <c:v>4.79</c:v>
                </c:pt>
                <c:pt idx="764">
                  <c:v>4.1100000000000003</c:v>
                </c:pt>
                <c:pt idx="765">
                  <c:v>5.46</c:v>
                </c:pt>
                <c:pt idx="766">
                  <c:v>13.03</c:v>
                </c:pt>
                <c:pt idx="767">
                  <c:v>9.1199999999999992</c:v>
                </c:pt>
                <c:pt idx="768">
                  <c:v>8.34</c:v>
                </c:pt>
                <c:pt idx="769">
                  <c:v>6</c:v>
                </c:pt>
                <c:pt idx="770">
                  <c:v>20</c:v>
                </c:pt>
                <c:pt idx="771">
                  <c:v>36</c:v>
                </c:pt>
                <c:pt idx="772">
                  <c:v>30.58</c:v>
                </c:pt>
                <c:pt idx="773">
                  <c:v>4.33</c:v>
                </c:pt>
                <c:pt idx="774">
                  <c:v>5.35</c:v>
                </c:pt>
                <c:pt idx="775">
                  <c:v>7.6</c:v>
                </c:pt>
                <c:pt idx="776">
                  <c:v>10.96</c:v>
                </c:pt>
                <c:pt idx="777">
                  <c:v>7.94</c:v>
                </c:pt>
                <c:pt idx="778">
                  <c:v>20.91</c:v>
                </c:pt>
                <c:pt idx="779">
                  <c:v>1013.67</c:v>
                </c:pt>
                <c:pt idx="780">
                  <c:v>12.8</c:v>
                </c:pt>
                <c:pt idx="781">
                  <c:v>51.04</c:v>
                </c:pt>
                <c:pt idx="782">
                  <c:v>14.15</c:v>
                </c:pt>
                <c:pt idx="783">
                  <c:v>12.32</c:v>
                </c:pt>
                <c:pt idx="784">
                  <c:v>14.95</c:v>
                </c:pt>
                <c:pt idx="785">
                  <c:v>6.81</c:v>
                </c:pt>
                <c:pt idx="786">
                  <c:v>11.58</c:v>
                </c:pt>
                <c:pt idx="787">
                  <c:v>14.37</c:v>
                </c:pt>
                <c:pt idx="788">
                  <c:v>9.67</c:v>
                </c:pt>
                <c:pt idx="789">
                  <c:v>5.87</c:v>
                </c:pt>
                <c:pt idx="790">
                  <c:v>8.33</c:v>
                </c:pt>
                <c:pt idx="791">
                  <c:v>17.59</c:v>
                </c:pt>
                <c:pt idx="792">
                  <c:v>27.27</c:v>
                </c:pt>
                <c:pt idx="793">
                  <c:v>8.64</c:v>
                </c:pt>
                <c:pt idx="794">
                  <c:v>19.309999999999999</c:v>
                </c:pt>
                <c:pt idx="795">
                  <c:v>26.5</c:v>
                </c:pt>
                <c:pt idx="796">
                  <c:v>6.52</c:v>
                </c:pt>
                <c:pt idx="797">
                  <c:v>8.8699999999999992</c:v>
                </c:pt>
                <c:pt idx="798">
                  <c:v>9.68</c:v>
                </c:pt>
                <c:pt idx="799">
                  <c:v>8.17</c:v>
                </c:pt>
                <c:pt idx="800">
                  <c:v>90.43</c:v>
                </c:pt>
                <c:pt idx="801">
                  <c:v>9.67</c:v>
                </c:pt>
                <c:pt idx="802">
                  <c:v>11.55</c:v>
                </c:pt>
                <c:pt idx="803">
                  <c:v>18.7</c:v>
                </c:pt>
                <c:pt idx="804">
                  <c:v>6.52</c:v>
                </c:pt>
                <c:pt idx="805">
                  <c:v>12.14</c:v>
                </c:pt>
                <c:pt idx="806">
                  <c:v>11.1</c:v>
                </c:pt>
                <c:pt idx="807">
                  <c:v>9.44</c:v>
                </c:pt>
                <c:pt idx="808">
                  <c:v>7.45</c:v>
                </c:pt>
                <c:pt idx="809">
                  <c:v>12.46</c:v>
                </c:pt>
                <c:pt idx="810">
                  <c:v>5.0599999999999996</c:v>
                </c:pt>
                <c:pt idx="811">
                  <c:v>3.75</c:v>
                </c:pt>
                <c:pt idx="812">
                  <c:v>3.95</c:v>
                </c:pt>
                <c:pt idx="813">
                  <c:v>21</c:v>
                </c:pt>
                <c:pt idx="814">
                  <c:v>20</c:v>
                </c:pt>
                <c:pt idx="815">
                  <c:v>36</c:v>
                </c:pt>
                <c:pt idx="816">
                  <c:v>9.73</c:v>
                </c:pt>
                <c:pt idx="817">
                  <c:v>20.58</c:v>
                </c:pt>
                <c:pt idx="818">
                  <c:v>6.76</c:v>
                </c:pt>
                <c:pt idx="819">
                  <c:v>21.2</c:v>
                </c:pt>
                <c:pt idx="820">
                  <c:v>1.59</c:v>
                </c:pt>
                <c:pt idx="821">
                  <c:v>7.09</c:v>
                </c:pt>
                <c:pt idx="822">
                  <c:v>10.7</c:v>
                </c:pt>
                <c:pt idx="823">
                  <c:v>12.69</c:v>
                </c:pt>
                <c:pt idx="824">
                  <c:v>7.76</c:v>
                </c:pt>
                <c:pt idx="825">
                  <c:v>1013.67</c:v>
                </c:pt>
                <c:pt idx="826">
                  <c:v>11.93</c:v>
                </c:pt>
                <c:pt idx="827">
                  <c:v>24.32</c:v>
                </c:pt>
                <c:pt idx="828">
                  <c:v>3.35</c:v>
                </c:pt>
                <c:pt idx="829">
                  <c:v>5.32</c:v>
                </c:pt>
                <c:pt idx="830">
                  <c:v>10.91</c:v>
                </c:pt>
                <c:pt idx="831">
                  <c:v>573.66</c:v>
                </c:pt>
                <c:pt idx="832">
                  <c:v>17.28</c:v>
                </c:pt>
                <c:pt idx="833">
                  <c:v>7.56</c:v>
                </c:pt>
                <c:pt idx="834">
                  <c:v>9.15</c:v>
                </c:pt>
                <c:pt idx="835">
                  <c:v>9.43</c:v>
                </c:pt>
                <c:pt idx="836">
                  <c:v>11.25</c:v>
                </c:pt>
                <c:pt idx="837">
                  <c:v>4.66</c:v>
                </c:pt>
                <c:pt idx="838">
                  <c:v>2.4</c:v>
                </c:pt>
                <c:pt idx="839">
                  <c:v>24.88</c:v>
                </c:pt>
                <c:pt idx="840">
                  <c:v>14.77</c:v>
                </c:pt>
                <c:pt idx="841">
                  <c:v>70.22</c:v>
                </c:pt>
                <c:pt idx="842">
                  <c:v>7.51</c:v>
                </c:pt>
                <c:pt idx="843">
                  <c:v>6.27</c:v>
                </c:pt>
                <c:pt idx="844">
                  <c:v>4.28</c:v>
                </c:pt>
                <c:pt idx="845">
                  <c:v>8.4600000000000009</c:v>
                </c:pt>
                <c:pt idx="846">
                  <c:v>12.15</c:v>
                </c:pt>
                <c:pt idx="847">
                  <c:v>195</c:v>
                </c:pt>
                <c:pt idx="848">
                  <c:v>20</c:v>
                </c:pt>
                <c:pt idx="849">
                  <c:v>36</c:v>
                </c:pt>
                <c:pt idx="850">
                  <c:v>3.86</c:v>
                </c:pt>
                <c:pt idx="851">
                  <c:v>24.31</c:v>
                </c:pt>
                <c:pt idx="852">
                  <c:v>10.39</c:v>
                </c:pt>
                <c:pt idx="853">
                  <c:v>12.57</c:v>
                </c:pt>
                <c:pt idx="854">
                  <c:v>1013.67</c:v>
                </c:pt>
                <c:pt idx="855">
                  <c:v>30.71</c:v>
                </c:pt>
                <c:pt idx="856">
                  <c:v>14.19</c:v>
                </c:pt>
                <c:pt idx="857">
                  <c:v>12.98</c:v>
                </c:pt>
                <c:pt idx="858">
                  <c:v>23.84</c:v>
                </c:pt>
                <c:pt idx="859">
                  <c:v>23.81</c:v>
                </c:pt>
                <c:pt idx="860">
                  <c:v>17.71</c:v>
                </c:pt>
                <c:pt idx="861">
                  <c:v>7.9</c:v>
                </c:pt>
                <c:pt idx="862">
                  <c:v>23.67</c:v>
                </c:pt>
                <c:pt idx="863">
                  <c:v>8.9700000000000006</c:v>
                </c:pt>
                <c:pt idx="864">
                  <c:v>8.7100000000000009</c:v>
                </c:pt>
                <c:pt idx="865">
                  <c:v>17.79</c:v>
                </c:pt>
                <c:pt idx="866">
                  <c:v>13.31</c:v>
                </c:pt>
                <c:pt idx="867">
                  <c:v>3.32</c:v>
                </c:pt>
                <c:pt idx="868">
                  <c:v>5.58</c:v>
                </c:pt>
                <c:pt idx="869">
                  <c:v>10.58</c:v>
                </c:pt>
                <c:pt idx="870">
                  <c:v>6.12</c:v>
                </c:pt>
                <c:pt idx="871">
                  <c:v>10.39</c:v>
                </c:pt>
                <c:pt idx="872">
                  <c:v>6.55</c:v>
                </c:pt>
                <c:pt idx="873">
                  <c:v>10.7</c:v>
                </c:pt>
                <c:pt idx="874">
                  <c:v>11.75</c:v>
                </c:pt>
                <c:pt idx="875">
                  <c:v>19.75</c:v>
                </c:pt>
                <c:pt idx="876">
                  <c:v>14.69</c:v>
                </c:pt>
                <c:pt idx="877">
                  <c:v>6.45</c:v>
                </c:pt>
                <c:pt idx="878">
                  <c:v>97.24</c:v>
                </c:pt>
                <c:pt idx="879">
                  <c:v>18.399999999999999</c:v>
                </c:pt>
                <c:pt idx="880">
                  <c:v>6.69</c:v>
                </c:pt>
                <c:pt idx="881">
                  <c:v>92</c:v>
                </c:pt>
                <c:pt idx="882">
                  <c:v>17.670000000000002</c:v>
                </c:pt>
                <c:pt idx="883">
                  <c:v>17.37</c:v>
                </c:pt>
                <c:pt idx="884">
                  <c:v>6.15</c:v>
                </c:pt>
                <c:pt idx="885">
                  <c:v>14.96</c:v>
                </c:pt>
                <c:pt idx="886">
                  <c:v>6.76</c:v>
                </c:pt>
                <c:pt idx="887">
                  <c:v>20</c:v>
                </c:pt>
                <c:pt idx="888">
                  <c:v>36</c:v>
                </c:pt>
                <c:pt idx="889">
                  <c:v>8.86</c:v>
                </c:pt>
                <c:pt idx="890">
                  <c:v>6.97</c:v>
                </c:pt>
                <c:pt idx="891">
                  <c:v>22.7</c:v>
                </c:pt>
                <c:pt idx="892">
                  <c:v>10.34</c:v>
                </c:pt>
                <c:pt idx="893">
                  <c:v>8.11</c:v>
                </c:pt>
                <c:pt idx="894">
                  <c:v>28.74</c:v>
                </c:pt>
                <c:pt idx="895">
                  <c:v>14.86</c:v>
                </c:pt>
                <c:pt idx="896">
                  <c:v>0.76</c:v>
                </c:pt>
                <c:pt idx="897">
                  <c:v>25.09</c:v>
                </c:pt>
                <c:pt idx="898">
                  <c:v>7.65</c:v>
                </c:pt>
                <c:pt idx="899">
                  <c:v>6.48</c:v>
                </c:pt>
                <c:pt idx="900">
                  <c:v>13.54</c:v>
                </c:pt>
                <c:pt idx="901">
                  <c:v>1013.67</c:v>
                </c:pt>
                <c:pt idx="902">
                  <c:v>21.35</c:v>
                </c:pt>
                <c:pt idx="903">
                  <c:v>7.75</c:v>
                </c:pt>
                <c:pt idx="904">
                  <c:v>7.39</c:v>
                </c:pt>
                <c:pt idx="905">
                  <c:v>12.4</c:v>
                </c:pt>
                <c:pt idx="906">
                  <c:v>11.42</c:v>
                </c:pt>
                <c:pt idx="907">
                  <c:v>4.63</c:v>
                </c:pt>
                <c:pt idx="908">
                  <c:v>33.11</c:v>
                </c:pt>
                <c:pt idx="909">
                  <c:v>10.74</c:v>
                </c:pt>
                <c:pt idx="910">
                  <c:v>11.43</c:v>
                </c:pt>
                <c:pt idx="911">
                  <c:v>9.14</c:v>
                </c:pt>
                <c:pt idx="912">
                  <c:v>5.83</c:v>
                </c:pt>
                <c:pt idx="913">
                  <c:v>11.9</c:v>
                </c:pt>
                <c:pt idx="914">
                  <c:v>20.22</c:v>
                </c:pt>
                <c:pt idx="915">
                  <c:v>14.28</c:v>
                </c:pt>
                <c:pt idx="916">
                  <c:v>8.11</c:v>
                </c:pt>
                <c:pt idx="917">
                  <c:v>4.66</c:v>
                </c:pt>
                <c:pt idx="918">
                  <c:v>7.33</c:v>
                </c:pt>
                <c:pt idx="919">
                  <c:v>11.52</c:v>
                </c:pt>
                <c:pt idx="920">
                  <c:v>13.1</c:v>
                </c:pt>
                <c:pt idx="921">
                  <c:v>26.47</c:v>
                </c:pt>
                <c:pt idx="922">
                  <c:v>5.72</c:v>
                </c:pt>
                <c:pt idx="923">
                  <c:v>6.54</c:v>
                </c:pt>
                <c:pt idx="924">
                  <c:v>12.65</c:v>
                </c:pt>
                <c:pt idx="925">
                  <c:v>16.79</c:v>
                </c:pt>
                <c:pt idx="926">
                  <c:v>12.05</c:v>
                </c:pt>
                <c:pt idx="927">
                  <c:v>13.51</c:v>
                </c:pt>
                <c:pt idx="928">
                  <c:v>20.55</c:v>
                </c:pt>
                <c:pt idx="929">
                  <c:v>7.44</c:v>
                </c:pt>
                <c:pt idx="930">
                  <c:v>22.36</c:v>
                </c:pt>
                <c:pt idx="931">
                  <c:v>3.67</c:v>
                </c:pt>
                <c:pt idx="932">
                  <c:v>38.94</c:v>
                </c:pt>
                <c:pt idx="933">
                  <c:v>11.33</c:v>
                </c:pt>
                <c:pt idx="934">
                  <c:v>11.46</c:v>
                </c:pt>
                <c:pt idx="935">
                  <c:v>16.55</c:v>
                </c:pt>
                <c:pt idx="936">
                  <c:v>4.9800000000000004</c:v>
                </c:pt>
                <c:pt idx="937">
                  <c:v>20</c:v>
                </c:pt>
                <c:pt idx="938">
                  <c:v>36</c:v>
                </c:pt>
                <c:pt idx="939">
                  <c:v>14.85</c:v>
                </c:pt>
                <c:pt idx="940">
                  <c:v>58.31</c:v>
                </c:pt>
                <c:pt idx="941">
                  <c:v>10.8</c:v>
                </c:pt>
                <c:pt idx="942">
                  <c:v>14.13</c:v>
                </c:pt>
                <c:pt idx="943">
                  <c:v>5</c:v>
                </c:pt>
                <c:pt idx="944">
                  <c:v>5.61</c:v>
                </c:pt>
                <c:pt idx="945">
                  <c:v>10.83</c:v>
                </c:pt>
                <c:pt idx="946">
                  <c:v>2.2799999999999998</c:v>
                </c:pt>
                <c:pt idx="947">
                  <c:v>7.93</c:v>
                </c:pt>
                <c:pt idx="948">
                  <c:v>5.79</c:v>
                </c:pt>
                <c:pt idx="949">
                  <c:v>1013.67</c:v>
                </c:pt>
                <c:pt idx="950">
                  <c:v>9.5299999999999994</c:v>
                </c:pt>
                <c:pt idx="951">
                  <c:v>8.44</c:v>
                </c:pt>
                <c:pt idx="952">
                  <c:v>6.4</c:v>
                </c:pt>
                <c:pt idx="953">
                  <c:v>8.08</c:v>
                </c:pt>
                <c:pt idx="954">
                  <c:v>11.77</c:v>
                </c:pt>
                <c:pt idx="955">
                  <c:v>9.6</c:v>
                </c:pt>
                <c:pt idx="956">
                  <c:v>8.2200000000000006</c:v>
                </c:pt>
                <c:pt idx="957">
                  <c:v>6.52</c:v>
                </c:pt>
                <c:pt idx="958">
                  <c:v>5.35</c:v>
                </c:pt>
                <c:pt idx="959">
                  <c:v>23.04</c:v>
                </c:pt>
                <c:pt idx="960">
                  <c:v>12.87</c:v>
                </c:pt>
                <c:pt idx="961">
                  <c:v>11.81</c:v>
                </c:pt>
                <c:pt idx="962">
                  <c:v>16.12</c:v>
                </c:pt>
                <c:pt idx="963">
                  <c:v>9.98</c:v>
                </c:pt>
                <c:pt idx="964">
                  <c:v>15.98</c:v>
                </c:pt>
                <c:pt idx="965">
                  <c:v>18.079999999999998</c:v>
                </c:pt>
                <c:pt idx="966">
                  <c:v>19.989999999999998</c:v>
                </c:pt>
                <c:pt idx="967">
                  <c:v>15.39</c:v>
                </c:pt>
                <c:pt idx="968">
                  <c:v>16.2</c:v>
                </c:pt>
                <c:pt idx="969">
                  <c:v>2.63</c:v>
                </c:pt>
                <c:pt idx="970">
                  <c:v>11.68</c:v>
                </c:pt>
                <c:pt idx="971">
                  <c:v>13.59</c:v>
                </c:pt>
                <c:pt idx="972">
                  <c:v>22.99</c:v>
                </c:pt>
                <c:pt idx="973">
                  <c:v>10.31</c:v>
                </c:pt>
                <c:pt idx="974">
                  <c:v>6.74</c:v>
                </c:pt>
                <c:pt idx="975">
                  <c:v>12.32</c:v>
                </c:pt>
                <c:pt idx="976">
                  <c:v>20</c:v>
                </c:pt>
                <c:pt idx="977">
                  <c:v>6.21</c:v>
                </c:pt>
                <c:pt idx="978">
                  <c:v>36</c:v>
                </c:pt>
                <c:pt idx="979">
                  <c:v>1013.67</c:v>
                </c:pt>
                <c:pt idx="980">
                  <c:v>7.19</c:v>
                </c:pt>
                <c:pt idx="981">
                  <c:v>11.28</c:v>
                </c:pt>
                <c:pt idx="982">
                  <c:v>9.92</c:v>
                </c:pt>
                <c:pt idx="983">
                  <c:v>18.510000000000002</c:v>
                </c:pt>
                <c:pt idx="984">
                  <c:v>25.92</c:v>
                </c:pt>
                <c:pt idx="985">
                  <c:v>16.78</c:v>
                </c:pt>
                <c:pt idx="986">
                  <c:v>8.25</c:v>
                </c:pt>
                <c:pt idx="987">
                  <c:v>7.61</c:v>
                </c:pt>
                <c:pt idx="988">
                  <c:v>4.8899999999999997</c:v>
                </c:pt>
                <c:pt idx="989">
                  <c:v>16.73</c:v>
                </c:pt>
                <c:pt idx="990">
                  <c:v>10.99</c:v>
                </c:pt>
                <c:pt idx="991">
                  <c:v>9.68</c:v>
                </c:pt>
                <c:pt idx="992">
                  <c:v>5.71</c:v>
                </c:pt>
                <c:pt idx="993">
                  <c:v>6.21</c:v>
                </c:pt>
                <c:pt idx="994">
                  <c:v>6.89</c:v>
                </c:pt>
                <c:pt idx="995">
                  <c:v>10.36</c:v>
                </c:pt>
                <c:pt idx="996">
                  <c:v>9.69</c:v>
                </c:pt>
                <c:pt idx="997">
                  <c:v>5.57</c:v>
                </c:pt>
                <c:pt idx="998">
                  <c:v>8.7799999999999994</c:v>
                </c:pt>
                <c:pt idx="999">
                  <c:v>12.45</c:v>
                </c:pt>
                <c:pt idx="1000">
                  <c:v>9.33</c:v>
                </c:pt>
                <c:pt idx="1001">
                  <c:v>18.54</c:v>
                </c:pt>
                <c:pt idx="1002">
                  <c:v>8.1300000000000008</c:v>
                </c:pt>
                <c:pt idx="1003">
                  <c:v>10.45</c:v>
                </c:pt>
                <c:pt idx="1004">
                  <c:v>5.59</c:v>
                </c:pt>
                <c:pt idx="1005">
                  <c:v>6.29</c:v>
                </c:pt>
                <c:pt idx="1006">
                  <c:v>17.5</c:v>
                </c:pt>
                <c:pt idx="1007">
                  <c:v>12.88</c:v>
                </c:pt>
                <c:pt idx="1008">
                  <c:v>17.27</c:v>
                </c:pt>
                <c:pt idx="1009">
                  <c:v>12.68</c:v>
                </c:pt>
                <c:pt idx="1010">
                  <c:v>15.9</c:v>
                </c:pt>
                <c:pt idx="1011">
                  <c:v>23.71</c:v>
                </c:pt>
                <c:pt idx="1012">
                  <c:v>14.37</c:v>
                </c:pt>
                <c:pt idx="1013">
                  <c:v>12.68</c:v>
                </c:pt>
                <c:pt idx="1014">
                  <c:v>24.77</c:v>
                </c:pt>
                <c:pt idx="1015">
                  <c:v>10.33</c:v>
                </c:pt>
                <c:pt idx="1016">
                  <c:v>27.15</c:v>
                </c:pt>
                <c:pt idx="1017">
                  <c:v>10.74</c:v>
                </c:pt>
                <c:pt idx="1018">
                  <c:v>3.3</c:v>
                </c:pt>
                <c:pt idx="1019">
                  <c:v>29.12</c:v>
                </c:pt>
                <c:pt idx="1020">
                  <c:v>5.3</c:v>
                </c:pt>
                <c:pt idx="1021">
                  <c:v>6.4</c:v>
                </c:pt>
                <c:pt idx="1022">
                  <c:v>8.4600000000000009</c:v>
                </c:pt>
                <c:pt idx="1023">
                  <c:v>20</c:v>
                </c:pt>
                <c:pt idx="1024">
                  <c:v>36</c:v>
                </c:pt>
                <c:pt idx="1025">
                  <c:v>19.72</c:v>
                </c:pt>
                <c:pt idx="1026">
                  <c:v>16.14</c:v>
                </c:pt>
                <c:pt idx="1027">
                  <c:v>4.8</c:v>
                </c:pt>
                <c:pt idx="1028">
                  <c:v>10.74</c:v>
                </c:pt>
                <c:pt idx="1029">
                  <c:v>27.49</c:v>
                </c:pt>
                <c:pt idx="1030">
                  <c:v>0.1</c:v>
                </c:pt>
                <c:pt idx="1031">
                  <c:v>195</c:v>
                </c:pt>
                <c:pt idx="1032">
                  <c:v>28.29</c:v>
                </c:pt>
                <c:pt idx="1033">
                  <c:v>22.76</c:v>
                </c:pt>
                <c:pt idx="1034">
                  <c:v>4.32</c:v>
                </c:pt>
                <c:pt idx="1035">
                  <c:v>3.21</c:v>
                </c:pt>
                <c:pt idx="1036">
                  <c:v>20.99</c:v>
                </c:pt>
                <c:pt idx="1037">
                  <c:v>9.86</c:v>
                </c:pt>
                <c:pt idx="1038">
                  <c:v>1013.67</c:v>
                </c:pt>
                <c:pt idx="1039">
                  <c:v>23.19</c:v>
                </c:pt>
                <c:pt idx="1040">
                  <c:v>39.369999999999997</c:v>
                </c:pt>
                <c:pt idx="1041">
                  <c:v>15.68</c:v>
                </c:pt>
                <c:pt idx="1042">
                  <c:v>10.11</c:v>
                </c:pt>
                <c:pt idx="1043">
                  <c:v>6.11</c:v>
                </c:pt>
                <c:pt idx="1044">
                  <c:v>8.3699999999999992</c:v>
                </c:pt>
                <c:pt idx="1045">
                  <c:v>6.71</c:v>
                </c:pt>
                <c:pt idx="1046">
                  <c:v>20.2</c:v>
                </c:pt>
                <c:pt idx="1047">
                  <c:v>20.8</c:v>
                </c:pt>
                <c:pt idx="1048">
                  <c:v>67.12</c:v>
                </c:pt>
                <c:pt idx="1049">
                  <c:v>15.36</c:v>
                </c:pt>
                <c:pt idx="1050">
                  <c:v>10.3</c:v>
                </c:pt>
                <c:pt idx="1051">
                  <c:v>9.98</c:v>
                </c:pt>
                <c:pt idx="1052">
                  <c:v>6.63</c:v>
                </c:pt>
                <c:pt idx="1053">
                  <c:v>14.28</c:v>
                </c:pt>
                <c:pt idx="1054">
                  <c:v>5.8</c:v>
                </c:pt>
                <c:pt idx="1055">
                  <c:v>3.13</c:v>
                </c:pt>
                <c:pt idx="1056">
                  <c:v>19.89</c:v>
                </c:pt>
                <c:pt idx="1057">
                  <c:v>38.94</c:v>
                </c:pt>
                <c:pt idx="1058">
                  <c:v>9.82</c:v>
                </c:pt>
                <c:pt idx="1059">
                  <c:v>5.74</c:v>
                </c:pt>
                <c:pt idx="1060">
                  <c:v>11.13</c:v>
                </c:pt>
                <c:pt idx="1061">
                  <c:v>4.58</c:v>
                </c:pt>
                <c:pt idx="1062">
                  <c:v>15.82</c:v>
                </c:pt>
                <c:pt idx="1063">
                  <c:v>12.19</c:v>
                </c:pt>
                <c:pt idx="1064">
                  <c:v>15.47</c:v>
                </c:pt>
                <c:pt idx="1065">
                  <c:v>11.1</c:v>
                </c:pt>
                <c:pt idx="1066">
                  <c:v>14.22</c:v>
                </c:pt>
                <c:pt idx="1067">
                  <c:v>8.5500000000000007</c:v>
                </c:pt>
                <c:pt idx="1068">
                  <c:v>31.64</c:v>
                </c:pt>
                <c:pt idx="1069">
                  <c:v>10.88</c:v>
                </c:pt>
                <c:pt idx="1070">
                  <c:v>9.99</c:v>
                </c:pt>
                <c:pt idx="1071">
                  <c:v>10.199999999999999</c:v>
                </c:pt>
                <c:pt idx="1072">
                  <c:v>8.23</c:v>
                </c:pt>
                <c:pt idx="1073">
                  <c:v>9.6199999999999992</c:v>
                </c:pt>
                <c:pt idx="1074">
                  <c:v>32.770000000000003</c:v>
                </c:pt>
                <c:pt idx="1075">
                  <c:v>33.94</c:v>
                </c:pt>
                <c:pt idx="1076">
                  <c:v>4.7</c:v>
                </c:pt>
                <c:pt idx="1077">
                  <c:v>22.84</c:v>
                </c:pt>
                <c:pt idx="1078">
                  <c:v>6.59</c:v>
                </c:pt>
                <c:pt idx="1079">
                  <c:v>1452.21</c:v>
                </c:pt>
                <c:pt idx="1080">
                  <c:v>11.66</c:v>
                </c:pt>
                <c:pt idx="1081">
                  <c:v>20.2</c:v>
                </c:pt>
                <c:pt idx="1082">
                  <c:v>25.18</c:v>
                </c:pt>
                <c:pt idx="1083">
                  <c:v>20</c:v>
                </c:pt>
                <c:pt idx="1084">
                  <c:v>16.600000000000001</c:v>
                </c:pt>
                <c:pt idx="1085">
                  <c:v>36</c:v>
                </c:pt>
                <c:pt idx="1086">
                  <c:v>92</c:v>
                </c:pt>
                <c:pt idx="1087">
                  <c:v>13.52</c:v>
                </c:pt>
                <c:pt idx="1088">
                  <c:v>63</c:v>
                </c:pt>
                <c:pt idx="1089">
                  <c:v>1013.67</c:v>
                </c:pt>
                <c:pt idx="1090">
                  <c:v>7</c:v>
                </c:pt>
                <c:pt idx="1091">
                  <c:v>45.11</c:v>
                </c:pt>
                <c:pt idx="1092">
                  <c:v>13.4</c:v>
                </c:pt>
                <c:pt idx="1093">
                  <c:v>12.39</c:v>
                </c:pt>
                <c:pt idx="1094">
                  <c:v>8.57</c:v>
                </c:pt>
                <c:pt idx="1095">
                  <c:v>7.06</c:v>
                </c:pt>
                <c:pt idx="1096">
                  <c:v>67.489999999999995</c:v>
                </c:pt>
                <c:pt idx="1097">
                  <c:v>16.13</c:v>
                </c:pt>
                <c:pt idx="1098">
                  <c:v>10.18</c:v>
                </c:pt>
                <c:pt idx="1099">
                  <c:v>7.01</c:v>
                </c:pt>
                <c:pt idx="1100">
                  <c:v>6.1</c:v>
                </c:pt>
                <c:pt idx="1101">
                  <c:v>10.57</c:v>
                </c:pt>
                <c:pt idx="1102">
                  <c:v>33.36</c:v>
                </c:pt>
                <c:pt idx="1103">
                  <c:v>97.44</c:v>
                </c:pt>
                <c:pt idx="1104">
                  <c:v>4.42</c:v>
                </c:pt>
                <c:pt idx="1105">
                  <c:v>7.41</c:v>
                </c:pt>
                <c:pt idx="1106">
                  <c:v>20.63</c:v>
                </c:pt>
                <c:pt idx="1107">
                  <c:v>21.35</c:v>
                </c:pt>
                <c:pt idx="1108">
                  <c:v>73.92</c:v>
                </c:pt>
                <c:pt idx="1109">
                  <c:v>18.559999999999999</c:v>
                </c:pt>
                <c:pt idx="1110">
                  <c:v>10.08</c:v>
                </c:pt>
                <c:pt idx="1111">
                  <c:v>31.92</c:v>
                </c:pt>
                <c:pt idx="1112">
                  <c:v>15.39</c:v>
                </c:pt>
                <c:pt idx="1113">
                  <c:v>25.66</c:v>
                </c:pt>
                <c:pt idx="1114">
                  <c:v>7.93</c:v>
                </c:pt>
                <c:pt idx="1115">
                  <c:v>9.52</c:v>
                </c:pt>
                <c:pt idx="1116">
                  <c:v>612</c:v>
                </c:pt>
                <c:pt idx="1117">
                  <c:v>13.41</c:v>
                </c:pt>
                <c:pt idx="1118">
                  <c:v>13.42</c:v>
                </c:pt>
                <c:pt idx="1119">
                  <c:v>11.64</c:v>
                </c:pt>
                <c:pt idx="1120">
                  <c:v>6.9</c:v>
                </c:pt>
                <c:pt idx="1121">
                  <c:v>5.72</c:v>
                </c:pt>
                <c:pt idx="1122">
                  <c:v>5.8</c:v>
                </c:pt>
                <c:pt idx="1123">
                  <c:v>15.3</c:v>
                </c:pt>
                <c:pt idx="1124">
                  <c:v>4.67</c:v>
                </c:pt>
                <c:pt idx="1125">
                  <c:v>5.76</c:v>
                </c:pt>
                <c:pt idx="1126">
                  <c:v>35.630000000000003</c:v>
                </c:pt>
                <c:pt idx="1127">
                  <c:v>8.5500000000000007</c:v>
                </c:pt>
                <c:pt idx="1128">
                  <c:v>26.07</c:v>
                </c:pt>
                <c:pt idx="1129">
                  <c:v>15.77</c:v>
                </c:pt>
                <c:pt idx="1130">
                  <c:v>14.5</c:v>
                </c:pt>
                <c:pt idx="1131">
                  <c:v>6.27</c:v>
                </c:pt>
                <c:pt idx="1132">
                  <c:v>3.77</c:v>
                </c:pt>
                <c:pt idx="1133">
                  <c:v>20</c:v>
                </c:pt>
                <c:pt idx="1134">
                  <c:v>36</c:v>
                </c:pt>
                <c:pt idx="1135">
                  <c:v>4.04</c:v>
                </c:pt>
                <c:pt idx="1136">
                  <c:v>1013.67</c:v>
                </c:pt>
                <c:pt idx="1137">
                  <c:v>5.77</c:v>
                </c:pt>
                <c:pt idx="1138">
                  <c:v>4.92</c:v>
                </c:pt>
                <c:pt idx="1139">
                  <c:v>21.83</c:v>
                </c:pt>
                <c:pt idx="1140">
                  <c:v>26.93</c:v>
                </c:pt>
                <c:pt idx="1141">
                  <c:v>11.37</c:v>
                </c:pt>
                <c:pt idx="1142">
                  <c:v>15.85</c:v>
                </c:pt>
                <c:pt idx="1143">
                  <c:v>6</c:v>
                </c:pt>
                <c:pt idx="1144">
                  <c:v>54.18</c:v>
                </c:pt>
                <c:pt idx="1145">
                  <c:v>7.84</c:v>
                </c:pt>
                <c:pt idx="1146">
                  <c:v>13.67</c:v>
                </c:pt>
                <c:pt idx="1147">
                  <c:v>13.58</c:v>
                </c:pt>
                <c:pt idx="1148">
                  <c:v>8.92</c:v>
                </c:pt>
                <c:pt idx="1149">
                  <c:v>7.27</c:v>
                </c:pt>
                <c:pt idx="1150">
                  <c:v>22.06</c:v>
                </c:pt>
                <c:pt idx="1151">
                  <c:v>12.09</c:v>
                </c:pt>
                <c:pt idx="1152">
                  <c:v>8.83</c:v>
                </c:pt>
                <c:pt idx="1153">
                  <c:v>12.3</c:v>
                </c:pt>
                <c:pt idx="1154">
                  <c:v>6.27</c:v>
                </c:pt>
                <c:pt idx="1155">
                  <c:v>6.85</c:v>
                </c:pt>
                <c:pt idx="1156">
                  <c:v>7.62</c:v>
                </c:pt>
                <c:pt idx="1157">
                  <c:v>18.829999999999998</c:v>
                </c:pt>
                <c:pt idx="1158">
                  <c:v>6.93</c:v>
                </c:pt>
                <c:pt idx="1159">
                  <c:v>16.91</c:v>
                </c:pt>
                <c:pt idx="1160">
                  <c:v>4.13</c:v>
                </c:pt>
                <c:pt idx="1161">
                  <c:v>5.55</c:v>
                </c:pt>
                <c:pt idx="1162">
                  <c:v>14.25</c:v>
                </c:pt>
                <c:pt idx="1163">
                  <c:v>17.41</c:v>
                </c:pt>
                <c:pt idx="1164">
                  <c:v>23.63</c:v>
                </c:pt>
                <c:pt idx="1165">
                  <c:v>21.19</c:v>
                </c:pt>
                <c:pt idx="1166">
                  <c:v>9.35</c:v>
                </c:pt>
                <c:pt idx="1167">
                  <c:v>4.71</c:v>
                </c:pt>
                <c:pt idx="1168">
                  <c:v>7.65</c:v>
                </c:pt>
                <c:pt idx="1169">
                  <c:v>9.5399999999999991</c:v>
                </c:pt>
                <c:pt idx="1170">
                  <c:v>9.2799999999999994</c:v>
                </c:pt>
                <c:pt idx="1171">
                  <c:v>21.63</c:v>
                </c:pt>
                <c:pt idx="1172">
                  <c:v>14.15</c:v>
                </c:pt>
                <c:pt idx="1173">
                  <c:v>41.97</c:v>
                </c:pt>
                <c:pt idx="1174">
                  <c:v>20</c:v>
                </c:pt>
                <c:pt idx="1175">
                  <c:v>12.31</c:v>
                </c:pt>
                <c:pt idx="1176">
                  <c:v>36</c:v>
                </c:pt>
                <c:pt idx="1177">
                  <c:v>8.8000000000000007</c:v>
                </c:pt>
                <c:pt idx="1178">
                  <c:v>4.28</c:v>
                </c:pt>
                <c:pt idx="1179">
                  <c:v>9.61</c:v>
                </c:pt>
                <c:pt idx="1180">
                  <c:v>14.74</c:v>
                </c:pt>
                <c:pt idx="1181">
                  <c:v>9.51</c:v>
                </c:pt>
                <c:pt idx="1182">
                  <c:v>10.58</c:v>
                </c:pt>
                <c:pt idx="1183">
                  <c:v>16.88</c:v>
                </c:pt>
                <c:pt idx="1184">
                  <c:v>9.2899999999999991</c:v>
                </c:pt>
                <c:pt idx="1185">
                  <c:v>1013.67</c:v>
                </c:pt>
                <c:pt idx="1186">
                  <c:v>9.1300000000000008</c:v>
                </c:pt>
                <c:pt idx="1187">
                  <c:v>7.45</c:v>
                </c:pt>
                <c:pt idx="1188">
                  <c:v>25.88</c:v>
                </c:pt>
                <c:pt idx="1189">
                  <c:v>8.1199999999999992</c:v>
                </c:pt>
                <c:pt idx="1190">
                  <c:v>17.43</c:v>
                </c:pt>
                <c:pt idx="1191">
                  <c:v>10.91</c:v>
                </c:pt>
                <c:pt idx="1192">
                  <c:v>9.65</c:v>
                </c:pt>
                <c:pt idx="1193">
                  <c:v>5.6</c:v>
                </c:pt>
                <c:pt idx="1194">
                  <c:v>220.38</c:v>
                </c:pt>
                <c:pt idx="1195">
                  <c:v>15.19</c:v>
                </c:pt>
                <c:pt idx="1196">
                  <c:v>16.04</c:v>
                </c:pt>
                <c:pt idx="1197">
                  <c:v>9.99</c:v>
                </c:pt>
                <c:pt idx="1198">
                  <c:v>13.42</c:v>
                </c:pt>
                <c:pt idx="1199">
                  <c:v>17.55</c:v>
                </c:pt>
                <c:pt idx="1200">
                  <c:v>4.3</c:v>
                </c:pt>
                <c:pt idx="1201">
                  <c:v>5.24</c:v>
                </c:pt>
                <c:pt idx="1202">
                  <c:v>4.95</c:v>
                </c:pt>
                <c:pt idx="1203">
                  <c:v>13.98</c:v>
                </c:pt>
                <c:pt idx="1204">
                  <c:v>14.45</c:v>
                </c:pt>
                <c:pt idx="1205">
                  <c:v>10.039999999999999</c:v>
                </c:pt>
                <c:pt idx="1206">
                  <c:v>6.33</c:v>
                </c:pt>
                <c:pt idx="1207">
                  <c:v>6.48</c:v>
                </c:pt>
                <c:pt idx="1208">
                  <c:v>20</c:v>
                </c:pt>
                <c:pt idx="1209">
                  <c:v>36</c:v>
                </c:pt>
                <c:pt idx="1210">
                  <c:v>11.91</c:v>
                </c:pt>
                <c:pt idx="1211">
                  <c:v>16.68</c:v>
                </c:pt>
                <c:pt idx="1212">
                  <c:v>3.62</c:v>
                </c:pt>
                <c:pt idx="1213">
                  <c:v>10.199999999999999</c:v>
                </c:pt>
                <c:pt idx="1214">
                  <c:v>33.51</c:v>
                </c:pt>
                <c:pt idx="1215">
                  <c:v>2.76</c:v>
                </c:pt>
                <c:pt idx="1216">
                  <c:v>4.09</c:v>
                </c:pt>
                <c:pt idx="1217">
                  <c:v>10.46</c:v>
                </c:pt>
                <c:pt idx="1218">
                  <c:v>4.2300000000000004</c:v>
                </c:pt>
                <c:pt idx="1219">
                  <c:v>62.98</c:v>
                </c:pt>
                <c:pt idx="1220">
                  <c:v>1013.67</c:v>
                </c:pt>
                <c:pt idx="1221">
                  <c:v>29.71</c:v>
                </c:pt>
                <c:pt idx="1222">
                  <c:v>10.24</c:v>
                </c:pt>
                <c:pt idx="1223">
                  <c:v>10.74</c:v>
                </c:pt>
                <c:pt idx="1224">
                  <c:v>24.37</c:v>
                </c:pt>
                <c:pt idx="1225">
                  <c:v>16.3</c:v>
                </c:pt>
                <c:pt idx="1226">
                  <c:v>25.88</c:v>
                </c:pt>
                <c:pt idx="1227">
                  <c:v>46.2</c:v>
                </c:pt>
                <c:pt idx="1228">
                  <c:v>13.2</c:v>
                </c:pt>
                <c:pt idx="1229">
                  <c:v>10.130000000000001</c:v>
                </c:pt>
                <c:pt idx="1230">
                  <c:v>15.84</c:v>
                </c:pt>
                <c:pt idx="1231">
                  <c:v>1436.98</c:v>
                </c:pt>
                <c:pt idx="1232">
                  <c:v>171</c:v>
                </c:pt>
                <c:pt idx="1233">
                  <c:v>32.409999999999997</c:v>
                </c:pt>
                <c:pt idx="1234">
                  <c:v>25.93</c:v>
                </c:pt>
                <c:pt idx="1235">
                  <c:v>36.97</c:v>
                </c:pt>
                <c:pt idx="1236">
                  <c:v>24.68</c:v>
                </c:pt>
                <c:pt idx="1237">
                  <c:v>176</c:v>
                </c:pt>
                <c:pt idx="1238">
                  <c:v>20.74</c:v>
                </c:pt>
                <c:pt idx="1239">
                  <c:v>1436.98</c:v>
                </c:pt>
                <c:pt idx="1240">
                  <c:v>1436.98</c:v>
                </c:pt>
                <c:pt idx="1241">
                  <c:v>14.63</c:v>
                </c:pt>
                <c:pt idx="1242">
                  <c:v>46.35</c:v>
                </c:pt>
                <c:pt idx="1243">
                  <c:v>660.99</c:v>
                </c:pt>
                <c:pt idx="1244">
                  <c:v>171</c:v>
                </c:pt>
                <c:pt idx="1245">
                  <c:v>176</c:v>
                </c:pt>
                <c:pt idx="1246">
                  <c:v>1436.98</c:v>
                </c:pt>
                <c:pt idx="1247">
                  <c:v>57.87</c:v>
                </c:pt>
                <c:pt idx="1248">
                  <c:v>44.95</c:v>
                </c:pt>
                <c:pt idx="1249">
                  <c:v>32.89</c:v>
                </c:pt>
                <c:pt idx="1250">
                  <c:v>39.270000000000003</c:v>
                </c:pt>
                <c:pt idx="1251">
                  <c:v>19.510000000000002</c:v>
                </c:pt>
                <c:pt idx="1252">
                  <c:v>23.93</c:v>
                </c:pt>
                <c:pt idx="1253">
                  <c:v>19.440000000000001</c:v>
                </c:pt>
                <c:pt idx="1254">
                  <c:v>909.61</c:v>
                </c:pt>
                <c:pt idx="1255">
                  <c:v>1436.98</c:v>
                </c:pt>
                <c:pt idx="1256">
                  <c:v>28.41</c:v>
                </c:pt>
                <c:pt idx="1257">
                  <c:v>171</c:v>
                </c:pt>
                <c:pt idx="1258">
                  <c:v>176</c:v>
                </c:pt>
                <c:pt idx="1259">
                  <c:v>1436.98</c:v>
                </c:pt>
                <c:pt idx="1260">
                  <c:v>31.45</c:v>
                </c:pt>
                <c:pt idx="1261">
                  <c:v>15.67</c:v>
                </c:pt>
                <c:pt idx="1262">
                  <c:v>50.15</c:v>
                </c:pt>
                <c:pt idx="1263">
                  <c:v>14.14</c:v>
                </c:pt>
                <c:pt idx="1264">
                  <c:v>36.07</c:v>
                </c:pt>
                <c:pt idx="1265">
                  <c:v>21.11</c:v>
                </c:pt>
                <c:pt idx="1266">
                  <c:v>57.32</c:v>
                </c:pt>
                <c:pt idx="1267">
                  <c:v>38.82</c:v>
                </c:pt>
                <c:pt idx="1268">
                  <c:v>50.14</c:v>
                </c:pt>
                <c:pt idx="1269">
                  <c:v>24.85</c:v>
                </c:pt>
                <c:pt idx="1270">
                  <c:v>10.050000000000001</c:v>
                </c:pt>
                <c:pt idx="1271">
                  <c:v>8.5299999999999994</c:v>
                </c:pt>
                <c:pt idx="1272">
                  <c:v>1436.98</c:v>
                </c:pt>
                <c:pt idx="1273">
                  <c:v>12.08</c:v>
                </c:pt>
                <c:pt idx="1274">
                  <c:v>937.73</c:v>
                </c:pt>
                <c:pt idx="1275">
                  <c:v>501.67</c:v>
                </c:pt>
                <c:pt idx="1276">
                  <c:v>15.64</c:v>
                </c:pt>
                <c:pt idx="1277">
                  <c:v>560</c:v>
                </c:pt>
                <c:pt idx="1278">
                  <c:v>29.86</c:v>
                </c:pt>
                <c:pt idx="1279">
                  <c:v>38</c:v>
                </c:pt>
                <c:pt idx="1280">
                  <c:v>13.26</c:v>
                </c:pt>
                <c:pt idx="1281">
                  <c:v>36.5</c:v>
                </c:pt>
                <c:pt idx="1282">
                  <c:v>664.43</c:v>
                </c:pt>
                <c:pt idx="1283">
                  <c:v>2.93</c:v>
                </c:pt>
                <c:pt idx="1284">
                  <c:v>101</c:v>
                </c:pt>
                <c:pt idx="1285">
                  <c:v>25.89</c:v>
                </c:pt>
                <c:pt idx="1286">
                  <c:v>16.23</c:v>
                </c:pt>
                <c:pt idx="1287">
                  <c:v>7.16</c:v>
                </c:pt>
                <c:pt idx="1288">
                  <c:v>14.74</c:v>
                </c:pt>
                <c:pt idx="1289">
                  <c:v>38</c:v>
                </c:pt>
                <c:pt idx="1290">
                  <c:v>664.43</c:v>
                </c:pt>
                <c:pt idx="1291">
                  <c:v>64.5</c:v>
                </c:pt>
                <c:pt idx="1292">
                  <c:v>28.35</c:v>
                </c:pt>
                <c:pt idx="1293">
                  <c:v>4.21</c:v>
                </c:pt>
                <c:pt idx="1294">
                  <c:v>12.16</c:v>
                </c:pt>
                <c:pt idx="1295">
                  <c:v>46</c:v>
                </c:pt>
                <c:pt idx="1296">
                  <c:v>38</c:v>
                </c:pt>
                <c:pt idx="1297">
                  <c:v>664.43</c:v>
                </c:pt>
                <c:pt idx="1298">
                  <c:v>178.28</c:v>
                </c:pt>
                <c:pt idx="1299">
                  <c:v>9.83</c:v>
                </c:pt>
                <c:pt idx="1300">
                  <c:v>38</c:v>
                </c:pt>
                <c:pt idx="1301">
                  <c:v>664.43</c:v>
                </c:pt>
                <c:pt idx="1302">
                  <c:v>38</c:v>
                </c:pt>
                <c:pt idx="1303">
                  <c:v>664.43</c:v>
                </c:pt>
                <c:pt idx="1304">
                  <c:v>1270</c:v>
                </c:pt>
                <c:pt idx="1305">
                  <c:v>38</c:v>
                </c:pt>
                <c:pt idx="1306">
                  <c:v>101</c:v>
                </c:pt>
                <c:pt idx="1307">
                  <c:v>664.43</c:v>
                </c:pt>
                <c:pt idx="1308">
                  <c:v>7.17</c:v>
                </c:pt>
                <c:pt idx="1309">
                  <c:v>30.94</c:v>
                </c:pt>
                <c:pt idx="1310">
                  <c:v>38</c:v>
                </c:pt>
                <c:pt idx="1311">
                  <c:v>664.43</c:v>
                </c:pt>
                <c:pt idx="1312">
                  <c:v>38</c:v>
                </c:pt>
                <c:pt idx="1313">
                  <c:v>664.43</c:v>
                </c:pt>
                <c:pt idx="1314">
                  <c:v>38</c:v>
                </c:pt>
                <c:pt idx="1315">
                  <c:v>664.43</c:v>
                </c:pt>
                <c:pt idx="1316">
                  <c:v>38</c:v>
                </c:pt>
                <c:pt idx="1317">
                  <c:v>664.43</c:v>
                </c:pt>
                <c:pt idx="1318">
                  <c:v>101</c:v>
                </c:pt>
                <c:pt idx="1319">
                  <c:v>38</c:v>
                </c:pt>
                <c:pt idx="1320">
                  <c:v>664.43</c:v>
                </c:pt>
                <c:pt idx="1321">
                  <c:v>38</c:v>
                </c:pt>
                <c:pt idx="1322">
                  <c:v>664.43</c:v>
                </c:pt>
                <c:pt idx="1323">
                  <c:v>38</c:v>
                </c:pt>
                <c:pt idx="1324">
                  <c:v>664.43</c:v>
                </c:pt>
                <c:pt idx="1325">
                  <c:v>43</c:v>
                </c:pt>
                <c:pt idx="1326">
                  <c:v>22</c:v>
                </c:pt>
                <c:pt idx="1327">
                  <c:v>107.67</c:v>
                </c:pt>
                <c:pt idx="1328">
                  <c:v>109</c:v>
                </c:pt>
                <c:pt idx="1329">
                  <c:v>33</c:v>
                </c:pt>
                <c:pt idx="1330">
                  <c:v>95.23</c:v>
                </c:pt>
                <c:pt idx="1331">
                  <c:v>14.24</c:v>
                </c:pt>
                <c:pt idx="1332">
                  <c:v>22.85</c:v>
                </c:pt>
                <c:pt idx="1333">
                  <c:v>36.82</c:v>
                </c:pt>
                <c:pt idx="1334">
                  <c:v>43</c:v>
                </c:pt>
                <c:pt idx="1335">
                  <c:v>22</c:v>
                </c:pt>
                <c:pt idx="1336">
                  <c:v>2101.5100000000002</c:v>
                </c:pt>
                <c:pt idx="1337">
                  <c:v>38.96</c:v>
                </c:pt>
                <c:pt idx="1338">
                  <c:v>16.29</c:v>
                </c:pt>
                <c:pt idx="1339">
                  <c:v>33</c:v>
                </c:pt>
                <c:pt idx="1340">
                  <c:v>34.090000000000003</c:v>
                </c:pt>
                <c:pt idx="1341">
                  <c:v>31.82</c:v>
                </c:pt>
                <c:pt idx="1342">
                  <c:v>23.66</c:v>
                </c:pt>
                <c:pt idx="1343">
                  <c:v>12.64</c:v>
                </c:pt>
                <c:pt idx="1344">
                  <c:v>11.29</c:v>
                </c:pt>
                <c:pt idx="1345">
                  <c:v>42.78</c:v>
                </c:pt>
                <c:pt idx="1346">
                  <c:v>43</c:v>
                </c:pt>
                <c:pt idx="1347">
                  <c:v>45.63</c:v>
                </c:pt>
                <c:pt idx="1348">
                  <c:v>33</c:v>
                </c:pt>
                <c:pt idx="1349">
                  <c:v>1629</c:v>
                </c:pt>
                <c:pt idx="1350">
                  <c:v>11.93</c:v>
                </c:pt>
                <c:pt idx="1351">
                  <c:v>33.520000000000003</c:v>
                </c:pt>
                <c:pt idx="1352">
                  <c:v>67.98</c:v>
                </c:pt>
                <c:pt idx="1353">
                  <c:v>16.489999999999998</c:v>
                </c:pt>
                <c:pt idx="1354">
                  <c:v>24.51</c:v>
                </c:pt>
                <c:pt idx="1355">
                  <c:v>20.61</c:v>
                </c:pt>
                <c:pt idx="1356">
                  <c:v>9.08</c:v>
                </c:pt>
                <c:pt idx="1357">
                  <c:v>30.23</c:v>
                </c:pt>
                <c:pt idx="1358">
                  <c:v>43</c:v>
                </c:pt>
                <c:pt idx="1359">
                  <c:v>22</c:v>
                </c:pt>
                <c:pt idx="1360">
                  <c:v>2101.5100000000002</c:v>
                </c:pt>
                <c:pt idx="1361">
                  <c:v>33</c:v>
                </c:pt>
                <c:pt idx="1362">
                  <c:v>17.8</c:v>
                </c:pt>
                <c:pt idx="1363">
                  <c:v>9.9</c:v>
                </c:pt>
                <c:pt idx="1364">
                  <c:v>65.709999999999994</c:v>
                </c:pt>
                <c:pt idx="1365">
                  <c:v>49.41</c:v>
                </c:pt>
                <c:pt idx="1366">
                  <c:v>43</c:v>
                </c:pt>
                <c:pt idx="1367">
                  <c:v>13.45</c:v>
                </c:pt>
                <c:pt idx="1368">
                  <c:v>22</c:v>
                </c:pt>
                <c:pt idx="1369">
                  <c:v>15.53</c:v>
                </c:pt>
                <c:pt idx="1370">
                  <c:v>33</c:v>
                </c:pt>
                <c:pt idx="1371">
                  <c:v>20.399999999999999</c:v>
                </c:pt>
                <c:pt idx="1372">
                  <c:v>30.5</c:v>
                </c:pt>
                <c:pt idx="1373">
                  <c:v>25.73</c:v>
                </c:pt>
                <c:pt idx="1374">
                  <c:v>98.76</c:v>
                </c:pt>
                <c:pt idx="1375">
                  <c:v>109</c:v>
                </c:pt>
                <c:pt idx="1376">
                  <c:v>19.87</c:v>
                </c:pt>
                <c:pt idx="1377">
                  <c:v>23.84</c:v>
                </c:pt>
                <c:pt idx="1378">
                  <c:v>41.57</c:v>
                </c:pt>
                <c:pt idx="1379">
                  <c:v>43</c:v>
                </c:pt>
                <c:pt idx="1380">
                  <c:v>22</c:v>
                </c:pt>
                <c:pt idx="1381">
                  <c:v>2101.5100000000002</c:v>
                </c:pt>
                <c:pt idx="1382">
                  <c:v>228.08</c:v>
                </c:pt>
                <c:pt idx="1383">
                  <c:v>33</c:v>
                </c:pt>
                <c:pt idx="1384">
                  <c:v>43</c:v>
                </c:pt>
                <c:pt idx="1385">
                  <c:v>22</c:v>
                </c:pt>
                <c:pt idx="1386">
                  <c:v>46.26</c:v>
                </c:pt>
                <c:pt idx="1387">
                  <c:v>33</c:v>
                </c:pt>
                <c:pt idx="1388">
                  <c:v>38.5</c:v>
                </c:pt>
                <c:pt idx="1389">
                  <c:v>43</c:v>
                </c:pt>
                <c:pt idx="1390">
                  <c:v>22</c:v>
                </c:pt>
                <c:pt idx="1391">
                  <c:v>2101.5100000000002</c:v>
                </c:pt>
                <c:pt idx="1392">
                  <c:v>34.4</c:v>
                </c:pt>
                <c:pt idx="1393">
                  <c:v>54.59</c:v>
                </c:pt>
                <c:pt idx="1394">
                  <c:v>33</c:v>
                </c:pt>
                <c:pt idx="1395">
                  <c:v>98.83</c:v>
                </c:pt>
                <c:pt idx="1396">
                  <c:v>30.38</c:v>
                </c:pt>
                <c:pt idx="1397">
                  <c:v>10.27</c:v>
                </c:pt>
                <c:pt idx="1398">
                  <c:v>29.75</c:v>
                </c:pt>
                <c:pt idx="1399">
                  <c:v>23.68</c:v>
                </c:pt>
                <c:pt idx="1400">
                  <c:v>43</c:v>
                </c:pt>
                <c:pt idx="1401">
                  <c:v>22</c:v>
                </c:pt>
                <c:pt idx="1402">
                  <c:v>24.15</c:v>
                </c:pt>
                <c:pt idx="1403">
                  <c:v>22.26</c:v>
                </c:pt>
                <c:pt idx="1404">
                  <c:v>33</c:v>
                </c:pt>
                <c:pt idx="1405">
                  <c:v>13.16</c:v>
                </c:pt>
                <c:pt idx="1406">
                  <c:v>20.22</c:v>
                </c:pt>
                <c:pt idx="1407">
                  <c:v>109</c:v>
                </c:pt>
                <c:pt idx="1408">
                  <c:v>27.98</c:v>
                </c:pt>
                <c:pt idx="1409">
                  <c:v>28.3</c:v>
                </c:pt>
                <c:pt idx="1410">
                  <c:v>28.38</c:v>
                </c:pt>
                <c:pt idx="1411">
                  <c:v>43</c:v>
                </c:pt>
                <c:pt idx="1412">
                  <c:v>22</c:v>
                </c:pt>
                <c:pt idx="1413">
                  <c:v>16.13</c:v>
                </c:pt>
                <c:pt idx="1414">
                  <c:v>2101.5100000000002</c:v>
                </c:pt>
                <c:pt idx="1415">
                  <c:v>17.41</c:v>
                </c:pt>
                <c:pt idx="1416">
                  <c:v>53.24</c:v>
                </c:pt>
                <c:pt idx="1417">
                  <c:v>33</c:v>
                </c:pt>
                <c:pt idx="1418">
                  <c:v>59.05</c:v>
                </c:pt>
                <c:pt idx="1419">
                  <c:v>14.79</c:v>
                </c:pt>
                <c:pt idx="1420">
                  <c:v>67.53</c:v>
                </c:pt>
                <c:pt idx="1421">
                  <c:v>26.95</c:v>
                </c:pt>
                <c:pt idx="1422">
                  <c:v>129.76</c:v>
                </c:pt>
                <c:pt idx="1423">
                  <c:v>60.26</c:v>
                </c:pt>
                <c:pt idx="1424">
                  <c:v>27.86</c:v>
                </c:pt>
                <c:pt idx="1425">
                  <c:v>23.14</c:v>
                </c:pt>
                <c:pt idx="1426">
                  <c:v>43</c:v>
                </c:pt>
                <c:pt idx="1427">
                  <c:v>22</c:v>
                </c:pt>
                <c:pt idx="1428">
                  <c:v>31.7</c:v>
                </c:pt>
                <c:pt idx="1429">
                  <c:v>33</c:v>
                </c:pt>
                <c:pt idx="1430">
                  <c:v>43</c:v>
                </c:pt>
                <c:pt idx="1431">
                  <c:v>22</c:v>
                </c:pt>
                <c:pt idx="1432">
                  <c:v>2101.5100000000002</c:v>
                </c:pt>
                <c:pt idx="1433">
                  <c:v>33</c:v>
                </c:pt>
                <c:pt idx="1434">
                  <c:v>131.72999999999999</c:v>
                </c:pt>
                <c:pt idx="1435">
                  <c:v>34.659999999999997</c:v>
                </c:pt>
                <c:pt idx="1436">
                  <c:v>10.94</c:v>
                </c:pt>
                <c:pt idx="1437">
                  <c:v>43</c:v>
                </c:pt>
                <c:pt idx="1438">
                  <c:v>22</c:v>
                </c:pt>
                <c:pt idx="1439">
                  <c:v>26.3</c:v>
                </c:pt>
                <c:pt idx="1440">
                  <c:v>51.65</c:v>
                </c:pt>
                <c:pt idx="1441">
                  <c:v>38.869999999999997</c:v>
                </c:pt>
                <c:pt idx="1442">
                  <c:v>22.37</c:v>
                </c:pt>
                <c:pt idx="1443">
                  <c:v>33</c:v>
                </c:pt>
                <c:pt idx="1444">
                  <c:v>109.68</c:v>
                </c:pt>
                <c:pt idx="1445">
                  <c:v>43</c:v>
                </c:pt>
                <c:pt idx="1446">
                  <c:v>47</c:v>
                </c:pt>
                <c:pt idx="1447">
                  <c:v>70.5</c:v>
                </c:pt>
                <c:pt idx="1448">
                  <c:v>38.86</c:v>
                </c:pt>
                <c:pt idx="1449">
                  <c:v>78.16</c:v>
                </c:pt>
                <c:pt idx="1450">
                  <c:v>22</c:v>
                </c:pt>
                <c:pt idx="1451">
                  <c:v>47</c:v>
                </c:pt>
                <c:pt idx="1452">
                  <c:v>49.34</c:v>
                </c:pt>
                <c:pt idx="1453">
                  <c:v>39.869999999999997</c:v>
                </c:pt>
                <c:pt idx="1454">
                  <c:v>22</c:v>
                </c:pt>
                <c:pt idx="1455">
                  <c:v>149</c:v>
                </c:pt>
                <c:pt idx="1456">
                  <c:v>26.49</c:v>
                </c:pt>
                <c:pt idx="1457">
                  <c:v>38.94</c:v>
                </c:pt>
                <c:pt idx="1458">
                  <c:v>43.6</c:v>
                </c:pt>
                <c:pt idx="1459">
                  <c:v>24.63</c:v>
                </c:pt>
                <c:pt idx="1460">
                  <c:v>52.78</c:v>
                </c:pt>
                <c:pt idx="1461">
                  <c:v>28.58</c:v>
                </c:pt>
                <c:pt idx="1462">
                  <c:v>15.89</c:v>
                </c:pt>
                <c:pt idx="1463">
                  <c:v>80.400000000000006</c:v>
                </c:pt>
                <c:pt idx="1464">
                  <c:v>168</c:v>
                </c:pt>
                <c:pt idx="1465">
                  <c:v>22</c:v>
                </c:pt>
                <c:pt idx="1466">
                  <c:v>46.51</c:v>
                </c:pt>
                <c:pt idx="1467">
                  <c:v>86.46</c:v>
                </c:pt>
                <c:pt idx="1468">
                  <c:v>47</c:v>
                </c:pt>
                <c:pt idx="1469">
                  <c:v>19.52</c:v>
                </c:pt>
                <c:pt idx="1470">
                  <c:v>4910.8999999999996</c:v>
                </c:pt>
                <c:pt idx="1471">
                  <c:v>60.58</c:v>
                </c:pt>
                <c:pt idx="1472">
                  <c:v>22.89</c:v>
                </c:pt>
                <c:pt idx="1473">
                  <c:v>22.9</c:v>
                </c:pt>
                <c:pt idx="1474">
                  <c:v>22</c:v>
                </c:pt>
                <c:pt idx="1475">
                  <c:v>25.54</c:v>
                </c:pt>
                <c:pt idx="1476">
                  <c:v>13.32</c:v>
                </c:pt>
                <c:pt idx="1477">
                  <c:v>47</c:v>
                </c:pt>
                <c:pt idx="1478">
                  <c:v>15.2</c:v>
                </c:pt>
                <c:pt idx="1479">
                  <c:v>51.59</c:v>
                </c:pt>
                <c:pt idx="1480">
                  <c:v>28.46</c:v>
                </c:pt>
                <c:pt idx="1481">
                  <c:v>22</c:v>
                </c:pt>
                <c:pt idx="1482">
                  <c:v>14.97</c:v>
                </c:pt>
                <c:pt idx="1483">
                  <c:v>47</c:v>
                </c:pt>
                <c:pt idx="1484">
                  <c:v>45.41</c:v>
                </c:pt>
                <c:pt idx="1485">
                  <c:v>22</c:v>
                </c:pt>
                <c:pt idx="1486">
                  <c:v>121.82</c:v>
                </c:pt>
                <c:pt idx="1487">
                  <c:v>58.61</c:v>
                </c:pt>
                <c:pt idx="1488">
                  <c:v>0.1</c:v>
                </c:pt>
                <c:pt idx="1489">
                  <c:v>44.7</c:v>
                </c:pt>
                <c:pt idx="1490">
                  <c:v>35.33</c:v>
                </c:pt>
                <c:pt idx="1491">
                  <c:v>47</c:v>
                </c:pt>
                <c:pt idx="1492">
                  <c:v>149</c:v>
                </c:pt>
                <c:pt idx="1493">
                  <c:v>151.34</c:v>
                </c:pt>
                <c:pt idx="1494">
                  <c:v>47.69</c:v>
                </c:pt>
                <c:pt idx="1495">
                  <c:v>23.96</c:v>
                </c:pt>
                <c:pt idx="1496">
                  <c:v>59.04</c:v>
                </c:pt>
                <c:pt idx="1497">
                  <c:v>22</c:v>
                </c:pt>
                <c:pt idx="1498">
                  <c:v>143.57</c:v>
                </c:pt>
                <c:pt idx="1499">
                  <c:v>41.91</c:v>
                </c:pt>
                <c:pt idx="1500">
                  <c:v>90.88</c:v>
                </c:pt>
                <c:pt idx="1501">
                  <c:v>62.71</c:v>
                </c:pt>
                <c:pt idx="1502">
                  <c:v>64.430000000000007</c:v>
                </c:pt>
                <c:pt idx="1503">
                  <c:v>61.26</c:v>
                </c:pt>
                <c:pt idx="1504">
                  <c:v>168</c:v>
                </c:pt>
                <c:pt idx="1505">
                  <c:v>47</c:v>
                </c:pt>
                <c:pt idx="1506">
                  <c:v>33.85</c:v>
                </c:pt>
                <c:pt idx="1507">
                  <c:v>142.35</c:v>
                </c:pt>
                <c:pt idx="1508">
                  <c:v>50.03</c:v>
                </c:pt>
                <c:pt idx="1509">
                  <c:v>22</c:v>
                </c:pt>
                <c:pt idx="1510">
                  <c:v>47.52</c:v>
                </c:pt>
                <c:pt idx="1511">
                  <c:v>138.01</c:v>
                </c:pt>
                <c:pt idx="1512">
                  <c:v>207.68</c:v>
                </c:pt>
                <c:pt idx="1513">
                  <c:v>47</c:v>
                </c:pt>
                <c:pt idx="1514">
                  <c:v>244.14</c:v>
                </c:pt>
                <c:pt idx="1515">
                  <c:v>44.57</c:v>
                </c:pt>
                <c:pt idx="1516">
                  <c:v>65.62</c:v>
                </c:pt>
                <c:pt idx="1517">
                  <c:v>22</c:v>
                </c:pt>
                <c:pt idx="1518">
                  <c:v>47</c:v>
                </c:pt>
                <c:pt idx="1519">
                  <c:v>90.62</c:v>
                </c:pt>
                <c:pt idx="1520">
                  <c:v>143.85</c:v>
                </c:pt>
                <c:pt idx="1521">
                  <c:v>22</c:v>
                </c:pt>
                <c:pt idx="1522">
                  <c:v>31.53</c:v>
                </c:pt>
                <c:pt idx="1523">
                  <c:v>44.55</c:v>
                </c:pt>
                <c:pt idx="1524">
                  <c:v>47</c:v>
                </c:pt>
                <c:pt idx="1525">
                  <c:v>149</c:v>
                </c:pt>
                <c:pt idx="1526">
                  <c:v>22</c:v>
                </c:pt>
                <c:pt idx="1527">
                  <c:v>47</c:v>
                </c:pt>
                <c:pt idx="1528">
                  <c:v>168</c:v>
                </c:pt>
                <c:pt idx="1529">
                  <c:v>73.61</c:v>
                </c:pt>
                <c:pt idx="1530">
                  <c:v>120.34</c:v>
                </c:pt>
                <c:pt idx="1531">
                  <c:v>22</c:v>
                </c:pt>
                <c:pt idx="1532">
                  <c:v>21.74</c:v>
                </c:pt>
                <c:pt idx="1533">
                  <c:v>38.659999999999997</c:v>
                </c:pt>
                <c:pt idx="1534">
                  <c:v>190.42</c:v>
                </c:pt>
                <c:pt idx="1535">
                  <c:v>4910.8999999999996</c:v>
                </c:pt>
                <c:pt idx="1536">
                  <c:v>47</c:v>
                </c:pt>
                <c:pt idx="1537">
                  <c:v>22</c:v>
                </c:pt>
                <c:pt idx="1538">
                  <c:v>33.89</c:v>
                </c:pt>
                <c:pt idx="1539">
                  <c:v>32.409999999999997</c:v>
                </c:pt>
                <c:pt idx="1540">
                  <c:v>3903.73</c:v>
                </c:pt>
                <c:pt idx="1541">
                  <c:v>11.54</c:v>
                </c:pt>
                <c:pt idx="1542">
                  <c:v>27</c:v>
                </c:pt>
                <c:pt idx="1543">
                  <c:v>39</c:v>
                </c:pt>
                <c:pt idx="1544">
                  <c:v>21.42</c:v>
                </c:pt>
                <c:pt idx="1545">
                  <c:v>8.15</c:v>
                </c:pt>
                <c:pt idx="1546">
                  <c:v>24.7</c:v>
                </c:pt>
                <c:pt idx="1547">
                  <c:v>16</c:v>
                </c:pt>
                <c:pt idx="1548">
                  <c:v>29</c:v>
                </c:pt>
                <c:pt idx="1549">
                  <c:v>63</c:v>
                </c:pt>
                <c:pt idx="1550">
                  <c:v>4.5599999999999996</c:v>
                </c:pt>
                <c:pt idx="1551">
                  <c:v>41.6</c:v>
                </c:pt>
                <c:pt idx="1552">
                  <c:v>29.55</c:v>
                </c:pt>
                <c:pt idx="1553">
                  <c:v>18.649999999999999</c:v>
                </c:pt>
                <c:pt idx="1554">
                  <c:v>31</c:v>
                </c:pt>
                <c:pt idx="1555">
                  <c:v>11.68</c:v>
                </c:pt>
                <c:pt idx="1556">
                  <c:v>18.600000000000001</c:v>
                </c:pt>
                <c:pt idx="1557">
                  <c:v>7.99</c:v>
                </c:pt>
                <c:pt idx="1558">
                  <c:v>13.39</c:v>
                </c:pt>
                <c:pt idx="1559">
                  <c:v>24.93</c:v>
                </c:pt>
                <c:pt idx="1560">
                  <c:v>9.7100000000000009</c:v>
                </c:pt>
                <c:pt idx="1561">
                  <c:v>39</c:v>
                </c:pt>
                <c:pt idx="1562">
                  <c:v>92.75</c:v>
                </c:pt>
                <c:pt idx="1563">
                  <c:v>68.56</c:v>
                </c:pt>
                <c:pt idx="1564">
                  <c:v>2306.63</c:v>
                </c:pt>
                <c:pt idx="1565">
                  <c:v>27</c:v>
                </c:pt>
                <c:pt idx="1566">
                  <c:v>39</c:v>
                </c:pt>
                <c:pt idx="1567">
                  <c:v>66.55</c:v>
                </c:pt>
                <c:pt idx="1568">
                  <c:v>7.69</c:v>
                </c:pt>
                <c:pt idx="1569">
                  <c:v>169</c:v>
                </c:pt>
                <c:pt idx="1570">
                  <c:v>16</c:v>
                </c:pt>
                <c:pt idx="1571">
                  <c:v>29</c:v>
                </c:pt>
                <c:pt idx="1572">
                  <c:v>63</c:v>
                </c:pt>
                <c:pt idx="1573">
                  <c:v>11.3</c:v>
                </c:pt>
                <c:pt idx="1574">
                  <c:v>21.84</c:v>
                </c:pt>
                <c:pt idx="1575">
                  <c:v>23.46</c:v>
                </c:pt>
                <c:pt idx="1576">
                  <c:v>52.62</c:v>
                </c:pt>
                <c:pt idx="1577">
                  <c:v>31</c:v>
                </c:pt>
                <c:pt idx="1578">
                  <c:v>51.23</c:v>
                </c:pt>
                <c:pt idx="1579">
                  <c:v>25.06</c:v>
                </c:pt>
                <c:pt idx="1580">
                  <c:v>27.15</c:v>
                </c:pt>
                <c:pt idx="1581">
                  <c:v>13.78</c:v>
                </c:pt>
                <c:pt idx="1582">
                  <c:v>13.58</c:v>
                </c:pt>
                <c:pt idx="1583">
                  <c:v>33.54</c:v>
                </c:pt>
                <c:pt idx="1584">
                  <c:v>28.85</c:v>
                </c:pt>
                <c:pt idx="1585">
                  <c:v>7.53</c:v>
                </c:pt>
                <c:pt idx="1586">
                  <c:v>8.09</c:v>
                </c:pt>
                <c:pt idx="1587">
                  <c:v>39</c:v>
                </c:pt>
                <c:pt idx="1588">
                  <c:v>8.4</c:v>
                </c:pt>
                <c:pt idx="1589">
                  <c:v>19.62</c:v>
                </c:pt>
                <c:pt idx="1590">
                  <c:v>15.78</c:v>
                </c:pt>
                <c:pt idx="1591">
                  <c:v>14.27</c:v>
                </c:pt>
                <c:pt idx="1592">
                  <c:v>1.71</c:v>
                </c:pt>
                <c:pt idx="1593">
                  <c:v>7.24</c:v>
                </c:pt>
                <c:pt idx="1594">
                  <c:v>3903.73</c:v>
                </c:pt>
                <c:pt idx="1595">
                  <c:v>12.49</c:v>
                </c:pt>
                <c:pt idx="1596">
                  <c:v>3.66</c:v>
                </c:pt>
                <c:pt idx="1597">
                  <c:v>16</c:v>
                </c:pt>
                <c:pt idx="1598">
                  <c:v>29</c:v>
                </c:pt>
                <c:pt idx="1599">
                  <c:v>16.510000000000002</c:v>
                </c:pt>
                <c:pt idx="1600">
                  <c:v>63</c:v>
                </c:pt>
                <c:pt idx="1601">
                  <c:v>17.309999999999999</c:v>
                </c:pt>
                <c:pt idx="1602">
                  <c:v>49.94</c:v>
                </c:pt>
                <c:pt idx="1603">
                  <c:v>20.47</c:v>
                </c:pt>
                <c:pt idx="1604">
                  <c:v>18.82</c:v>
                </c:pt>
                <c:pt idx="1605">
                  <c:v>75</c:v>
                </c:pt>
                <c:pt idx="1606">
                  <c:v>20.84</c:v>
                </c:pt>
                <c:pt idx="1607">
                  <c:v>21.1</c:v>
                </c:pt>
                <c:pt idx="1608">
                  <c:v>31</c:v>
                </c:pt>
                <c:pt idx="1609">
                  <c:v>20.02</c:v>
                </c:pt>
                <c:pt idx="1610">
                  <c:v>24.88</c:v>
                </c:pt>
                <c:pt idx="1611">
                  <c:v>21.6</c:v>
                </c:pt>
                <c:pt idx="1612">
                  <c:v>10.83</c:v>
                </c:pt>
                <c:pt idx="1613">
                  <c:v>39</c:v>
                </c:pt>
                <c:pt idx="1614">
                  <c:v>27.35</c:v>
                </c:pt>
                <c:pt idx="1615">
                  <c:v>15.14</c:v>
                </c:pt>
                <c:pt idx="1616">
                  <c:v>6.05</c:v>
                </c:pt>
                <c:pt idx="1617">
                  <c:v>29.49</c:v>
                </c:pt>
                <c:pt idx="1618">
                  <c:v>44.26</c:v>
                </c:pt>
                <c:pt idx="1619">
                  <c:v>2306.63</c:v>
                </c:pt>
                <c:pt idx="1620">
                  <c:v>7.34</c:v>
                </c:pt>
                <c:pt idx="1621">
                  <c:v>25.27</c:v>
                </c:pt>
                <c:pt idx="1622">
                  <c:v>34.340000000000003</c:v>
                </c:pt>
                <c:pt idx="1623">
                  <c:v>7.78</c:v>
                </c:pt>
                <c:pt idx="1624">
                  <c:v>181</c:v>
                </c:pt>
                <c:pt idx="1625">
                  <c:v>27</c:v>
                </c:pt>
                <c:pt idx="1626">
                  <c:v>39</c:v>
                </c:pt>
                <c:pt idx="1627">
                  <c:v>16.739999999999998</c:v>
                </c:pt>
                <c:pt idx="1628">
                  <c:v>26.58</c:v>
                </c:pt>
                <c:pt idx="1629">
                  <c:v>13.5</c:v>
                </c:pt>
                <c:pt idx="1630">
                  <c:v>2.46</c:v>
                </c:pt>
                <c:pt idx="1631">
                  <c:v>16</c:v>
                </c:pt>
                <c:pt idx="1632">
                  <c:v>29</c:v>
                </c:pt>
                <c:pt idx="1633">
                  <c:v>9.0500000000000007</c:v>
                </c:pt>
                <c:pt idx="1634">
                  <c:v>63</c:v>
                </c:pt>
                <c:pt idx="1635">
                  <c:v>44.09</c:v>
                </c:pt>
                <c:pt idx="1636">
                  <c:v>18.760000000000002</c:v>
                </c:pt>
                <c:pt idx="1637">
                  <c:v>12.76</c:v>
                </c:pt>
                <c:pt idx="1638">
                  <c:v>23.77</c:v>
                </c:pt>
                <c:pt idx="1639">
                  <c:v>31</c:v>
                </c:pt>
                <c:pt idx="1640">
                  <c:v>43.15</c:v>
                </c:pt>
                <c:pt idx="1641">
                  <c:v>20.93</c:v>
                </c:pt>
                <c:pt idx="1642">
                  <c:v>31.12</c:v>
                </c:pt>
                <c:pt idx="1643">
                  <c:v>18.78</c:v>
                </c:pt>
                <c:pt idx="1644">
                  <c:v>20.170000000000002</c:v>
                </c:pt>
                <c:pt idx="1645">
                  <c:v>173</c:v>
                </c:pt>
                <c:pt idx="1646">
                  <c:v>177</c:v>
                </c:pt>
                <c:pt idx="1647">
                  <c:v>15.1</c:v>
                </c:pt>
                <c:pt idx="1648">
                  <c:v>7.36</c:v>
                </c:pt>
                <c:pt idx="1649">
                  <c:v>39</c:v>
                </c:pt>
                <c:pt idx="1650">
                  <c:v>8.17</c:v>
                </c:pt>
                <c:pt idx="1651">
                  <c:v>15.06</c:v>
                </c:pt>
                <c:pt idx="1652">
                  <c:v>10.47</c:v>
                </c:pt>
                <c:pt idx="1653">
                  <c:v>3903.73</c:v>
                </c:pt>
                <c:pt idx="1654">
                  <c:v>22.29</c:v>
                </c:pt>
                <c:pt idx="1655">
                  <c:v>10.46</c:v>
                </c:pt>
                <c:pt idx="1656">
                  <c:v>59</c:v>
                </c:pt>
                <c:pt idx="1657">
                  <c:v>27</c:v>
                </c:pt>
                <c:pt idx="1658">
                  <c:v>39</c:v>
                </c:pt>
                <c:pt idx="1659">
                  <c:v>13.03</c:v>
                </c:pt>
                <c:pt idx="1660">
                  <c:v>7.41</c:v>
                </c:pt>
                <c:pt idx="1661">
                  <c:v>26.61</c:v>
                </c:pt>
                <c:pt idx="1662">
                  <c:v>654.95000000000005</c:v>
                </c:pt>
                <c:pt idx="1663">
                  <c:v>82.06</c:v>
                </c:pt>
                <c:pt idx="1664">
                  <c:v>1552</c:v>
                </c:pt>
                <c:pt idx="1665">
                  <c:v>10.91</c:v>
                </c:pt>
                <c:pt idx="1666">
                  <c:v>9.0399999999999991</c:v>
                </c:pt>
                <c:pt idx="1667">
                  <c:v>13.13</c:v>
                </c:pt>
                <c:pt idx="1668">
                  <c:v>25.59</c:v>
                </c:pt>
                <c:pt idx="1669">
                  <c:v>13.29</c:v>
                </c:pt>
                <c:pt idx="1670">
                  <c:v>16</c:v>
                </c:pt>
                <c:pt idx="1671">
                  <c:v>29</c:v>
                </c:pt>
                <c:pt idx="1672">
                  <c:v>3.14</c:v>
                </c:pt>
                <c:pt idx="1673">
                  <c:v>31.26</c:v>
                </c:pt>
                <c:pt idx="1674">
                  <c:v>10.029999999999999</c:v>
                </c:pt>
                <c:pt idx="1675">
                  <c:v>63</c:v>
                </c:pt>
                <c:pt idx="1676">
                  <c:v>390.67</c:v>
                </c:pt>
                <c:pt idx="1677">
                  <c:v>89.91</c:v>
                </c:pt>
                <c:pt idx="1678">
                  <c:v>16.87</c:v>
                </c:pt>
                <c:pt idx="1679">
                  <c:v>31.75</c:v>
                </c:pt>
                <c:pt idx="1680">
                  <c:v>31</c:v>
                </c:pt>
                <c:pt idx="1681">
                  <c:v>8.2200000000000006</c:v>
                </c:pt>
                <c:pt idx="1682">
                  <c:v>12.84</c:v>
                </c:pt>
                <c:pt idx="1683">
                  <c:v>7.84</c:v>
                </c:pt>
                <c:pt idx="1684">
                  <c:v>42.78</c:v>
                </c:pt>
                <c:pt idx="1685">
                  <c:v>34.96</c:v>
                </c:pt>
                <c:pt idx="1686">
                  <c:v>19.73</c:v>
                </c:pt>
                <c:pt idx="1687">
                  <c:v>29.35</c:v>
                </c:pt>
                <c:pt idx="1688">
                  <c:v>39.520000000000003</c:v>
                </c:pt>
                <c:pt idx="1689">
                  <c:v>9.3000000000000007</c:v>
                </c:pt>
                <c:pt idx="1690">
                  <c:v>43.11</c:v>
                </c:pt>
                <c:pt idx="1691">
                  <c:v>26.65</c:v>
                </c:pt>
                <c:pt idx="1692">
                  <c:v>15.44</c:v>
                </c:pt>
                <c:pt idx="1693">
                  <c:v>31.26</c:v>
                </c:pt>
                <c:pt idx="1694">
                  <c:v>39</c:v>
                </c:pt>
                <c:pt idx="1695">
                  <c:v>6.55</c:v>
                </c:pt>
                <c:pt idx="1696">
                  <c:v>20.96</c:v>
                </c:pt>
                <c:pt idx="1697">
                  <c:v>2306.63</c:v>
                </c:pt>
                <c:pt idx="1698">
                  <c:v>24.48</c:v>
                </c:pt>
                <c:pt idx="1699">
                  <c:v>19.71</c:v>
                </c:pt>
                <c:pt idx="1700">
                  <c:v>28.29</c:v>
                </c:pt>
                <c:pt idx="1701">
                  <c:v>25.69</c:v>
                </c:pt>
                <c:pt idx="1702">
                  <c:v>27</c:v>
                </c:pt>
                <c:pt idx="1703">
                  <c:v>39</c:v>
                </c:pt>
                <c:pt idx="1704">
                  <c:v>13.56</c:v>
                </c:pt>
                <c:pt idx="1705">
                  <c:v>13.46</c:v>
                </c:pt>
                <c:pt idx="1706">
                  <c:v>29.31</c:v>
                </c:pt>
                <c:pt idx="1707">
                  <c:v>14.72</c:v>
                </c:pt>
                <c:pt idx="1708">
                  <c:v>46.64</c:v>
                </c:pt>
                <c:pt idx="1709">
                  <c:v>17.05</c:v>
                </c:pt>
                <c:pt idx="1710">
                  <c:v>16</c:v>
                </c:pt>
                <c:pt idx="1711">
                  <c:v>29</c:v>
                </c:pt>
                <c:pt idx="1712">
                  <c:v>63</c:v>
                </c:pt>
                <c:pt idx="1713">
                  <c:v>13.4</c:v>
                </c:pt>
                <c:pt idx="1714">
                  <c:v>15.35</c:v>
                </c:pt>
                <c:pt idx="1715">
                  <c:v>25.99</c:v>
                </c:pt>
                <c:pt idx="1716">
                  <c:v>18.809999999999999</c:v>
                </c:pt>
                <c:pt idx="1717">
                  <c:v>31</c:v>
                </c:pt>
                <c:pt idx="1718">
                  <c:v>31.23</c:v>
                </c:pt>
                <c:pt idx="1719">
                  <c:v>9.08</c:v>
                </c:pt>
                <c:pt idx="1720">
                  <c:v>10.18</c:v>
                </c:pt>
                <c:pt idx="1721">
                  <c:v>169</c:v>
                </c:pt>
                <c:pt idx="1722">
                  <c:v>15.09</c:v>
                </c:pt>
                <c:pt idx="1723">
                  <c:v>102.89</c:v>
                </c:pt>
                <c:pt idx="1724">
                  <c:v>31.31</c:v>
                </c:pt>
                <c:pt idx="1725">
                  <c:v>17.760000000000002</c:v>
                </c:pt>
                <c:pt idx="1726">
                  <c:v>17.350000000000001</c:v>
                </c:pt>
                <c:pt idx="1727">
                  <c:v>33.979999999999997</c:v>
                </c:pt>
                <c:pt idx="1728">
                  <c:v>12.95</c:v>
                </c:pt>
                <c:pt idx="1729">
                  <c:v>44.6</c:v>
                </c:pt>
                <c:pt idx="1730">
                  <c:v>12.86</c:v>
                </c:pt>
                <c:pt idx="1731">
                  <c:v>39</c:v>
                </c:pt>
                <c:pt idx="1732">
                  <c:v>11.58</c:v>
                </c:pt>
                <c:pt idx="1733">
                  <c:v>13.7</c:v>
                </c:pt>
                <c:pt idx="1734">
                  <c:v>13.08</c:v>
                </c:pt>
                <c:pt idx="1735">
                  <c:v>11.31</c:v>
                </c:pt>
                <c:pt idx="1736">
                  <c:v>9.85</c:v>
                </c:pt>
                <c:pt idx="1737">
                  <c:v>3903.73</c:v>
                </c:pt>
                <c:pt idx="1738">
                  <c:v>12.28</c:v>
                </c:pt>
                <c:pt idx="1739">
                  <c:v>9.7799999999999994</c:v>
                </c:pt>
                <c:pt idx="1740">
                  <c:v>9.35</c:v>
                </c:pt>
                <c:pt idx="1741">
                  <c:v>12.91</c:v>
                </c:pt>
                <c:pt idx="1742">
                  <c:v>27</c:v>
                </c:pt>
                <c:pt idx="1743">
                  <c:v>39</c:v>
                </c:pt>
                <c:pt idx="1744">
                  <c:v>27.84</c:v>
                </c:pt>
                <c:pt idx="1745">
                  <c:v>16.97</c:v>
                </c:pt>
                <c:pt idx="1746">
                  <c:v>18.07</c:v>
                </c:pt>
                <c:pt idx="1747">
                  <c:v>3.67</c:v>
                </c:pt>
                <c:pt idx="1748">
                  <c:v>16</c:v>
                </c:pt>
                <c:pt idx="1749">
                  <c:v>29</c:v>
                </c:pt>
                <c:pt idx="1750">
                  <c:v>63</c:v>
                </c:pt>
                <c:pt idx="1751">
                  <c:v>7.51</c:v>
                </c:pt>
                <c:pt idx="1752">
                  <c:v>49.75</c:v>
                </c:pt>
                <c:pt idx="1753">
                  <c:v>27.62</c:v>
                </c:pt>
                <c:pt idx="1754">
                  <c:v>22.62</c:v>
                </c:pt>
                <c:pt idx="1755">
                  <c:v>65.069999999999993</c:v>
                </c:pt>
                <c:pt idx="1756">
                  <c:v>8.6999999999999993</c:v>
                </c:pt>
                <c:pt idx="1757">
                  <c:v>24.36</c:v>
                </c:pt>
                <c:pt idx="1758">
                  <c:v>31</c:v>
                </c:pt>
                <c:pt idx="1759">
                  <c:v>14.09</c:v>
                </c:pt>
                <c:pt idx="1760">
                  <c:v>25.83</c:v>
                </c:pt>
                <c:pt idx="1761">
                  <c:v>34.69</c:v>
                </c:pt>
                <c:pt idx="1762">
                  <c:v>8.19</c:v>
                </c:pt>
                <c:pt idx="1763">
                  <c:v>31.1</c:v>
                </c:pt>
                <c:pt idx="1764">
                  <c:v>130</c:v>
                </c:pt>
                <c:pt idx="1765">
                  <c:v>11.47</c:v>
                </c:pt>
                <c:pt idx="1766">
                  <c:v>28.33</c:v>
                </c:pt>
                <c:pt idx="1767">
                  <c:v>75</c:v>
                </c:pt>
                <c:pt idx="1768">
                  <c:v>9.35</c:v>
                </c:pt>
                <c:pt idx="1769">
                  <c:v>39</c:v>
                </c:pt>
                <c:pt idx="1770">
                  <c:v>2306.63</c:v>
                </c:pt>
                <c:pt idx="1771">
                  <c:v>11.55</c:v>
                </c:pt>
                <c:pt idx="1772">
                  <c:v>14.11</c:v>
                </c:pt>
                <c:pt idx="1773">
                  <c:v>31.41</c:v>
                </c:pt>
                <c:pt idx="1774">
                  <c:v>10.130000000000001</c:v>
                </c:pt>
                <c:pt idx="1775">
                  <c:v>11.5</c:v>
                </c:pt>
                <c:pt idx="1776">
                  <c:v>35.79</c:v>
                </c:pt>
                <c:pt idx="1777">
                  <c:v>27</c:v>
                </c:pt>
                <c:pt idx="1778">
                  <c:v>39</c:v>
                </c:pt>
                <c:pt idx="1779">
                  <c:v>8.8699999999999992</c:v>
                </c:pt>
                <c:pt idx="1780">
                  <c:v>22.22</c:v>
                </c:pt>
                <c:pt idx="1781">
                  <c:v>49.01</c:v>
                </c:pt>
                <c:pt idx="1782">
                  <c:v>10.3</c:v>
                </c:pt>
                <c:pt idx="1783">
                  <c:v>42.17</c:v>
                </c:pt>
                <c:pt idx="1784">
                  <c:v>16</c:v>
                </c:pt>
                <c:pt idx="1785">
                  <c:v>29</c:v>
                </c:pt>
                <c:pt idx="1786">
                  <c:v>37</c:v>
                </c:pt>
                <c:pt idx="1787">
                  <c:v>71.790000000000006</c:v>
                </c:pt>
                <c:pt idx="1788">
                  <c:v>25.71</c:v>
                </c:pt>
                <c:pt idx="1789">
                  <c:v>24.72</c:v>
                </c:pt>
                <c:pt idx="1790">
                  <c:v>63</c:v>
                </c:pt>
                <c:pt idx="1791">
                  <c:v>13.76</c:v>
                </c:pt>
                <c:pt idx="1792">
                  <c:v>26.25</c:v>
                </c:pt>
                <c:pt idx="1793">
                  <c:v>11.12</c:v>
                </c:pt>
                <c:pt idx="1794">
                  <c:v>11.84</c:v>
                </c:pt>
                <c:pt idx="1795">
                  <c:v>118.51</c:v>
                </c:pt>
                <c:pt idx="1796">
                  <c:v>12.68</c:v>
                </c:pt>
                <c:pt idx="1797">
                  <c:v>49.76</c:v>
                </c:pt>
                <c:pt idx="1798">
                  <c:v>181</c:v>
                </c:pt>
                <c:pt idx="1799">
                  <c:v>31</c:v>
                </c:pt>
                <c:pt idx="1800">
                  <c:v>25.14</c:v>
                </c:pt>
                <c:pt idx="1801">
                  <c:v>25.51</c:v>
                </c:pt>
                <c:pt idx="1802">
                  <c:v>25.23</c:v>
                </c:pt>
                <c:pt idx="1803">
                  <c:v>15.51</c:v>
                </c:pt>
                <c:pt idx="1804">
                  <c:v>10.050000000000001</c:v>
                </c:pt>
                <c:pt idx="1805">
                  <c:v>81.36</c:v>
                </c:pt>
                <c:pt idx="1806">
                  <c:v>8.75</c:v>
                </c:pt>
                <c:pt idx="1807">
                  <c:v>12.23</c:v>
                </c:pt>
                <c:pt idx="1808">
                  <c:v>99.59</c:v>
                </c:pt>
                <c:pt idx="1809">
                  <c:v>39</c:v>
                </c:pt>
                <c:pt idx="1810">
                  <c:v>22.34</c:v>
                </c:pt>
                <c:pt idx="1811">
                  <c:v>27.4</c:v>
                </c:pt>
                <c:pt idx="1812">
                  <c:v>245.16</c:v>
                </c:pt>
                <c:pt idx="1813">
                  <c:v>156.68</c:v>
                </c:pt>
                <c:pt idx="1814">
                  <c:v>7.63</c:v>
                </c:pt>
                <c:pt idx="1815">
                  <c:v>3903.73</c:v>
                </c:pt>
                <c:pt idx="1816">
                  <c:v>27</c:v>
                </c:pt>
                <c:pt idx="1817">
                  <c:v>39</c:v>
                </c:pt>
                <c:pt idx="1818">
                  <c:v>14.18</c:v>
                </c:pt>
                <c:pt idx="1819">
                  <c:v>7.07</c:v>
                </c:pt>
                <c:pt idx="1820">
                  <c:v>18.7</c:v>
                </c:pt>
                <c:pt idx="1821">
                  <c:v>15.32</c:v>
                </c:pt>
                <c:pt idx="1822">
                  <c:v>7.86</c:v>
                </c:pt>
                <c:pt idx="1823">
                  <c:v>173</c:v>
                </c:pt>
                <c:pt idx="1824">
                  <c:v>177</c:v>
                </c:pt>
                <c:pt idx="1825">
                  <c:v>16.96</c:v>
                </c:pt>
                <c:pt idx="1826">
                  <c:v>52</c:v>
                </c:pt>
                <c:pt idx="1827">
                  <c:v>16</c:v>
                </c:pt>
                <c:pt idx="1828">
                  <c:v>29</c:v>
                </c:pt>
                <c:pt idx="1829">
                  <c:v>13.1</c:v>
                </c:pt>
                <c:pt idx="1830">
                  <c:v>29.31</c:v>
                </c:pt>
                <c:pt idx="1831">
                  <c:v>63</c:v>
                </c:pt>
                <c:pt idx="1832">
                  <c:v>14.52</c:v>
                </c:pt>
                <c:pt idx="1833">
                  <c:v>9.16</c:v>
                </c:pt>
                <c:pt idx="1834">
                  <c:v>29.64</c:v>
                </c:pt>
                <c:pt idx="1835">
                  <c:v>19.03</c:v>
                </c:pt>
                <c:pt idx="1836">
                  <c:v>6.29</c:v>
                </c:pt>
                <c:pt idx="1837">
                  <c:v>31</c:v>
                </c:pt>
                <c:pt idx="1838">
                  <c:v>10.88</c:v>
                </c:pt>
                <c:pt idx="1839">
                  <c:v>11.98</c:v>
                </c:pt>
                <c:pt idx="1840">
                  <c:v>19.64</c:v>
                </c:pt>
                <c:pt idx="1841">
                  <c:v>8.7799999999999994</c:v>
                </c:pt>
                <c:pt idx="1842">
                  <c:v>16.850000000000001</c:v>
                </c:pt>
                <c:pt idx="1843">
                  <c:v>103.06</c:v>
                </c:pt>
                <c:pt idx="1844">
                  <c:v>1134</c:v>
                </c:pt>
                <c:pt idx="1845">
                  <c:v>39</c:v>
                </c:pt>
                <c:pt idx="1846">
                  <c:v>2306.63</c:v>
                </c:pt>
                <c:pt idx="1847">
                  <c:v>5.64</c:v>
                </c:pt>
                <c:pt idx="1848">
                  <c:v>17.28</c:v>
                </c:pt>
                <c:pt idx="1849">
                  <c:v>9.89</c:v>
                </c:pt>
                <c:pt idx="1850">
                  <c:v>27</c:v>
                </c:pt>
                <c:pt idx="1851">
                  <c:v>39</c:v>
                </c:pt>
                <c:pt idx="1852">
                  <c:v>5.7</c:v>
                </c:pt>
                <c:pt idx="1853">
                  <c:v>65.92</c:v>
                </c:pt>
                <c:pt idx="1854">
                  <c:v>15.14</c:v>
                </c:pt>
                <c:pt idx="1855">
                  <c:v>34.39</c:v>
                </c:pt>
                <c:pt idx="1856">
                  <c:v>16.78</c:v>
                </c:pt>
                <c:pt idx="1857">
                  <c:v>16</c:v>
                </c:pt>
                <c:pt idx="1858">
                  <c:v>29</c:v>
                </c:pt>
                <c:pt idx="1859">
                  <c:v>63</c:v>
                </c:pt>
                <c:pt idx="1860">
                  <c:v>11.09</c:v>
                </c:pt>
                <c:pt idx="1861">
                  <c:v>31</c:v>
                </c:pt>
                <c:pt idx="1862">
                  <c:v>5.6</c:v>
                </c:pt>
                <c:pt idx="1863">
                  <c:v>23.16</c:v>
                </c:pt>
                <c:pt idx="1864">
                  <c:v>12.82</c:v>
                </c:pt>
                <c:pt idx="1865">
                  <c:v>16</c:v>
                </c:pt>
                <c:pt idx="1866">
                  <c:v>12.96</c:v>
                </c:pt>
                <c:pt idx="1867">
                  <c:v>39</c:v>
                </c:pt>
                <c:pt idx="1868">
                  <c:v>14.55</c:v>
                </c:pt>
                <c:pt idx="1869">
                  <c:v>22.22</c:v>
                </c:pt>
                <c:pt idx="1870">
                  <c:v>123.7</c:v>
                </c:pt>
                <c:pt idx="1871">
                  <c:v>169</c:v>
                </c:pt>
                <c:pt idx="1872">
                  <c:v>6.33</c:v>
                </c:pt>
                <c:pt idx="1873">
                  <c:v>25.48</c:v>
                </c:pt>
                <c:pt idx="1874">
                  <c:v>3903.73</c:v>
                </c:pt>
                <c:pt idx="1875">
                  <c:v>7.73</c:v>
                </c:pt>
                <c:pt idx="1876">
                  <c:v>12.11</c:v>
                </c:pt>
                <c:pt idx="1877">
                  <c:v>6.09</c:v>
                </c:pt>
                <c:pt idx="1878">
                  <c:v>27</c:v>
                </c:pt>
                <c:pt idx="1879">
                  <c:v>39</c:v>
                </c:pt>
                <c:pt idx="1880">
                  <c:v>21.62</c:v>
                </c:pt>
                <c:pt idx="1881">
                  <c:v>6.9</c:v>
                </c:pt>
                <c:pt idx="1882">
                  <c:v>19.55</c:v>
                </c:pt>
                <c:pt idx="1883">
                  <c:v>16</c:v>
                </c:pt>
                <c:pt idx="1884">
                  <c:v>29</c:v>
                </c:pt>
                <c:pt idx="1885">
                  <c:v>36.51</c:v>
                </c:pt>
                <c:pt idx="1886">
                  <c:v>13.37</c:v>
                </c:pt>
                <c:pt idx="1887">
                  <c:v>63</c:v>
                </c:pt>
                <c:pt idx="1888">
                  <c:v>29.64</c:v>
                </c:pt>
                <c:pt idx="1889">
                  <c:v>29.26</c:v>
                </c:pt>
                <c:pt idx="1890">
                  <c:v>17.079999999999998</c:v>
                </c:pt>
                <c:pt idx="1891">
                  <c:v>18.23</c:v>
                </c:pt>
                <c:pt idx="1892">
                  <c:v>59.22</c:v>
                </c:pt>
                <c:pt idx="1893">
                  <c:v>84.57</c:v>
                </c:pt>
                <c:pt idx="1894">
                  <c:v>31</c:v>
                </c:pt>
                <c:pt idx="1895">
                  <c:v>30.32</c:v>
                </c:pt>
                <c:pt idx="1896">
                  <c:v>79.16</c:v>
                </c:pt>
                <c:pt idx="1897">
                  <c:v>30.94</c:v>
                </c:pt>
                <c:pt idx="1898">
                  <c:v>14.41</c:v>
                </c:pt>
                <c:pt idx="1899">
                  <c:v>25.22</c:v>
                </c:pt>
                <c:pt idx="1900">
                  <c:v>12.53</c:v>
                </c:pt>
                <c:pt idx="1901">
                  <c:v>23.38</c:v>
                </c:pt>
                <c:pt idx="1902">
                  <c:v>39</c:v>
                </c:pt>
                <c:pt idx="1903">
                  <c:v>33.89</c:v>
                </c:pt>
                <c:pt idx="1904">
                  <c:v>130</c:v>
                </c:pt>
                <c:pt idx="1905">
                  <c:v>2306.63</c:v>
                </c:pt>
                <c:pt idx="1906">
                  <c:v>27</c:v>
                </c:pt>
                <c:pt idx="1907">
                  <c:v>39</c:v>
                </c:pt>
                <c:pt idx="1908">
                  <c:v>75</c:v>
                </c:pt>
                <c:pt idx="1909">
                  <c:v>16</c:v>
                </c:pt>
                <c:pt idx="1910">
                  <c:v>29</c:v>
                </c:pt>
                <c:pt idx="1911">
                  <c:v>63</c:v>
                </c:pt>
                <c:pt idx="1912">
                  <c:v>31</c:v>
                </c:pt>
                <c:pt idx="1913">
                  <c:v>3680.71</c:v>
                </c:pt>
                <c:pt idx="1914">
                  <c:v>181</c:v>
                </c:pt>
                <c:pt idx="1915">
                  <c:v>39</c:v>
                </c:pt>
                <c:pt idx="1916">
                  <c:v>22.63</c:v>
                </c:pt>
                <c:pt idx="1917">
                  <c:v>14.89</c:v>
                </c:pt>
                <c:pt idx="1918">
                  <c:v>3903.73</c:v>
                </c:pt>
                <c:pt idx="1919">
                  <c:v>13.34</c:v>
                </c:pt>
                <c:pt idx="1920">
                  <c:v>27</c:v>
                </c:pt>
                <c:pt idx="1921">
                  <c:v>39</c:v>
                </c:pt>
                <c:pt idx="1922">
                  <c:v>9.68</c:v>
                </c:pt>
                <c:pt idx="1923">
                  <c:v>13.99</c:v>
                </c:pt>
                <c:pt idx="1924">
                  <c:v>13.16</c:v>
                </c:pt>
                <c:pt idx="1925">
                  <c:v>16</c:v>
                </c:pt>
                <c:pt idx="1926">
                  <c:v>29</c:v>
                </c:pt>
                <c:pt idx="1927">
                  <c:v>63</c:v>
                </c:pt>
                <c:pt idx="1928">
                  <c:v>8.61</c:v>
                </c:pt>
                <c:pt idx="1929">
                  <c:v>21.35</c:v>
                </c:pt>
                <c:pt idx="1930">
                  <c:v>31</c:v>
                </c:pt>
                <c:pt idx="1931">
                  <c:v>173</c:v>
                </c:pt>
                <c:pt idx="1932">
                  <c:v>177</c:v>
                </c:pt>
                <c:pt idx="1933">
                  <c:v>7.22</c:v>
                </c:pt>
                <c:pt idx="1934">
                  <c:v>16.8</c:v>
                </c:pt>
                <c:pt idx="1935">
                  <c:v>25.29</c:v>
                </c:pt>
                <c:pt idx="1936">
                  <c:v>17.190000000000001</c:v>
                </c:pt>
                <c:pt idx="1937">
                  <c:v>7.95</c:v>
                </c:pt>
                <c:pt idx="1938">
                  <c:v>39</c:v>
                </c:pt>
                <c:pt idx="1939">
                  <c:v>4.7300000000000004</c:v>
                </c:pt>
                <c:pt idx="1940">
                  <c:v>19.920000000000002</c:v>
                </c:pt>
                <c:pt idx="1941">
                  <c:v>27.45</c:v>
                </c:pt>
                <c:pt idx="1942">
                  <c:v>12.05</c:v>
                </c:pt>
                <c:pt idx="1943">
                  <c:v>28.68</c:v>
                </c:pt>
                <c:pt idx="1944">
                  <c:v>2306.63</c:v>
                </c:pt>
                <c:pt idx="1945">
                  <c:v>23.48</c:v>
                </c:pt>
                <c:pt idx="1946">
                  <c:v>28.49</c:v>
                </c:pt>
                <c:pt idx="1947">
                  <c:v>14.43</c:v>
                </c:pt>
                <c:pt idx="1948">
                  <c:v>135</c:v>
                </c:pt>
                <c:pt idx="1949">
                  <c:v>28</c:v>
                </c:pt>
                <c:pt idx="1950">
                  <c:v>36.06</c:v>
                </c:pt>
                <c:pt idx="1951">
                  <c:v>5.51</c:v>
                </c:pt>
                <c:pt idx="1952">
                  <c:v>1037.07</c:v>
                </c:pt>
                <c:pt idx="1953">
                  <c:v>19.63</c:v>
                </c:pt>
                <c:pt idx="1954">
                  <c:v>20.02</c:v>
                </c:pt>
                <c:pt idx="1955">
                  <c:v>9.5299999999999994</c:v>
                </c:pt>
                <c:pt idx="1956">
                  <c:v>23.02</c:v>
                </c:pt>
                <c:pt idx="1957">
                  <c:v>28.05</c:v>
                </c:pt>
                <c:pt idx="1958">
                  <c:v>19.93</c:v>
                </c:pt>
                <c:pt idx="1959">
                  <c:v>20.68</c:v>
                </c:pt>
                <c:pt idx="1960">
                  <c:v>14.26</c:v>
                </c:pt>
                <c:pt idx="1961">
                  <c:v>28</c:v>
                </c:pt>
                <c:pt idx="1962">
                  <c:v>1037.07</c:v>
                </c:pt>
                <c:pt idx="1963">
                  <c:v>4.3</c:v>
                </c:pt>
                <c:pt idx="1964">
                  <c:v>19.46</c:v>
                </c:pt>
                <c:pt idx="1965">
                  <c:v>20.6</c:v>
                </c:pt>
                <c:pt idx="1966">
                  <c:v>28</c:v>
                </c:pt>
                <c:pt idx="1967">
                  <c:v>8.06</c:v>
                </c:pt>
                <c:pt idx="1968">
                  <c:v>7.28</c:v>
                </c:pt>
                <c:pt idx="1969">
                  <c:v>6.37</c:v>
                </c:pt>
                <c:pt idx="1970">
                  <c:v>18.34</c:v>
                </c:pt>
                <c:pt idx="1971">
                  <c:v>10.47</c:v>
                </c:pt>
                <c:pt idx="1972">
                  <c:v>45.95</c:v>
                </c:pt>
                <c:pt idx="1973">
                  <c:v>12.89</c:v>
                </c:pt>
                <c:pt idx="1974">
                  <c:v>7.75</c:v>
                </c:pt>
                <c:pt idx="1975">
                  <c:v>16.03</c:v>
                </c:pt>
                <c:pt idx="1976">
                  <c:v>1037.07</c:v>
                </c:pt>
                <c:pt idx="1977">
                  <c:v>8.7200000000000006</c:v>
                </c:pt>
                <c:pt idx="1978">
                  <c:v>8.51</c:v>
                </c:pt>
                <c:pt idx="1979">
                  <c:v>13.94</c:v>
                </c:pt>
                <c:pt idx="1980">
                  <c:v>78</c:v>
                </c:pt>
                <c:pt idx="1981">
                  <c:v>1383</c:v>
                </c:pt>
                <c:pt idx="1982">
                  <c:v>26.68</c:v>
                </c:pt>
                <c:pt idx="1983">
                  <c:v>28</c:v>
                </c:pt>
                <c:pt idx="1984">
                  <c:v>8.18</c:v>
                </c:pt>
                <c:pt idx="1985">
                  <c:v>14.13</c:v>
                </c:pt>
                <c:pt idx="1986">
                  <c:v>7.54</c:v>
                </c:pt>
                <c:pt idx="1987">
                  <c:v>22.3</c:v>
                </c:pt>
                <c:pt idx="1988">
                  <c:v>68.17</c:v>
                </c:pt>
                <c:pt idx="1989">
                  <c:v>8.02</c:v>
                </c:pt>
                <c:pt idx="1990">
                  <c:v>12.55</c:v>
                </c:pt>
                <c:pt idx="1991">
                  <c:v>38.42</c:v>
                </c:pt>
                <c:pt idx="1992">
                  <c:v>7.79</c:v>
                </c:pt>
                <c:pt idx="1993">
                  <c:v>7.36</c:v>
                </c:pt>
                <c:pt idx="1994">
                  <c:v>38.5</c:v>
                </c:pt>
                <c:pt idx="1995">
                  <c:v>57.65</c:v>
                </c:pt>
                <c:pt idx="1996">
                  <c:v>180</c:v>
                </c:pt>
                <c:pt idx="1997">
                  <c:v>13.87</c:v>
                </c:pt>
                <c:pt idx="1998">
                  <c:v>13.41</c:v>
                </c:pt>
                <c:pt idx="1999">
                  <c:v>28.73</c:v>
                </c:pt>
                <c:pt idx="2000">
                  <c:v>9.6199999999999992</c:v>
                </c:pt>
                <c:pt idx="2001">
                  <c:v>8.26</c:v>
                </c:pt>
                <c:pt idx="2002">
                  <c:v>1037.07</c:v>
                </c:pt>
                <c:pt idx="2003">
                  <c:v>30.85</c:v>
                </c:pt>
                <c:pt idx="2004">
                  <c:v>24.8</c:v>
                </c:pt>
                <c:pt idx="2005">
                  <c:v>28</c:v>
                </c:pt>
                <c:pt idx="2006">
                  <c:v>8.7799999999999994</c:v>
                </c:pt>
                <c:pt idx="2007">
                  <c:v>11.36</c:v>
                </c:pt>
                <c:pt idx="2008">
                  <c:v>77.63</c:v>
                </c:pt>
                <c:pt idx="2009">
                  <c:v>20.76</c:v>
                </c:pt>
                <c:pt idx="2010">
                  <c:v>23.42</c:v>
                </c:pt>
                <c:pt idx="2011">
                  <c:v>30.59</c:v>
                </c:pt>
                <c:pt idx="2012">
                  <c:v>25.41</c:v>
                </c:pt>
                <c:pt idx="2013">
                  <c:v>8.8699999999999992</c:v>
                </c:pt>
                <c:pt idx="2014">
                  <c:v>45.17</c:v>
                </c:pt>
                <c:pt idx="2015">
                  <c:v>6.38</c:v>
                </c:pt>
                <c:pt idx="2016">
                  <c:v>12.85</c:v>
                </c:pt>
                <c:pt idx="2017">
                  <c:v>37.79</c:v>
                </c:pt>
                <c:pt idx="2018">
                  <c:v>11.6</c:v>
                </c:pt>
                <c:pt idx="2019">
                  <c:v>6.18</c:v>
                </c:pt>
                <c:pt idx="2020">
                  <c:v>12.35</c:v>
                </c:pt>
                <c:pt idx="2021">
                  <c:v>56.35</c:v>
                </c:pt>
                <c:pt idx="2022">
                  <c:v>47.33</c:v>
                </c:pt>
                <c:pt idx="2023">
                  <c:v>135</c:v>
                </c:pt>
                <c:pt idx="2024">
                  <c:v>26.5</c:v>
                </c:pt>
                <c:pt idx="2025">
                  <c:v>58.32</c:v>
                </c:pt>
                <c:pt idx="2026">
                  <c:v>30.04</c:v>
                </c:pt>
                <c:pt idx="2027">
                  <c:v>1037.07</c:v>
                </c:pt>
                <c:pt idx="2028">
                  <c:v>28</c:v>
                </c:pt>
                <c:pt idx="2029">
                  <c:v>18.53</c:v>
                </c:pt>
                <c:pt idx="2030">
                  <c:v>17.48</c:v>
                </c:pt>
                <c:pt idx="2031">
                  <c:v>22.96</c:v>
                </c:pt>
                <c:pt idx="2032">
                  <c:v>10.77</c:v>
                </c:pt>
                <c:pt idx="2033">
                  <c:v>10.65</c:v>
                </c:pt>
                <c:pt idx="2034">
                  <c:v>1037.07</c:v>
                </c:pt>
                <c:pt idx="2035">
                  <c:v>13.34</c:v>
                </c:pt>
                <c:pt idx="2036">
                  <c:v>28</c:v>
                </c:pt>
                <c:pt idx="2037">
                  <c:v>1037.07</c:v>
                </c:pt>
                <c:pt idx="2038">
                  <c:v>15.66</c:v>
                </c:pt>
                <c:pt idx="2039">
                  <c:v>7.3</c:v>
                </c:pt>
                <c:pt idx="2040">
                  <c:v>377.79</c:v>
                </c:pt>
                <c:pt idx="2041">
                  <c:v>28</c:v>
                </c:pt>
                <c:pt idx="2042">
                  <c:v>67.540000000000006</c:v>
                </c:pt>
                <c:pt idx="2043">
                  <c:v>14.39</c:v>
                </c:pt>
                <c:pt idx="2044">
                  <c:v>78</c:v>
                </c:pt>
                <c:pt idx="2045">
                  <c:v>1037.07</c:v>
                </c:pt>
                <c:pt idx="2046">
                  <c:v>180</c:v>
                </c:pt>
                <c:pt idx="2047">
                  <c:v>28</c:v>
                </c:pt>
                <c:pt idx="2048">
                  <c:v>7.75</c:v>
                </c:pt>
                <c:pt idx="2049">
                  <c:v>26.98</c:v>
                </c:pt>
                <c:pt idx="2050">
                  <c:v>13.95</c:v>
                </c:pt>
                <c:pt idx="2051">
                  <c:v>28.28</c:v>
                </c:pt>
                <c:pt idx="2052">
                  <c:v>78.14</c:v>
                </c:pt>
                <c:pt idx="2053">
                  <c:v>12.36</c:v>
                </c:pt>
                <c:pt idx="2054">
                  <c:v>73.19</c:v>
                </c:pt>
                <c:pt idx="2055">
                  <c:v>60.93</c:v>
                </c:pt>
                <c:pt idx="2056">
                  <c:v>1037.07</c:v>
                </c:pt>
                <c:pt idx="2057">
                  <c:v>135</c:v>
                </c:pt>
                <c:pt idx="2058">
                  <c:v>46.31</c:v>
                </c:pt>
                <c:pt idx="2059">
                  <c:v>28</c:v>
                </c:pt>
                <c:pt idx="2060">
                  <c:v>1037.07</c:v>
                </c:pt>
                <c:pt idx="2061">
                  <c:v>28</c:v>
                </c:pt>
                <c:pt idx="2062">
                  <c:v>1037.07</c:v>
                </c:pt>
                <c:pt idx="2063">
                  <c:v>28</c:v>
                </c:pt>
                <c:pt idx="2064">
                  <c:v>78</c:v>
                </c:pt>
                <c:pt idx="2065">
                  <c:v>1037.07</c:v>
                </c:pt>
                <c:pt idx="2066">
                  <c:v>28</c:v>
                </c:pt>
                <c:pt idx="2067">
                  <c:v>180</c:v>
                </c:pt>
                <c:pt idx="2068">
                  <c:v>25.09</c:v>
                </c:pt>
                <c:pt idx="2069">
                  <c:v>1037.07</c:v>
                </c:pt>
                <c:pt idx="2070">
                  <c:v>55</c:v>
                </c:pt>
                <c:pt idx="2071">
                  <c:v>46</c:v>
                </c:pt>
                <c:pt idx="2072">
                  <c:v>50</c:v>
                </c:pt>
                <c:pt idx="2073">
                  <c:v>35.6</c:v>
                </c:pt>
                <c:pt idx="2074">
                  <c:v>920.71</c:v>
                </c:pt>
                <c:pt idx="2075">
                  <c:v>55</c:v>
                </c:pt>
                <c:pt idx="2076">
                  <c:v>46</c:v>
                </c:pt>
                <c:pt idx="2077">
                  <c:v>50</c:v>
                </c:pt>
                <c:pt idx="2078">
                  <c:v>920.71</c:v>
                </c:pt>
                <c:pt idx="2079">
                  <c:v>55</c:v>
                </c:pt>
                <c:pt idx="2080">
                  <c:v>46</c:v>
                </c:pt>
                <c:pt idx="2081">
                  <c:v>50</c:v>
                </c:pt>
                <c:pt idx="2082">
                  <c:v>46.64</c:v>
                </c:pt>
                <c:pt idx="2083">
                  <c:v>19.760000000000002</c:v>
                </c:pt>
                <c:pt idx="2084">
                  <c:v>55</c:v>
                </c:pt>
                <c:pt idx="2085">
                  <c:v>46</c:v>
                </c:pt>
                <c:pt idx="2086">
                  <c:v>50</c:v>
                </c:pt>
                <c:pt idx="2087">
                  <c:v>920.71</c:v>
                </c:pt>
                <c:pt idx="2088">
                  <c:v>22.31</c:v>
                </c:pt>
                <c:pt idx="2089">
                  <c:v>55</c:v>
                </c:pt>
                <c:pt idx="2090">
                  <c:v>46</c:v>
                </c:pt>
                <c:pt idx="2091">
                  <c:v>50</c:v>
                </c:pt>
                <c:pt idx="2092">
                  <c:v>920.71</c:v>
                </c:pt>
                <c:pt idx="2093">
                  <c:v>55</c:v>
                </c:pt>
                <c:pt idx="2094">
                  <c:v>46</c:v>
                </c:pt>
                <c:pt idx="2095">
                  <c:v>50</c:v>
                </c:pt>
                <c:pt idx="2096">
                  <c:v>920.71</c:v>
                </c:pt>
                <c:pt idx="2097">
                  <c:v>55</c:v>
                </c:pt>
                <c:pt idx="2098">
                  <c:v>46</c:v>
                </c:pt>
                <c:pt idx="2099">
                  <c:v>50</c:v>
                </c:pt>
                <c:pt idx="2100">
                  <c:v>920.71</c:v>
                </c:pt>
                <c:pt idx="2101">
                  <c:v>164</c:v>
                </c:pt>
                <c:pt idx="2102">
                  <c:v>55</c:v>
                </c:pt>
                <c:pt idx="2103">
                  <c:v>46</c:v>
                </c:pt>
                <c:pt idx="2104">
                  <c:v>50</c:v>
                </c:pt>
                <c:pt idx="2105">
                  <c:v>920.71</c:v>
                </c:pt>
                <c:pt idx="2106">
                  <c:v>55</c:v>
                </c:pt>
                <c:pt idx="2107">
                  <c:v>46</c:v>
                </c:pt>
                <c:pt idx="2108">
                  <c:v>50</c:v>
                </c:pt>
                <c:pt idx="2109">
                  <c:v>920.71</c:v>
                </c:pt>
                <c:pt idx="2110">
                  <c:v>55</c:v>
                </c:pt>
                <c:pt idx="2111">
                  <c:v>46</c:v>
                </c:pt>
                <c:pt idx="2112">
                  <c:v>50</c:v>
                </c:pt>
                <c:pt idx="2113">
                  <c:v>920.71</c:v>
                </c:pt>
                <c:pt idx="2114">
                  <c:v>55</c:v>
                </c:pt>
                <c:pt idx="2115">
                  <c:v>46</c:v>
                </c:pt>
                <c:pt idx="2116">
                  <c:v>50</c:v>
                </c:pt>
                <c:pt idx="2117">
                  <c:v>920.71</c:v>
                </c:pt>
                <c:pt idx="2118">
                  <c:v>164</c:v>
                </c:pt>
                <c:pt idx="2119">
                  <c:v>55</c:v>
                </c:pt>
                <c:pt idx="2120">
                  <c:v>46</c:v>
                </c:pt>
                <c:pt idx="2121">
                  <c:v>50</c:v>
                </c:pt>
                <c:pt idx="2122">
                  <c:v>920.71</c:v>
                </c:pt>
                <c:pt idx="2123">
                  <c:v>55</c:v>
                </c:pt>
                <c:pt idx="2124">
                  <c:v>46</c:v>
                </c:pt>
                <c:pt idx="2125">
                  <c:v>50</c:v>
                </c:pt>
                <c:pt idx="2126">
                  <c:v>920.71</c:v>
                </c:pt>
                <c:pt idx="2127">
                  <c:v>55</c:v>
                </c:pt>
                <c:pt idx="2128">
                  <c:v>46</c:v>
                </c:pt>
                <c:pt idx="2129">
                  <c:v>50</c:v>
                </c:pt>
                <c:pt idx="2130">
                  <c:v>7.37</c:v>
                </c:pt>
                <c:pt idx="2131">
                  <c:v>9.67</c:v>
                </c:pt>
                <c:pt idx="2132">
                  <c:v>109.51</c:v>
                </c:pt>
                <c:pt idx="2133">
                  <c:v>50.25</c:v>
                </c:pt>
                <c:pt idx="2134">
                  <c:v>7.29</c:v>
                </c:pt>
                <c:pt idx="2135">
                  <c:v>17.12</c:v>
                </c:pt>
                <c:pt idx="2136">
                  <c:v>725.32</c:v>
                </c:pt>
                <c:pt idx="2137">
                  <c:v>70.28</c:v>
                </c:pt>
                <c:pt idx="2138">
                  <c:v>6.66</c:v>
                </c:pt>
                <c:pt idx="2139">
                  <c:v>14.05</c:v>
                </c:pt>
                <c:pt idx="2140">
                  <c:v>11.84</c:v>
                </c:pt>
                <c:pt idx="2141">
                  <c:v>23.83</c:v>
                </c:pt>
                <c:pt idx="2142">
                  <c:v>28</c:v>
                </c:pt>
                <c:pt idx="2143">
                  <c:v>38</c:v>
                </c:pt>
                <c:pt idx="2144">
                  <c:v>1059.8399999999999</c:v>
                </c:pt>
                <c:pt idx="2145">
                  <c:v>53</c:v>
                </c:pt>
                <c:pt idx="2146">
                  <c:v>20</c:v>
                </c:pt>
                <c:pt idx="2147">
                  <c:v>14.73</c:v>
                </c:pt>
                <c:pt idx="2148">
                  <c:v>75</c:v>
                </c:pt>
                <c:pt idx="2149">
                  <c:v>9.82</c:v>
                </c:pt>
                <c:pt idx="2150">
                  <c:v>16.36</c:v>
                </c:pt>
                <c:pt idx="2151">
                  <c:v>725.32</c:v>
                </c:pt>
                <c:pt idx="2152">
                  <c:v>42.49</c:v>
                </c:pt>
                <c:pt idx="2153">
                  <c:v>12.37</c:v>
                </c:pt>
                <c:pt idx="2154">
                  <c:v>32.979999999999997</c:v>
                </c:pt>
                <c:pt idx="2155">
                  <c:v>20.8</c:v>
                </c:pt>
                <c:pt idx="2156">
                  <c:v>43.91</c:v>
                </c:pt>
                <c:pt idx="2157">
                  <c:v>18.98</c:v>
                </c:pt>
                <c:pt idx="2158">
                  <c:v>28</c:v>
                </c:pt>
                <c:pt idx="2159">
                  <c:v>4.22</c:v>
                </c:pt>
                <c:pt idx="2160">
                  <c:v>38</c:v>
                </c:pt>
                <c:pt idx="2161">
                  <c:v>1059.8399999999999</c:v>
                </c:pt>
                <c:pt idx="2162">
                  <c:v>53</c:v>
                </c:pt>
                <c:pt idx="2163">
                  <c:v>14.95</c:v>
                </c:pt>
                <c:pt idx="2164">
                  <c:v>19.11</c:v>
                </c:pt>
                <c:pt idx="2165">
                  <c:v>7.03</c:v>
                </c:pt>
                <c:pt idx="2166">
                  <c:v>9.16</c:v>
                </c:pt>
                <c:pt idx="2167">
                  <c:v>41</c:v>
                </c:pt>
                <c:pt idx="2168">
                  <c:v>87.27</c:v>
                </c:pt>
                <c:pt idx="2169">
                  <c:v>22.27</c:v>
                </c:pt>
                <c:pt idx="2170">
                  <c:v>9.3800000000000008</c:v>
                </c:pt>
                <c:pt idx="2171">
                  <c:v>102</c:v>
                </c:pt>
                <c:pt idx="2172">
                  <c:v>17.09</c:v>
                </c:pt>
                <c:pt idx="2173">
                  <c:v>29.34</c:v>
                </c:pt>
                <c:pt idx="2174">
                  <c:v>14.31</c:v>
                </c:pt>
                <c:pt idx="2175">
                  <c:v>228.06</c:v>
                </c:pt>
                <c:pt idx="2176">
                  <c:v>11.66</c:v>
                </c:pt>
                <c:pt idx="2177">
                  <c:v>28</c:v>
                </c:pt>
                <c:pt idx="2178">
                  <c:v>7.76</c:v>
                </c:pt>
                <c:pt idx="2179">
                  <c:v>38</c:v>
                </c:pt>
                <c:pt idx="2180">
                  <c:v>27.87</c:v>
                </c:pt>
                <c:pt idx="2181">
                  <c:v>315.39</c:v>
                </c:pt>
                <c:pt idx="2182">
                  <c:v>303.10000000000002</c:v>
                </c:pt>
                <c:pt idx="2183">
                  <c:v>1059.8399999999999</c:v>
                </c:pt>
                <c:pt idx="2184">
                  <c:v>53</c:v>
                </c:pt>
                <c:pt idx="2185">
                  <c:v>10.85</c:v>
                </c:pt>
                <c:pt idx="2186">
                  <c:v>15.45</c:v>
                </c:pt>
                <c:pt idx="2187">
                  <c:v>9.64</c:v>
                </c:pt>
                <c:pt idx="2188">
                  <c:v>9.09</c:v>
                </c:pt>
                <c:pt idx="2189">
                  <c:v>130.08000000000001</c:v>
                </c:pt>
                <c:pt idx="2190">
                  <c:v>8.1999999999999993</c:v>
                </c:pt>
                <c:pt idx="2191">
                  <c:v>22.07</c:v>
                </c:pt>
                <c:pt idx="2192">
                  <c:v>21.39</c:v>
                </c:pt>
                <c:pt idx="2193">
                  <c:v>20.6</c:v>
                </c:pt>
                <c:pt idx="2194">
                  <c:v>196.45</c:v>
                </c:pt>
                <c:pt idx="2195">
                  <c:v>3.95</c:v>
                </c:pt>
                <c:pt idx="2196">
                  <c:v>4.57</c:v>
                </c:pt>
                <c:pt idx="2197">
                  <c:v>725.32</c:v>
                </c:pt>
                <c:pt idx="2198">
                  <c:v>2.85</c:v>
                </c:pt>
                <c:pt idx="2199">
                  <c:v>9.8699999999999992</c:v>
                </c:pt>
                <c:pt idx="2200">
                  <c:v>7.59</c:v>
                </c:pt>
                <c:pt idx="2201">
                  <c:v>28</c:v>
                </c:pt>
                <c:pt idx="2202">
                  <c:v>8.81</c:v>
                </c:pt>
                <c:pt idx="2203">
                  <c:v>4.51</c:v>
                </c:pt>
                <c:pt idx="2204">
                  <c:v>18.489999999999998</c:v>
                </c:pt>
                <c:pt idx="2205">
                  <c:v>48.92</c:v>
                </c:pt>
                <c:pt idx="2206">
                  <c:v>19</c:v>
                </c:pt>
                <c:pt idx="2207">
                  <c:v>38</c:v>
                </c:pt>
                <c:pt idx="2208">
                  <c:v>8.4600000000000009</c:v>
                </c:pt>
                <c:pt idx="2209">
                  <c:v>4.57</c:v>
                </c:pt>
                <c:pt idx="2210">
                  <c:v>7.94</c:v>
                </c:pt>
                <c:pt idx="2211">
                  <c:v>8.27</c:v>
                </c:pt>
                <c:pt idx="2212">
                  <c:v>36.409999999999997</c:v>
                </c:pt>
                <c:pt idx="2213">
                  <c:v>1059.8399999999999</c:v>
                </c:pt>
                <c:pt idx="2214">
                  <c:v>7.87</c:v>
                </c:pt>
                <c:pt idx="2215">
                  <c:v>53</c:v>
                </c:pt>
                <c:pt idx="2216">
                  <c:v>26.78</c:v>
                </c:pt>
                <c:pt idx="2217">
                  <c:v>13.42</c:v>
                </c:pt>
                <c:pt idx="2218">
                  <c:v>45.56</c:v>
                </c:pt>
                <c:pt idx="2219">
                  <c:v>17.86</c:v>
                </c:pt>
                <c:pt idx="2220">
                  <c:v>85.78</c:v>
                </c:pt>
                <c:pt idx="2221">
                  <c:v>5.44</c:v>
                </c:pt>
                <c:pt idx="2222">
                  <c:v>24.79</c:v>
                </c:pt>
                <c:pt idx="2223">
                  <c:v>13.62</c:v>
                </c:pt>
                <c:pt idx="2224">
                  <c:v>7.68</c:v>
                </c:pt>
                <c:pt idx="2225">
                  <c:v>35.07</c:v>
                </c:pt>
                <c:pt idx="2226">
                  <c:v>725.32</c:v>
                </c:pt>
                <c:pt idx="2227">
                  <c:v>40.29</c:v>
                </c:pt>
                <c:pt idx="2228">
                  <c:v>16.989999999999998</c:v>
                </c:pt>
                <c:pt idx="2229">
                  <c:v>17.579999999999998</c:v>
                </c:pt>
                <c:pt idx="2230">
                  <c:v>30.37</c:v>
                </c:pt>
                <c:pt idx="2231">
                  <c:v>24.43</c:v>
                </c:pt>
                <c:pt idx="2232">
                  <c:v>6.75</c:v>
                </c:pt>
                <c:pt idx="2233">
                  <c:v>7.88</c:v>
                </c:pt>
                <c:pt idx="2234">
                  <c:v>18.239999999999998</c:v>
                </c:pt>
                <c:pt idx="2235">
                  <c:v>18.66</c:v>
                </c:pt>
                <c:pt idx="2236">
                  <c:v>28</c:v>
                </c:pt>
                <c:pt idx="2237">
                  <c:v>38</c:v>
                </c:pt>
                <c:pt idx="2238">
                  <c:v>27.67</c:v>
                </c:pt>
                <c:pt idx="2239">
                  <c:v>7.7</c:v>
                </c:pt>
                <c:pt idx="2240">
                  <c:v>1059.8399999999999</c:v>
                </c:pt>
                <c:pt idx="2241">
                  <c:v>53</c:v>
                </c:pt>
                <c:pt idx="2242">
                  <c:v>18.12</c:v>
                </c:pt>
                <c:pt idx="2243">
                  <c:v>22.24</c:v>
                </c:pt>
                <c:pt idx="2244">
                  <c:v>25.92</c:v>
                </c:pt>
                <c:pt idx="2245">
                  <c:v>25.79</c:v>
                </c:pt>
                <c:pt idx="2246">
                  <c:v>8.7200000000000006</c:v>
                </c:pt>
                <c:pt idx="2247">
                  <c:v>25.82</c:v>
                </c:pt>
                <c:pt idx="2248">
                  <c:v>5.7</c:v>
                </c:pt>
                <c:pt idx="2249">
                  <c:v>26.03</c:v>
                </c:pt>
                <c:pt idx="2250">
                  <c:v>15.77</c:v>
                </c:pt>
                <c:pt idx="2251">
                  <c:v>725.32</c:v>
                </c:pt>
                <c:pt idx="2252">
                  <c:v>6.83</c:v>
                </c:pt>
                <c:pt idx="2253">
                  <c:v>10.98</c:v>
                </c:pt>
                <c:pt idx="2254">
                  <c:v>13.57</c:v>
                </c:pt>
                <c:pt idx="2255">
                  <c:v>75</c:v>
                </c:pt>
                <c:pt idx="2256">
                  <c:v>28</c:v>
                </c:pt>
                <c:pt idx="2257">
                  <c:v>38</c:v>
                </c:pt>
                <c:pt idx="2258">
                  <c:v>9.75</c:v>
                </c:pt>
                <c:pt idx="2259">
                  <c:v>12.41</c:v>
                </c:pt>
                <c:pt idx="2260">
                  <c:v>15.29</c:v>
                </c:pt>
                <c:pt idx="2261">
                  <c:v>16.63</c:v>
                </c:pt>
                <c:pt idx="2262">
                  <c:v>28.8</c:v>
                </c:pt>
                <c:pt idx="2263">
                  <c:v>8.81</c:v>
                </c:pt>
                <c:pt idx="2264">
                  <c:v>46.79</c:v>
                </c:pt>
                <c:pt idx="2265">
                  <c:v>15.9</c:v>
                </c:pt>
                <c:pt idx="2266">
                  <c:v>1059.8399999999999</c:v>
                </c:pt>
                <c:pt idx="2267">
                  <c:v>53</c:v>
                </c:pt>
                <c:pt idx="2268">
                  <c:v>15.95</c:v>
                </c:pt>
                <c:pt idx="2269">
                  <c:v>11.58</c:v>
                </c:pt>
                <c:pt idx="2270">
                  <c:v>90.74</c:v>
                </c:pt>
                <c:pt idx="2271">
                  <c:v>6.87</c:v>
                </c:pt>
                <c:pt idx="2272">
                  <c:v>123.81</c:v>
                </c:pt>
                <c:pt idx="2273">
                  <c:v>15.05</c:v>
                </c:pt>
                <c:pt idx="2274">
                  <c:v>5.07</c:v>
                </c:pt>
                <c:pt idx="2275">
                  <c:v>12.66</c:v>
                </c:pt>
                <c:pt idx="2276">
                  <c:v>53.54</c:v>
                </c:pt>
                <c:pt idx="2277">
                  <c:v>6.66</c:v>
                </c:pt>
                <c:pt idx="2278">
                  <c:v>82.27</c:v>
                </c:pt>
                <c:pt idx="2279">
                  <c:v>8.58</c:v>
                </c:pt>
                <c:pt idx="2280">
                  <c:v>7.02</c:v>
                </c:pt>
                <c:pt idx="2281">
                  <c:v>18.89</c:v>
                </c:pt>
                <c:pt idx="2282">
                  <c:v>725.32</c:v>
                </c:pt>
                <c:pt idx="2283">
                  <c:v>26.94</c:v>
                </c:pt>
                <c:pt idx="2284">
                  <c:v>22.46</c:v>
                </c:pt>
                <c:pt idx="2285">
                  <c:v>15.86</c:v>
                </c:pt>
                <c:pt idx="2286">
                  <c:v>28</c:v>
                </c:pt>
                <c:pt idx="2287">
                  <c:v>13.22</c:v>
                </c:pt>
                <c:pt idx="2288">
                  <c:v>27.79</c:v>
                </c:pt>
                <c:pt idx="2289">
                  <c:v>4.6900000000000004</c:v>
                </c:pt>
                <c:pt idx="2290">
                  <c:v>38</c:v>
                </c:pt>
                <c:pt idx="2291">
                  <c:v>11.94</c:v>
                </c:pt>
                <c:pt idx="2292">
                  <c:v>102</c:v>
                </c:pt>
                <c:pt idx="2293">
                  <c:v>40</c:v>
                </c:pt>
                <c:pt idx="2294">
                  <c:v>1059.8399999999999</c:v>
                </c:pt>
                <c:pt idx="2295">
                  <c:v>53</c:v>
                </c:pt>
                <c:pt idx="2296">
                  <c:v>21.27</c:v>
                </c:pt>
                <c:pt idx="2297">
                  <c:v>7.39</c:v>
                </c:pt>
                <c:pt idx="2298">
                  <c:v>7.23</c:v>
                </c:pt>
                <c:pt idx="2299">
                  <c:v>15.49</c:v>
                </c:pt>
                <c:pt idx="2300">
                  <c:v>725.32</c:v>
                </c:pt>
                <c:pt idx="2301">
                  <c:v>21.53</c:v>
                </c:pt>
                <c:pt idx="2302">
                  <c:v>15.32</c:v>
                </c:pt>
                <c:pt idx="2303">
                  <c:v>46.58</c:v>
                </c:pt>
                <c:pt idx="2304">
                  <c:v>26.28</c:v>
                </c:pt>
                <c:pt idx="2305">
                  <c:v>16.82</c:v>
                </c:pt>
                <c:pt idx="2306">
                  <c:v>55.92</c:v>
                </c:pt>
                <c:pt idx="2307">
                  <c:v>28</c:v>
                </c:pt>
                <c:pt idx="2308">
                  <c:v>38</c:v>
                </c:pt>
                <c:pt idx="2309">
                  <c:v>1059.8399999999999</c:v>
                </c:pt>
                <c:pt idx="2310">
                  <c:v>53</c:v>
                </c:pt>
                <c:pt idx="2311">
                  <c:v>15.04</c:v>
                </c:pt>
                <c:pt idx="2312">
                  <c:v>4863.62</c:v>
                </c:pt>
                <c:pt idx="2313">
                  <c:v>576</c:v>
                </c:pt>
                <c:pt idx="2314">
                  <c:v>20.54</c:v>
                </c:pt>
                <c:pt idx="2315">
                  <c:v>20.45</c:v>
                </c:pt>
                <c:pt idx="2316">
                  <c:v>725.32</c:v>
                </c:pt>
                <c:pt idx="2317">
                  <c:v>5.61</c:v>
                </c:pt>
                <c:pt idx="2318">
                  <c:v>38.61</c:v>
                </c:pt>
                <c:pt idx="2319">
                  <c:v>17.920000000000002</c:v>
                </c:pt>
                <c:pt idx="2320">
                  <c:v>28</c:v>
                </c:pt>
                <c:pt idx="2321">
                  <c:v>9.9499999999999993</c:v>
                </c:pt>
                <c:pt idx="2322">
                  <c:v>38</c:v>
                </c:pt>
                <c:pt idx="2323">
                  <c:v>32.61</c:v>
                </c:pt>
                <c:pt idx="2324">
                  <c:v>12.38</c:v>
                </c:pt>
                <c:pt idx="2325">
                  <c:v>23.26</c:v>
                </c:pt>
                <c:pt idx="2326">
                  <c:v>11.57</c:v>
                </c:pt>
                <c:pt idx="2327">
                  <c:v>18.54</c:v>
                </c:pt>
                <c:pt idx="2328">
                  <c:v>1059.8399999999999</c:v>
                </c:pt>
                <c:pt idx="2329">
                  <c:v>53</c:v>
                </c:pt>
                <c:pt idx="2330">
                  <c:v>7.14</c:v>
                </c:pt>
                <c:pt idx="2331">
                  <c:v>20</c:v>
                </c:pt>
                <c:pt idx="2332">
                  <c:v>10.74</c:v>
                </c:pt>
                <c:pt idx="2333">
                  <c:v>8.02</c:v>
                </c:pt>
                <c:pt idx="2334">
                  <c:v>63.74</c:v>
                </c:pt>
                <c:pt idx="2335">
                  <c:v>29.56</c:v>
                </c:pt>
                <c:pt idx="2336">
                  <c:v>19.809999999999999</c:v>
                </c:pt>
                <c:pt idx="2337">
                  <c:v>15.76</c:v>
                </c:pt>
                <c:pt idx="2338">
                  <c:v>12.31</c:v>
                </c:pt>
                <c:pt idx="2339">
                  <c:v>34.159999999999997</c:v>
                </c:pt>
                <c:pt idx="2340">
                  <c:v>15.38</c:v>
                </c:pt>
                <c:pt idx="2341">
                  <c:v>19.55</c:v>
                </c:pt>
                <c:pt idx="2342">
                  <c:v>39.96</c:v>
                </c:pt>
                <c:pt idx="2343">
                  <c:v>15.89</c:v>
                </c:pt>
                <c:pt idx="2344">
                  <c:v>725.32</c:v>
                </c:pt>
                <c:pt idx="2345">
                  <c:v>19</c:v>
                </c:pt>
                <c:pt idx="2346">
                  <c:v>19.989999999999998</c:v>
                </c:pt>
                <c:pt idx="2347">
                  <c:v>11.98</c:v>
                </c:pt>
                <c:pt idx="2348">
                  <c:v>142.13999999999999</c:v>
                </c:pt>
                <c:pt idx="2349">
                  <c:v>16.79</c:v>
                </c:pt>
                <c:pt idx="2350">
                  <c:v>165</c:v>
                </c:pt>
                <c:pt idx="2351">
                  <c:v>52.85</c:v>
                </c:pt>
                <c:pt idx="2352">
                  <c:v>9.7100000000000009</c:v>
                </c:pt>
                <c:pt idx="2353">
                  <c:v>17.28</c:v>
                </c:pt>
                <c:pt idx="2354">
                  <c:v>13.01</c:v>
                </c:pt>
                <c:pt idx="2355">
                  <c:v>28</c:v>
                </c:pt>
                <c:pt idx="2356">
                  <c:v>38</c:v>
                </c:pt>
                <c:pt idx="2357">
                  <c:v>28.67</c:v>
                </c:pt>
                <c:pt idx="2358">
                  <c:v>14.75</c:v>
                </c:pt>
                <c:pt idx="2359">
                  <c:v>7.98</c:v>
                </c:pt>
                <c:pt idx="2360">
                  <c:v>4.4800000000000004</c:v>
                </c:pt>
                <c:pt idx="2361">
                  <c:v>12.25</c:v>
                </c:pt>
                <c:pt idx="2362">
                  <c:v>75</c:v>
                </c:pt>
                <c:pt idx="2363">
                  <c:v>1059.8399999999999</c:v>
                </c:pt>
                <c:pt idx="2364">
                  <c:v>116.26</c:v>
                </c:pt>
                <c:pt idx="2365">
                  <c:v>53</c:v>
                </c:pt>
                <c:pt idx="2366">
                  <c:v>10.39</c:v>
                </c:pt>
                <c:pt idx="2367">
                  <c:v>20</c:v>
                </c:pt>
                <c:pt idx="2368">
                  <c:v>18.350000000000001</c:v>
                </c:pt>
                <c:pt idx="2369">
                  <c:v>15.22</c:v>
                </c:pt>
                <c:pt idx="2370">
                  <c:v>1180</c:v>
                </c:pt>
                <c:pt idx="2371">
                  <c:v>33.69</c:v>
                </c:pt>
                <c:pt idx="2372">
                  <c:v>23.32</c:v>
                </c:pt>
                <c:pt idx="2373">
                  <c:v>54.51</c:v>
                </c:pt>
                <c:pt idx="2374">
                  <c:v>13.46</c:v>
                </c:pt>
                <c:pt idx="2375">
                  <c:v>14.18</c:v>
                </c:pt>
                <c:pt idx="2376">
                  <c:v>725.32</c:v>
                </c:pt>
                <c:pt idx="2377">
                  <c:v>16.739999999999998</c:v>
                </c:pt>
                <c:pt idx="2378">
                  <c:v>17.78</c:v>
                </c:pt>
                <c:pt idx="2379">
                  <c:v>18.75</c:v>
                </c:pt>
                <c:pt idx="2380">
                  <c:v>7.06</c:v>
                </c:pt>
                <c:pt idx="2381">
                  <c:v>23.94</c:v>
                </c:pt>
                <c:pt idx="2382">
                  <c:v>13.22</c:v>
                </c:pt>
                <c:pt idx="2383">
                  <c:v>22.14</c:v>
                </c:pt>
                <c:pt idx="2384">
                  <c:v>14.5</c:v>
                </c:pt>
                <c:pt idx="2385">
                  <c:v>18.190000000000001</c:v>
                </c:pt>
                <c:pt idx="2386">
                  <c:v>10.86</c:v>
                </c:pt>
                <c:pt idx="2387">
                  <c:v>16.47</c:v>
                </c:pt>
                <c:pt idx="2388">
                  <c:v>28</c:v>
                </c:pt>
                <c:pt idx="2389">
                  <c:v>38</c:v>
                </c:pt>
                <c:pt idx="2390">
                  <c:v>22.91</c:v>
                </c:pt>
                <c:pt idx="2391">
                  <c:v>81.41</c:v>
                </c:pt>
                <c:pt idx="2392">
                  <c:v>11.06</c:v>
                </c:pt>
                <c:pt idx="2393">
                  <c:v>24.9</c:v>
                </c:pt>
                <c:pt idx="2394">
                  <c:v>10.78</c:v>
                </c:pt>
                <c:pt idx="2395">
                  <c:v>1059.8399999999999</c:v>
                </c:pt>
                <c:pt idx="2396">
                  <c:v>10.76</c:v>
                </c:pt>
                <c:pt idx="2397">
                  <c:v>53</c:v>
                </c:pt>
                <c:pt idx="2398">
                  <c:v>8.2799999999999994</c:v>
                </c:pt>
                <c:pt idx="2399">
                  <c:v>45.75</c:v>
                </c:pt>
                <c:pt idx="2400">
                  <c:v>20</c:v>
                </c:pt>
                <c:pt idx="2401">
                  <c:v>7.72</c:v>
                </c:pt>
                <c:pt idx="2402">
                  <c:v>155</c:v>
                </c:pt>
                <c:pt idx="2403">
                  <c:v>7.82</c:v>
                </c:pt>
                <c:pt idx="2404">
                  <c:v>102</c:v>
                </c:pt>
                <c:pt idx="2405">
                  <c:v>725.32</c:v>
                </c:pt>
                <c:pt idx="2406">
                  <c:v>5.19</c:v>
                </c:pt>
                <c:pt idx="2407">
                  <c:v>29.8</c:v>
                </c:pt>
                <c:pt idx="2408">
                  <c:v>22.51</c:v>
                </c:pt>
                <c:pt idx="2409">
                  <c:v>22.16</c:v>
                </c:pt>
                <c:pt idx="2410">
                  <c:v>13.57</c:v>
                </c:pt>
                <c:pt idx="2411">
                  <c:v>20.71</c:v>
                </c:pt>
                <c:pt idx="2412">
                  <c:v>9.02</c:v>
                </c:pt>
                <c:pt idx="2413">
                  <c:v>8.3000000000000007</c:v>
                </c:pt>
                <c:pt idx="2414">
                  <c:v>13.84</c:v>
                </c:pt>
                <c:pt idx="2415">
                  <c:v>12.84</c:v>
                </c:pt>
                <c:pt idx="2416">
                  <c:v>10.86</c:v>
                </c:pt>
                <c:pt idx="2417">
                  <c:v>12.08</c:v>
                </c:pt>
                <c:pt idx="2418">
                  <c:v>11.61</c:v>
                </c:pt>
                <c:pt idx="2419">
                  <c:v>13.24</c:v>
                </c:pt>
                <c:pt idx="2420">
                  <c:v>87.91</c:v>
                </c:pt>
                <c:pt idx="2421">
                  <c:v>28</c:v>
                </c:pt>
                <c:pt idx="2422">
                  <c:v>40.700000000000003</c:v>
                </c:pt>
                <c:pt idx="2423">
                  <c:v>8.16</c:v>
                </c:pt>
                <c:pt idx="2424">
                  <c:v>38</c:v>
                </c:pt>
                <c:pt idx="2425">
                  <c:v>22.58</c:v>
                </c:pt>
                <c:pt idx="2426">
                  <c:v>170.69</c:v>
                </c:pt>
                <c:pt idx="2427">
                  <c:v>10.08</c:v>
                </c:pt>
                <c:pt idx="2428">
                  <c:v>15.19</c:v>
                </c:pt>
                <c:pt idx="2429">
                  <c:v>14.69</c:v>
                </c:pt>
                <c:pt idx="2430">
                  <c:v>5.0199999999999996</c:v>
                </c:pt>
                <c:pt idx="2431">
                  <c:v>6.35</c:v>
                </c:pt>
                <c:pt idx="2432">
                  <c:v>11.76</c:v>
                </c:pt>
                <c:pt idx="2433">
                  <c:v>1059.8399999999999</c:v>
                </c:pt>
                <c:pt idx="2434">
                  <c:v>53</c:v>
                </c:pt>
                <c:pt idx="2435">
                  <c:v>26.79</c:v>
                </c:pt>
                <c:pt idx="2436">
                  <c:v>20</c:v>
                </c:pt>
                <c:pt idx="2437">
                  <c:v>28.8</c:v>
                </c:pt>
                <c:pt idx="2438">
                  <c:v>70.3</c:v>
                </c:pt>
                <c:pt idx="2439">
                  <c:v>20.86</c:v>
                </c:pt>
                <c:pt idx="2440">
                  <c:v>173</c:v>
                </c:pt>
                <c:pt idx="2441">
                  <c:v>22.59</c:v>
                </c:pt>
                <c:pt idx="2442">
                  <c:v>60.4</c:v>
                </c:pt>
                <c:pt idx="2443">
                  <c:v>26.89</c:v>
                </c:pt>
                <c:pt idx="2444">
                  <c:v>725.32</c:v>
                </c:pt>
                <c:pt idx="2445">
                  <c:v>1248.0899999999999</c:v>
                </c:pt>
                <c:pt idx="2446">
                  <c:v>25.98</c:v>
                </c:pt>
                <c:pt idx="2447">
                  <c:v>6.4</c:v>
                </c:pt>
                <c:pt idx="2448">
                  <c:v>13.55</c:v>
                </c:pt>
                <c:pt idx="2449">
                  <c:v>18.21</c:v>
                </c:pt>
                <c:pt idx="2450">
                  <c:v>4863.62</c:v>
                </c:pt>
                <c:pt idx="2451">
                  <c:v>27.63</c:v>
                </c:pt>
                <c:pt idx="2452">
                  <c:v>14.16</c:v>
                </c:pt>
                <c:pt idx="2453">
                  <c:v>41.75</c:v>
                </c:pt>
                <c:pt idx="2454">
                  <c:v>15.49</c:v>
                </c:pt>
                <c:pt idx="2455">
                  <c:v>3.76</c:v>
                </c:pt>
                <c:pt idx="2456">
                  <c:v>28</c:v>
                </c:pt>
                <c:pt idx="2457">
                  <c:v>6.6</c:v>
                </c:pt>
                <c:pt idx="2458">
                  <c:v>28.73</c:v>
                </c:pt>
                <c:pt idx="2459">
                  <c:v>34.590000000000003</c:v>
                </c:pt>
                <c:pt idx="2460">
                  <c:v>38</c:v>
                </c:pt>
                <c:pt idx="2461">
                  <c:v>19.73</c:v>
                </c:pt>
                <c:pt idx="2462">
                  <c:v>24.44</c:v>
                </c:pt>
                <c:pt idx="2463">
                  <c:v>16.440000000000001</c:v>
                </c:pt>
                <c:pt idx="2464">
                  <c:v>1059.8399999999999</c:v>
                </c:pt>
                <c:pt idx="2465">
                  <c:v>53</c:v>
                </c:pt>
                <c:pt idx="2466">
                  <c:v>16.91</c:v>
                </c:pt>
                <c:pt idx="2467">
                  <c:v>20</c:v>
                </c:pt>
                <c:pt idx="2468">
                  <c:v>16.55</c:v>
                </c:pt>
                <c:pt idx="2469">
                  <c:v>10.220000000000001</c:v>
                </c:pt>
                <c:pt idx="2470">
                  <c:v>7.29</c:v>
                </c:pt>
                <c:pt idx="2471">
                  <c:v>11.63</c:v>
                </c:pt>
                <c:pt idx="2472">
                  <c:v>70.58</c:v>
                </c:pt>
                <c:pt idx="2473">
                  <c:v>61.06</c:v>
                </c:pt>
                <c:pt idx="2474">
                  <c:v>15.61</c:v>
                </c:pt>
                <c:pt idx="2475">
                  <c:v>29</c:v>
                </c:pt>
                <c:pt idx="2476">
                  <c:v>1068.04</c:v>
                </c:pt>
                <c:pt idx="2477">
                  <c:v>197</c:v>
                </c:pt>
                <c:pt idx="2478">
                  <c:v>43</c:v>
                </c:pt>
                <c:pt idx="2479">
                  <c:v>17.22</c:v>
                </c:pt>
                <c:pt idx="2480">
                  <c:v>28.56</c:v>
                </c:pt>
                <c:pt idx="2481">
                  <c:v>23.44</c:v>
                </c:pt>
                <c:pt idx="2482">
                  <c:v>760.27</c:v>
                </c:pt>
                <c:pt idx="2483">
                  <c:v>225.2</c:v>
                </c:pt>
                <c:pt idx="2484">
                  <c:v>52.88</c:v>
                </c:pt>
                <c:pt idx="2485">
                  <c:v>124</c:v>
                </c:pt>
                <c:pt idx="2486">
                  <c:v>15.95</c:v>
                </c:pt>
                <c:pt idx="2487">
                  <c:v>16.11</c:v>
                </c:pt>
                <c:pt idx="2488">
                  <c:v>33.26</c:v>
                </c:pt>
                <c:pt idx="2489">
                  <c:v>555.77</c:v>
                </c:pt>
                <c:pt idx="2490">
                  <c:v>29.47</c:v>
                </c:pt>
                <c:pt idx="2491">
                  <c:v>18.22</c:v>
                </c:pt>
                <c:pt idx="2492">
                  <c:v>29</c:v>
                </c:pt>
                <c:pt idx="2493">
                  <c:v>18.739999999999998</c:v>
                </c:pt>
                <c:pt idx="2494">
                  <c:v>1068.04</c:v>
                </c:pt>
                <c:pt idx="2495">
                  <c:v>43</c:v>
                </c:pt>
                <c:pt idx="2496">
                  <c:v>218.86</c:v>
                </c:pt>
                <c:pt idx="2497">
                  <c:v>56.82</c:v>
                </c:pt>
                <c:pt idx="2498">
                  <c:v>316.3</c:v>
                </c:pt>
                <c:pt idx="2499">
                  <c:v>18.37</c:v>
                </c:pt>
                <c:pt idx="2500">
                  <c:v>21.42</c:v>
                </c:pt>
                <c:pt idx="2501">
                  <c:v>9.56</c:v>
                </c:pt>
                <c:pt idx="2502">
                  <c:v>15.51</c:v>
                </c:pt>
                <c:pt idx="2503">
                  <c:v>22.02</c:v>
                </c:pt>
                <c:pt idx="2504">
                  <c:v>28.29</c:v>
                </c:pt>
                <c:pt idx="2505">
                  <c:v>46.93</c:v>
                </c:pt>
                <c:pt idx="2506">
                  <c:v>178</c:v>
                </c:pt>
                <c:pt idx="2507">
                  <c:v>29</c:v>
                </c:pt>
                <c:pt idx="2508">
                  <c:v>1068.04</c:v>
                </c:pt>
                <c:pt idx="2509">
                  <c:v>29</c:v>
                </c:pt>
                <c:pt idx="2510">
                  <c:v>1068.04</c:v>
                </c:pt>
                <c:pt idx="2511">
                  <c:v>43</c:v>
                </c:pt>
                <c:pt idx="2512">
                  <c:v>44.38</c:v>
                </c:pt>
                <c:pt idx="2513">
                  <c:v>23.38</c:v>
                </c:pt>
                <c:pt idx="2514">
                  <c:v>29</c:v>
                </c:pt>
                <c:pt idx="2515">
                  <c:v>1068.04</c:v>
                </c:pt>
                <c:pt idx="2516">
                  <c:v>43</c:v>
                </c:pt>
                <c:pt idx="2517">
                  <c:v>197</c:v>
                </c:pt>
                <c:pt idx="2518">
                  <c:v>22.66</c:v>
                </c:pt>
                <c:pt idx="2519">
                  <c:v>21.19</c:v>
                </c:pt>
                <c:pt idx="2520">
                  <c:v>44.31</c:v>
                </c:pt>
                <c:pt idx="2521">
                  <c:v>29</c:v>
                </c:pt>
                <c:pt idx="2522">
                  <c:v>24.86</c:v>
                </c:pt>
                <c:pt idx="2523">
                  <c:v>10.11</c:v>
                </c:pt>
                <c:pt idx="2524">
                  <c:v>1068.04</c:v>
                </c:pt>
                <c:pt idx="2525">
                  <c:v>124</c:v>
                </c:pt>
                <c:pt idx="2526">
                  <c:v>43</c:v>
                </c:pt>
                <c:pt idx="2527">
                  <c:v>13.2</c:v>
                </c:pt>
                <c:pt idx="2528">
                  <c:v>25.9</c:v>
                </c:pt>
                <c:pt idx="2529">
                  <c:v>17.66</c:v>
                </c:pt>
                <c:pt idx="2530">
                  <c:v>29</c:v>
                </c:pt>
                <c:pt idx="2531">
                  <c:v>28.34</c:v>
                </c:pt>
                <c:pt idx="2532">
                  <c:v>1068.04</c:v>
                </c:pt>
                <c:pt idx="2533">
                  <c:v>178</c:v>
                </c:pt>
                <c:pt idx="2534">
                  <c:v>43</c:v>
                </c:pt>
                <c:pt idx="2535">
                  <c:v>29</c:v>
                </c:pt>
                <c:pt idx="2536">
                  <c:v>1068.04</c:v>
                </c:pt>
                <c:pt idx="2537">
                  <c:v>43</c:v>
                </c:pt>
                <c:pt idx="2538">
                  <c:v>29</c:v>
                </c:pt>
                <c:pt idx="2539">
                  <c:v>1068.04</c:v>
                </c:pt>
                <c:pt idx="2540">
                  <c:v>43</c:v>
                </c:pt>
                <c:pt idx="2541">
                  <c:v>197</c:v>
                </c:pt>
                <c:pt idx="2542">
                  <c:v>29</c:v>
                </c:pt>
                <c:pt idx="2543">
                  <c:v>1068.04</c:v>
                </c:pt>
                <c:pt idx="2544">
                  <c:v>43</c:v>
                </c:pt>
                <c:pt idx="2545">
                  <c:v>28.35</c:v>
                </c:pt>
                <c:pt idx="2546">
                  <c:v>34.369999999999997</c:v>
                </c:pt>
                <c:pt idx="2547">
                  <c:v>124</c:v>
                </c:pt>
                <c:pt idx="2548">
                  <c:v>7.94</c:v>
                </c:pt>
                <c:pt idx="2549">
                  <c:v>19.14</c:v>
                </c:pt>
                <c:pt idx="2550">
                  <c:v>29</c:v>
                </c:pt>
                <c:pt idx="2551">
                  <c:v>1068.04</c:v>
                </c:pt>
                <c:pt idx="2552">
                  <c:v>43</c:v>
                </c:pt>
                <c:pt idx="2553">
                  <c:v>178</c:v>
                </c:pt>
                <c:pt idx="2554">
                  <c:v>29</c:v>
                </c:pt>
                <c:pt idx="2555">
                  <c:v>1068.04</c:v>
                </c:pt>
                <c:pt idx="2556">
                  <c:v>43</c:v>
                </c:pt>
                <c:pt idx="2557">
                  <c:v>29</c:v>
                </c:pt>
                <c:pt idx="2558">
                  <c:v>1068.04</c:v>
                </c:pt>
                <c:pt idx="2559">
                  <c:v>43</c:v>
                </c:pt>
                <c:pt idx="2560">
                  <c:v>25.1</c:v>
                </c:pt>
                <c:pt idx="2561">
                  <c:v>22.28</c:v>
                </c:pt>
                <c:pt idx="2562">
                  <c:v>230.87</c:v>
                </c:pt>
                <c:pt idx="2563">
                  <c:v>5.69</c:v>
                </c:pt>
                <c:pt idx="2564">
                  <c:v>27.26</c:v>
                </c:pt>
                <c:pt idx="2565">
                  <c:v>33.28</c:v>
                </c:pt>
                <c:pt idx="2566">
                  <c:v>46.03</c:v>
                </c:pt>
                <c:pt idx="2567">
                  <c:v>51.42</c:v>
                </c:pt>
                <c:pt idx="2568">
                  <c:v>30.85</c:v>
                </c:pt>
                <c:pt idx="2569">
                  <c:v>12.98</c:v>
                </c:pt>
                <c:pt idx="2570">
                  <c:v>46.46</c:v>
                </c:pt>
                <c:pt idx="2571">
                  <c:v>16.97</c:v>
                </c:pt>
                <c:pt idx="2572">
                  <c:v>145.54</c:v>
                </c:pt>
                <c:pt idx="2573">
                  <c:v>42.82</c:v>
                </c:pt>
                <c:pt idx="2574">
                  <c:v>9.06</c:v>
                </c:pt>
                <c:pt idx="2575">
                  <c:v>13.64</c:v>
                </c:pt>
                <c:pt idx="2576">
                  <c:v>18.59</c:v>
                </c:pt>
                <c:pt idx="2577">
                  <c:v>17.07</c:v>
                </c:pt>
                <c:pt idx="2578">
                  <c:v>21.15</c:v>
                </c:pt>
                <c:pt idx="2579">
                  <c:v>33.29</c:v>
                </c:pt>
                <c:pt idx="2580">
                  <c:v>323.75</c:v>
                </c:pt>
                <c:pt idx="2581">
                  <c:v>8.15</c:v>
                </c:pt>
                <c:pt idx="2582">
                  <c:v>33.75</c:v>
                </c:pt>
                <c:pt idx="2583">
                  <c:v>79.7</c:v>
                </c:pt>
                <c:pt idx="2584">
                  <c:v>16.89</c:v>
                </c:pt>
                <c:pt idx="2585">
                  <c:v>18.7</c:v>
                </c:pt>
                <c:pt idx="2586">
                  <c:v>29.35</c:v>
                </c:pt>
                <c:pt idx="2587">
                  <c:v>74.569999999999993</c:v>
                </c:pt>
                <c:pt idx="2588">
                  <c:v>18.37</c:v>
                </c:pt>
                <c:pt idx="2589">
                  <c:v>35.28</c:v>
                </c:pt>
                <c:pt idx="2590">
                  <c:v>15.64</c:v>
                </c:pt>
                <c:pt idx="2591">
                  <c:v>12.04</c:v>
                </c:pt>
                <c:pt idx="2592">
                  <c:v>12.55</c:v>
                </c:pt>
                <c:pt idx="2593">
                  <c:v>15.9</c:v>
                </c:pt>
                <c:pt idx="2594">
                  <c:v>47.12</c:v>
                </c:pt>
                <c:pt idx="2595">
                  <c:v>25.76</c:v>
                </c:pt>
                <c:pt idx="2596">
                  <c:v>111.3</c:v>
                </c:pt>
                <c:pt idx="2597">
                  <c:v>29.45</c:v>
                </c:pt>
                <c:pt idx="2598">
                  <c:v>8.32</c:v>
                </c:pt>
                <c:pt idx="2599">
                  <c:v>12.92</c:v>
                </c:pt>
                <c:pt idx="2600">
                  <c:v>29</c:v>
                </c:pt>
                <c:pt idx="2601">
                  <c:v>79.92</c:v>
                </c:pt>
                <c:pt idx="2602">
                  <c:v>14.08</c:v>
                </c:pt>
                <c:pt idx="2603">
                  <c:v>29.84</c:v>
                </c:pt>
                <c:pt idx="2604">
                  <c:v>21.06</c:v>
                </c:pt>
                <c:pt idx="2605">
                  <c:v>24.17</c:v>
                </c:pt>
                <c:pt idx="2606">
                  <c:v>1068.04</c:v>
                </c:pt>
                <c:pt idx="2607">
                  <c:v>46</c:v>
                </c:pt>
                <c:pt idx="2608">
                  <c:v>33</c:v>
                </c:pt>
                <c:pt idx="2609">
                  <c:v>12.97</c:v>
                </c:pt>
                <c:pt idx="2610">
                  <c:v>4.71</c:v>
                </c:pt>
                <c:pt idx="2611">
                  <c:v>15.7</c:v>
                </c:pt>
                <c:pt idx="2612">
                  <c:v>147</c:v>
                </c:pt>
                <c:pt idx="2613">
                  <c:v>8.31</c:v>
                </c:pt>
                <c:pt idx="2614">
                  <c:v>27</c:v>
                </c:pt>
                <c:pt idx="2615">
                  <c:v>24.06</c:v>
                </c:pt>
                <c:pt idx="2616">
                  <c:v>10.94</c:v>
                </c:pt>
                <c:pt idx="2617">
                  <c:v>13.57</c:v>
                </c:pt>
                <c:pt idx="2618">
                  <c:v>50.5</c:v>
                </c:pt>
                <c:pt idx="2619">
                  <c:v>82</c:v>
                </c:pt>
                <c:pt idx="2620">
                  <c:v>17</c:v>
                </c:pt>
                <c:pt idx="2621">
                  <c:v>36</c:v>
                </c:pt>
                <c:pt idx="2622">
                  <c:v>45</c:v>
                </c:pt>
                <c:pt idx="2623">
                  <c:v>2443.2399999999998</c:v>
                </c:pt>
                <c:pt idx="2624">
                  <c:v>46</c:v>
                </c:pt>
                <c:pt idx="2625">
                  <c:v>33</c:v>
                </c:pt>
                <c:pt idx="2626">
                  <c:v>27</c:v>
                </c:pt>
                <c:pt idx="2627">
                  <c:v>166</c:v>
                </c:pt>
                <c:pt idx="2628">
                  <c:v>17</c:v>
                </c:pt>
                <c:pt idx="2629">
                  <c:v>36</c:v>
                </c:pt>
                <c:pt idx="2630">
                  <c:v>45</c:v>
                </c:pt>
                <c:pt idx="2631">
                  <c:v>2443.2399999999998</c:v>
                </c:pt>
                <c:pt idx="2632">
                  <c:v>46</c:v>
                </c:pt>
                <c:pt idx="2633">
                  <c:v>8.94</c:v>
                </c:pt>
                <c:pt idx="2634">
                  <c:v>41.9</c:v>
                </c:pt>
                <c:pt idx="2635">
                  <c:v>27</c:v>
                </c:pt>
                <c:pt idx="2636">
                  <c:v>15.67</c:v>
                </c:pt>
                <c:pt idx="2637">
                  <c:v>53.03</c:v>
                </c:pt>
                <c:pt idx="2638">
                  <c:v>16.46</c:v>
                </c:pt>
                <c:pt idx="2639">
                  <c:v>29.05</c:v>
                </c:pt>
                <c:pt idx="2640">
                  <c:v>26.27</c:v>
                </c:pt>
                <c:pt idx="2641">
                  <c:v>29.66</c:v>
                </c:pt>
                <c:pt idx="2642">
                  <c:v>17</c:v>
                </c:pt>
                <c:pt idx="2643">
                  <c:v>36</c:v>
                </c:pt>
                <c:pt idx="2644">
                  <c:v>28.77</c:v>
                </c:pt>
                <c:pt idx="2645">
                  <c:v>45</c:v>
                </c:pt>
                <c:pt idx="2646">
                  <c:v>2443.2399999999998</c:v>
                </c:pt>
                <c:pt idx="2647">
                  <c:v>46</c:v>
                </c:pt>
                <c:pt idx="2648">
                  <c:v>33</c:v>
                </c:pt>
                <c:pt idx="2649">
                  <c:v>3712.56</c:v>
                </c:pt>
                <c:pt idx="2650">
                  <c:v>180</c:v>
                </c:pt>
                <c:pt idx="2651">
                  <c:v>27</c:v>
                </c:pt>
                <c:pt idx="2652">
                  <c:v>16.95</c:v>
                </c:pt>
                <c:pt idx="2653">
                  <c:v>13.02</c:v>
                </c:pt>
                <c:pt idx="2654">
                  <c:v>185</c:v>
                </c:pt>
                <c:pt idx="2655">
                  <c:v>12.71</c:v>
                </c:pt>
                <c:pt idx="2656">
                  <c:v>17.8</c:v>
                </c:pt>
                <c:pt idx="2657">
                  <c:v>53.74</c:v>
                </c:pt>
                <c:pt idx="2658">
                  <c:v>17</c:v>
                </c:pt>
                <c:pt idx="2659">
                  <c:v>36</c:v>
                </c:pt>
                <c:pt idx="2660">
                  <c:v>10.91</c:v>
                </c:pt>
                <c:pt idx="2661">
                  <c:v>45</c:v>
                </c:pt>
                <c:pt idx="2662">
                  <c:v>2443.2399999999998</c:v>
                </c:pt>
                <c:pt idx="2663">
                  <c:v>46</c:v>
                </c:pt>
                <c:pt idx="2664">
                  <c:v>33</c:v>
                </c:pt>
                <c:pt idx="2665">
                  <c:v>27</c:v>
                </c:pt>
                <c:pt idx="2666">
                  <c:v>11.06</c:v>
                </c:pt>
                <c:pt idx="2667">
                  <c:v>21.93</c:v>
                </c:pt>
                <c:pt idx="2668">
                  <c:v>23.16</c:v>
                </c:pt>
                <c:pt idx="2669">
                  <c:v>147</c:v>
                </c:pt>
                <c:pt idx="2670">
                  <c:v>17</c:v>
                </c:pt>
                <c:pt idx="2671">
                  <c:v>36</c:v>
                </c:pt>
                <c:pt idx="2672">
                  <c:v>45</c:v>
                </c:pt>
                <c:pt idx="2673">
                  <c:v>2443.2399999999998</c:v>
                </c:pt>
                <c:pt idx="2674">
                  <c:v>82</c:v>
                </c:pt>
                <c:pt idx="2675">
                  <c:v>46</c:v>
                </c:pt>
                <c:pt idx="2676">
                  <c:v>33</c:v>
                </c:pt>
                <c:pt idx="2677">
                  <c:v>23.86</c:v>
                </c:pt>
                <c:pt idx="2678">
                  <c:v>33.119999999999997</c:v>
                </c:pt>
                <c:pt idx="2679">
                  <c:v>11.6</c:v>
                </c:pt>
                <c:pt idx="2680">
                  <c:v>27</c:v>
                </c:pt>
                <c:pt idx="2681">
                  <c:v>14.64</c:v>
                </c:pt>
                <c:pt idx="2682">
                  <c:v>45.73</c:v>
                </c:pt>
                <c:pt idx="2683">
                  <c:v>37.74</c:v>
                </c:pt>
                <c:pt idx="2684">
                  <c:v>17</c:v>
                </c:pt>
                <c:pt idx="2685">
                  <c:v>166</c:v>
                </c:pt>
                <c:pt idx="2686">
                  <c:v>36</c:v>
                </c:pt>
                <c:pt idx="2687">
                  <c:v>110.25</c:v>
                </c:pt>
                <c:pt idx="2688">
                  <c:v>45</c:v>
                </c:pt>
                <c:pt idx="2689">
                  <c:v>2443.2399999999998</c:v>
                </c:pt>
                <c:pt idx="2690">
                  <c:v>46</c:v>
                </c:pt>
                <c:pt idx="2691">
                  <c:v>33</c:v>
                </c:pt>
                <c:pt idx="2692">
                  <c:v>18.62</c:v>
                </c:pt>
                <c:pt idx="2693">
                  <c:v>40.130000000000003</c:v>
                </c:pt>
                <c:pt idx="2694">
                  <c:v>27</c:v>
                </c:pt>
                <c:pt idx="2695">
                  <c:v>17</c:v>
                </c:pt>
                <c:pt idx="2696">
                  <c:v>36</c:v>
                </c:pt>
                <c:pt idx="2697">
                  <c:v>45</c:v>
                </c:pt>
                <c:pt idx="2698">
                  <c:v>2443.2399999999998</c:v>
                </c:pt>
                <c:pt idx="2699">
                  <c:v>9.85</c:v>
                </c:pt>
                <c:pt idx="2700">
                  <c:v>46</c:v>
                </c:pt>
                <c:pt idx="2701">
                  <c:v>20.95</c:v>
                </c:pt>
                <c:pt idx="2702">
                  <c:v>33</c:v>
                </c:pt>
                <c:pt idx="2703">
                  <c:v>27</c:v>
                </c:pt>
                <c:pt idx="2704">
                  <c:v>3712.56</c:v>
                </c:pt>
                <c:pt idx="2705">
                  <c:v>180</c:v>
                </c:pt>
                <c:pt idx="2706">
                  <c:v>17</c:v>
                </c:pt>
                <c:pt idx="2707">
                  <c:v>36</c:v>
                </c:pt>
                <c:pt idx="2708">
                  <c:v>1202</c:v>
                </c:pt>
                <c:pt idx="2709">
                  <c:v>45</c:v>
                </c:pt>
                <c:pt idx="2710">
                  <c:v>2443.2399999999998</c:v>
                </c:pt>
                <c:pt idx="2711">
                  <c:v>21.47</c:v>
                </c:pt>
                <c:pt idx="2712">
                  <c:v>46</c:v>
                </c:pt>
                <c:pt idx="2713">
                  <c:v>185</c:v>
                </c:pt>
                <c:pt idx="2714">
                  <c:v>33</c:v>
                </c:pt>
                <c:pt idx="2715">
                  <c:v>11.82</c:v>
                </c:pt>
                <c:pt idx="2716">
                  <c:v>27</c:v>
                </c:pt>
                <c:pt idx="2717">
                  <c:v>17</c:v>
                </c:pt>
                <c:pt idx="2718">
                  <c:v>36</c:v>
                </c:pt>
                <c:pt idx="2719">
                  <c:v>45</c:v>
                </c:pt>
                <c:pt idx="2720">
                  <c:v>2443.2399999999998</c:v>
                </c:pt>
                <c:pt idx="2721">
                  <c:v>147</c:v>
                </c:pt>
                <c:pt idx="2722">
                  <c:v>46</c:v>
                </c:pt>
                <c:pt idx="2723">
                  <c:v>33</c:v>
                </c:pt>
                <c:pt idx="2724">
                  <c:v>82</c:v>
                </c:pt>
                <c:pt idx="2725">
                  <c:v>27</c:v>
                </c:pt>
                <c:pt idx="2726">
                  <c:v>17</c:v>
                </c:pt>
                <c:pt idx="2727">
                  <c:v>36</c:v>
                </c:pt>
                <c:pt idx="2728">
                  <c:v>45</c:v>
                </c:pt>
                <c:pt idx="2729">
                  <c:v>2443.2399999999998</c:v>
                </c:pt>
                <c:pt idx="2730">
                  <c:v>27.37</c:v>
                </c:pt>
                <c:pt idx="2731">
                  <c:v>46</c:v>
                </c:pt>
                <c:pt idx="2732">
                  <c:v>33</c:v>
                </c:pt>
                <c:pt idx="2733">
                  <c:v>166</c:v>
                </c:pt>
                <c:pt idx="2734">
                  <c:v>7.68</c:v>
                </c:pt>
                <c:pt idx="2735">
                  <c:v>5.56</c:v>
                </c:pt>
                <c:pt idx="2736">
                  <c:v>9.9499999999999993</c:v>
                </c:pt>
                <c:pt idx="2737">
                  <c:v>27</c:v>
                </c:pt>
                <c:pt idx="2738">
                  <c:v>901</c:v>
                </c:pt>
                <c:pt idx="2739">
                  <c:v>17</c:v>
                </c:pt>
                <c:pt idx="2740">
                  <c:v>36</c:v>
                </c:pt>
                <c:pt idx="2741">
                  <c:v>45</c:v>
                </c:pt>
                <c:pt idx="2742">
                  <c:v>2443.2399999999998</c:v>
                </c:pt>
                <c:pt idx="2743">
                  <c:v>16.72</c:v>
                </c:pt>
                <c:pt idx="2744">
                  <c:v>46</c:v>
                </c:pt>
                <c:pt idx="2745">
                  <c:v>29.62</c:v>
                </c:pt>
                <c:pt idx="2746">
                  <c:v>8.34</c:v>
                </c:pt>
                <c:pt idx="2747">
                  <c:v>33</c:v>
                </c:pt>
                <c:pt idx="2748">
                  <c:v>17.02</c:v>
                </c:pt>
                <c:pt idx="2749">
                  <c:v>4.2300000000000004</c:v>
                </c:pt>
                <c:pt idx="2750">
                  <c:v>42.6</c:v>
                </c:pt>
                <c:pt idx="2751">
                  <c:v>27</c:v>
                </c:pt>
                <c:pt idx="2752">
                  <c:v>207.19</c:v>
                </c:pt>
                <c:pt idx="2753">
                  <c:v>10.69</c:v>
                </c:pt>
                <c:pt idx="2754">
                  <c:v>17.18</c:v>
                </c:pt>
                <c:pt idx="2755">
                  <c:v>59.16</c:v>
                </c:pt>
                <c:pt idx="2756">
                  <c:v>16.5</c:v>
                </c:pt>
                <c:pt idx="2757">
                  <c:v>28.62</c:v>
                </c:pt>
                <c:pt idx="2758">
                  <c:v>16.02</c:v>
                </c:pt>
                <c:pt idx="2759">
                  <c:v>17</c:v>
                </c:pt>
                <c:pt idx="2760">
                  <c:v>36</c:v>
                </c:pt>
                <c:pt idx="2761">
                  <c:v>45</c:v>
                </c:pt>
                <c:pt idx="2762">
                  <c:v>2443.2399999999998</c:v>
                </c:pt>
                <c:pt idx="2763">
                  <c:v>17.5</c:v>
                </c:pt>
                <c:pt idx="2764">
                  <c:v>13.34</c:v>
                </c:pt>
                <c:pt idx="2765">
                  <c:v>150.38</c:v>
                </c:pt>
                <c:pt idx="2766">
                  <c:v>3712.56</c:v>
                </c:pt>
                <c:pt idx="2767">
                  <c:v>180</c:v>
                </c:pt>
                <c:pt idx="2768">
                  <c:v>46</c:v>
                </c:pt>
                <c:pt idx="2769">
                  <c:v>32.31</c:v>
                </c:pt>
                <c:pt idx="2770">
                  <c:v>6.81</c:v>
                </c:pt>
                <c:pt idx="2771">
                  <c:v>33</c:v>
                </c:pt>
                <c:pt idx="2772">
                  <c:v>10.41</c:v>
                </c:pt>
                <c:pt idx="2773">
                  <c:v>13.94</c:v>
                </c:pt>
                <c:pt idx="2774">
                  <c:v>9.1199999999999992</c:v>
                </c:pt>
                <c:pt idx="2775">
                  <c:v>19.96</c:v>
                </c:pt>
                <c:pt idx="2776">
                  <c:v>57.68</c:v>
                </c:pt>
                <c:pt idx="2777">
                  <c:v>13.6</c:v>
                </c:pt>
                <c:pt idx="2778">
                  <c:v>27</c:v>
                </c:pt>
                <c:pt idx="2779">
                  <c:v>185</c:v>
                </c:pt>
                <c:pt idx="2780">
                  <c:v>19.04</c:v>
                </c:pt>
                <c:pt idx="2781">
                  <c:v>17</c:v>
                </c:pt>
                <c:pt idx="2782">
                  <c:v>36</c:v>
                </c:pt>
                <c:pt idx="2783">
                  <c:v>45</c:v>
                </c:pt>
                <c:pt idx="2784">
                  <c:v>2443.2399999999998</c:v>
                </c:pt>
                <c:pt idx="2785">
                  <c:v>46</c:v>
                </c:pt>
                <c:pt idx="2786">
                  <c:v>36.28</c:v>
                </c:pt>
                <c:pt idx="2787">
                  <c:v>22.49</c:v>
                </c:pt>
                <c:pt idx="2788">
                  <c:v>6.94</c:v>
                </c:pt>
                <c:pt idx="2789">
                  <c:v>1537.68</c:v>
                </c:pt>
                <c:pt idx="2790">
                  <c:v>13.72</c:v>
                </c:pt>
                <c:pt idx="2791">
                  <c:v>12.07</c:v>
                </c:pt>
                <c:pt idx="2792">
                  <c:v>9.76</c:v>
                </c:pt>
                <c:pt idx="2793">
                  <c:v>16.47</c:v>
                </c:pt>
                <c:pt idx="2794">
                  <c:v>14.09</c:v>
                </c:pt>
                <c:pt idx="2795">
                  <c:v>50</c:v>
                </c:pt>
                <c:pt idx="2796">
                  <c:v>61</c:v>
                </c:pt>
                <c:pt idx="2797">
                  <c:v>134</c:v>
                </c:pt>
                <c:pt idx="2798">
                  <c:v>134.02000000000001</c:v>
                </c:pt>
                <c:pt idx="2799">
                  <c:v>41.3</c:v>
                </c:pt>
                <c:pt idx="2800">
                  <c:v>133.31</c:v>
                </c:pt>
                <c:pt idx="2801">
                  <c:v>28.23</c:v>
                </c:pt>
                <c:pt idx="2802">
                  <c:v>10.36</c:v>
                </c:pt>
                <c:pt idx="2803">
                  <c:v>24.7</c:v>
                </c:pt>
                <c:pt idx="2804">
                  <c:v>26.36</c:v>
                </c:pt>
                <c:pt idx="2805">
                  <c:v>15.97</c:v>
                </c:pt>
                <c:pt idx="2806">
                  <c:v>12.67</c:v>
                </c:pt>
                <c:pt idx="2807">
                  <c:v>9.56</c:v>
                </c:pt>
                <c:pt idx="2808">
                  <c:v>50</c:v>
                </c:pt>
                <c:pt idx="2809">
                  <c:v>61</c:v>
                </c:pt>
                <c:pt idx="2810">
                  <c:v>5.3</c:v>
                </c:pt>
                <c:pt idx="2811">
                  <c:v>22.62</c:v>
                </c:pt>
                <c:pt idx="2812">
                  <c:v>10.119999999999999</c:v>
                </c:pt>
                <c:pt idx="2813">
                  <c:v>1537.68</c:v>
                </c:pt>
                <c:pt idx="2814">
                  <c:v>17.25</c:v>
                </c:pt>
                <c:pt idx="2815">
                  <c:v>50</c:v>
                </c:pt>
                <c:pt idx="2816">
                  <c:v>61</c:v>
                </c:pt>
                <c:pt idx="2817">
                  <c:v>50</c:v>
                </c:pt>
                <c:pt idx="2818">
                  <c:v>61</c:v>
                </c:pt>
                <c:pt idx="2819">
                  <c:v>66.39</c:v>
                </c:pt>
                <c:pt idx="2820">
                  <c:v>261.68</c:v>
                </c:pt>
                <c:pt idx="2821">
                  <c:v>25.18</c:v>
                </c:pt>
                <c:pt idx="2822">
                  <c:v>1537.68</c:v>
                </c:pt>
                <c:pt idx="2823">
                  <c:v>9.7100000000000009</c:v>
                </c:pt>
                <c:pt idx="2824">
                  <c:v>44.64</c:v>
                </c:pt>
                <c:pt idx="2825">
                  <c:v>50</c:v>
                </c:pt>
                <c:pt idx="2826">
                  <c:v>61</c:v>
                </c:pt>
                <c:pt idx="2827">
                  <c:v>29.6</c:v>
                </c:pt>
                <c:pt idx="2828">
                  <c:v>143.78</c:v>
                </c:pt>
                <c:pt idx="2829">
                  <c:v>156.43</c:v>
                </c:pt>
                <c:pt idx="2830">
                  <c:v>134</c:v>
                </c:pt>
                <c:pt idx="2831">
                  <c:v>54.53</c:v>
                </c:pt>
                <c:pt idx="2832">
                  <c:v>22.2</c:v>
                </c:pt>
                <c:pt idx="2833">
                  <c:v>9.92</c:v>
                </c:pt>
                <c:pt idx="2834">
                  <c:v>85.94</c:v>
                </c:pt>
                <c:pt idx="2835">
                  <c:v>50</c:v>
                </c:pt>
                <c:pt idx="2836">
                  <c:v>61</c:v>
                </c:pt>
                <c:pt idx="2837">
                  <c:v>1537.68</c:v>
                </c:pt>
                <c:pt idx="2838">
                  <c:v>23.18</c:v>
                </c:pt>
                <c:pt idx="2839">
                  <c:v>1501.46</c:v>
                </c:pt>
                <c:pt idx="2840">
                  <c:v>50</c:v>
                </c:pt>
                <c:pt idx="2841">
                  <c:v>28.85</c:v>
                </c:pt>
                <c:pt idx="2842">
                  <c:v>61</c:v>
                </c:pt>
                <c:pt idx="2843">
                  <c:v>14.56</c:v>
                </c:pt>
                <c:pt idx="2844">
                  <c:v>11.63</c:v>
                </c:pt>
                <c:pt idx="2845">
                  <c:v>17.95</c:v>
                </c:pt>
                <c:pt idx="2846">
                  <c:v>50</c:v>
                </c:pt>
                <c:pt idx="2847">
                  <c:v>61</c:v>
                </c:pt>
                <c:pt idx="2848">
                  <c:v>19.29</c:v>
                </c:pt>
                <c:pt idx="2849">
                  <c:v>18.64</c:v>
                </c:pt>
                <c:pt idx="2850">
                  <c:v>7.63</c:v>
                </c:pt>
                <c:pt idx="2851">
                  <c:v>9.7100000000000009</c:v>
                </c:pt>
                <c:pt idx="2852">
                  <c:v>17.440000000000001</c:v>
                </c:pt>
                <c:pt idx="2853">
                  <c:v>11.88</c:v>
                </c:pt>
                <c:pt idx="2854">
                  <c:v>1537.68</c:v>
                </c:pt>
                <c:pt idx="2855">
                  <c:v>8.26</c:v>
                </c:pt>
                <c:pt idx="2856">
                  <c:v>41.67</c:v>
                </c:pt>
                <c:pt idx="2857">
                  <c:v>23.49</c:v>
                </c:pt>
                <c:pt idx="2858">
                  <c:v>22</c:v>
                </c:pt>
                <c:pt idx="2859">
                  <c:v>13.36</c:v>
                </c:pt>
                <c:pt idx="2860">
                  <c:v>50</c:v>
                </c:pt>
                <c:pt idx="2861">
                  <c:v>883</c:v>
                </c:pt>
                <c:pt idx="2862">
                  <c:v>61</c:v>
                </c:pt>
                <c:pt idx="2863">
                  <c:v>12.07</c:v>
                </c:pt>
                <c:pt idx="2864">
                  <c:v>23.47</c:v>
                </c:pt>
                <c:pt idx="2865">
                  <c:v>12.29</c:v>
                </c:pt>
                <c:pt idx="2866">
                  <c:v>16.739999999999998</c:v>
                </c:pt>
                <c:pt idx="2867">
                  <c:v>23.65</c:v>
                </c:pt>
                <c:pt idx="2868">
                  <c:v>10.18</c:v>
                </c:pt>
                <c:pt idx="2869">
                  <c:v>22.76</c:v>
                </c:pt>
                <c:pt idx="2870">
                  <c:v>50</c:v>
                </c:pt>
                <c:pt idx="2871">
                  <c:v>134</c:v>
                </c:pt>
                <c:pt idx="2872">
                  <c:v>61</c:v>
                </c:pt>
                <c:pt idx="2873">
                  <c:v>1537.68</c:v>
                </c:pt>
                <c:pt idx="2874">
                  <c:v>5.71</c:v>
                </c:pt>
                <c:pt idx="2875">
                  <c:v>50</c:v>
                </c:pt>
                <c:pt idx="2876">
                  <c:v>61</c:v>
                </c:pt>
                <c:pt idx="2877">
                  <c:v>8.41</c:v>
                </c:pt>
                <c:pt idx="2878">
                  <c:v>16</c:v>
                </c:pt>
                <c:pt idx="2879">
                  <c:v>50</c:v>
                </c:pt>
                <c:pt idx="2880">
                  <c:v>113.67</c:v>
                </c:pt>
                <c:pt idx="2881">
                  <c:v>61</c:v>
                </c:pt>
                <c:pt idx="2882">
                  <c:v>30.97</c:v>
                </c:pt>
                <c:pt idx="2883">
                  <c:v>5.62</c:v>
                </c:pt>
                <c:pt idx="2884">
                  <c:v>151</c:v>
                </c:pt>
                <c:pt idx="2885">
                  <c:v>36.17</c:v>
                </c:pt>
                <c:pt idx="2886">
                  <c:v>1952.29</c:v>
                </c:pt>
                <c:pt idx="2887">
                  <c:v>45</c:v>
                </c:pt>
                <c:pt idx="2888">
                  <c:v>9.26</c:v>
                </c:pt>
                <c:pt idx="2889">
                  <c:v>9.65</c:v>
                </c:pt>
                <c:pt idx="2890">
                  <c:v>45</c:v>
                </c:pt>
                <c:pt idx="2891">
                  <c:v>14.67</c:v>
                </c:pt>
                <c:pt idx="2892">
                  <c:v>6.39</c:v>
                </c:pt>
                <c:pt idx="2893">
                  <c:v>29.52</c:v>
                </c:pt>
                <c:pt idx="2894">
                  <c:v>20</c:v>
                </c:pt>
                <c:pt idx="2895">
                  <c:v>189</c:v>
                </c:pt>
                <c:pt idx="2896">
                  <c:v>25.58</c:v>
                </c:pt>
                <c:pt idx="2897">
                  <c:v>15.23</c:v>
                </c:pt>
                <c:pt idx="2898">
                  <c:v>91</c:v>
                </c:pt>
                <c:pt idx="2899">
                  <c:v>1952.29</c:v>
                </c:pt>
                <c:pt idx="2900">
                  <c:v>45</c:v>
                </c:pt>
                <c:pt idx="2901">
                  <c:v>38.83</c:v>
                </c:pt>
                <c:pt idx="2902">
                  <c:v>4.99</c:v>
                </c:pt>
                <c:pt idx="2903">
                  <c:v>25.18</c:v>
                </c:pt>
                <c:pt idx="2904">
                  <c:v>28.15</c:v>
                </c:pt>
                <c:pt idx="2905">
                  <c:v>45</c:v>
                </c:pt>
                <c:pt idx="2906">
                  <c:v>151</c:v>
                </c:pt>
                <c:pt idx="2907">
                  <c:v>47.7</c:v>
                </c:pt>
                <c:pt idx="2908">
                  <c:v>15.84</c:v>
                </c:pt>
                <c:pt idx="2909">
                  <c:v>85.52</c:v>
                </c:pt>
                <c:pt idx="2910">
                  <c:v>9.32</c:v>
                </c:pt>
                <c:pt idx="2911">
                  <c:v>11.45</c:v>
                </c:pt>
                <c:pt idx="2912">
                  <c:v>20.02</c:v>
                </c:pt>
                <c:pt idx="2913">
                  <c:v>1952.29</c:v>
                </c:pt>
                <c:pt idx="2914">
                  <c:v>19.77</c:v>
                </c:pt>
                <c:pt idx="2915">
                  <c:v>45</c:v>
                </c:pt>
                <c:pt idx="2916">
                  <c:v>133.38</c:v>
                </c:pt>
                <c:pt idx="2917">
                  <c:v>21.49</c:v>
                </c:pt>
                <c:pt idx="2918">
                  <c:v>43.99</c:v>
                </c:pt>
                <c:pt idx="2919">
                  <c:v>11.38</c:v>
                </c:pt>
                <c:pt idx="2920">
                  <c:v>510</c:v>
                </c:pt>
                <c:pt idx="2921">
                  <c:v>31.15</c:v>
                </c:pt>
                <c:pt idx="2922">
                  <c:v>45</c:v>
                </c:pt>
                <c:pt idx="2923">
                  <c:v>8.9499999999999993</c:v>
                </c:pt>
                <c:pt idx="2924">
                  <c:v>12.86</c:v>
                </c:pt>
                <c:pt idx="2925">
                  <c:v>13.63</c:v>
                </c:pt>
                <c:pt idx="2926">
                  <c:v>28.96</c:v>
                </c:pt>
                <c:pt idx="2927">
                  <c:v>37.840000000000003</c:v>
                </c:pt>
                <c:pt idx="2928">
                  <c:v>1307.1099999999999</c:v>
                </c:pt>
                <c:pt idx="2929">
                  <c:v>20.11</c:v>
                </c:pt>
                <c:pt idx="2930">
                  <c:v>36.64</c:v>
                </c:pt>
                <c:pt idx="2931">
                  <c:v>189</c:v>
                </c:pt>
                <c:pt idx="2932">
                  <c:v>58.54</c:v>
                </c:pt>
                <c:pt idx="2933">
                  <c:v>1952.29</c:v>
                </c:pt>
                <c:pt idx="2934">
                  <c:v>7.14</c:v>
                </c:pt>
                <c:pt idx="2935">
                  <c:v>15.34</c:v>
                </c:pt>
                <c:pt idx="2936">
                  <c:v>14.3</c:v>
                </c:pt>
                <c:pt idx="2937">
                  <c:v>45</c:v>
                </c:pt>
                <c:pt idx="2938">
                  <c:v>44.34</c:v>
                </c:pt>
                <c:pt idx="2939">
                  <c:v>108.86</c:v>
                </c:pt>
                <c:pt idx="2940">
                  <c:v>33.35</c:v>
                </c:pt>
                <c:pt idx="2941">
                  <c:v>91</c:v>
                </c:pt>
                <c:pt idx="2942">
                  <c:v>14.53</c:v>
                </c:pt>
                <c:pt idx="2943">
                  <c:v>26.73</c:v>
                </c:pt>
                <c:pt idx="2944">
                  <c:v>4.95</c:v>
                </c:pt>
                <c:pt idx="2945">
                  <c:v>45</c:v>
                </c:pt>
                <c:pt idx="2946">
                  <c:v>21.85</c:v>
                </c:pt>
                <c:pt idx="2947">
                  <c:v>47.67</c:v>
                </c:pt>
                <c:pt idx="2948">
                  <c:v>151</c:v>
                </c:pt>
                <c:pt idx="2949">
                  <c:v>15.39</c:v>
                </c:pt>
                <c:pt idx="2950">
                  <c:v>34.01</c:v>
                </c:pt>
                <c:pt idx="2951">
                  <c:v>1952.29</c:v>
                </c:pt>
                <c:pt idx="2952">
                  <c:v>45</c:v>
                </c:pt>
                <c:pt idx="2953">
                  <c:v>17.61</c:v>
                </c:pt>
                <c:pt idx="2954">
                  <c:v>13.52</c:v>
                </c:pt>
                <c:pt idx="2955">
                  <c:v>22.4</c:v>
                </c:pt>
                <c:pt idx="2956">
                  <c:v>17.420000000000002</c:v>
                </c:pt>
                <c:pt idx="2957">
                  <c:v>45</c:v>
                </c:pt>
                <c:pt idx="2958">
                  <c:v>29.44</c:v>
                </c:pt>
                <c:pt idx="2959">
                  <c:v>8.56</c:v>
                </c:pt>
                <c:pt idx="2960">
                  <c:v>23.48</c:v>
                </c:pt>
                <c:pt idx="2961">
                  <c:v>23.7</c:v>
                </c:pt>
                <c:pt idx="2962">
                  <c:v>29.83</c:v>
                </c:pt>
                <c:pt idx="2963">
                  <c:v>14.55</c:v>
                </c:pt>
                <c:pt idx="2964">
                  <c:v>14.22</c:v>
                </c:pt>
                <c:pt idx="2965">
                  <c:v>8.61</c:v>
                </c:pt>
                <c:pt idx="2966">
                  <c:v>17.190000000000001</c:v>
                </c:pt>
                <c:pt idx="2967">
                  <c:v>1952.29</c:v>
                </c:pt>
                <c:pt idx="2968">
                  <c:v>52.99</c:v>
                </c:pt>
                <c:pt idx="2969">
                  <c:v>45</c:v>
                </c:pt>
                <c:pt idx="2970">
                  <c:v>14.34</c:v>
                </c:pt>
                <c:pt idx="2971">
                  <c:v>189</c:v>
                </c:pt>
                <c:pt idx="2972">
                  <c:v>9.0500000000000007</c:v>
                </c:pt>
                <c:pt idx="2973">
                  <c:v>12.49</c:v>
                </c:pt>
                <c:pt idx="2974">
                  <c:v>20.54</c:v>
                </c:pt>
                <c:pt idx="2975">
                  <c:v>11.45</c:v>
                </c:pt>
                <c:pt idx="2976">
                  <c:v>91</c:v>
                </c:pt>
                <c:pt idx="2977">
                  <c:v>23.18</c:v>
                </c:pt>
                <c:pt idx="2978">
                  <c:v>12.98</c:v>
                </c:pt>
                <c:pt idx="2979">
                  <c:v>39.19</c:v>
                </c:pt>
                <c:pt idx="2980">
                  <c:v>45</c:v>
                </c:pt>
                <c:pt idx="2981">
                  <c:v>18.46</c:v>
                </c:pt>
                <c:pt idx="2982">
                  <c:v>34.49</c:v>
                </c:pt>
                <c:pt idx="2983">
                  <c:v>20.37</c:v>
                </c:pt>
                <c:pt idx="2984">
                  <c:v>22.35</c:v>
                </c:pt>
                <c:pt idx="2985">
                  <c:v>32.97</c:v>
                </c:pt>
                <c:pt idx="2986">
                  <c:v>45</c:v>
                </c:pt>
                <c:pt idx="2987">
                  <c:v>53.43</c:v>
                </c:pt>
                <c:pt idx="2988">
                  <c:v>35</c:v>
                </c:pt>
                <c:pt idx="2989">
                  <c:v>16.829999999999998</c:v>
                </c:pt>
                <c:pt idx="2990">
                  <c:v>862.95</c:v>
                </c:pt>
                <c:pt idx="2991">
                  <c:v>31.96</c:v>
                </c:pt>
                <c:pt idx="2992">
                  <c:v>30.44</c:v>
                </c:pt>
                <c:pt idx="2993">
                  <c:v>56.67</c:v>
                </c:pt>
                <c:pt idx="2994">
                  <c:v>45</c:v>
                </c:pt>
                <c:pt idx="2995">
                  <c:v>35</c:v>
                </c:pt>
                <c:pt idx="2996">
                  <c:v>120</c:v>
                </c:pt>
                <c:pt idx="2997">
                  <c:v>862.95</c:v>
                </c:pt>
                <c:pt idx="2998">
                  <c:v>175</c:v>
                </c:pt>
                <c:pt idx="2999">
                  <c:v>45</c:v>
                </c:pt>
                <c:pt idx="3000">
                  <c:v>83</c:v>
                </c:pt>
                <c:pt idx="3001">
                  <c:v>35</c:v>
                </c:pt>
                <c:pt idx="3002">
                  <c:v>862.95</c:v>
                </c:pt>
                <c:pt idx="3003">
                  <c:v>24.37</c:v>
                </c:pt>
                <c:pt idx="3004">
                  <c:v>15.47</c:v>
                </c:pt>
                <c:pt idx="3005">
                  <c:v>22.24</c:v>
                </c:pt>
                <c:pt idx="3006">
                  <c:v>43.25</c:v>
                </c:pt>
                <c:pt idx="3007">
                  <c:v>64.66</c:v>
                </c:pt>
                <c:pt idx="3008">
                  <c:v>45</c:v>
                </c:pt>
                <c:pt idx="3009">
                  <c:v>35</c:v>
                </c:pt>
                <c:pt idx="3010">
                  <c:v>862.95</c:v>
                </c:pt>
                <c:pt idx="3011">
                  <c:v>45</c:v>
                </c:pt>
                <c:pt idx="3012">
                  <c:v>35</c:v>
                </c:pt>
                <c:pt idx="3013">
                  <c:v>862.95</c:v>
                </c:pt>
                <c:pt idx="3014">
                  <c:v>56.03</c:v>
                </c:pt>
                <c:pt idx="3015">
                  <c:v>149.44</c:v>
                </c:pt>
                <c:pt idx="3016">
                  <c:v>1345</c:v>
                </c:pt>
                <c:pt idx="3017">
                  <c:v>45</c:v>
                </c:pt>
                <c:pt idx="3018">
                  <c:v>35</c:v>
                </c:pt>
                <c:pt idx="3019">
                  <c:v>862.95</c:v>
                </c:pt>
                <c:pt idx="3020">
                  <c:v>120</c:v>
                </c:pt>
                <c:pt idx="3021">
                  <c:v>175</c:v>
                </c:pt>
                <c:pt idx="3022">
                  <c:v>45</c:v>
                </c:pt>
                <c:pt idx="3023">
                  <c:v>84.58</c:v>
                </c:pt>
                <c:pt idx="3024">
                  <c:v>19.399999999999999</c:v>
                </c:pt>
                <c:pt idx="3025">
                  <c:v>23.87</c:v>
                </c:pt>
                <c:pt idx="3026">
                  <c:v>658.49</c:v>
                </c:pt>
                <c:pt idx="3027">
                  <c:v>99.54</c:v>
                </c:pt>
                <c:pt idx="3028">
                  <c:v>76.3</c:v>
                </c:pt>
                <c:pt idx="3029">
                  <c:v>23.64</c:v>
                </c:pt>
                <c:pt idx="3030">
                  <c:v>110.18</c:v>
                </c:pt>
                <c:pt idx="3031">
                  <c:v>40.93</c:v>
                </c:pt>
                <c:pt idx="3032">
                  <c:v>35</c:v>
                </c:pt>
                <c:pt idx="3033">
                  <c:v>862.95</c:v>
                </c:pt>
                <c:pt idx="3034">
                  <c:v>83</c:v>
                </c:pt>
                <c:pt idx="3035">
                  <c:v>23.34</c:v>
                </c:pt>
                <c:pt idx="3036">
                  <c:v>53.1</c:v>
                </c:pt>
                <c:pt idx="3037">
                  <c:v>39.590000000000003</c:v>
                </c:pt>
                <c:pt idx="3038">
                  <c:v>791.29</c:v>
                </c:pt>
                <c:pt idx="3039">
                  <c:v>45</c:v>
                </c:pt>
                <c:pt idx="3040">
                  <c:v>46.65</c:v>
                </c:pt>
                <c:pt idx="3041">
                  <c:v>101.04</c:v>
                </c:pt>
                <c:pt idx="3042">
                  <c:v>36.78</c:v>
                </c:pt>
                <c:pt idx="3043">
                  <c:v>35</c:v>
                </c:pt>
                <c:pt idx="3044">
                  <c:v>862.95</c:v>
                </c:pt>
                <c:pt idx="3045">
                  <c:v>45</c:v>
                </c:pt>
                <c:pt idx="3046">
                  <c:v>35</c:v>
                </c:pt>
                <c:pt idx="3047">
                  <c:v>862.95</c:v>
                </c:pt>
                <c:pt idx="3048">
                  <c:v>45</c:v>
                </c:pt>
                <c:pt idx="3049">
                  <c:v>35</c:v>
                </c:pt>
                <c:pt idx="3050">
                  <c:v>862.95</c:v>
                </c:pt>
                <c:pt idx="3051">
                  <c:v>45</c:v>
                </c:pt>
                <c:pt idx="3052">
                  <c:v>120</c:v>
                </c:pt>
                <c:pt idx="3053">
                  <c:v>175</c:v>
                </c:pt>
                <c:pt idx="3054">
                  <c:v>35</c:v>
                </c:pt>
                <c:pt idx="3055">
                  <c:v>17.66</c:v>
                </c:pt>
                <c:pt idx="3056">
                  <c:v>862.95</c:v>
                </c:pt>
                <c:pt idx="3057">
                  <c:v>83</c:v>
                </c:pt>
                <c:pt idx="3058">
                  <c:v>45</c:v>
                </c:pt>
                <c:pt idx="3059">
                  <c:v>26.45</c:v>
                </c:pt>
                <c:pt idx="3060">
                  <c:v>35</c:v>
                </c:pt>
                <c:pt idx="3061">
                  <c:v>862.95</c:v>
                </c:pt>
                <c:pt idx="3062">
                  <c:v>27.08</c:v>
                </c:pt>
                <c:pt idx="3063">
                  <c:v>45</c:v>
                </c:pt>
                <c:pt idx="3064">
                  <c:v>35</c:v>
                </c:pt>
                <c:pt idx="3065">
                  <c:v>862.95</c:v>
                </c:pt>
                <c:pt idx="3066">
                  <c:v>1626.48</c:v>
                </c:pt>
                <c:pt idx="3067">
                  <c:v>14.86</c:v>
                </c:pt>
                <c:pt idx="3068">
                  <c:v>33</c:v>
                </c:pt>
                <c:pt idx="3069">
                  <c:v>17.95</c:v>
                </c:pt>
                <c:pt idx="3070">
                  <c:v>4.38</c:v>
                </c:pt>
                <c:pt idx="3071">
                  <c:v>13.31</c:v>
                </c:pt>
                <c:pt idx="3072">
                  <c:v>43</c:v>
                </c:pt>
                <c:pt idx="3073">
                  <c:v>18</c:v>
                </c:pt>
                <c:pt idx="3074">
                  <c:v>22</c:v>
                </c:pt>
                <c:pt idx="3075">
                  <c:v>213</c:v>
                </c:pt>
                <c:pt idx="3076">
                  <c:v>1626.48</c:v>
                </c:pt>
                <c:pt idx="3077">
                  <c:v>33</c:v>
                </c:pt>
                <c:pt idx="3078">
                  <c:v>43</c:v>
                </c:pt>
                <c:pt idx="3079">
                  <c:v>18</c:v>
                </c:pt>
                <c:pt idx="3080">
                  <c:v>154</c:v>
                </c:pt>
                <c:pt idx="3081">
                  <c:v>22</c:v>
                </c:pt>
                <c:pt idx="3082">
                  <c:v>1626.48</c:v>
                </c:pt>
                <c:pt idx="3083">
                  <c:v>33</c:v>
                </c:pt>
                <c:pt idx="3084">
                  <c:v>43</c:v>
                </c:pt>
                <c:pt idx="3085">
                  <c:v>150</c:v>
                </c:pt>
                <c:pt idx="3086">
                  <c:v>128</c:v>
                </c:pt>
                <c:pt idx="3087">
                  <c:v>18</c:v>
                </c:pt>
                <c:pt idx="3088">
                  <c:v>22</c:v>
                </c:pt>
                <c:pt idx="3089">
                  <c:v>179</c:v>
                </c:pt>
                <c:pt idx="3090">
                  <c:v>1626.48</c:v>
                </c:pt>
                <c:pt idx="3091">
                  <c:v>33</c:v>
                </c:pt>
                <c:pt idx="3092">
                  <c:v>43</c:v>
                </c:pt>
                <c:pt idx="3093">
                  <c:v>18</c:v>
                </c:pt>
                <c:pt idx="3094">
                  <c:v>22</c:v>
                </c:pt>
                <c:pt idx="3095">
                  <c:v>1626.48</c:v>
                </c:pt>
                <c:pt idx="3096">
                  <c:v>33</c:v>
                </c:pt>
                <c:pt idx="3097">
                  <c:v>43</c:v>
                </c:pt>
                <c:pt idx="3098">
                  <c:v>18</c:v>
                </c:pt>
                <c:pt idx="3099">
                  <c:v>22</c:v>
                </c:pt>
                <c:pt idx="3100">
                  <c:v>1626.48</c:v>
                </c:pt>
                <c:pt idx="3101">
                  <c:v>33</c:v>
                </c:pt>
                <c:pt idx="3102">
                  <c:v>43</c:v>
                </c:pt>
                <c:pt idx="3103">
                  <c:v>18</c:v>
                </c:pt>
                <c:pt idx="3104">
                  <c:v>22</c:v>
                </c:pt>
                <c:pt idx="3105">
                  <c:v>1626.48</c:v>
                </c:pt>
                <c:pt idx="3106">
                  <c:v>33</c:v>
                </c:pt>
                <c:pt idx="3107">
                  <c:v>154</c:v>
                </c:pt>
                <c:pt idx="3108">
                  <c:v>43</c:v>
                </c:pt>
                <c:pt idx="3109">
                  <c:v>18</c:v>
                </c:pt>
                <c:pt idx="3110">
                  <c:v>22</c:v>
                </c:pt>
                <c:pt idx="3111">
                  <c:v>150</c:v>
                </c:pt>
                <c:pt idx="3112">
                  <c:v>1626.48</c:v>
                </c:pt>
                <c:pt idx="3113">
                  <c:v>128</c:v>
                </c:pt>
                <c:pt idx="3114">
                  <c:v>33</c:v>
                </c:pt>
                <c:pt idx="3115">
                  <c:v>179</c:v>
                </c:pt>
                <c:pt idx="3116">
                  <c:v>43</c:v>
                </c:pt>
                <c:pt idx="3117">
                  <c:v>18</c:v>
                </c:pt>
                <c:pt idx="3118">
                  <c:v>22</c:v>
                </c:pt>
                <c:pt idx="3119">
                  <c:v>1626.48</c:v>
                </c:pt>
                <c:pt idx="3120">
                  <c:v>33</c:v>
                </c:pt>
                <c:pt idx="3121">
                  <c:v>43</c:v>
                </c:pt>
                <c:pt idx="3122">
                  <c:v>18</c:v>
                </c:pt>
                <c:pt idx="3123">
                  <c:v>22</c:v>
                </c:pt>
                <c:pt idx="3124">
                  <c:v>1626.48</c:v>
                </c:pt>
                <c:pt idx="3125">
                  <c:v>33</c:v>
                </c:pt>
                <c:pt idx="3126">
                  <c:v>43</c:v>
                </c:pt>
                <c:pt idx="3127">
                  <c:v>18</c:v>
                </c:pt>
                <c:pt idx="3128">
                  <c:v>22</c:v>
                </c:pt>
                <c:pt idx="3129">
                  <c:v>1626.48</c:v>
                </c:pt>
                <c:pt idx="3130">
                  <c:v>33</c:v>
                </c:pt>
                <c:pt idx="3131">
                  <c:v>43</c:v>
                </c:pt>
                <c:pt idx="3132">
                  <c:v>154</c:v>
                </c:pt>
                <c:pt idx="3133">
                  <c:v>18</c:v>
                </c:pt>
                <c:pt idx="3134">
                  <c:v>22</c:v>
                </c:pt>
                <c:pt idx="3135">
                  <c:v>1626.48</c:v>
                </c:pt>
                <c:pt idx="3136">
                  <c:v>33</c:v>
                </c:pt>
                <c:pt idx="3137">
                  <c:v>150</c:v>
                </c:pt>
                <c:pt idx="3138">
                  <c:v>128</c:v>
                </c:pt>
                <c:pt idx="3139">
                  <c:v>43</c:v>
                </c:pt>
                <c:pt idx="3140">
                  <c:v>179</c:v>
                </c:pt>
                <c:pt idx="3141">
                  <c:v>18</c:v>
                </c:pt>
                <c:pt idx="3142">
                  <c:v>22</c:v>
                </c:pt>
                <c:pt idx="3143">
                  <c:v>1626.48</c:v>
                </c:pt>
                <c:pt idx="3144">
                  <c:v>33</c:v>
                </c:pt>
                <c:pt idx="3145">
                  <c:v>43</c:v>
                </c:pt>
                <c:pt idx="3146">
                  <c:v>18</c:v>
                </c:pt>
                <c:pt idx="3147">
                  <c:v>22</c:v>
                </c:pt>
                <c:pt idx="3148">
                  <c:v>1626.48</c:v>
                </c:pt>
                <c:pt idx="3149">
                  <c:v>33</c:v>
                </c:pt>
                <c:pt idx="3150">
                  <c:v>31.5</c:v>
                </c:pt>
                <c:pt idx="3151">
                  <c:v>576</c:v>
                </c:pt>
                <c:pt idx="3152">
                  <c:v>30</c:v>
                </c:pt>
                <c:pt idx="3153">
                  <c:v>9.4</c:v>
                </c:pt>
                <c:pt idx="3154">
                  <c:v>15.36</c:v>
                </c:pt>
                <c:pt idx="3155">
                  <c:v>576</c:v>
                </c:pt>
                <c:pt idx="3156">
                  <c:v>30</c:v>
                </c:pt>
                <c:pt idx="3157">
                  <c:v>160</c:v>
                </c:pt>
                <c:pt idx="3158">
                  <c:v>30.24</c:v>
                </c:pt>
                <c:pt idx="3159">
                  <c:v>17.190000000000001</c:v>
                </c:pt>
                <c:pt idx="3160">
                  <c:v>576</c:v>
                </c:pt>
                <c:pt idx="3161">
                  <c:v>18.8</c:v>
                </c:pt>
                <c:pt idx="3162">
                  <c:v>34.6</c:v>
                </c:pt>
                <c:pt idx="3163">
                  <c:v>30</c:v>
                </c:pt>
                <c:pt idx="3164">
                  <c:v>25.48</c:v>
                </c:pt>
                <c:pt idx="3165">
                  <c:v>30.92</c:v>
                </c:pt>
                <c:pt idx="3166">
                  <c:v>20.67</c:v>
                </c:pt>
                <c:pt idx="3167">
                  <c:v>37.049999999999997</c:v>
                </c:pt>
                <c:pt idx="3168">
                  <c:v>34.229999999999997</c:v>
                </c:pt>
                <c:pt idx="3169">
                  <c:v>21.97</c:v>
                </c:pt>
                <c:pt idx="3170">
                  <c:v>21.84</c:v>
                </c:pt>
                <c:pt idx="3171">
                  <c:v>576</c:v>
                </c:pt>
                <c:pt idx="3172">
                  <c:v>30</c:v>
                </c:pt>
                <c:pt idx="3173">
                  <c:v>13.22</c:v>
                </c:pt>
                <c:pt idx="3174">
                  <c:v>576</c:v>
                </c:pt>
                <c:pt idx="3175">
                  <c:v>30</c:v>
                </c:pt>
                <c:pt idx="3176">
                  <c:v>29.5</c:v>
                </c:pt>
                <c:pt idx="3177">
                  <c:v>19.010000000000002</c:v>
                </c:pt>
                <c:pt idx="3178">
                  <c:v>37.270000000000003</c:v>
                </c:pt>
                <c:pt idx="3179">
                  <c:v>17.350000000000001</c:v>
                </c:pt>
                <c:pt idx="3180">
                  <c:v>412.53</c:v>
                </c:pt>
                <c:pt idx="3181">
                  <c:v>576</c:v>
                </c:pt>
                <c:pt idx="3182">
                  <c:v>190.04</c:v>
                </c:pt>
                <c:pt idx="3183">
                  <c:v>35.979999999999997</c:v>
                </c:pt>
                <c:pt idx="3184">
                  <c:v>28.68</c:v>
                </c:pt>
                <c:pt idx="3185">
                  <c:v>5.82</c:v>
                </c:pt>
                <c:pt idx="3186">
                  <c:v>30</c:v>
                </c:pt>
                <c:pt idx="3187">
                  <c:v>160</c:v>
                </c:pt>
                <c:pt idx="3188">
                  <c:v>25.05</c:v>
                </c:pt>
                <c:pt idx="3189">
                  <c:v>12.52</c:v>
                </c:pt>
                <c:pt idx="3190">
                  <c:v>576</c:v>
                </c:pt>
                <c:pt idx="3191">
                  <c:v>30</c:v>
                </c:pt>
                <c:pt idx="3192">
                  <c:v>576</c:v>
                </c:pt>
                <c:pt idx="3193">
                  <c:v>30</c:v>
                </c:pt>
                <c:pt idx="3194">
                  <c:v>576</c:v>
                </c:pt>
                <c:pt idx="3195">
                  <c:v>30</c:v>
                </c:pt>
                <c:pt idx="3196">
                  <c:v>16.36</c:v>
                </c:pt>
                <c:pt idx="3197">
                  <c:v>34.01</c:v>
                </c:pt>
                <c:pt idx="3198">
                  <c:v>29.41</c:v>
                </c:pt>
                <c:pt idx="3199">
                  <c:v>39.24</c:v>
                </c:pt>
                <c:pt idx="3200">
                  <c:v>13</c:v>
                </c:pt>
                <c:pt idx="3201">
                  <c:v>576</c:v>
                </c:pt>
                <c:pt idx="3202">
                  <c:v>30</c:v>
                </c:pt>
                <c:pt idx="3203">
                  <c:v>11.57</c:v>
                </c:pt>
                <c:pt idx="3204">
                  <c:v>15.16</c:v>
                </c:pt>
                <c:pt idx="3205">
                  <c:v>58.9</c:v>
                </c:pt>
                <c:pt idx="3206">
                  <c:v>15.94</c:v>
                </c:pt>
                <c:pt idx="3207">
                  <c:v>41.22</c:v>
                </c:pt>
                <c:pt idx="3208">
                  <c:v>47.31</c:v>
                </c:pt>
                <c:pt idx="3209">
                  <c:v>36.89</c:v>
                </c:pt>
                <c:pt idx="3210">
                  <c:v>576</c:v>
                </c:pt>
                <c:pt idx="3211">
                  <c:v>193.24</c:v>
                </c:pt>
                <c:pt idx="3212">
                  <c:v>23.95</c:v>
                </c:pt>
                <c:pt idx="3213">
                  <c:v>89.89</c:v>
                </c:pt>
                <c:pt idx="3214">
                  <c:v>160</c:v>
                </c:pt>
                <c:pt idx="3215">
                  <c:v>30</c:v>
                </c:pt>
                <c:pt idx="3216">
                  <c:v>11.42</c:v>
                </c:pt>
                <c:pt idx="3217">
                  <c:v>18.71</c:v>
                </c:pt>
                <c:pt idx="3218">
                  <c:v>13.78</c:v>
                </c:pt>
                <c:pt idx="3219">
                  <c:v>11.34</c:v>
                </c:pt>
                <c:pt idx="3220">
                  <c:v>18.600000000000001</c:v>
                </c:pt>
                <c:pt idx="3221">
                  <c:v>23.94</c:v>
                </c:pt>
                <c:pt idx="3222">
                  <c:v>55.83</c:v>
                </c:pt>
                <c:pt idx="3223">
                  <c:v>576</c:v>
                </c:pt>
                <c:pt idx="3224">
                  <c:v>54.31</c:v>
                </c:pt>
                <c:pt idx="3225">
                  <c:v>5.0999999999999996</c:v>
                </c:pt>
                <c:pt idx="3226">
                  <c:v>24.01</c:v>
                </c:pt>
                <c:pt idx="3227">
                  <c:v>10.85</c:v>
                </c:pt>
                <c:pt idx="3228">
                  <c:v>30</c:v>
                </c:pt>
                <c:pt idx="3229">
                  <c:v>22.39</c:v>
                </c:pt>
                <c:pt idx="3230">
                  <c:v>576</c:v>
                </c:pt>
                <c:pt idx="3231">
                  <c:v>14.51</c:v>
                </c:pt>
                <c:pt idx="3232">
                  <c:v>10.32</c:v>
                </c:pt>
                <c:pt idx="3233">
                  <c:v>49.94</c:v>
                </c:pt>
                <c:pt idx="3234">
                  <c:v>24.23</c:v>
                </c:pt>
                <c:pt idx="3235">
                  <c:v>30</c:v>
                </c:pt>
                <c:pt idx="3236">
                  <c:v>10.59</c:v>
                </c:pt>
                <c:pt idx="3237">
                  <c:v>7.24</c:v>
                </c:pt>
                <c:pt idx="3238">
                  <c:v>36.07</c:v>
                </c:pt>
                <c:pt idx="3239">
                  <c:v>22.87</c:v>
                </c:pt>
                <c:pt idx="3240">
                  <c:v>12.83</c:v>
                </c:pt>
                <c:pt idx="3241">
                  <c:v>8.26</c:v>
                </c:pt>
                <c:pt idx="3242">
                  <c:v>5.04</c:v>
                </c:pt>
                <c:pt idx="3243">
                  <c:v>35.409999999999997</c:v>
                </c:pt>
                <c:pt idx="3244">
                  <c:v>1636.72</c:v>
                </c:pt>
                <c:pt idx="3245">
                  <c:v>1636.72</c:v>
                </c:pt>
                <c:pt idx="3246">
                  <c:v>23.27</c:v>
                </c:pt>
                <c:pt idx="3247">
                  <c:v>26.21</c:v>
                </c:pt>
                <c:pt idx="3248">
                  <c:v>46.5</c:v>
                </c:pt>
                <c:pt idx="3249">
                  <c:v>23.09</c:v>
                </c:pt>
                <c:pt idx="3250">
                  <c:v>1636.72</c:v>
                </c:pt>
                <c:pt idx="3251">
                  <c:v>71.400000000000006</c:v>
                </c:pt>
                <c:pt idx="3252">
                  <c:v>155</c:v>
                </c:pt>
                <c:pt idx="3253">
                  <c:v>423.09</c:v>
                </c:pt>
                <c:pt idx="3254">
                  <c:v>47.16</c:v>
                </c:pt>
                <c:pt idx="3255">
                  <c:v>24.23</c:v>
                </c:pt>
                <c:pt idx="3256">
                  <c:v>23.89</c:v>
                </c:pt>
                <c:pt idx="3257">
                  <c:v>23.33</c:v>
                </c:pt>
                <c:pt idx="3258">
                  <c:v>131</c:v>
                </c:pt>
                <c:pt idx="3259">
                  <c:v>86.54</c:v>
                </c:pt>
                <c:pt idx="3260">
                  <c:v>1636.72</c:v>
                </c:pt>
                <c:pt idx="3261">
                  <c:v>15.61</c:v>
                </c:pt>
                <c:pt idx="3262">
                  <c:v>1636.72</c:v>
                </c:pt>
                <c:pt idx="3263">
                  <c:v>1636.72</c:v>
                </c:pt>
                <c:pt idx="3264">
                  <c:v>1841</c:v>
                </c:pt>
                <c:pt idx="3265">
                  <c:v>193</c:v>
                </c:pt>
                <c:pt idx="3266">
                  <c:v>1636.72</c:v>
                </c:pt>
                <c:pt idx="3267">
                  <c:v>155</c:v>
                </c:pt>
                <c:pt idx="3268">
                  <c:v>1636.72</c:v>
                </c:pt>
                <c:pt idx="3269">
                  <c:v>131</c:v>
                </c:pt>
                <c:pt idx="3270">
                  <c:v>1852</c:v>
                </c:pt>
                <c:pt idx="3271">
                  <c:v>57.1</c:v>
                </c:pt>
                <c:pt idx="3272">
                  <c:v>1636.72</c:v>
                </c:pt>
                <c:pt idx="3273">
                  <c:v>23.77</c:v>
                </c:pt>
                <c:pt idx="3274">
                  <c:v>28.16</c:v>
                </c:pt>
                <c:pt idx="3275">
                  <c:v>24.13</c:v>
                </c:pt>
                <c:pt idx="3276">
                  <c:v>1636.72</c:v>
                </c:pt>
                <c:pt idx="3277">
                  <c:v>34.92</c:v>
                </c:pt>
                <c:pt idx="3278">
                  <c:v>9.27</c:v>
                </c:pt>
                <c:pt idx="3279">
                  <c:v>741.51</c:v>
                </c:pt>
                <c:pt idx="3280">
                  <c:v>51.92</c:v>
                </c:pt>
                <c:pt idx="3281">
                  <c:v>23.31</c:v>
                </c:pt>
                <c:pt idx="3282">
                  <c:v>28.81</c:v>
                </c:pt>
                <c:pt idx="3283">
                  <c:v>1636.72</c:v>
                </c:pt>
                <c:pt idx="3284">
                  <c:v>193</c:v>
                </c:pt>
                <c:pt idx="3285">
                  <c:v>7.08</c:v>
                </c:pt>
                <c:pt idx="3286">
                  <c:v>68.19</c:v>
                </c:pt>
                <c:pt idx="3287">
                  <c:v>35.94</c:v>
                </c:pt>
                <c:pt idx="3288">
                  <c:v>1636.72</c:v>
                </c:pt>
                <c:pt idx="3289">
                  <c:v>27.73</c:v>
                </c:pt>
                <c:pt idx="3290">
                  <c:v>155</c:v>
                </c:pt>
                <c:pt idx="3291">
                  <c:v>131</c:v>
                </c:pt>
                <c:pt idx="3292">
                  <c:v>1636.72</c:v>
                </c:pt>
                <c:pt idx="3293">
                  <c:v>26.37</c:v>
                </c:pt>
                <c:pt idx="3294">
                  <c:v>9.7899999999999991</c:v>
                </c:pt>
                <c:pt idx="3295">
                  <c:v>5.29</c:v>
                </c:pt>
                <c:pt idx="3296">
                  <c:v>1158.1500000000001</c:v>
                </c:pt>
                <c:pt idx="3297">
                  <c:v>8.18</c:v>
                </c:pt>
                <c:pt idx="3298">
                  <c:v>168</c:v>
                </c:pt>
                <c:pt idx="3299">
                  <c:v>66</c:v>
                </c:pt>
                <c:pt idx="3300">
                  <c:v>55</c:v>
                </c:pt>
                <c:pt idx="3301">
                  <c:v>154</c:v>
                </c:pt>
                <c:pt idx="3302">
                  <c:v>1158.1500000000001</c:v>
                </c:pt>
                <c:pt idx="3303">
                  <c:v>9.85</c:v>
                </c:pt>
                <c:pt idx="3304">
                  <c:v>109</c:v>
                </c:pt>
                <c:pt idx="3305">
                  <c:v>66</c:v>
                </c:pt>
                <c:pt idx="3306">
                  <c:v>55</c:v>
                </c:pt>
                <c:pt idx="3307">
                  <c:v>1158.1500000000001</c:v>
                </c:pt>
                <c:pt idx="3308">
                  <c:v>98</c:v>
                </c:pt>
                <c:pt idx="3309">
                  <c:v>43.62</c:v>
                </c:pt>
                <c:pt idx="3310">
                  <c:v>16.690000000000001</c:v>
                </c:pt>
                <c:pt idx="3311">
                  <c:v>66</c:v>
                </c:pt>
                <c:pt idx="3312">
                  <c:v>55</c:v>
                </c:pt>
                <c:pt idx="3313">
                  <c:v>18.39</c:v>
                </c:pt>
                <c:pt idx="3314">
                  <c:v>36.1</c:v>
                </c:pt>
                <c:pt idx="3315">
                  <c:v>20.96</c:v>
                </c:pt>
                <c:pt idx="3316">
                  <c:v>35.43</c:v>
                </c:pt>
                <c:pt idx="3317">
                  <c:v>9.2799999999999994</c:v>
                </c:pt>
                <c:pt idx="3318">
                  <c:v>58.1</c:v>
                </c:pt>
                <c:pt idx="3319">
                  <c:v>10.77</c:v>
                </c:pt>
                <c:pt idx="3320">
                  <c:v>25.8</c:v>
                </c:pt>
                <c:pt idx="3321">
                  <c:v>1158.1500000000001</c:v>
                </c:pt>
                <c:pt idx="3322">
                  <c:v>66</c:v>
                </c:pt>
                <c:pt idx="3323">
                  <c:v>55</c:v>
                </c:pt>
                <c:pt idx="3324">
                  <c:v>33.200000000000003</c:v>
                </c:pt>
                <c:pt idx="3325">
                  <c:v>1158.1500000000001</c:v>
                </c:pt>
                <c:pt idx="3326">
                  <c:v>18.010000000000002</c:v>
                </c:pt>
                <c:pt idx="3327">
                  <c:v>118.3</c:v>
                </c:pt>
                <c:pt idx="3328">
                  <c:v>24.27</c:v>
                </c:pt>
                <c:pt idx="3329">
                  <c:v>18.11</c:v>
                </c:pt>
                <c:pt idx="3330">
                  <c:v>27.46</c:v>
                </c:pt>
                <c:pt idx="3331">
                  <c:v>78.73</c:v>
                </c:pt>
                <c:pt idx="3332">
                  <c:v>57.77</c:v>
                </c:pt>
                <c:pt idx="3333">
                  <c:v>26.56</c:v>
                </c:pt>
                <c:pt idx="3334">
                  <c:v>20.83</c:v>
                </c:pt>
                <c:pt idx="3335">
                  <c:v>13.44</c:v>
                </c:pt>
                <c:pt idx="3336">
                  <c:v>66</c:v>
                </c:pt>
                <c:pt idx="3337">
                  <c:v>25.8</c:v>
                </c:pt>
                <c:pt idx="3338">
                  <c:v>168</c:v>
                </c:pt>
                <c:pt idx="3339">
                  <c:v>55</c:v>
                </c:pt>
                <c:pt idx="3340">
                  <c:v>1158.1500000000001</c:v>
                </c:pt>
                <c:pt idx="3341">
                  <c:v>13.15</c:v>
                </c:pt>
                <c:pt idx="3342">
                  <c:v>154</c:v>
                </c:pt>
                <c:pt idx="3343">
                  <c:v>66</c:v>
                </c:pt>
                <c:pt idx="3344">
                  <c:v>55</c:v>
                </c:pt>
                <c:pt idx="3345">
                  <c:v>109</c:v>
                </c:pt>
                <c:pt idx="3346">
                  <c:v>1158.1500000000001</c:v>
                </c:pt>
                <c:pt idx="3347">
                  <c:v>66</c:v>
                </c:pt>
                <c:pt idx="3348">
                  <c:v>55</c:v>
                </c:pt>
                <c:pt idx="3349">
                  <c:v>98</c:v>
                </c:pt>
                <c:pt idx="3350">
                  <c:v>24.83</c:v>
                </c:pt>
                <c:pt idx="3351">
                  <c:v>65.489999999999995</c:v>
                </c:pt>
                <c:pt idx="3352">
                  <c:v>34.75</c:v>
                </c:pt>
                <c:pt idx="3353">
                  <c:v>20.12</c:v>
                </c:pt>
                <c:pt idx="3354">
                  <c:v>12.37</c:v>
                </c:pt>
                <c:pt idx="3355">
                  <c:v>38.270000000000003</c:v>
                </c:pt>
                <c:pt idx="3356">
                  <c:v>1158.1500000000001</c:v>
                </c:pt>
                <c:pt idx="3357">
                  <c:v>10.28</c:v>
                </c:pt>
                <c:pt idx="3358">
                  <c:v>66</c:v>
                </c:pt>
                <c:pt idx="3359">
                  <c:v>55</c:v>
                </c:pt>
                <c:pt idx="3360">
                  <c:v>31.19</c:v>
                </c:pt>
                <c:pt idx="3361">
                  <c:v>13.44</c:v>
                </c:pt>
                <c:pt idx="3362">
                  <c:v>36.950000000000003</c:v>
                </c:pt>
                <c:pt idx="3363">
                  <c:v>1158.1500000000001</c:v>
                </c:pt>
                <c:pt idx="3364">
                  <c:v>17.309999999999999</c:v>
                </c:pt>
                <c:pt idx="3365">
                  <c:v>20.98</c:v>
                </c:pt>
                <c:pt idx="3366">
                  <c:v>52.24</c:v>
                </c:pt>
                <c:pt idx="3367">
                  <c:v>13.44</c:v>
                </c:pt>
                <c:pt idx="3368">
                  <c:v>62.91</c:v>
                </c:pt>
                <c:pt idx="3369">
                  <c:v>31.7</c:v>
                </c:pt>
                <c:pt idx="3370">
                  <c:v>18.059999999999999</c:v>
                </c:pt>
                <c:pt idx="3371">
                  <c:v>17</c:v>
                </c:pt>
                <c:pt idx="3372">
                  <c:v>23.56</c:v>
                </c:pt>
                <c:pt idx="3373">
                  <c:v>66</c:v>
                </c:pt>
                <c:pt idx="3374">
                  <c:v>37.08</c:v>
                </c:pt>
                <c:pt idx="3375">
                  <c:v>55</c:v>
                </c:pt>
                <c:pt idx="3376">
                  <c:v>30.6</c:v>
                </c:pt>
                <c:pt idx="3377">
                  <c:v>168</c:v>
                </c:pt>
                <c:pt idx="3378">
                  <c:v>1158.1500000000001</c:v>
                </c:pt>
                <c:pt idx="3379">
                  <c:v>154</c:v>
                </c:pt>
                <c:pt idx="3380">
                  <c:v>66</c:v>
                </c:pt>
                <c:pt idx="3381">
                  <c:v>55</c:v>
                </c:pt>
                <c:pt idx="3382">
                  <c:v>1158.1500000000001</c:v>
                </c:pt>
                <c:pt idx="3383">
                  <c:v>109</c:v>
                </c:pt>
                <c:pt idx="3384">
                  <c:v>11.81</c:v>
                </c:pt>
                <c:pt idx="3385">
                  <c:v>15.03</c:v>
                </c:pt>
                <c:pt idx="3386">
                  <c:v>33.450000000000003</c:v>
                </c:pt>
                <c:pt idx="3387">
                  <c:v>22.23</c:v>
                </c:pt>
                <c:pt idx="3388">
                  <c:v>66</c:v>
                </c:pt>
                <c:pt idx="3389">
                  <c:v>45.06</c:v>
                </c:pt>
                <c:pt idx="3390">
                  <c:v>271.77</c:v>
                </c:pt>
                <c:pt idx="3391">
                  <c:v>55.74</c:v>
                </c:pt>
                <c:pt idx="3392">
                  <c:v>55</c:v>
                </c:pt>
                <c:pt idx="3393">
                  <c:v>1158.1500000000001</c:v>
                </c:pt>
                <c:pt idx="3394">
                  <c:v>98</c:v>
                </c:pt>
                <c:pt idx="3395">
                  <c:v>25.74</c:v>
                </c:pt>
                <c:pt idx="3396">
                  <c:v>13.61</c:v>
                </c:pt>
                <c:pt idx="3397">
                  <c:v>7.5</c:v>
                </c:pt>
                <c:pt idx="3398">
                  <c:v>12.69</c:v>
                </c:pt>
                <c:pt idx="3399">
                  <c:v>25.87</c:v>
                </c:pt>
                <c:pt idx="3400">
                  <c:v>7081.09</c:v>
                </c:pt>
                <c:pt idx="3401">
                  <c:v>66</c:v>
                </c:pt>
                <c:pt idx="3402">
                  <c:v>2.57</c:v>
                </c:pt>
                <c:pt idx="3403">
                  <c:v>55</c:v>
                </c:pt>
                <c:pt idx="3404">
                  <c:v>1158.1500000000001</c:v>
                </c:pt>
                <c:pt idx="3405">
                  <c:v>66</c:v>
                </c:pt>
                <c:pt idx="3406">
                  <c:v>55</c:v>
                </c:pt>
                <c:pt idx="3407">
                  <c:v>4.74</c:v>
                </c:pt>
                <c:pt idx="3408">
                  <c:v>14.16</c:v>
                </c:pt>
                <c:pt idx="3409">
                  <c:v>23.03</c:v>
                </c:pt>
                <c:pt idx="3410">
                  <c:v>652.92999999999995</c:v>
                </c:pt>
                <c:pt idx="3411">
                  <c:v>1158.1500000000001</c:v>
                </c:pt>
                <c:pt idx="3412">
                  <c:v>17.96</c:v>
                </c:pt>
                <c:pt idx="3413">
                  <c:v>11.57</c:v>
                </c:pt>
                <c:pt idx="3414">
                  <c:v>16.18</c:v>
                </c:pt>
                <c:pt idx="3415">
                  <c:v>6.58</c:v>
                </c:pt>
                <c:pt idx="3416">
                  <c:v>33</c:v>
                </c:pt>
                <c:pt idx="3417">
                  <c:v>40</c:v>
                </c:pt>
                <c:pt idx="3418">
                  <c:v>8.6300000000000008</c:v>
                </c:pt>
                <c:pt idx="3419">
                  <c:v>27.68</c:v>
                </c:pt>
                <c:pt idx="3420">
                  <c:v>17.11</c:v>
                </c:pt>
                <c:pt idx="3421">
                  <c:v>6.31</c:v>
                </c:pt>
                <c:pt idx="3422">
                  <c:v>21.87</c:v>
                </c:pt>
                <c:pt idx="3423">
                  <c:v>5.46</c:v>
                </c:pt>
                <c:pt idx="3424">
                  <c:v>56.73</c:v>
                </c:pt>
                <c:pt idx="3425">
                  <c:v>19.54</c:v>
                </c:pt>
                <c:pt idx="3426">
                  <c:v>29.54</c:v>
                </c:pt>
                <c:pt idx="3427">
                  <c:v>3977.46</c:v>
                </c:pt>
                <c:pt idx="3428">
                  <c:v>28.13</c:v>
                </c:pt>
                <c:pt idx="3429">
                  <c:v>54</c:v>
                </c:pt>
                <c:pt idx="3430">
                  <c:v>200</c:v>
                </c:pt>
                <c:pt idx="3431">
                  <c:v>22.75</c:v>
                </c:pt>
                <c:pt idx="3432">
                  <c:v>117.59</c:v>
                </c:pt>
                <c:pt idx="3433">
                  <c:v>22.44</c:v>
                </c:pt>
                <c:pt idx="3434">
                  <c:v>69.64</c:v>
                </c:pt>
                <c:pt idx="3435">
                  <c:v>258.95999999999998</c:v>
                </c:pt>
                <c:pt idx="3436">
                  <c:v>33</c:v>
                </c:pt>
                <c:pt idx="3437">
                  <c:v>40</c:v>
                </c:pt>
                <c:pt idx="3438">
                  <c:v>256</c:v>
                </c:pt>
                <c:pt idx="3439">
                  <c:v>54</c:v>
                </c:pt>
                <c:pt idx="3440">
                  <c:v>28.16</c:v>
                </c:pt>
                <c:pt idx="3441">
                  <c:v>8.8699999999999992</c:v>
                </c:pt>
                <c:pt idx="3442">
                  <c:v>33</c:v>
                </c:pt>
                <c:pt idx="3443">
                  <c:v>40</c:v>
                </c:pt>
                <c:pt idx="3444">
                  <c:v>23.15</c:v>
                </c:pt>
                <c:pt idx="3445">
                  <c:v>12.33</c:v>
                </c:pt>
                <c:pt idx="3446">
                  <c:v>67.28</c:v>
                </c:pt>
                <c:pt idx="3447">
                  <c:v>26.81</c:v>
                </c:pt>
                <c:pt idx="3448">
                  <c:v>36.340000000000003</c:v>
                </c:pt>
                <c:pt idx="3449">
                  <c:v>27.58</c:v>
                </c:pt>
                <c:pt idx="3450">
                  <c:v>15.31</c:v>
                </c:pt>
                <c:pt idx="3451">
                  <c:v>51.94</c:v>
                </c:pt>
                <c:pt idx="3452">
                  <c:v>3977.46</c:v>
                </c:pt>
                <c:pt idx="3453">
                  <c:v>54</c:v>
                </c:pt>
                <c:pt idx="3454">
                  <c:v>33</c:v>
                </c:pt>
                <c:pt idx="3455">
                  <c:v>7.9</c:v>
                </c:pt>
                <c:pt idx="3456">
                  <c:v>76.02</c:v>
                </c:pt>
                <c:pt idx="3457">
                  <c:v>179</c:v>
                </c:pt>
                <c:pt idx="3458">
                  <c:v>40</c:v>
                </c:pt>
                <c:pt idx="3459">
                  <c:v>31.14</c:v>
                </c:pt>
                <c:pt idx="3460">
                  <c:v>24.17</c:v>
                </c:pt>
                <c:pt idx="3461">
                  <c:v>37.24</c:v>
                </c:pt>
                <c:pt idx="3462">
                  <c:v>22.5</c:v>
                </c:pt>
                <c:pt idx="3463">
                  <c:v>75.52</c:v>
                </c:pt>
                <c:pt idx="3464">
                  <c:v>21.48</c:v>
                </c:pt>
                <c:pt idx="3465">
                  <c:v>20.56</c:v>
                </c:pt>
                <c:pt idx="3466">
                  <c:v>160</c:v>
                </c:pt>
                <c:pt idx="3467">
                  <c:v>54</c:v>
                </c:pt>
                <c:pt idx="3468">
                  <c:v>31.36</c:v>
                </c:pt>
                <c:pt idx="3469">
                  <c:v>3.68</c:v>
                </c:pt>
                <c:pt idx="3470">
                  <c:v>18.43</c:v>
                </c:pt>
                <c:pt idx="3471">
                  <c:v>33</c:v>
                </c:pt>
                <c:pt idx="3472">
                  <c:v>40</c:v>
                </c:pt>
                <c:pt idx="3473">
                  <c:v>94.22</c:v>
                </c:pt>
                <c:pt idx="3474">
                  <c:v>12.76</c:v>
                </c:pt>
                <c:pt idx="3475">
                  <c:v>18.32</c:v>
                </c:pt>
                <c:pt idx="3476">
                  <c:v>11.6</c:v>
                </c:pt>
                <c:pt idx="3477">
                  <c:v>5.79</c:v>
                </c:pt>
                <c:pt idx="3478">
                  <c:v>3977.46</c:v>
                </c:pt>
                <c:pt idx="3479">
                  <c:v>1534</c:v>
                </c:pt>
                <c:pt idx="3480">
                  <c:v>54</c:v>
                </c:pt>
                <c:pt idx="3481">
                  <c:v>33</c:v>
                </c:pt>
                <c:pt idx="3482">
                  <c:v>40</c:v>
                </c:pt>
                <c:pt idx="3483">
                  <c:v>200</c:v>
                </c:pt>
                <c:pt idx="3484">
                  <c:v>54</c:v>
                </c:pt>
                <c:pt idx="3485">
                  <c:v>33</c:v>
                </c:pt>
                <c:pt idx="3486">
                  <c:v>10.210000000000001</c:v>
                </c:pt>
                <c:pt idx="3487">
                  <c:v>49.5</c:v>
                </c:pt>
                <c:pt idx="3488">
                  <c:v>32.26</c:v>
                </c:pt>
                <c:pt idx="3489">
                  <c:v>38.31</c:v>
                </c:pt>
                <c:pt idx="3490">
                  <c:v>40</c:v>
                </c:pt>
                <c:pt idx="3491">
                  <c:v>4.62</c:v>
                </c:pt>
                <c:pt idx="3492">
                  <c:v>36.31</c:v>
                </c:pt>
                <c:pt idx="3493">
                  <c:v>49.86</c:v>
                </c:pt>
                <c:pt idx="3494">
                  <c:v>45.24</c:v>
                </c:pt>
                <c:pt idx="3495">
                  <c:v>19.04</c:v>
                </c:pt>
                <c:pt idx="3496">
                  <c:v>17.96</c:v>
                </c:pt>
                <c:pt idx="3497">
                  <c:v>31.23</c:v>
                </c:pt>
                <c:pt idx="3498">
                  <c:v>39.119999999999997</c:v>
                </c:pt>
                <c:pt idx="3499">
                  <c:v>11.18</c:v>
                </c:pt>
                <c:pt idx="3500">
                  <c:v>14.05</c:v>
                </c:pt>
                <c:pt idx="3501">
                  <c:v>10.72</c:v>
                </c:pt>
                <c:pt idx="3502">
                  <c:v>7.65</c:v>
                </c:pt>
                <c:pt idx="3503">
                  <c:v>12.32</c:v>
                </c:pt>
                <c:pt idx="3504">
                  <c:v>245.96</c:v>
                </c:pt>
                <c:pt idx="3505">
                  <c:v>36.15</c:v>
                </c:pt>
                <c:pt idx="3506">
                  <c:v>21.57</c:v>
                </c:pt>
                <c:pt idx="3507">
                  <c:v>3977.46</c:v>
                </c:pt>
                <c:pt idx="3508">
                  <c:v>41.54</c:v>
                </c:pt>
                <c:pt idx="3509">
                  <c:v>45.19</c:v>
                </c:pt>
                <c:pt idx="3510">
                  <c:v>26.68</c:v>
                </c:pt>
                <c:pt idx="3511">
                  <c:v>6</c:v>
                </c:pt>
                <c:pt idx="3512">
                  <c:v>54</c:v>
                </c:pt>
                <c:pt idx="3513">
                  <c:v>10.85</c:v>
                </c:pt>
                <c:pt idx="3514">
                  <c:v>33</c:v>
                </c:pt>
                <c:pt idx="3515">
                  <c:v>40</c:v>
                </c:pt>
                <c:pt idx="3516">
                  <c:v>179</c:v>
                </c:pt>
                <c:pt idx="3517">
                  <c:v>54</c:v>
                </c:pt>
                <c:pt idx="3518">
                  <c:v>19.760000000000002</c:v>
                </c:pt>
                <c:pt idx="3519">
                  <c:v>33</c:v>
                </c:pt>
                <c:pt idx="3520">
                  <c:v>81.77</c:v>
                </c:pt>
                <c:pt idx="3521">
                  <c:v>11.62</c:v>
                </c:pt>
                <c:pt idx="3522">
                  <c:v>10.66</c:v>
                </c:pt>
                <c:pt idx="3523">
                  <c:v>36.53</c:v>
                </c:pt>
                <c:pt idx="3524">
                  <c:v>40</c:v>
                </c:pt>
                <c:pt idx="3525">
                  <c:v>160</c:v>
                </c:pt>
                <c:pt idx="3526">
                  <c:v>20.58</c:v>
                </c:pt>
                <c:pt idx="3527">
                  <c:v>16.489999999999998</c:v>
                </c:pt>
                <c:pt idx="3528">
                  <c:v>15.66</c:v>
                </c:pt>
                <c:pt idx="3529">
                  <c:v>52.92</c:v>
                </c:pt>
                <c:pt idx="3530">
                  <c:v>29.82</c:v>
                </c:pt>
                <c:pt idx="3531">
                  <c:v>3977.46</c:v>
                </c:pt>
                <c:pt idx="3532">
                  <c:v>54</c:v>
                </c:pt>
                <c:pt idx="3533">
                  <c:v>8.1300000000000008</c:v>
                </c:pt>
                <c:pt idx="3534">
                  <c:v>6.34</c:v>
                </c:pt>
                <c:pt idx="3535">
                  <c:v>11.09</c:v>
                </c:pt>
                <c:pt idx="3536">
                  <c:v>29.03</c:v>
                </c:pt>
                <c:pt idx="3537">
                  <c:v>11.14</c:v>
                </c:pt>
                <c:pt idx="3538">
                  <c:v>33</c:v>
                </c:pt>
                <c:pt idx="3539">
                  <c:v>42.5</c:v>
                </c:pt>
                <c:pt idx="3540">
                  <c:v>40</c:v>
                </c:pt>
                <c:pt idx="3541">
                  <c:v>32.590000000000003</c:v>
                </c:pt>
                <c:pt idx="3542">
                  <c:v>16.54</c:v>
                </c:pt>
                <c:pt idx="3543">
                  <c:v>22.92</c:v>
                </c:pt>
                <c:pt idx="3544">
                  <c:v>200</c:v>
                </c:pt>
                <c:pt idx="3545">
                  <c:v>54</c:v>
                </c:pt>
                <c:pt idx="3546">
                  <c:v>59.98</c:v>
                </c:pt>
                <c:pt idx="3547">
                  <c:v>35.71</c:v>
                </c:pt>
                <c:pt idx="3548">
                  <c:v>24.38</c:v>
                </c:pt>
                <c:pt idx="3549">
                  <c:v>7.27</c:v>
                </c:pt>
                <c:pt idx="3550">
                  <c:v>16.34</c:v>
                </c:pt>
                <c:pt idx="3551">
                  <c:v>39.869999999999997</c:v>
                </c:pt>
                <c:pt idx="3552">
                  <c:v>98.82</c:v>
                </c:pt>
                <c:pt idx="3553">
                  <c:v>33</c:v>
                </c:pt>
                <c:pt idx="3554">
                  <c:v>54.39</c:v>
                </c:pt>
                <c:pt idx="3555">
                  <c:v>36.35</c:v>
                </c:pt>
                <c:pt idx="3556">
                  <c:v>18.72</c:v>
                </c:pt>
                <c:pt idx="3557">
                  <c:v>40</c:v>
                </c:pt>
                <c:pt idx="3558">
                  <c:v>19.84</c:v>
                </c:pt>
                <c:pt idx="3559">
                  <c:v>11.71</c:v>
                </c:pt>
                <c:pt idx="3560">
                  <c:v>11.83</c:v>
                </c:pt>
                <c:pt idx="3561">
                  <c:v>12.57</c:v>
                </c:pt>
                <c:pt idx="3562">
                  <c:v>17.649999999999999</c:v>
                </c:pt>
                <c:pt idx="3563">
                  <c:v>13.13</c:v>
                </c:pt>
                <c:pt idx="3564">
                  <c:v>12.55</c:v>
                </c:pt>
                <c:pt idx="3565">
                  <c:v>25.15</c:v>
                </c:pt>
                <c:pt idx="3566">
                  <c:v>13.64</c:v>
                </c:pt>
                <c:pt idx="3567">
                  <c:v>3977.46</c:v>
                </c:pt>
                <c:pt idx="3568">
                  <c:v>54</c:v>
                </c:pt>
                <c:pt idx="3569">
                  <c:v>35.44</c:v>
                </c:pt>
                <c:pt idx="3570">
                  <c:v>33</c:v>
                </c:pt>
                <c:pt idx="3571">
                  <c:v>10.63</c:v>
                </c:pt>
                <c:pt idx="3572">
                  <c:v>40</c:v>
                </c:pt>
                <c:pt idx="3573">
                  <c:v>26.34</c:v>
                </c:pt>
                <c:pt idx="3574">
                  <c:v>54</c:v>
                </c:pt>
                <c:pt idx="3575">
                  <c:v>179</c:v>
                </c:pt>
                <c:pt idx="3576">
                  <c:v>33</c:v>
                </c:pt>
                <c:pt idx="3577">
                  <c:v>40</c:v>
                </c:pt>
                <c:pt idx="3578">
                  <c:v>6.46</c:v>
                </c:pt>
                <c:pt idx="3579">
                  <c:v>24.99</c:v>
                </c:pt>
                <c:pt idx="3580">
                  <c:v>160</c:v>
                </c:pt>
                <c:pt idx="3581">
                  <c:v>47.03</c:v>
                </c:pt>
                <c:pt idx="3582">
                  <c:v>21.73</c:v>
                </c:pt>
                <c:pt idx="3583">
                  <c:v>41.25</c:v>
                </c:pt>
                <c:pt idx="3584">
                  <c:v>10.7</c:v>
                </c:pt>
                <c:pt idx="3585">
                  <c:v>10.92</c:v>
                </c:pt>
                <c:pt idx="3586">
                  <c:v>3977.46</c:v>
                </c:pt>
                <c:pt idx="3587">
                  <c:v>26.06</c:v>
                </c:pt>
                <c:pt idx="3588">
                  <c:v>54</c:v>
                </c:pt>
                <c:pt idx="3589">
                  <c:v>33</c:v>
                </c:pt>
                <c:pt idx="3590">
                  <c:v>170</c:v>
                </c:pt>
                <c:pt idx="3591">
                  <c:v>26.91</c:v>
                </c:pt>
                <c:pt idx="3592">
                  <c:v>108.65</c:v>
                </c:pt>
                <c:pt idx="3593">
                  <c:v>41</c:v>
                </c:pt>
                <c:pt idx="3594">
                  <c:v>21</c:v>
                </c:pt>
                <c:pt idx="3595">
                  <c:v>39.78</c:v>
                </c:pt>
                <c:pt idx="3596">
                  <c:v>51</c:v>
                </c:pt>
                <c:pt idx="3597">
                  <c:v>4216.04</c:v>
                </c:pt>
                <c:pt idx="3598">
                  <c:v>29</c:v>
                </c:pt>
                <c:pt idx="3599">
                  <c:v>41</c:v>
                </c:pt>
                <c:pt idx="3600">
                  <c:v>21</c:v>
                </c:pt>
                <c:pt idx="3601">
                  <c:v>41.91</c:v>
                </c:pt>
                <c:pt idx="3602">
                  <c:v>28.9</c:v>
                </c:pt>
                <c:pt idx="3603">
                  <c:v>51</c:v>
                </c:pt>
                <c:pt idx="3604">
                  <c:v>70.73</c:v>
                </c:pt>
                <c:pt idx="3605">
                  <c:v>30.01</c:v>
                </c:pt>
                <c:pt idx="3606">
                  <c:v>29</c:v>
                </c:pt>
                <c:pt idx="3607">
                  <c:v>87.8</c:v>
                </c:pt>
                <c:pt idx="3608">
                  <c:v>40.159999999999997</c:v>
                </c:pt>
                <c:pt idx="3609">
                  <c:v>169</c:v>
                </c:pt>
                <c:pt idx="3610">
                  <c:v>51</c:v>
                </c:pt>
                <c:pt idx="3611">
                  <c:v>4216.04</c:v>
                </c:pt>
                <c:pt idx="3612">
                  <c:v>29</c:v>
                </c:pt>
                <c:pt idx="3613">
                  <c:v>41</c:v>
                </c:pt>
                <c:pt idx="3614">
                  <c:v>21</c:v>
                </c:pt>
                <c:pt idx="3615">
                  <c:v>51</c:v>
                </c:pt>
                <c:pt idx="3616">
                  <c:v>24.49</c:v>
                </c:pt>
                <c:pt idx="3617">
                  <c:v>29</c:v>
                </c:pt>
                <c:pt idx="3618">
                  <c:v>181</c:v>
                </c:pt>
                <c:pt idx="3619">
                  <c:v>161</c:v>
                </c:pt>
                <c:pt idx="3620">
                  <c:v>41</c:v>
                </c:pt>
                <c:pt idx="3621">
                  <c:v>21</c:v>
                </c:pt>
                <c:pt idx="3622">
                  <c:v>35.51</c:v>
                </c:pt>
                <c:pt idx="3623">
                  <c:v>170</c:v>
                </c:pt>
                <c:pt idx="3624">
                  <c:v>26.2</c:v>
                </c:pt>
                <c:pt idx="3625">
                  <c:v>21.37</c:v>
                </c:pt>
                <c:pt idx="3626">
                  <c:v>51</c:v>
                </c:pt>
                <c:pt idx="3627">
                  <c:v>4216.04</c:v>
                </c:pt>
                <c:pt idx="3628">
                  <c:v>29</c:v>
                </c:pt>
                <c:pt idx="3629">
                  <c:v>69.41</c:v>
                </c:pt>
                <c:pt idx="3630">
                  <c:v>136.28</c:v>
                </c:pt>
                <c:pt idx="3631">
                  <c:v>21.15</c:v>
                </c:pt>
                <c:pt idx="3632">
                  <c:v>41</c:v>
                </c:pt>
                <c:pt idx="3633">
                  <c:v>29.94</c:v>
                </c:pt>
                <c:pt idx="3634">
                  <c:v>21</c:v>
                </c:pt>
                <c:pt idx="3635">
                  <c:v>32.01</c:v>
                </c:pt>
                <c:pt idx="3636">
                  <c:v>27.13</c:v>
                </c:pt>
                <c:pt idx="3637">
                  <c:v>15.09</c:v>
                </c:pt>
                <c:pt idx="3638">
                  <c:v>34.06</c:v>
                </c:pt>
                <c:pt idx="3639">
                  <c:v>48.89</c:v>
                </c:pt>
                <c:pt idx="3640">
                  <c:v>64.040000000000006</c:v>
                </c:pt>
                <c:pt idx="3641">
                  <c:v>25.49</c:v>
                </c:pt>
                <c:pt idx="3642">
                  <c:v>51</c:v>
                </c:pt>
                <c:pt idx="3643">
                  <c:v>29</c:v>
                </c:pt>
                <c:pt idx="3644">
                  <c:v>41</c:v>
                </c:pt>
                <c:pt idx="3645">
                  <c:v>21</c:v>
                </c:pt>
                <c:pt idx="3646">
                  <c:v>7.08</c:v>
                </c:pt>
                <c:pt idx="3647">
                  <c:v>48.7</c:v>
                </c:pt>
                <c:pt idx="3648">
                  <c:v>22.12</c:v>
                </c:pt>
                <c:pt idx="3649">
                  <c:v>51.56</c:v>
                </c:pt>
                <c:pt idx="3650">
                  <c:v>45.25</c:v>
                </c:pt>
                <c:pt idx="3651">
                  <c:v>36.99</c:v>
                </c:pt>
                <c:pt idx="3652">
                  <c:v>127</c:v>
                </c:pt>
                <c:pt idx="3653">
                  <c:v>51</c:v>
                </c:pt>
                <c:pt idx="3654">
                  <c:v>4216.04</c:v>
                </c:pt>
                <c:pt idx="3655">
                  <c:v>29</c:v>
                </c:pt>
                <c:pt idx="3656">
                  <c:v>169</c:v>
                </c:pt>
                <c:pt idx="3657">
                  <c:v>41</c:v>
                </c:pt>
                <c:pt idx="3658">
                  <c:v>23.27</c:v>
                </c:pt>
                <c:pt idx="3659">
                  <c:v>21</c:v>
                </c:pt>
                <c:pt idx="3660">
                  <c:v>51</c:v>
                </c:pt>
                <c:pt idx="3661">
                  <c:v>29</c:v>
                </c:pt>
                <c:pt idx="3662">
                  <c:v>31.74</c:v>
                </c:pt>
                <c:pt idx="3663">
                  <c:v>20.11</c:v>
                </c:pt>
                <c:pt idx="3664">
                  <c:v>10.039999999999999</c:v>
                </c:pt>
                <c:pt idx="3665">
                  <c:v>48.45</c:v>
                </c:pt>
                <c:pt idx="3666">
                  <c:v>36.6</c:v>
                </c:pt>
                <c:pt idx="3667">
                  <c:v>41</c:v>
                </c:pt>
                <c:pt idx="3668">
                  <c:v>58.92</c:v>
                </c:pt>
                <c:pt idx="3669">
                  <c:v>21</c:v>
                </c:pt>
                <c:pt idx="3670">
                  <c:v>36.729999999999997</c:v>
                </c:pt>
                <c:pt idx="3671">
                  <c:v>181</c:v>
                </c:pt>
                <c:pt idx="3672">
                  <c:v>161</c:v>
                </c:pt>
                <c:pt idx="3673">
                  <c:v>27.57</c:v>
                </c:pt>
                <c:pt idx="3674">
                  <c:v>5.0599999999999996</c:v>
                </c:pt>
                <c:pt idx="3675">
                  <c:v>10.77</c:v>
                </c:pt>
                <c:pt idx="3676">
                  <c:v>28.48</c:v>
                </c:pt>
                <c:pt idx="3677">
                  <c:v>15.11</c:v>
                </c:pt>
                <c:pt idx="3678">
                  <c:v>19.79</c:v>
                </c:pt>
                <c:pt idx="3679">
                  <c:v>26.21</c:v>
                </c:pt>
                <c:pt idx="3680">
                  <c:v>51</c:v>
                </c:pt>
                <c:pt idx="3681">
                  <c:v>4216.04</c:v>
                </c:pt>
                <c:pt idx="3682">
                  <c:v>170</c:v>
                </c:pt>
                <c:pt idx="3683">
                  <c:v>52.93</c:v>
                </c:pt>
                <c:pt idx="3684">
                  <c:v>27.49</c:v>
                </c:pt>
                <c:pt idx="3685">
                  <c:v>29</c:v>
                </c:pt>
                <c:pt idx="3686">
                  <c:v>135.4</c:v>
                </c:pt>
                <c:pt idx="3687">
                  <c:v>32.64</c:v>
                </c:pt>
                <c:pt idx="3688">
                  <c:v>30.69</c:v>
                </c:pt>
                <c:pt idx="3689">
                  <c:v>53.55</c:v>
                </c:pt>
                <c:pt idx="3690">
                  <c:v>41</c:v>
                </c:pt>
                <c:pt idx="3691">
                  <c:v>21</c:v>
                </c:pt>
                <c:pt idx="3692">
                  <c:v>38.58</c:v>
                </c:pt>
                <c:pt idx="3693">
                  <c:v>18.12</c:v>
                </c:pt>
                <c:pt idx="3694">
                  <c:v>40.090000000000003</c:v>
                </c:pt>
                <c:pt idx="3695">
                  <c:v>54.59</c:v>
                </c:pt>
                <c:pt idx="3696">
                  <c:v>30.85</c:v>
                </c:pt>
                <c:pt idx="3697">
                  <c:v>51</c:v>
                </c:pt>
                <c:pt idx="3698">
                  <c:v>27.54</c:v>
                </c:pt>
                <c:pt idx="3699">
                  <c:v>38.21</c:v>
                </c:pt>
                <c:pt idx="3700">
                  <c:v>29</c:v>
                </c:pt>
                <c:pt idx="3701">
                  <c:v>41</c:v>
                </c:pt>
                <c:pt idx="3702">
                  <c:v>17.600000000000001</c:v>
                </c:pt>
                <c:pt idx="3703">
                  <c:v>21</c:v>
                </c:pt>
                <c:pt idx="3704">
                  <c:v>43.01</c:v>
                </c:pt>
                <c:pt idx="3705">
                  <c:v>15</c:v>
                </c:pt>
                <c:pt idx="3706">
                  <c:v>15.73</c:v>
                </c:pt>
                <c:pt idx="3707">
                  <c:v>17.940000000000001</c:v>
                </c:pt>
                <c:pt idx="3708">
                  <c:v>16.96</c:v>
                </c:pt>
                <c:pt idx="3709">
                  <c:v>12.31</c:v>
                </c:pt>
                <c:pt idx="3710">
                  <c:v>19.37</c:v>
                </c:pt>
                <c:pt idx="3711">
                  <c:v>17.809999999999999</c:v>
                </c:pt>
                <c:pt idx="3712">
                  <c:v>51</c:v>
                </c:pt>
                <c:pt idx="3713">
                  <c:v>4216.04</c:v>
                </c:pt>
                <c:pt idx="3714">
                  <c:v>127</c:v>
                </c:pt>
                <c:pt idx="3715">
                  <c:v>29</c:v>
                </c:pt>
                <c:pt idx="3716">
                  <c:v>41</c:v>
                </c:pt>
                <c:pt idx="3717">
                  <c:v>21</c:v>
                </c:pt>
                <c:pt idx="3718">
                  <c:v>169</c:v>
                </c:pt>
                <c:pt idx="3719">
                  <c:v>11.37</c:v>
                </c:pt>
                <c:pt idx="3720">
                  <c:v>29.24</c:v>
                </c:pt>
                <c:pt idx="3721">
                  <c:v>51.45</c:v>
                </c:pt>
                <c:pt idx="3722">
                  <c:v>41.28</c:v>
                </c:pt>
                <c:pt idx="3723">
                  <c:v>51</c:v>
                </c:pt>
                <c:pt idx="3724">
                  <c:v>29</c:v>
                </c:pt>
                <c:pt idx="3725">
                  <c:v>30.43</c:v>
                </c:pt>
                <c:pt idx="3726">
                  <c:v>37.57</c:v>
                </c:pt>
                <c:pt idx="3727">
                  <c:v>41</c:v>
                </c:pt>
                <c:pt idx="3728">
                  <c:v>21</c:v>
                </c:pt>
                <c:pt idx="3729">
                  <c:v>143.57</c:v>
                </c:pt>
                <c:pt idx="3730">
                  <c:v>12.23</c:v>
                </c:pt>
                <c:pt idx="3731">
                  <c:v>41.98</c:v>
                </c:pt>
                <c:pt idx="3732">
                  <c:v>20.45</c:v>
                </c:pt>
                <c:pt idx="3733">
                  <c:v>181</c:v>
                </c:pt>
                <c:pt idx="3734">
                  <c:v>161</c:v>
                </c:pt>
                <c:pt idx="3735">
                  <c:v>51</c:v>
                </c:pt>
                <c:pt idx="3736">
                  <c:v>4216.04</c:v>
                </c:pt>
                <c:pt idx="3737">
                  <c:v>31.15</c:v>
                </c:pt>
                <c:pt idx="3738">
                  <c:v>26.51</c:v>
                </c:pt>
                <c:pt idx="3739">
                  <c:v>29</c:v>
                </c:pt>
                <c:pt idx="3740">
                  <c:v>20.23</c:v>
                </c:pt>
                <c:pt idx="3741">
                  <c:v>20.260000000000002</c:v>
                </c:pt>
                <c:pt idx="3742">
                  <c:v>12.23</c:v>
                </c:pt>
                <c:pt idx="3743">
                  <c:v>5.63</c:v>
                </c:pt>
                <c:pt idx="3744">
                  <c:v>11.32</c:v>
                </c:pt>
                <c:pt idx="3745">
                  <c:v>66</c:v>
                </c:pt>
                <c:pt idx="3746">
                  <c:v>2023.68</c:v>
                </c:pt>
                <c:pt idx="3747">
                  <c:v>7.25</c:v>
                </c:pt>
                <c:pt idx="3748">
                  <c:v>33</c:v>
                </c:pt>
                <c:pt idx="3749">
                  <c:v>28.08</c:v>
                </c:pt>
                <c:pt idx="3750">
                  <c:v>9.5</c:v>
                </c:pt>
                <c:pt idx="3751">
                  <c:v>38.65</c:v>
                </c:pt>
                <c:pt idx="3752">
                  <c:v>92.93</c:v>
                </c:pt>
                <c:pt idx="3753">
                  <c:v>20</c:v>
                </c:pt>
                <c:pt idx="3754">
                  <c:v>66</c:v>
                </c:pt>
                <c:pt idx="3755">
                  <c:v>33</c:v>
                </c:pt>
                <c:pt idx="3756">
                  <c:v>15.05</c:v>
                </c:pt>
                <c:pt idx="3757">
                  <c:v>20</c:v>
                </c:pt>
                <c:pt idx="3758">
                  <c:v>24.87</c:v>
                </c:pt>
                <c:pt idx="3759">
                  <c:v>66</c:v>
                </c:pt>
                <c:pt idx="3760">
                  <c:v>2023.68</c:v>
                </c:pt>
                <c:pt idx="3761">
                  <c:v>33</c:v>
                </c:pt>
                <c:pt idx="3762">
                  <c:v>25.9</c:v>
                </c:pt>
                <c:pt idx="3763">
                  <c:v>15.67</c:v>
                </c:pt>
                <c:pt idx="3764">
                  <c:v>17.34</c:v>
                </c:pt>
                <c:pt idx="3765">
                  <c:v>18.010000000000002</c:v>
                </c:pt>
                <c:pt idx="3766">
                  <c:v>24.89</c:v>
                </c:pt>
                <c:pt idx="3767">
                  <c:v>20</c:v>
                </c:pt>
                <c:pt idx="3768">
                  <c:v>193</c:v>
                </c:pt>
                <c:pt idx="3769">
                  <c:v>40.340000000000003</c:v>
                </c:pt>
                <c:pt idx="3770">
                  <c:v>66</c:v>
                </c:pt>
                <c:pt idx="3771">
                  <c:v>33</c:v>
                </c:pt>
                <c:pt idx="3772">
                  <c:v>20</c:v>
                </c:pt>
                <c:pt idx="3773">
                  <c:v>66</c:v>
                </c:pt>
                <c:pt idx="3774">
                  <c:v>2023.68</c:v>
                </c:pt>
                <c:pt idx="3775">
                  <c:v>33</c:v>
                </c:pt>
                <c:pt idx="3776">
                  <c:v>20</c:v>
                </c:pt>
                <c:pt idx="3777">
                  <c:v>66</c:v>
                </c:pt>
                <c:pt idx="3778">
                  <c:v>33</c:v>
                </c:pt>
                <c:pt idx="3779">
                  <c:v>20</c:v>
                </c:pt>
                <c:pt idx="3780">
                  <c:v>66</c:v>
                </c:pt>
                <c:pt idx="3781">
                  <c:v>2023.68</c:v>
                </c:pt>
                <c:pt idx="3782">
                  <c:v>33</c:v>
                </c:pt>
                <c:pt idx="3783">
                  <c:v>22.24</c:v>
                </c:pt>
                <c:pt idx="3784">
                  <c:v>20</c:v>
                </c:pt>
                <c:pt idx="3785">
                  <c:v>66</c:v>
                </c:pt>
                <c:pt idx="3786">
                  <c:v>33</c:v>
                </c:pt>
                <c:pt idx="3787">
                  <c:v>193</c:v>
                </c:pt>
                <c:pt idx="3788">
                  <c:v>20</c:v>
                </c:pt>
                <c:pt idx="3789">
                  <c:v>43.29</c:v>
                </c:pt>
                <c:pt idx="3790">
                  <c:v>16.170000000000002</c:v>
                </c:pt>
                <c:pt idx="3791">
                  <c:v>66</c:v>
                </c:pt>
                <c:pt idx="3792">
                  <c:v>2023.68</c:v>
                </c:pt>
                <c:pt idx="3793">
                  <c:v>33</c:v>
                </c:pt>
                <c:pt idx="3794">
                  <c:v>20</c:v>
                </c:pt>
                <c:pt idx="3795">
                  <c:v>22.22</c:v>
                </c:pt>
                <c:pt idx="3796">
                  <c:v>28.83</c:v>
                </c:pt>
                <c:pt idx="3797">
                  <c:v>92.86</c:v>
                </c:pt>
                <c:pt idx="3798">
                  <c:v>66</c:v>
                </c:pt>
                <c:pt idx="3799">
                  <c:v>10.039999999999999</c:v>
                </c:pt>
                <c:pt idx="3800">
                  <c:v>33</c:v>
                </c:pt>
                <c:pt idx="3801">
                  <c:v>36.89</c:v>
                </c:pt>
                <c:pt idx="3802">
                  <c:v>245.51</c:v>
                </c:pt>
                <c:pt idx="3803">
                  <c:v>20</c:v>
                </c:pt>
                <c:pt idx="3804">
                  <c:v>66</c:v>
                </c:pt>
                <c:pt idx="3805">
                  <c:v>2023.68</c:v>
                </c:pt>
                <c:pt idx="3806">
                  <c:v>33</c:v>
                </c:pt>
                <c:pt idx="3807">
                  <c:v>20</c:v>
                </c:pt>
                <c:pt idx="3808">
                  <c:v>66</c:v>
                </c:pt>
                <c:pt idx="3809">
                  <c:v>33</c:v>
                </c:pt>
                <c:pt idx="3810">
                  <c:v>13.08</c:v>
                </c:pt>
                <c:pt idx="3811">
                  <c:v>193</c:v>
                </c:pt>
                <c:pt idx="3812">
                  <c:v>20</c:v>
                </c:pt>
                <c:pt idx="3813">
                  <c:v>66</c:v>
                </c:pt>
                <c:pt idx="3814">
                  <c:v>2023.68</c:v>
                </c:pt>
                <c:pt idx="3815">
                  <c:v>33</c:v>
                </c:pt>
                <c:pt idx="3816">
                  <c:v>20</c:v>
                </c:pt>
                <c:pt idx="3817">
                  <c:v>16.13</c:v>
                </c:pt>
                <c:pt idx="3818">
                  <c:v>7.93</c:v>
                </c:pt>
                <c:pt idx="3819">
                  <c:v>28.23</c:v>
                </c:pt>
                <c:pt idx="3820">
                  <c:v>66</c:v>
                </c:pt>
                <c:pt idx="3821">
                  <c:v>13.09</c:v>
                </c:pt>
                <c:pt idx="3822">
                  <c:v>8.81</c:v>
                </c:pt>
                <c:pt idx="3823">
                  <c:v>45</c:v>
                </c:pt>
                <c:pt idx="3824">
                  <c:v>18.399999999999999</c:v>
                </c:pt>
                <c:pt idx="3825">
                  <c:v>11.19</c:v>
                </c:pt>
                <c:pt idx="3826">
                  <c:v>24.13</c:v>
                </c:pt>
                <c:pt idx="3827">
                  <c:v>19.63</c:v>
                </c:pt>
                <c:pt idx="3828">
                  <c:v>25.27</c:v>
                </c:pt>
                <c:pt idx="3829">
                  <c:v>6.62</c:v>
                </c:pt>
                <c:pt idx="3830">
                  <c:v>28.3</c:v>
                </c:pt>
                <c:pt idx="3831">
                  <c:v>66</c:v>
                </c:pt>
                <c:pt idx="3832">
                  <c:v>45</c:v>
                </c:pt>
                <c:pt idx="3833">
                  <c:v>29.71</c:v>
                </c:pt>
                <c:pt idx="3834">
                  <c:v>24.66</c:v>
                </c:pt>
                <c:pt idx="3835">
                  <c:v>6.73</c:v>
                </c:pt>
                <c:pt idx="3836">
                  <c:v>18.47</c:v>
                </c:pt>
                <c:pt idx="3837">
                  <c:v>9.64</c:v>
                </c:pt>
                <c:pt idx="3838">
                  <c:v>1541.12</c:v>
                </c:pt>
                <c:pt idx="3839">
                  <c:v>66</c:v>
                </c:pt>
                <c:pt idx="3840">
                  <c:v>45</c:v>
                </c:pt>
                <c:pt idx="3841">
                  <c:v>66</c:v>
                </c:pt>
                <c:pt idx="3842">
                  <c:v>45</c:v>
                </c:pt>
                <c:pt idx="3843">
                  <c:v>18.09</c:v>
                </c:pt>
                <c:pt idx="3844">
                  <c:v>1541.12</c:v>
                </c:pt>
                <c:pt idx="3845">
                  <c:v>66</c:v>
                </c:pt>
                <c:pt idx="3846">
                  <c:v>45</c:v>
                </c:pt>
                <c:pt idx="3847">
                  <c:v>24.2</c:v>
                </c:pt>
                <c:pt idx="3848">
                  <c:v>13.88</c:v>
                </c:pt>
                <c:pt idx="3849">
                  <c:v>7.35</c:v>
                </c:pt>
                <c:pt idx="3850">
                  <c:v>66</c:v>
                </c:pt>
                <c:pt idx="3851">
                  <c:v>9.24</c:v>
                </c:pt>
                <c:pt idx="3852">
                  <c:v>45</c:v>
                </c:pt>
                <c:pt idx="3853">
                  <c:v>17.600000000000001</c:v>
                </c:pt>
                <c:pt idx="3854">
                  <c:v>59.98</c:v>
                </c:pt>
                <c:pt idx="3855">
                  <c:v>29.32</c:v>
                </c:pt>
                <c:pt idx="3856">
                  <c:v>9.15</c:v>
                </c:pt>
                <c:pt idx="3857">
                  <c:v>9.1</c:v>
                </c:pt>
                <c:pt idx="3858">
                  <c:v>29.64</c:v>
                </c:pt>
                <c:pt idx="3859">
                  <c:v>38.409999999999997</c:v>
                </c:pt>
                <c:pt idx="3860">
                  <c:v>13.73</c:v>
                </c:pt>
                <c:pt idx="3861">
                  <c:v>6.41</c:v>
                </c:pt>
                <c:pt idx="3862">
                  <c:v>35.92</c:v>
                </c:pt>
                <c:pt idx="3863">
                  <c:v>49.28</c:v>
                </c:pt>
                <c:pt idx="3864">
                  <c:v>1541.12</c:v>
                </c:pt>
                <c:pt idx="3865">
                  <c:v>9.76</c:v>
                </c:pt>
                <c:pt idx="3866">
                  <c:v>16.989999999999998</c:v>
                </c:pt>
                <c:pt idx="3867">
                  <c:v>17.850000000000001</c:v>
                </c:pt>
                <c:pt idx="3868">
                  <c:v>1883.04</c:v>
                </c:pt>
                <c:pt idx="3869">
                  <c:v>16.7</c:v>
                </c:pt>
                <c:pt idx="3870">
                  <c:v>20.69</c:v>
                </c:pt>
                <c:pt idx="3871">
                  <c:v>38.15</c:v>
                </c:pt>
                <c:pt idx="3872">
                  <c:v>20.97</c:v>
                </c:pt>
                <c:pt idx="3873">
                  <c:v>39.200000000000003</c:v>
                </c:pt>
                <c:pt idx="3874">
                  <c:v>13.3</c:v>
                </c:pt>
                <c:pt idx="3875">
                  <c:v>13.6</c:v>
                </c:pt>
                <c:pt idx="3876">
                  <c:v>66</c:v>
                </c:pt>
                <c:pt idx="3877">
                  <c:v>10.01</c:v>
                </c:pt>
                <c:pt idx="3878">
                  <c:v>45</c:v>
                </c:pt>
                <c:pt idx="3879">
                  <c:v>13.17</c:v>
                </c:pt>
                <c:pt idx="3880">
                  <c:v>19.46</c:v>
                </c:pt>
                <c:pt idx="3881">
                  <c:v>23.81</c:v>
                </c:pt>
                <c:pt idx="3882">
                  <c:v>66</c:v>
                </c:pt>
                <c:pt idx="3883">
                  <c:v>45</c:v>
                </c:pt>
                <c:pt idx="3884">
                  <c:v>1541.12</c:v>
                </c:pt>
                <c:pt idx="3885">
                  <c:v>700.44</c:v>
                </c:pt>
                <c:pt idx="3886">
                  <c:v>66</c:v>
                </c:pt>
                <c:pt idx="3887">
                  <c:v>22.64</c:v>
                </c:pt>
                <c:pt idx="3888">
                  <c:v>10.61</c:v>
                </c:pt>
                <c:pt idx="3889">
                  <c:v>12.62</c:v>
                </c:pt>
                <c:pt idx="3890">
                  <c:v>45</c:v>
                </c:pt>
                <c:pt idx="3891">
                  <c:v>11.59</c:v>
                </c:pt>
                <c:pt idx="3892">
                  <c:v>31.18</c:v>
                </c:pt>
                <c:pt idx="3893">
                  <c:v>21.8</c:v>
                </c:pt>
                <c:pt idx="3894">
                  <c:v>31.93</c:v>
                </c:pt>
                <c:pt idx="3895">
                  <c:v>16.12</c:v>
                </c:pt>
                <c:pt idx="3896">
                  <c:v>9.5299999999999994</c:v>
                </c:pt>
                <c:pt idx="3897">
                  <c:v>11.29</c:v>
                </c:pt>
                <c:pt idx="3898">
                  <c:v>14.84</c:v>
                </c:pt>
                <c:pt idx="3899">
                  <c:v>66</c:v>
                </c:pt>
                <c:pt idx="3900">
                  <c:v>16.61</c:v>
                </c:pt>
                <c:pt idx="3901">
                  <c:v>45</c:v>
                </c:pt>
                <c:pt idx="3902">
                  <c:v>12.01</c:v>
                </c:pt>
                <c:pt idx="3903">
                  <c:v>15.93</c:v>
                </c:pt>
                <c:pt idx="3904">
                  <c:v>30.42</c:v>
                </c:pt>
                <c:pt idx="3905">
                  <c:v>19.38</c:v>
                </c:pt>
                <c:pt idx="3906">
                  <c:v>1541.12</c:v>
                </c:pt>
                <c:pt idx="3907">
                  <c:v>23.97</c:v>
                </c:pt>
                <c:pt idx="3908">
                  <c:v>34.06</c:v>
                </c:pt>
                <c:pt idx="3909">
                  <c:v>8.2799999999999994</c:v>
                </c:pt>
                <c:pt idx="3910">
                  <c:v>32.92</c:v>
                </c:pt>
                <c:pt idx="3911">
                  <c:v>54.41</c:v>
                </c:pt>
                <c:pt idx="3912">
                  <c:v>13.39</c:v>
                </c:pt>
                <c:pt idx="3913">
                  <c:v>66</c:v>
                </c:pt>
                <c:pt idx="3914">
                  <c:v>45</c:v>
                </c:pt>
                <c:pt idx="3915">
                  <c:v>16.07</c:v>
                </c:pt>
                <c:pt idx="3916">
                  <c:v>18.16</c:v>
                </c:pt>
                <c:pt idx="3917">
                  <c:v>36.01</c:v>
                </c:pt>
                <c:pt idx="3918">
                  <c:v>10.28</c:v>
                </c:pt>
                <c:pt idx="3919">
                  <c:v>29.56</c:v>
                </c:pt>
                <c:pt idx="3920">
                  <c:v>24.32</c:v>
                </c:pt>
                <c:pt idx="3921">
                  <c:v>6.26</c:v>
                </c:pt>
                <c:pt idx="3922">
                  <c:v>9.9</c:v>
                </c:pt>
                <c:pt idx="3923">
                  <c:v>34.270000000000003</c:v>
                </c:pt>
                <c:pt idx="3924">
                  <c:v>20.52</c:v>
                </c:pt>
                <c:pt idx="3925">
                  <c:v>23.21</c:v>
                </c:pt>
                <c:pt idx="3926">
                  <c:v>24.72</c:v>
                </c:pt>
                <c:pt idx="3927">
                  <c:v>66</c:v>
                </c:pt>
                <c:pt idx="3928">
                  <c:v>45</c:v>
                </c:pt>
                <c:pt idx="3929">
                  <c:v>1541.12</c:v>
                </c:pt>
                <c:pt idx="3930">
                  <c:v>66</c:v>
                </c:pt>
                <c:pt idx="3931">
                  <c:v>45</c:v>
                </c:pt>
                <c:pt idx="3932">
                  <c:v>27.05</c:v>
                </c:pt>
                <c:pt idx="3933">
                  <c:v>17.72</c:v>
                </c:pt>
                <c:pt idx="3934">
                  <c:v>93.46</c:v>
                </c:pt>
                <c:pt idx="3935">
                  <c:v>40.9</c:v>
                </c:pt>
                <c:pt idx="3936">
                  <c:v>45.12</c:v>
                </c:pt>
                <c:pt idx="3937">
                  <c:v>32</c:v>
                </c:pt>
                <c:pt idx="3938">
                  <c:v>11.05</c:v>
                </c:pt>
                <c:pt idx="3939">
                  <c:v>65.11</c:v>
                </c:pt>
                <c:pt idx="3940">
                  <c:v>46.83</c:v>
                </c:pt>
                <c:pt idx="3941">
                  <c:v>44.39</c:v>
                </c:pt>
                <c:pt idx="3942">
                  <c:v>27.68</c:v>
                </c:pt>
                <c:pt idx="3943">
                  <c:v>18.7</c:v>
                </c:pt>
                <c:pt idx="3944">
                  <c:v>10</c:v>
                </c:pt>
                <c:pt idx="3945">
                  <c:v>25.34</c:v>
                </c:pt>
                <c:pt idx="3946">
                  <c:v>33</c:v>
                </c:pt>
                <c:pt idx="3947">
                  <c:v>60.61</c:v>
                </c:pt>
                <c:pt idx="3948">
                  <c:v>22</c:v>
                </c:pt>
                <c:pt idx="3949">
                  <c:v>15.25</c:v>
                </c:pt>
                <c:pt idx="3950">
                  <c:v>5.09</c:v>
                </c:pt>
                <c:pt idx="3951">
                  <c:v>8.07</c:v>
                </c:pt>
                <c:pt idx="3952">
                  <c:v>124.61</c:v>
                </c:pt>
                <c:pt idx="3953">
                  <c:v>101.1</c:v>
                </c:pt>
                <c:pt idx="3954">
                  <c:v>44.74</c:v>
                </c:pt>
                <c:pt idx="3955">
                  <c:v>21.36</c:v>
                </c:pt>
                <c:pt idx="3956">
                  <c:v>145.72</c:v>
                </c:pt>
                <c:pt idx="3957">
                  <c:v>45.13</c:v>
                </c:pt>
                <c:pt idx="3958">
                  <c:v>32.590000000000003</c:v>
                </c:pt>
                <c:pt idx="3959">
                  <c:v>26.27</c:v>
                </c:pt>
                <c:pt idx="3960">
                  <c:v>7.66</c:v>
                </c:pt>
                <c:pt idx="3961">
                  <c:v>24.15</c:v>
                </c:pt>
                <c:pt idx="3962">
                  <c:v>6.21</c:v>
                </c:pt>
                <c:pt idx="3963">
                  <c:v>45.96</c:v>
                </c:pt>
                <c:pt idx="3964">
                  <c:v>34.81</c:v>
                </c:pt>
                <c:pt idx="3965">
                  <c:v>892.09</c:v>
                </c:pt>
                <c:pt idx="3966">
                  <c:v>13.16</c:v>
                </c:pt>
                <c:pt idx="3967">
                  <c:v>51.34</c:v>
                </c:pt>
                <c:pt idx="3968">
                  <c:v>9.18</c:v>
                </c:pt>
                <c:pt idx="3969">
                  <c:v>21.22</c:v>
                </c:pt>
                <c:pt idx="3970">
                  <c:v>22.47</c:v>
                </c:pt>
                <c:pt idx="3971">
                  <c:v>32</c:v>
                </c:pt>
                <c:pt idx="3972">
                  <c:v>44.43</c:v>
                </c:pt>
                <c:pt idx="3973">
                  <c:v>13.28</c:v>
                </c:pt>
                <c:pt idx="3974">
                  <c:v>9.06</c:v>
                </c:pt>
                <c:pt idx="3975">
                  <c:v>25.62</c:v>
                </c:pt>
                <c:pt idx="3976">
                  <c:v>17.59</c:v>
                </c:pt>
                <c:pt idx="3977">
                  <c:v>7.69</c:v>
                </c:pt>
                <c:pt idx="3978">
                  <c:v>33</c:v>
                </c:pt>
                <c:pt idx="3979">
                  <c:v>9.27</c:v>
                </c:pt>
                <c:pt idx="3980">
                  <c:v>36.03</c:v>
                </c:pt>
                <c:pt idx="3981">
                  <c:v>42.11</c:v>
                </c:pt>
                <c:pt idx="3982">
                  <c:v>41.46</c:v>
                </c:pt>
                <c:pt idx="3983">
                  <c:v>38.020000000000003</c:v>
                </c:pt>
                <c:pt idx="3984">
                  <c:v>30.46</c:v>
                </c:pt>
                <c:pt idx="3985">
                  <c:v>235.36</c:v>
                </c:pt>
                <c:pt idx="3986">
                  <c:v>12.62</c:v>
                </c:pt>
                <c:pt idx="3987">
                  <c:v>892.09</c:v>
                </c:pt>
                <c:pt idx="3988">
                  <c:v>51.04</c:v>
                </c:pt>
                <c:pt idx="3989">
                  <c:v>13.8</c:v>
                </c:pt>
                <c:pt idx="3990">
                  <c:v>40.82</c:v>
                </c:pt>
                <c:pt idx="3991">
                  <c:v>32</c:v>
                </c:pt>
                <c:pt idx="3992">
                  <c:v>29.24</c:v>
                </c:pt>
                <c:pt idx="3993">
                  <c:v>19.8</c:v>
                </c:pt>
                <c:pt idx="3994">
                  <c:v>24.94</c:v>
                </c:pt>
                <c:pt idx="3995">
                  <c:v>22.49</c:v>
                </c:pt>
                <c:pt idx="3996">
                  <c:v>13.39</c:v>
                </c:pt>
                <c:pt idx="3997">
                  <c:v>8.43</c:v>
                </c:pt>
                <c:pt idx="3998">
                  <c:v>892.09</c:v>
                </c:pt>
                <c:pt idx="3999">
                  <c:v>16.18</c:v>
                </c:pt>
                <c:pt idx="4000">
                  <c:v>22</c:v>
                </c:pt>
                <c:pt idx="4001">
                  <c:v>12.39</c:v>
                </c:pt>
                <c:pt idx="4002">
                  <c:v>32</c:v>
                </c:pt>
                <c:pt idx="4003">
                  <c:v>33</c:v>
                </c:pt>
                <c:pt idx="4004">
                  <c:v>5.89</c:v>
                </c:pt>
                <c:pt idx="4005">
                  <c:v>76.17</c:v>
                </c:pt>
                <c:pt idx="4006">
                  <c:v>9.9499999999999993</c:v>
                </c:pt>
                <c:pt idx="4007">
                  <c:v>19.23</c:v>
                </c:pt>
                <c:pt idx="4008">
                  <c:v>3.88</c:v>
                </c:pt>
                <c:pt idx="4009">
                  <c:v>48.97</c:v>
                </c:pt>
                <c:pt idx="4010">
                  <c:v>23.29</c:v>
                </c:pt>
                <c:pt idx="4011">
                  <c:v>6.88</c:v>
                </c:pt>
                <c:pt idx="4012">
                  <c:v>150.6</c:v>
                </c:pt>
                <c:pt idx="4013">
                  <c:v>892.09</c:v>
                </c:pt>
                <c:pt idx="4014">
                  <c:v>12.8</c:v>
                </c:pt>
                <c:pt idx="4015">
                  <c:v>24.7</c:v>
                </c:pt>
                <c:pt idx="4016">
                  <c:v>11.38</c:v>
                </c:pt>
                <c:pt idx="4017">
                  <c:v>15.59</c:v>
                </c:pt>
                <c:pt idx="4018">
                  <c:v>10.210000000000001</c:v>
                </c:pt>
                <c:pt idx="4019">
                  <c:v>7.72</c:v>
                </c:pt>
                <c:pt idx="4020">
                  <c:v>24.01</c:v>
                </c:pt>
                <c:pt idx="4021">
                  <c:v>32</c:v>
                </c:pt>
                <c:pt idx="4022">
                  <c:v>33</c:v>
                </c:pt>
                <c:pt idx="4023">
                  <c:v>892.09</c:v>
                </c:pt>
                <c:pt idx="4024">
                  <c:v>36.869999999999997</c:v>
                </c:pt>
                <c:pt idx="4025">
                  <c:v>32</c:v>
                </c:pt>
                <c:pt idx="4026">
                  <c:v>29.16</c:v>
                </c:pt>
                <c:pt idx="4027">
                  <c:v>64.430000000000007</c:v>
                </c:pt>
                <c:pt idx="4028">
                  <c:v>35.01</c:v>
                </c:pt>
                <c:pt idx="4029">
                  <c:v>20.76</c:v>
                </c:pt>
                <c:pt idx="4030">
                  <c:v>10.5</c:v>
                </c:pt>
                <c:pt idx="4031">
                  <c:v>13.36</c:v>
                </c:pt>
                <c:pt idx="4032">
                  <c:v>21.73</c:v>
                </c:pt>
                <c:pt idx="4033">
                  <c:v>33</c:v>
                </c:pt>
                <c:pt idx="4034">
                  <c:v>10.25</c:v>
                </c:pt>
                <c:pt idx="4035">
                  <c:v>8.0399999999999991</c:v>
                </c:pt>
                <c:pt idx="4036">
                  <c:v>8.49</c:v>
                </c:pt>
                <c:pt idx="4037">
                  <c:v>68.150000000000006</c:v>
                </c:pt>
                <c:pt idx="4038">
                  <c:v>101.67</c:v>
                </c:pt>
                <c:pt idx="4039">
                  <c:v>37.46</c:v>
                </c:pt>
                <c:pt idx="4040">
                  <c:v>17.07</c:v>
                </c:pt>
                <c:pt idx="4041">
                  <c:v>6.55</c:v>
                </c:pt>
                <c:pt idx="4042">
                  <c:v>43.61</c:v>
                </c:pt>
                <c:pt idx="4043">
                  <c:v>43.83</c:v>
                </c:pt>
                <c:pt idx="4044">
                  <c:v>25.02</c:v>
                </c:pt>
                <c:pt idx="4045">
                  <c:v>9.91</c:v>
                </c:pt>
                <c:pt idx="4046">
                  <c:v>23.91</c:v>
                </c:pt>
                <c:pt idx="4047">
                  <c:v>39.090000000000003</c:v>
                </c:pt>
                <c:pt idx="4048">
                  <c:v>24.09</c:v>
                </c:pt>
                <c:pt idx="4049">
                  <c:v>50.16</c:v>
                </c:pt>
                <c:pt idx="4050">
                  <c:v>134.75</c:v>
                </c:pt>
                <c:pt idx="4051">
                  <c:v>892.09</c:v>
                </c:pt>
                <c:pt idx="4052">
                  <c:v>24.57</c:v>
                </c:pt>
                <c:pt idx="4053">
                  <c:v>8.98</c:v>
                </c:pt>
                <c:pt idx="4054">
                  <c:v>8.07</c:v>
                </c:pt>
                <c:pt idx="4055">
                  <c:v>32</c:v>
                </c:pt>
                <c:pt idx="4056">
                  <c:v>33</c:v>
                </c:pt>
                <c:pt idx="4057">
                  <c:v>65.260000000000005</c:v>
                </c:pt>
                <c:pt idx="4058">
                  <c:v>39.65</c:v>
                </c:pt>
                <c:pt idx="4059">
                  <c:v>10.76</c:v>
                </c:pt>
                <c:pt idx="4060">
                  <c:v>28.02</c:v>
                </c:pt>
                <c:pt idx="4061">
                  <c:v>34.83</c:v>
                </c:pt>
                <c:pt idx="4062">
                  <c:v>15.41</c:v>
                </c:pt>
                <c:pt idx="4063">
                  <c:v>32.97</c:v>
                </c:pt>
                <c:pt idx="4064">
                  <c:v>17.32</c:v>
                </c:pt>
                <c:pt idx="4065">
                  <c:v>3.71</c:v>
                </c:pt>
                <c:pt idx="4066">
                  <c:v>37.049999999999997</c:v>
                </c:pt>
                <c:pt idx="4067">
                  <c:v>41.97</c:v>
                </c:pt>
                <c:pt idx="4068">
                  <c:v>12.19</c:v>
                </c:pt>
                <c:pt idx="4069">
                  <c:v>10.119999999999999</c:v>
                </c:pt>
                <c:pt idx="4070">
                  <c:v>892.09</c:v>
                </c:pt>
                <c:pt idx="4071">
                  <c:v>13.74</c:v>
                </c:pt>
                <c:pt idx="4072">
                  <c:v>32</c:v>
                </c:pt>
                <c:pt idx="4073">
                  <c:v>33</c:v>
                </c:pt>
                <c:pt idx="4074">
                  <c:v>9.76</c:v>
                </c:pt>
                <c:pt idx="4075">
                  <c:v>59.29</c:v>
                </c:pt>
                <c:pt idx="4076">
                  <c:v>26.22</c:v>
                </c:pt>
                <c:pt idx="4077">
                  <c:v>45.47</c:v>
                </c:pt>
                <c:pt idx="4078">
                  <c:v>38.700000000000003</c:v>
                </c:pt>
                <c:pt idx="4079">
                  <c:v>22.34</c:v>
                </c:pt>
                <c:pt idx="4080">
                  <c:v>8.81</c:v>
                </c:pt>
                <c:pt idx="4081">
                  <c:v>60.45</c:v>
                </c:pt>
                <c:pt idx="4082">
                  <c:v>6.74</c:v>
                </c:pt>
                <c:pt idx="4083">
                  <c:v>42.37</c:v>
                </c:pt>
                <c:pt idx="4084">
                  <c:v>22.32</c:v>
                </c:pt>
                <c:pt idx="4085">
                  <c:v>20.02</c:v>
                </c:pt>
                <c:pt idx="4086">
                  <c:v>21.59</c:v>
                </c:pt>
                <c:pt idx="4087">
                  <c:v>34.26</c:v>
                </c:pt>
                <c:pt idx="4088">
                  <c:v>83.68</c:v>
                </c:pt>
                <c:pt idx="4089">
                  <c:v>892.09</c:v>
                </c:pt>
                <c:pt idx="4090">
                  <c:v>6.16</c:v>
                </c:pt>
                <c:pt idx="4091">
                  <c:v>17.420000000000002</c:v>
                </c:pt>
                <c:pt idx="4092">
                  <c:v>6.25</c:v>
                </c:pt>
                <c:pt idx="4093">
                  <c:v>6.32</c:v>
                </c:pt>
                <c:pt idx="4094">
                  <c:v>172.57</c:v>
                </c:pt>
                <c:pt idx="4095">
                  <c:v>9.66</c:v>
                </c:pt>
                <c:pt idx="4096">
                  <c:v>17.239999999999998</c:v>
                </c:pt>
                <c:pt idx="4097">
                  <c:v>32</c:v>
                </c:pt>
                <c:pt idx="4098">
                  <c:v>7.72</c:v>
                </c:pt>
                <c:pt idx="4099">
                  <c:v>31.21</c:v>
                </c:pt>
                <c:pt idx="4100">
                  <c:v>22.79</c:v>
                </c:pt>
                <c:pt idx="4101">
                  <c:v>59.41</c:v>
                </c:pt>
                <c:pt idx="4102">
                  <c:v>33</c:v>
                </c:pt>
                <c:pt idx="4103">
                  <c:v>6.71</c:v>
                </c:pt>
                <c:pt idx="4104">
                  <c:v>43.61</c:v>
                </c:pt>
                <c:pt idx="4105">
                  <c:v>11.05</c:v>
                </c:pt>
                <c:pt idx="4106">
                  <c:v>16.989999999999998</c:v>
                </c:pt>
                <c:pt idx="4107">
                  <c:v>48.89</c:v>
                </c:pt>
                <c:pt idx="4108">
                  <c:v>48.16</c:v>
                </c:pt>
                <c:pt idx="4109">
                  <c:v>15.86</c:v>
                </c:pt>
                <c:pt idx="4110">
                  <c:v>14.41</c:v>
                </c:pt>
                <c:pt idx="4111">
                  <c:v>36.11</c:v>
                </c:pt>
                <c:pt idx="4112">
                  <c:v>45.39</c:v>
                </c:pt>
                <c:pt idx="4113">
                  <c:v>39.380000000000003</c:v>
                </c:pt>
                <c:pt idx="4114">
                  <c:v>18.29</c:v>
                </c:pt>
                <c:pt idx="4115">
                  <c:v>9.61</c:v>
                </c:pt>
                <c:pt idx="4116">
                  <c:v>22.12</c:v>
                </c:pt>
                <c:pt idx="4117">
                  <c:v>10.17</c:v>
                </c:pt>
                <c:pt idx="4118">
                  <c:v>21.62</c:v>
                </c:pt>
                <c:pt idx="4119">
                  <c:v>20.12</c:v>
                </c:pt>
                <c:pt idx="4120">
                  <c:v>18.93</c:v>
                </c:pt>
                <c:pt idx="4121">
                  <c:v>892.09</c:v>
                </c:pt>
                <c:pt idx="4122">
                  <c:v>3.92</c:v>
                </c:pt>
                <c:pt idx="4123">
                  <c:v>8.0500000000000007</c:v>
                </c:pt>
                <c:pt idx="4124">
                  <c:v>32</c:v>
                </c:pt>
                <c:pt idx="4125">
                  <c:v>8.15</c:v>
                </c:pt>
                <c:pt idx="4126">
                  <c:v>21.96</c:v>
                </c:pt>
                <c:pt idx="4127">
                  <c:v>43.11</c:v>
                </c:pt>
                <c:pt idx="4128">
                  <c:v>16.09</c:v>
                </c:pt>
                <c:pt idx="4129">
                  <c:v>20.78</c:v>
                </c:pt>
                <c:pt idx="4130">
                  <c:v>33</c:v>
                </c:pt>
                <c:pt idx="4131">
                  <c:v>61.27</c:v>
                </c:pt>
                <c:pt idx="4132">
                  <c:v>15.8</c:v>
                </c:pt>
                <c:pt idx="4133">
                  <c:v>11.27</c:v>
                </c:pt>
                <c:pt idx="4134">
                  <c:v>49.38</c:v>
                </c:pt>
                <c:pt idx="4135">
                  <c:v>15.75</c:v>
                </c:pt>
                <c:pt idx="4136">
                  <c:v>10.45</c:v>
                </c:pt>
                <c:pt idx="4137">
                  <c:v>34.11</c:v>
                </c:pt>
                <c:pt idx="4138">
                  <c:v>18.79</c:v>
                </c:pt>
                <c:pt idx="4139">
                  <c:v>36.96</c:v>
                </c:pt>
                <c:pt idx="4140">
                  <c:v>97.87</c:v>
                </c:pt>
                <c:pt idx="4141">
                  <c:v>20.45</c:v>
                </c:pt>
                <c:pt idx="4142">
                  <c:v>28.58</c:v>
                </c:pt>
                <c:pt idx="4143">
                  <c:v>13.26</c:v>
                </c:pt>
                <c:pt idx="4144">
                  <c:v>58.07</c:v>
                </c:pt>
                <c:pt idx="4145">
                  <c:v>43.62</c:v>
                </c:pt>
                <c:pt idx="4146">
                  <c:v>27.68</c:v>
                </c:pt>
                <c:pt idx="4147">
                  <c:v>15.08</c:v>
                </c:pt>
                <c:pt idx="4148">
                  <c:v>12.63</c:v>
                </c:pt>
                <c:pt idx="4149">
                  <c:v>35.619999999999997</c:v>
                </c:pt>
                <c:pt idx="4150">
                  <c:v>47.26</c:v>
                </c:pt>
                <c:pt idx="4151">
                  <c:v>892.09</c:v>
                </c:pt>
                <c:pt idx="4152">
                  <c:v>32</c:v>
                </c:pt>
                <c:pt idx="4153">
                  <c:v>15.27</c:v>
                </c:pt>
                <c:pt idx="4154">
                  <c:v>32.630000000000003</c:v>
                </c:pt>
                <c:pt idx="4155">
                  <c:v>50.08</c:v>
                </c:pt>
                <c:pt idx="4156">
                  <c:v>33</c:v>
                </c:pt>
                <c:pt idx="4157">
                  <c:v>20.92</c:v>
                </c:pt>
                <c:pt idx="4158">
                  <c:v>19.29</c:v>
                </c:pt>
                <c:pt idx="4159">
                  <c:v>25.38</c:v>
                </c:pt>
                <c:pt idx="4160">
                  <c:v>14.17</c:v>
                </c:pt>
                <c:pt idx="4161">
                  <c:v>26.22</c:v>
                </c:pt>
                <c:pt idx="4162">
                  <c:v>19.510000000000002</c:v>
                </c:pt>
                <c:pt idx="4163">
                  <c:v>17.97</c:v>
                </c:pt>
                <c:pt idx="4164">
                  <c:v>892.09</c:v>
                </c:pt>
                <c:pt idx="4165">
                  <c:v>17.55</c:v>
                </c:pt>
                <c:pt idx="4166">
                  <c:v>6.37</c:v>
                </c:pt>
                <c:pt idx="4167">
                  <c:v>32</c:v>
                </c:pt>
                <c:pt idx="4168">
                  <c:v>52.19</c:v>
                </c:pt>
                <c:pt idx="4169">
                  <c:v>14.24</c:v>
                </c:pt>
                <c:pt idx="4170">
                  <c:v>33</c:v>
                </c:pt>
                <c:pt idx="4171">
                  <c:v>25.58</c:v>
                </c:pt>
                <c:pt idx="4172">
                  <c:v>24.54</c:v>
                </c:pt>
                <c:pt idx="4173">
                  <c:v>13.88</c:v>
                </c:pt>
                <c:pt idx="4174">
                  <c:v>93.53</c:v>
                </c:pt>
                <c:pt idx="4175">
                  <c:v>14.45</c:v>
                </c:pt>
                <c:pt idx="4176">
                  <c:v>36.51</c:v>
                </c:pt>
                <c:pt idx="4177">
                  <c:v>17.670000000000002</c:v>
                </c:pt>
                <c:pt idx="4178">
                  <c:v>63.24</c:v>
                </c:pt>
                <c:pt idx="4179">
                  <c:v>7.92</c:v>
                </c:pt>
                <c:pt idx="4180">
                  <c:v>10.29</c:v>
                </c:pt>
                <c:pt idx="4181">
                  <c:v>13.48</c:v>
                </c:pt>
                <c:pt idx="4182">
                  <c:v>892.09</c:v>
                </c:pt>
                <c:pt idx="4183">
                  <c:v>22.21</c:v>
                </c:pt>
                <c:pt idx="4184">
                  <c:v>154.96</c:v>
                </c:pt>
                <c:pt idx="4185">
                  <c:v>9.42</c:v>
                </c:pt>
                <c:pt idx="4186">
                  <c:v>32</c:v>
                </c:pt>
                <c:pt idx="4187">
                  <c:v>33</c:v>
                </c:pt>
                <c:pt idx="4188">
                  <c:v>16.649999999999999</c:v>
                </c:pt>
                <c:pt idx="4189">
                  <c:v>40.96</c:v>
                </c:pt>
                <c:pt idx="4190">
                  <c:v>50.91</c:v>
                </c:pt>
                <c:pt idx="4191">
                  <c:v>14.03</c:v>
                </c:pt>
                <c:pt idx="4192">
                  <c:v>892.09</c:v>
                </c:pt>
                <c:pt idx="4193">
                  <c:v>32</c:v>
                </c:pt>
                <c:pt idx="4194">
                  <c:v>1711.39</c:v>
                </c:pt>
                <c:pt idx="4195">
                  <c:v>46</c:v>
                </c:pt>
                <c:pt idx="4196">
                  <c:v>39.770000000000003</c:v>
                </c:pt>
                <c:pt idx="4197">
                  <c:v>1711.39</c:v>
                </c:pt>
                <c:pt idx="4198">
                  <c:v>46</c:v>
                </c:pt>
                <c:pt idx="4199">
                  <c:v>79</c:v>
                </c:pt>
                <c:pt idx="4200">
                  <c:v>173</c:v>
                </c:pt>
                <c:pt idx="4201">
                  <c:v>160</c:v>
                </c:pt>
                <c:pt idx="4202">
                  <c:v>45.85</c:v>
                </c:pt>
                <c:pt idx="4203">
                  <c:v>40.299999999999997</c:v>
                </c:pt>
                <c:pt idx="4204">
                  <c:v>159</c:v>
                </c:pt>
                <c:pt idx="4205">
                  <c:v>28.18</c:v>
                </c:pt>
                <c:pt idx="4206">
                  <c:v>54.9</c:v>
                </c:pt>
                <c:pt idx="4207">
                  <c:v>1711.39</c:v>
                </c:pt>
                <c:pt idx="4208">
                  <c:v>46</c:v>
                </c:pt>
                <c:pt idx="4209">
                  <c:v>8.7799999999999994</c:v>
                </c:pt>
                <c:pt idx="4210">
                  <c:v>10.28</c:v>
                </c:pt>
                <c:pt idx="4211">
                  <c:v>17.649999999999999</c:v>
                </c:pt>
                <c:pt idx="4212">
                  <c:v>43.68</c:v>
                </c:pt>
                <c:pt idx="4213">
                  <c:v>1711.39</c:v>
                </c:pt>
                <c:pt idx="4214">
                  <c:v>46</c:v>
                </c:pt>
                <c:pt idx="4215">
                  <c:v>15.39</c:v>
                </c:pt>
                <c:pt idx="4216">
                  <c:v>432.92</c:v>
                </c:pt>
                <c:pt idx="4217">
                  <c:v>301.91000000000003</c:v>
                </c:pt>
                <c:pt idx="4218">
                  <c:v>59.73</c:v>
                </c:pt>
                <c:pt idx="4219">
                  <c:v>63.07</c:v>
                </c:pt>
                <c:pt idx="4220">
                  <c:v>23.97</c:v>
                </c:pt>
                <c:pt idx="4221">
                  <c:v>51.11</c:v>
                </c:pt>
                <c:pt idx="4222">
                  <c:v>17.48</c:v>
                </c:pt>
                <c:pt idx="4223">
                  <c:v>125</c:v>
                </c:pt>
                <c:pt idx="4224">
                  <c:v>1711.39</c:v>
                </c:pt>
                <c:pt idx="4225">
                  <c:v>46</c:v>
                </c:pt>
                <c:pt idx="4226">
                  <c:v>17.079999999999998</c:v>
                </c:pt>
                <c:pt idx="4227">
                  <c:v>23.57</c:v>
                </c:pt>
                <c:pt idx="4228">
                  <c:v>1711.39</c:v>
                </c:pt>
                <c:pt idx="4229">
                  <c:v>46</c:v>
                </c:pt>
                <c:pt idx="4230">
                  <c:v>30.61</c:v>
                </c:pt>
                <c:pt idx="4231">
                  <c:v>171.73</c:v>
                </c:pt>
                <c:pt idx="4232">
                  <c:v>45.69</c:v>
                </c:pt>
                <c:pt idx="4233">
                  <c:v>29.25</c:v>
                </c:pt>
                <c:pt idx="4234">
                  <c:v>79</c:v>
                </c:pt>
                <c:pt idx="4235">
                  <c:v>173</c:v>
                </c:pt>
                <c:pt idx="4236">
                  <c:v>160</c:v>
                </c:pt>
                <c:pt idx="4237">
                  <c:v>19.29</c:v>
                </c:pt>
                <c:pt idx="4238">
                  <c:v>35.86</c:v>
                </c:pt>
                <c:pt idx="4239">
                  <c:v>113.29</c:v>
                </c:pt>
                <c:pt idx="4240">
                  <c:v>29.35</c:v>
                </c:pt>
                <c:pt idx="4241">
                  <c:v>32.090000000000003</c:v>
                </c:pt>
                <c:pt idx="4242">
                  <c:v>25.41</c:v>
                </c:pt>
                <c:pt idx="4243">
                  <c:v>143</c:v>
                </c:pt>
                <c:pt idx="4244">
                  <c:v>1711.39</c:v>
                </c:pt>
                <c:pt idx="4245">
                  <c:v>46</c:v>
                </c:pt>
                <c:pt idx="4246">
                  <c:v>159</c:v>
                </c:pt>
                <c:pt idx="4247">
                  <c:v>50.79</c:v>
                </c:pt>
                <c:pt idx="4248">
                  <c:v>29.77</c:v>
                </c:pt>
                <c:pt idx="4249">
                  <c:v>30.55</c:v>
                </c:pt>
                <c:pt idx="4250">
                  <c:v>17.46</c:v>
                </c:pt>
                <c:pt idx="4251">
                  <c:v>34.99</c:v>
                </c:pt>
                <c:pt idx="4252">
                  <c:v>36.35</c:v>
                </c:pt>
                <c:pt idx="4253">
                  <c:v>42.14</c:v>
                </c:pt>
                <c:pt idx="4254">
                  <c:v>1711.39</c:v>
                </c:pt>
                <c:pt idx="4255">
                  <c:v>46</c:v>
                </c:pt>
                <c:pt idx="4256">
                  <c:v>27.48</c:v>
                </c:pt>
                <c:pt idx="4257">
                  <c:v>40.54</c:v>
                </c:pt>
                <c:pt idx="4258">
                  <c:v>17.84</c:v>
                </c:pt>
                <c:pt idx="4259">
                  <c:v>40.81</c:v>
                </c:pt>
                <c:pt idx="4260">
                  <c:v>30.3</c:v>
                </c:pt>
                <c:pt idx="4261">
                  <c:v>83.38</c:v>
                </c:pt>
                <c:pt idx="4262">
                  <c:v>1711.39</c:v>
                </c:pt>
                <c:pt idx="4263">
                  <c:v>46</c:v>
                </c:pt>
                <c:pt idx="4264">
                  <c:v>47.09</c:v>
                </c:pt>
                <c:pt idx="4265">
                  <c:v>125</c:v>
                </c:pt>
                <c:pt idx="4266">
                  <c:v>21.05</c:v>
                </c:pt>
                <c:pt idx="4267">
                  <c:v>16.829999999999998</c:v>
                </c:pt>
                <c:pt idx="4268">
                  <c:v>36.93</c:v>
                </c:pt>
                <c:pt idx="4269">
                  <c:v>31.02</c:v>
                </c:pt>
                <c:pt idx="4270">
                  <c:v>11.14</c:v>
                </c:pt>
                <c:pt idx="4271">
                  <c:v>24.39</c:v>
                </c:pt>
                <c:pt idx="4272">
                  <c:v>41.7</c:v>
                </c:pt>
                <c:pt idx="4273">
                  <c:v>1711.39</c:v>
                </c:pt>
                <c:pt idx="4274">
                  <c:v>46</c:v>
                </c:pt>
                <c:pt idx="4275">
                  <c:v>79</c:v>
                </c:pt>
                <c:pt idx="4276">
                  <c:v>11.31</c:v>
                </c:pt>
                <c:pt idx="4277">
                  <c:v>94.77</c:v>
                </c:pt>
                <c:pt idx="4278">
                  <c:v>37.74</c:v>
                </c:pt>
                <c:pt idx="4279">
                  <c:v>173</c:v>
                </c:pt>
                <c:pt idx="4280">
                  <c:v>160</c:v>
                </c:pt>
                <c:pt idx="4281">
                  <c:v>1711.39</c:v>
                </c:pt>
                <c:pt idx="4282">
                  <c:v>46</c:v>
                </c:pt>
                <c:pt idx="4283">
                  <c:v>143</c:v>
                </c:pt>
                <c:pt idx="4284">
                  <c:v>159</c:v>
                </c:pt>
                <c:pt idx="4285">
                  <c:v>44.3</c:v>
                </c:pt>
                <c:pt idx="4286">
                  <c:v>80.209999999999994</c:v>
                </c:pt>
                <c:pt idx="4287">
                  <c:v>21.83</c:v>
                </c:pt>
                <c:pt idx="4288">
                  <c:v>17.79</c:v>
                </c:pt>
                <c:pt idx="4289">
                  <c:v>38.39</c:v>
                </c:pt>
                <c:pt idx="4290">
                  <c:v>39.799999999999997</c:v>
                </c:pt>
                <c:pt idx="4291">
                  <c:v>55.38</c:v>
                </c:pt>
                <c:pt idx="4292">
                  <c:v>317.14999999999998</c:v>
                </c:pt>
                <c:pt idx="4293">
                  <c:v>1711.39</c:v>
                </c:pt>
                <c:pt idx="4294">
                  <c:v>46</c:v>
                </c:pt>
                <c:pt idx="4295">
                  <c:v>13.35</c:v>
                </c:pt>
                <c:pt idx="4296">
                  <c:v>41.66</c:v>
                </c:pt>
                <c:pt idx="4297">
                  <c:v>11.44</c:v>
                </c:pt>
                <c:pt idx="4298">
                  <c:v>38.07</c:v>
                </c:pt>
                <c:pt idx="4299">
                  <c:v>39.049999999999997</c:v>
                </c:pt>
                <c:pt idx="4300">
                  <c:v>11.91</c:v>
                </c:pt>
                <c:pt idx="4301">
                  <c:v>38.08</c:v>
                </c:pt>
                <c:pt idx="4302">
                  <c:v>38.450000000000003</c:v>
                </c:pt>
                <c:pt idx="4303">
                  <c:v>67.83</c:v>
                </c:pt>
                <c:pt idx="4304">
                  <c:v>98.21</c:v>
                </c:pt>
                <c:pt idx="4305">
                  <c:v>27.73</c:v>
                </c:pt>
                <c:pt idx="4306">
                  <c:v>21.14</c:v>
                </c:pt>
                <c:pt idx="4307">
                  <c:v>40.17</c:v>
                </c:pt>
                <c:pt idx="4308">
                  <c:v>1711.39</c:v>
                </c:pt>
                <c:pt idx="4309">
                  <c:v>46</c:v>
                </c:pt>
                <c:pt idx="4310">
                  <c:v>69.739999999999995</c:v>
                </c:pt>
                <c:pt idx="4311">
                  <c:v>29.51</c:v>
                </c:pt>
                <c:pt idx="4312">
                  <c:v>58</c:v>
                </c:pt>
                <c:pt idx="4313">
                  <c:v>20.87</c:v>
                </c:pt>
                <c:pt idx="4314">
                  <c:v>1272.47</c:v>
                </c:pt>
                <c:pt idx="4315">
                  <c:v>58</c:v>
                </c:pt>
                <c:pt idx="4316">
                  <c:v>46</c:v>
                </c:pt>
                <c:pt idx="4317">
                  <c:v>24</c:v>
                </c:pt>
                <c:pt idx="4318">
                  <c:v>1272.47</c:v>
                </c:pt>
                <c:pt idx="4319">
                  <c:v>58</c:v>
                </c:pt>
                <c:pt idx="4320">
                  <c:v>24</c:v>
                </c:pt>
                <c:pt idx="4321">
                  <c:v>42.91</c:v>
                </c:pt>
                <c:pt idx="4322">
                  <c:v>23.02</c:v>
                </c:pt>
                <c:pt idx="4323">
                  <c:v>5.22</c:v>
                </c:pt>
                <c:pt idx="4324">
                  <c:v>1272.47</c:v>
                </c:pt>
                <c:pt idx="4325">
                  <c:v>58</c:v>
                </c:pt>
                <c:pt idx="4326">
                  <c:v>22.02</c:v>
                </c:pt>
                <c:pt idx="4327">
                  <c:v>22.63</c:v>
                </c:pt>
                <c:pt idx="4328">
                  <c:v>60.21</c:v>
                </c:pt>
                <c:pt idx="4329">
                  <c:v>121</c:v>
                </c:pt>
                <c:pt idx="4330">
                  <c:v>5.66</c:v>
                </c:pt>
                <c:pt idx="4331">
                  <c:v>30.86</c:v>
                </c:pt>
                <c:pt idx="4332">
                  <c:v>46</c:v>
                </c:pt>
                <c:pt idx="4333">
                  <c:v>53.64</c:v>
                </c:pt>
                <c:pt idx="4334">
                  <c:v>30.15</c:v>
                </c:pt>
                <c:pt idx="4335">
                  <c:v>46.7</c:v>
                </c:pt>
                <c:pt idx="4336">
                  <c:v>113</c:v>
                </c:pt>
                <c:pt idx="4337">
                  <c:v>18.97</c:v>
                </c:pt>
                <c:pt idx="4338">
                  <c:v>24</c:v>
                </c:pt>
                <c:pt idx="4339">
                  <c:v>33.97</c:v>
                </c:pt>
                <c:pt idx="4340">
                  <c:v>21.21</c:v>
                </c:pt>
                <c:pt idx="4341">
                  <c:v>1272.47</c:v>
                </c:pt>
                <c:pt idx="4342">
                  <c:v>21.39</c:v>
                </c:pt>
                <c:pt idx="4343">
                  <c:v>58</c:v>
                </c:pt>
                <c:pt idx="4344">
                  <c:v>37.590000000000003</c:v>
                </c:pt>
                <c:pt idx="4345">
                  <c:v>20.8</c:v>
                </c:pt>
                <c:pt idx="4346">
                  <c:v>46</c:v>
                </c:pt>
                <c:pt idx="4347">
                  <c:v>36.46</c:v>
                </c:pt>
                <c:pt idx="4348">
                  <c:v>58.54</c:v>
                </c:pt>
                <c:pt idx="4349">
                  <c:v>13.41</c:v>
                </c:pt>
                <c:pt idx="4350">
                  <c:v>24</c:v>
                </c:pt>
                <c:pt idx="4351">
                  <c:v>1272.47</c:v>
                </c:pt>
                <c:pt idx="4352">
                  <c:v>58</c:v>
                </c:pt>
                <c:pt idx="4353">
                  <c:v>29.19</c:v>
                </c:pt>
                <c:pt idx="4354">
                  <c:v>46</c:v>
                </c:pt>
                <c:pt idx="4355">
                  <c:v>32.619999999999997</c:v>
                </c:pt>
                <c:pt idx="4356">
                  <c:v>29.52</c:v>
                </c:pt>
                <c:pt idx="4357">
                  <c:v>34.4</c:v>
                </c:pt>
                <c:pt idx="4358">
                  <c:v>17.47</c:v>
                </c:pt>
                <c:pt idx="4359">
                  <c:v>10.53</c:v>
                </c:pt>
                <c:pt idx="4360">
                  <c:v>34.869999999999997</c:v>
                </c:pt>
                <c:pt idx="4361">
                  <c:v>185.65</c:v>
                </c:pt>
                <c:pt idx="4362">
                  <c:v>13.76</c:v>
                </c:pt>
                <c:pt idx="4363">
                  <c:v>24</c:v>
                </c:pt>
                <c:pt idx="4364">
                  <c:v>19.899999999999999</c:v>
                </c:pt>
                <c:pt idx="4365">
                  <c:v>1272.47</c:v>
                </c:pt>
                <c:pt idx="4366">
                  <c:v>58</c:v>
                </c:pt>
                <c:pt idx="4367">
                  <c:v>5.52</c:v>
                </c:pt>
                <c:pt idx="4368">
                  <c:v>27.07</c:v>
                </c:pt>
                <c:pt idx="4369">
                  <c:v>46</c:v>
                </c:pt>
                <c:pt idx="4370">
                  <c:v>24</c:v>
                </c:pt>
                <c:pt idx="4371">
                  <c:v>10.7</c:v>
                </c:pt>
                <c:pt idx="4372">
                  <c:v>45.04</c:v>
                </c:pt>
                <c:pt idx="4373">
                  <c:v>1272.47</c:v>
                </c:pt>
                <c:pt idx="4374">
                  <c:v>58</c:v>
                </c:pt>
                <c:pt idx="4375">
                  <c:v>46</c:v>
                </c:pt>
                <c:pt idx="4376">
                  <c:v>1403</c:v>
                </c:pt>
                <c:pt idx="4377">
                  <c:v>121</c:v>
                </c:pt>
                <c:pt idx="4378">
                  <c:v>24</c:v>
                </c:pt>
                <c:pt idx="4379">
                  <c:v>1085</c:v>
                </c:pt>
                <c:pt idx="4380">
                  <c:v>113</c:v>
                </c:pt>
                <c:pt idx="4381">
                  <c:v>1272.47</c:v>
                </c:pt>
                <c:pt idx="4382">
                  <c:v>58</c:v>
                </c:pt>
                <c:pt idx="4383">
                  <c:v>46</c:v>
                </c:pt>
                <c:pt idx="4384">
                  <c:v>24</c:v>
                </c:pt>
                <c:pt idx="4385">
                  <c:v>1272.47</c:v>
                </c:pt>
                <c:pt idx="4386">
                  <c:v>58</c:v>
                </c:pt>
                <c:pt idx="4387">
                  <c:v>46</c:v>
                </c:pt>
                <c:pt idx="4388">
                  <c:v>24</c:v>
                </c:pt>
                <c:pt idx="4389">
                  <c:v>1272.47</c:v>
                </c:pt>
                <c:pt idx="4390">
                  <c:v>58</c:v>
                </c:pt>
                <c:pt idx="4391">
                  <c:v>46</c:v>
                </c:pt>
                <c:pt idx="4392">
                  <c:v>24</c:v>
                </c:pt>
                <c:pt idx="4393">
                  <c:v>1272.47</c:v>
                </c:pt>
                <c:pt idx="4394">
                  <c:v>17</c:v>
                </c:pt>
                <c:pt idx="4395">
                  <c:v>58</c:v>
                </c:pt>
                <c:pt idx="4396">
                  <c:v>125.52</c:v>
                </c:pt>
                <c:pt idx="4397">
                  <c:v>47.22</c:v>
                </c:pt>
                <c:pt idx="4398">
                  <c:v>23.2</c:v>
                </c:pt>
                <c:pt idx="4399">
                  <c:v>46</c:v>
                </c:pt>
                <c:pt idx="4400">
                  <c:v>13.96</c:v>
                </c:pt>
                <c:pt idx="4401">
                  <c:v>136.19</c:v>
                </c:pt>
                <c:pt idx="4402">
                  <c:v>23.81</c:v>
                </c:pt>
                <c:pt idx="4403">
                  <c:v>23.13</c:v>
                </c:pt>
                <c:pt idx="4404">
                  <c:v>183.18</c:v>
                </c:pt>
                <c:pt idx="4405">
                  <c:v>24</c:v>
                </c:pt>
                <c:pt idx="4406">
                  <c:v>121</c:v>
                </c:pt>
                <c:pt idx="4407">
                  <c:v>1272.47</c:v>
                </c:pt>
                <c:pt idx="4408">
                  <c:v>58</c:v>
                </c:pt>
                <c:pt idx="4409">
                  <c:v>113</c:v>
                </c:pt>
                <c:pt idx="4410">
                  <c:v>46</c:v>
                </c:pt>
                <c:pt idx="4411">
                  <c:v>27</c:v>
                </c:pt>
                <c:pt idx="4412">
                  <c:v>46.09</c:v>
                </c:pt>
                <c:pt idx="4413">
                  <c:v>12.51</c:v>
                </c:pt>
                <c:pt idx="4414">
                  <c:v>24</c:v>
                </c:pt>
                <c:pt idx="4415">
                  <c:v>1272.47</c:v>
                </c:pt>
                <c:pt idx="4416">
                  <c:v>21.86</c:v>
                </c:pt>
                <c:pt idx="4417">
                  <c:v>25.44</c:v>
                </c:pt>
                <c:pt idx="4418">
                  <c:v>58</c:v>
                </c:pt>
                <c:pt idx="4419">
                  <c:v>21.34</c:v>
                </c:pt>
                <c:pt idx="4420">
                  <c:v>9.56</c:v>
                </c:pt>
                <c:pt idx="4421">
                  <c:v>15.91</c:v>
                </c:pt>
                <c:pt idx="4422">
                  <c:v>22.25</c:v>
                </c:pt>
                <c:pt idx="4423">
                  <c:v>168</c:v>
                </c:pt>
                <c:pt idx="4424">
                  <c:v>18.59</c:v>
                </c:pt>
                <c:pt idx="4425">
                  <c:v>37</c:v>
                </c:pt>
                <c:pt idx="4426">
                  <c:v>17</c:v>
                </c:pt>
                <c:pt idx="4427">
                  <c:v>17.75</c:v>
                </c:pt>
                <c:pt idx="4428">
                  <c:v>20</c:v>
                </c:pt>
                <c:pt idx="4429">
                  <c:v>3517.61</c:v>
                </c:pt>
                <c:pt idx="4430">
                  <c:v>134</c:v>
                </c:pt>
                <c:pt idx="4431">
                  <c:v>388</c:v>
                </c:pt>
                <c:pt idx="4432">
                  <c:v>53.52</c:v>
                </c:pt>
                <c:pt idx="4433">
                  <c:v>37</c:v>
                </c:pt>
                <c:pt idx="4434">
                  <c:v>28.91</c:v>
                </c:pt>
                <c:pt idx="4435">
                  <c:v>13.67</c:v>
                </c:pt>
                <c:pt idx="4436">
                  <c:v>43.31</c:v>
                </c:pt>
                <c:pt idx="4437">
                  <c:v>17</c:v>
                </c:pt>
                <c:pt idx="4438">
                  <c:v>33.729999999999997</c:v>
                </c:pt>
                <c:pt idx="4439">
                  <c:v>167</c:v>
                </c:pt>
                <c:pt idx="4440">
                  <c:v>10.84</c:v>
                </c:pt>
                <c:pt idx="4441">
                  <c:v>20</c:v>
                </c:pt>
                <c:pt idx="4442">
                  <c:v>110</c:v>
                </c:pt>
                <c:pt idx="4443">
                  <c:v>30.22</c:v>
                </c:pt>
                <c:pt idx="4444">
                  <c:v>17</c:v>
                </c:pt>
                <c:pt idx="4445">
                  <c:v>17.809999999999999</c:v>
                </c:pt>
                <c:pt idx="4446">
                  <c:v>77.760000000000005</c:v>
                </c:pt>
                <c:pt idx="4447">
                  <c:v>20</c:v>
                </c:pt>
                <c:pt idx="4448">
                  <c:v>3517.61</c:v>
                </c:pt>
                <c:pt idx="4449">
                  <c:v>28.82</c:v>
                </c:pt>
                <c:pt idx="4450">
                  <c:v>19.5</c:v>
                </c:pt>
                <c:pt idx="4451">
                  <c:v>124.43</c:v>
                </c:pt>
                <c:pt idx="4452">
                  <c:v>37</c:v>
                </c:pt>
                <c:pt idx="4453">
                  <c:v>39.71</c:v>
                </c:pt>
                <c:pt idx="4454">
                  <c:v>17</c:v>
                </c:pt>
                <c:pt idx="4455">
                  <c:v>56.79</c:v>
                </c:pt>
                <c:pt idx="4456">
                  <c:v>15.26</c:v>
                </c:pt>
                <c:pt idx="4457">
                  <c:v>25.1</c:v>
                </c:pt>
                <c:pt idx="4458">
                  <c:v>152</c:v>
                </c:pt>
                <c:pt idx="4459">
                  <c:v>20</c:v>
                </c:pt>
                <c:pt idx="4460">
                  <c:v>195.03</c:v>
                </c:pt>
                <c:pt idx="4461">
                  <c:v>111.29</c:v>
                </c:pt>
                <c:pt idx="4462">
                  <c:v>22.34</c:v>
                </c:pt>
                <c:pt idx="4463">
                  <c:v>18.68</c:v>
                </c:pt>
                <c:pt idx="4464">
                  <c:v>125.24</c:v>
                </c:pt>
                <c:pt idx="4465">
                  <c:v>15.12</c:v>
                </c:pt>
                <c:pt idx="4466">
                  <c:v>37</c:v>
                </c:pt>
                <c:pt idx="4467">
                  <c:v>24.45</c:v>
                </c:pt>
                <c:pt idx="4468">
                  <c:v>13.44</c:v>
                </c:pt>
                <c:pt idx="4469">
                  <c:v>24.3</c:v>
                </c:pt>
                <c:pt idx="4470">
                  <c:v>11.82</c:v>
                </c:pt>
                <c:pt idx="4471">
                  <c:v>5.96</c:v>
                </c:pt>
                <c:pt idx="4472">
                  <c:v>58.19</c:v>
                </c:pt>
                <c:pt idx="4473">
                  <c:v>14.7</c:v>
                </c:pt>
                <c:pt idx="4474">
                  <c:v>168</c:v>
                </c:pt>
                <c:pt idx="4475">
                  <c:v>17</c:v>
                </c:pt>
                <c:pt idx="4476">
                  <c:v>80.069999999999993</c:v>
                </c:pt>
                <c:pt idx="4477">
                  <c:v>38.049999999999997</c:v>
                </c:pt>
                <c:pt idx="4478">
                  <c:v>15.39</c:v>
                </c:pt>
                <c:pt idx="4479">
                  <c:v>21.56</c:v>
                </c:pt>
                <c:pt idx="4480">
                  <c:v>38.119999999999997</c:v>
                </c:pt>
                <c:pt idx="4481">
                  <c:v>65.95</c:v>
                </c:pt>
                <c:pt idx="4482">
                  <c:v>20</c:v>
                </c:pt>
                <c:pt idx="4483">
                  <c:v>3517.61</c:v>
                </c:pt>
                <c:pt idx="4484">
                  <c:v>60.3</c:v>
                </c:pt>
                <c:pt idx="4485">
                  <c:v>26.63</c:v>
                </c:pt>
                <c:pt idx="4486">
                  <c:v>18.61</c:v>
                </c:pt>
                <c:pt idx="4487">
                  <c:v>37</c:v>
                </c:pt>
                <c:pt idx="4488">
                  <c:v>34.42</c:v>
                </c:pt>
                <c:pt idx="4489">
                  <c:v>133.94999999999999</c:v>
                </c:pt>
                <c:pt idx="4490">
                  <c:v>31.57</c:v>
                </c:pt>
                <c:pt idx="4491">
                  <c:v>134</c:v>
                </c:pt>
                <c:pt idx="4492">
                  <c:v>17</c:v>
                </c:pt>
                <c:pt idx="4493">
                  <c:v>15.6</c:v>
                </c:pt>
                <c:pt idx="4494">
                  <c:v>11.86</c:v>
                </c:pt>
                <c:pt idx="4495">
                  <c:v>17.34</c:v>
                </c:pt>
                <c:pt idx="4496">
                  <c:v>14.69</c:v>
                </c:pt>
                <c:pt idx="4497">
                  <c:v>19.55</c:v>
                </c:pt>
                <c:pt idx="4498">
                  <c:v>20</c:v>
                </c:pt>
                <c:pt idx="4499">
                  <c:v>167</c:v>
                </c:pt>
                <c:pt idx="4500">
                  <c:v>32.409999999999997</c:v>
                </c:pt>
                <c:pt idx="4501">
                  <c:v>149.05000000000001</c:v>
                </c:pt>
                <c:pt idx="4502">
                  <c:v>1282.8399999999999</c:v>
                </c:pt>
                <c:pt idx="4503">
                  <c:v>37</c:v>
                </c:pt>
                <c:pt idx="4504">
                  <c:v>11.69</c:v>
                </c:pt>
                <c:pt idx="4505">
                  <c:v>87.09</c:v>
                </c:pt>
                <c:pt idx="4506">
                  <c:v>10.85</c:v>
                </c:pt>
                <c:pt idx="4507">
                  <c:v>17</c:v>
                </c:pt>
                <c:pt idx="4508">
                  <c:v>6.51</c:v>
                </c:pt>
                <c:pt idx="4509">
                  <c:v>110</c:v>
                </c:pt>
                <c:pt idx="4510">
                  <c:v>20</c:v>
                </c:pt>
                <c:pt idx="4511">
                  <c:v>3517.61</c:v>
                </c:pt>
                <c:pt idx="4512">
                  <c:v>8.3000000000000007</c:v>
                </c:pt>
                <c:pt idx="4513">
                  <c:v>13.28</c:v>
                </c:pt>
                <c:pt idx="4514">
                  <c:v>38.81</c:v>
                </c:pt>
                <c:pt idx="4515">
                  <c:v>41.36</c:v>
                </c:pt>
                <c:pt idx="4516">
                  <c:v>17.7</c:v>
                </c:pt>
                <c:pt idx="4517">
                  <c:v>123.48</c:v>
                </c:pt>
                <c:pt idx="4518">
                  <c:v>37</c:v>
                </c:pt>
                <c:pt idx="4519">
                  <c:v>31.88</c:v>
                </c:pt>
                <c:pt idx="4520">
                  <c:v>17</c:v>
                </c:pt>
                <c:pt idx="4521">
                  <c:v>17.760000000000002</c:v>
                </c:pt>
                <c:pt idx="4522">
                  <c:v>40.880000000000003</c:v>
                </c:pt>
                <c:pt idx="4523">
                  <c:v>32.82</c:v>
                </c:pt>
                <c:pt idx="4524">
                  <c:v>20</c:v>
                </c:pt>
                <c:pt idx="4525">
                  <c:v>51.97</c:v>
                </c:pt>
                <c:pt idx="4526">
                  <c:v>22.65</c:v>
                </c:pt>
                <c:pt idx="4527">
                  <c:v>12.19</c:v>
                </c:pt>
                <c:pt idx="4528">
                  <c:v>13.52</c:v>
                </c:pt>
                <c:pt idx="4529">
                  <c:v>58.19</c:v>
                </c:pt>
                <c:pt idx="4530">
                  <c:v>37</c:v>
                </c:pt>
                <c:pt idx="4531">
                  <c:v>152</c:v>
                </c:pt>
                <c:pt idx="4532">
                  <c:v>81.38</c:v>
                </c:pt>
                <c:pt idx="4533">
                  <c:v>12.52</c:v>
                </c:pt>
                <c:pt idx="4534">
                  <c:v>33.17</c:v>
                </c:pt>
                <c:pt idx="4535">
                  <c:v>114.62</c:v>
                </c:pt>
                <c:pt idx="4536">
                  <c:v>94.8</c:v>
                </c:pt>
                <c:pt idx="4537">
                  <c:v>17</c:v>
                </c:pt>
                <c:pt idx="4538">
                  <c:v>51.4</c:v>
                </c:pt>
                <c:pt idx="4539">
                  <c:v>21.63</c:v>
                </c:pt>
                <c:pt idx="4540">
                  <c:v>1285.0899999999999</c:v>
                </c:pt>
                <c:pt idx="4541">
                  <c:v>10.65</c:v>
                </c:pt>
                <c:pt idx="4542">
                  <c:v>168</c:v>
                </c:pt>
                <c:pt idx="4543">
                  <c:v>20</c:v>
                </c:pt>
                <c:pt idx="4544">
                  <c:v>3517.61</c:v>
                </c:pt>
                <c:pt idx="4545">
                  <c:v>54.43</c:v>
                </c:pt>
                <c:pt idx="4546">
                  <c:v>61.86</c:v>
                </c:pt>
                <c:pt idx="4547">
                  <c:v>32.99</c:v>
                </c:pt>
                <c:pt idx="4548">
                  <c:v>26.69</c:v>
                </c:pt>
                <c:pt idx="4549">
                  <c:v>37</c:v>
                </c:pt>
                <c:pt idx="4550">
                  <c:v>33.6</c:v>
                </c:pt>
                <c:pt idx="4551">
                  <c:v>31.87</c:v>
                </c:pt>
                <c:pt idx="4552">
                  <c:v>16.059999999999999</c:v>
                </c:pt>
                <c:pt idx="4553">
                  <c:v>22.62</c:v>
                </c:pt>
                <c:pt idx="4554">
                  <c:v>13.97</c:v>
                </c:pt>
                <c:pt idx="4555">
                  <c:v>20.53</c:v>
                </c:pt>
                <c:pt idx="4556">
                  <c:v>18.84</c:v>
                </c:pt>
                <c:pt idx="4557">
                  <c:v>17</c:v>
                </c:pt>
                <c:pt idx="4558">
                  <c:v>134</c:v>
                </c:pt>
                <c:pt idx="4559">
                  <c:v>20</c:v>
                </c:pt>
                <c:pt idx="4560">
                  <c:v>27.43</c:v>
                </c:pt>
                <c:pt idx="4561">
                  <c:v>54.36</c:v>
                </c:pt>
                <c:pt idx="4562">
                  <c:v>14.93</c:v>
                </c:pt>
                <c:pt idx="4563">
                  <c:v>41.37</c:v>
                </c:pt>
                <c:pt idx="4564">
                  <c:v>8.44</c:v>
                </c:pt>
                <c:pt idx="4565">
                  <c:v>37</c:v>
                </c:pt>
                <c:pt idx="4566">
                  <c:v>167</c:v>
                </c:pt>
                <c:pt idx="4567">
                  <c:v>58.78</c:v>
                </c:pt>
                <c:pt idx="4568">
                  <c:v>17</c:v>
                </c:pt>
                <c:pt idx="4569">
                  <c:v>42.17</c:v>
                </c:pt>
                <c:pt idx="4570">
                  <c:v>18.239999999999998</c:v>
                </c:pt>
                <c:pt idx="4571">
                  <c:v>20</c:v>
                </c:pt>
                <c:pt idx="4572">
                  <c:v>3517.61</c:v>
                </c:pt>
                <c:pt idx="4573">
                  <c:v>33.1</c:v>
                </c:pt>
                <c:pt idx="4574">
                  <c:v>110</c:v>
                </c:pt>
                <c:pt idx="4575">
                  <c:v>12.89</c:v>
                </c:pt>
                <c:pt idx="4576">
                  <c:v>37</c:v>
                </c:pt>
                <c:pt idx="4577">
                  <c:v>17</c:v>
                </c:pt>
                <c:pt idx="4578">
                  <c:v>45</c:v>
                </c:pt>
                <c:pt idx="4579">
                  <c:v>28.31</c:v>
                </c:pt>
                <c:pt idx="4580">
                  <c:v>32.01</c:v>
                </c:pt>
                <c:pt idx="4581">
                  <c:v>20</c:v>
                </c:pt>
                <c:pt idx="4582">
                  <c:v>23.75</c:v>
                </c:pt>
                <c:pt idx="4583">
                  <c:v>1266</c:v>
                </c:pt>
                <c:pt idx="4584">
                  <c:v>60.62</c:v>
                </c:pt>
                <c:pt idx="4585">
                  <c:v>11.44</c:v>
                </c:pt>
                <c:pt idx="4586">
                  <c:v>481</c:v>
                </c:pt>
                <c:pt idx="4587">
                  <c:v>37</c:v>
                </c:pt>
                <c:pt idx="4588">
                  <c:v>33.229999999999997</c:v>
                </c:pt>
                <c:pt idx="4589">
                  <c:v>17</c:v>
                </c:pt>
                <c:pt idx="4590">
                  <c:v>152</c:v>
                </c:pt>
                <c:pt idx="4591">
                  <c:v>20</c:v>
                </c:pt>
                <c:pt idx="4592">
                  <c:v>3517.61</c:v>
                </c:pt>
                <c:pt idx="4593">
                  <c:v>12.28</c:v>
                </c:pt>
                <c:pt idx="4594">
                  <c:v>13.84</c:v>
                </c:pt>
                <c:pt idx="4595">
                  <c:v>33.65</c:v>
                </c:pt>
                <c:pt idx="4596">
                  <c:v>97.95</c:v>
                </c:pt>
                <c:pt idx="4597">
                  <c:v>22</c:v>
                </c:pt>
                <c:pt idx="4598">
                  <c:v>5.62</c:v>
                </c:pt>
                <c:pt idx="4599">
                  <c:v>32.21</c:v>
                </c:pt>
                <c:pt idx="4600">
                  <c:v>38.770000000000003</c:v>
                </c:pt>
                <c:pt idx="4601">
                  <c:v>28</c:v>
                </c:pt>
                <c:pt idx="4602">
                  <c:v>45</c:v>
                </c:pt>
                <c:pt idx="4603">
                  <c:v>35.909999999999997</c:v>
                </c:pt>
                <c:pt idx="4604">
                  <c:v>22</c:v>
                </c:pt>
                <c:pt idx="4605">
                  <c:v>2470.4499999999998</c:v>
                </c:pt>
                <c:pt idx="4606">
                  <c:v>28</c:v>
                </c:pt>
                <c:pt idx="4607">
                  <c:v>45</c:v>
                </c:pt>
                <c:pt idx="4608">
                  <c:v>22</c:v>
                </c:pt>
                <c:pt idx="4609">
                  <c:v>28</c:v>
                </c:pt>
                <c:pt idx="4610">
                  <c:v>155</c:v>
                </c:pt>
                <c:pt idx="4611">
                  <c:v>45</c:v>
                </c:pt>
                <c:pt idx="4612">
                  <c:v>22</c:v>
                </c:pt>
                <c:pt idx="4613">
                  <c:v>2470.4499999999998</c:v>
                </c:pt>
                <c:pt idx="4614">
                  <c:v>28</c:v>
                </c:pt>
                <c:pt idx="4615">
                  <c:v>182</c:v>
                </c:pt>
                <c:pt idx="4616">
                  <c:v>45</c:v>
                </c:pt>
                <c:pt idx="4617">
                  <c:v>22</c:v>
                </c:pt>
                <c:pt idx="4618">
                  <c:v>28</c:v>
                </c:pt>
                <c:pt idx="4619">
                  <c:v>45</c:v>
                </c:pt>
                <c:pt idx="4620">
                  <c:v>40.380000000000003</c:v>
                </c:pt>
                <c:pt idx="4621">
                  <c:v>22</c:v>
                </c:pt>
                <c:pt idx="4622">
                  <c:v>2470.4499999999998</c:v>
                </c:pt>
                <c:pt idx="4623">
                  <c:v>26.45</c:v>
                </c:pt>
                <c:pt idx="4624">
                  <c:v>214.51</c:v>
                </c:pt>
                <c:pt idx="4625">
                  <c:v>28</c:v>
                </c:pt>
                <c:pt idx="4626">
                  <c:v>20.190000000000001</c:v>
                </c:pt>
                <c:pt idx="4627">
                  <c:v>54.32</c:v>
                </c:pt>
                <c:pt idx="4628">
                  <c:v>62.13</c:v>
                </c:pt>
                <c:pt idx="4629">
                  <c:v>45</c:v>
                </c:pt>
                <c:pt idx="4630">
                  <c:v>22</c:v>
                </c:pt>
                <c:pt idx="4631">
                  <c:v>27.56</c:v>
                </c:pt>
                <c:pt idx="4632">
                  <c:v>59.45</c:v>
                </c:pt>
                <c:pt idx="4633">
                  <c:v>54.74</c:v>
                </c:pt>
                <c:pt idx="4634">
                  <c:v>28</c:v>
                </c:pt>
                <c:pt idx="4635">
                  <c:v>150.82</c:v>
                </c:pt>
                <c:pt idx="4636">
                  <c:v>45</c:v>
                </c:pt>
                <c:pt idx="4637">
                  <c:v>155</c:v>
                </c:pt>
                <c:pt idx="4638">
                  <c:v>22</c:v>
                </c:pt>
                <c:pt idx="4639">
                  <c:v>2470.4499999999998</c:v>
                </c:pt>
                <c:pt idx="4640">
                  <c:v>99.69</c:v>
                </c:pt>
                <c:pt idx="4641">
                  <c:v>28</c:v>
                </c:pt>
                <c:pt idx="4642">
                  <c:v>56.07</c:v>
                </c:pt>
                <c:pt idx="4643">
                  <c:v>13.08</c:v>
                </c:pt>
                <c:pt idx="4644">
                  <c:v>54.4</c:v>
                </c:pt>
                <c:pt idx="4645">
                  <c:v>51.54</c:v>
                </c:pt>
                <c:pt idx="4646">
                  <c:v>45</c:v>
                </c:pt>
                <c:pt idx="4647">
                  <c:v>182</c:v>
                </c:pt>
                <c:pt idx="4648">
                  <c:v>22</c:v>
                </c:pt>
                <c:pt idx="4649">
                  <c:v>34.65</c:v>
                </c:pt>
                <c:pt idx="4650">
                  <c:v>491.14</c:v>
                </c:pt>
                <c:pt idx="4651">
                  <c:v>28</c:v>
                </c:pt>
                <c:pt idx="4652">
                  <c:v>45</c:v>
                </c:pt>
                <c:pt idx="4653">
                  <c:v>22</c:v>
                </c:pt>
                <c:pt idx="4654">
                  <c:v>2470.4499999999998</c:v>
                </c:pt>
                <c:pt idx="4655">
                  <c:v>28</c:v>
                </c:pt>
                <c:pt idx="4656">
                  <c:v>45</c:v>
                </c:pt>
                <c:pt idx="4657">
                  <c:v>22</c:v>
                </c:pt>
                <c:pt idx="4658">
                  <c:v>28</c:v>
                </c:pt>
                <c:pt idx="4659">
                  <c:v>45</c:v>
                </c:pt>
                <c:pt idx="4660">
                  <c:v>155</c:v>
                </c:pt>
                <c:pt idx="4661">
                  <c:v>28.89</c:v>
                </c:pt>
                <c:pt idx="4662">
                  <c:v>22</c:v>
                </c:pt>
                <c:pt idx="4663">
                  <c:v>2470.4499999999998</c:v>
                </c:pt>
                <c:pt idx="4664">
                  <c:v>39.32</c:v>
                </c:pt>
                <c:pt idx="4665">
                  <c:v>43.96</c:v>
                </c:pt>
                <c:pt idx="4666">
                  <c:v>74.36</c:v>
                </c:pt>
                <c:pt idx="4667">
                  <c:v>28</c:v>
                </c:pt>
                <c:pt idx="4668">
                  <c:v>76.03</c:v>
                </c:pt>
                <c:pt idx="4669">
                  <c:v>45</c:v>
                </c:pt>
                <c:pt idx="4670">
                  <c:v>39.89</c:v>
                </c:pt>
                <c:pt idx="4671">
                  <c:v>182</c:v>
                </c:pt>
                <c:pt idx="4672">
                  <c:v>22</c:v>
                </c:pt>
                <c:pt idx="4673">
                  <c:v>24.62</c:v>
                </c:pt>
                <c:pt idx="4674">
                  <c:v>46.56</c:v>
                </c:pt>
                <c:pt idx="4675">
                  <c:v>57.1</c:v>
                </c:pt>
                <c:pt idx="4676">
                  <c:v>28</c:v>
                </c:pt>
                <c:pt idx="4677">
                  <c:v>81.239999999999995</c:v>
                </c:pt>
                <c:pt idx="4678">
                  <c:v>25.13</c:v>
                </c:pt>
                <c:pt idx="4679">
                  <c:v>18.8</c:v>
                </c:pt>
                <c:pt idx="4680">
                  <c:v>45</c:v>
                </c:pt>
                <c:pt idx="4681">
                  <c:v>263.64</c:v>
                </c:pt>
                <c:pt idx="4682">
                  <c:v>6.48</c:v>
                </c:pt>
                <c:pt idx="4683">
                  <c:v>39.950000000000003</c:v>
                </c:pt>
                <c:pt idx="4684">
                  <c:v>22.96</c:v>
                </c:pt>
                <c:pt idx="4685">
                  <c:v>9.11</c:v>
                </c:pt>
                <c:pt idx="4686">
                  <c:v>14.65</c:v>
                </c:pt>
                <c:pt idx="4687">
                  <c:v>148</c:v>
                </c:pt>
                <c:pt idx="4688">
                  <c:v>21.77</c:v>
                </c:pt>
                <c:pt idx="4689">
                  <c:v>23.61</c:v>
                </c:pt>
                <c:pt idx="4690">
                  <c:v>49.13</c:v>
                </c:pt>
                <c:pt idx="4691">
                  <c:v>17.89</c:v>
                </c:pt>
                <c:pt idx="4692">
                  <c:v>16.66</c:v>
                </c:pt>
                <c:pt idx="4693">
                  <c:v>33.700000000000003</c:v>
                </c:pt>
                <c:pt idx="4694">
                  <c:v>13.96</c:v>
                </c:pt>
                <c:pt idx="4695">
                  <c:v>11.17</c:v>
                </c:pt>
                <c:pt idx="4696">
                  <c:v>970.47</c:v>
                </c:pt>
                <c:pt idx="4697">
                  <c:v>38.619999999999997</c:v>
                </c:pt>
                <c:pt idx="4698">
                  <c:v>112.69</c:v>
                </c:pt>
                <c:pt idx="4699">
                  <c:v>11.83</c:v>
                </c:pt>
                <c:pt idx="4700">
                  <c:v>226.82</c:v>
                </c:pt>
                <c:pt idx="4701">
                  <c:v>39.270000000000003</c:v>
                </c:pt>
                <c:pt idx="4702">
                  <c:v>22.5</c:v>
                </c:pt>
                <c:pt idx="4703">
                  <c:v>26.41</c:v>
                </c:pt>
                <c:pt idx="4704">
                  <c:v>13.08</c:v>
                </c:pt>
                <c:pt idx="4705">
                  <c:v>75.25</c:v>
                </c:pt>
                <c:pt idx="4706">
                  <c:v>17.170000000000002</c:v>
                </c:pt>
                <c:pt idx="4707">
                  <c:v>970.47</c:v>
                </c:pt>
                <c:pt idx="4708">
                  <c:v>45.43</c:v>
                </c:pt>
                <c:pt idx="4709">
                  <c:v>27.96</c:v>
                </c:pt>
                <c:pt idx="4710">
                  <c:v>68.959999999999994</c:v>
                </c:pt>
                <c:pt idx="4711">
                  <c:v>10.65</c:v>
                </c:pt>
                <c:pt idx="4712">
                  <c:v>39.99</c:v>
                </c:pt>
                <c:pt idx="4713">
                  <c:v>11.12</c:v>
                </c:pt>
                <c:pt idx="4714">
                  <c:v>31.93</c:v>
                </c:pt>
                <c:pt idx="4715">
                  <c:v>156</c:v>
                </c:pt>
                <c:pt idx="4716">
                  <c:v>970.47</c:v>
                </c:pt>
                <c:pt idx="4717">
                  <c:v>30.65</c:v>
                </c:pt>
                <c:pt idx="4718">
                  <c:v>11.76</c:v>
                </c:pt>
                <c:pt idx="4719">
                  <c:v>14.07</c:v>
                </c:pt>
                <c:pt idx="4720">
                  <c:v>136.96</c:v>
                </c:pt>
                <c:pt idx="4721">
                  <c:v>19.62</c:v>
                </c:pt>
                <c:pt idx="4722">
                  <c:v>202.74</c:v>
                </c:pt>
                <c:pt idx="4723">
                  <c:v>182</c:v>
                </c:pt>
                <c:pt idx="4724">
                  <c:v>22.96</c:v>
                </c:pt>
                <c:pt idx="4725">
                  <c:v>28.31</c:v>
                </c:pt>
                <c:pt idx="4726">
                  <c:v>19.96</c:v>
                </c:pt>
                <c:pt idx="4727">
                  <c:v>14.67</c:v>
                </c:pt>
                <c:pt idx="4728">
                  <c:v>7.17</c:v>
                </c:pt>
                <c:pt idx="4729">
                  <c:v>33.93</c:v>
                </c:pt>
                <c:pt idx="4730">
                  <c:v>970.47</c:v>
                </c:pt>
                <c:pt idx="4731">
                  <c:v>128</c:v>
                </c:pt>
                <c:pt idx="4732">
                  <c:v>148</c:v>
                </c:pt>
                <c:pt idx="4733">
                  <c:v>970.47</c:v>
                </c:pt>
                <c:pt idx="4734">
                  <c:v>17.39</c:v>
                </c:pt>
                <c:pt idx="4735">
                  <c:v>29.17</c:v>
                </c:pt>
                <c:pt idx="4736">
                  <c:v>970.47</c:v>
                </c:pt>
                <c:pt idx="4737">
                  <c:v>24.47</c:v>
                </c:pt>
                <c:pt idx="4738">
                  <c:v>47.12</c:v>
                </c:pt>
                <c:pt idx="4739">
                  <c:v>31.93</c:v>
                </c:pt>
                <c:pt idx="4740">
                  <c:v>17.260000000000002</c:v>
                </c:pt>
                <c:pt idx="4741">
                  <c:v>970.47</c:v>
                </c:pt>
                <c:pt idx="4742">
                  <c:v>156</c:v>
                </c:pt>
                <c:pt idx="4743">
                  <c:v>182</c:v>
                </c:pt>
                <c:pt idx="4744">
                  <c:v>970.47</c:v>
                </c:pt>
                <c:pt idx="4745">
                  <c:v>128</c:v>
                </c:pt>
                <c:pt idx="4746">
                  <c:v>970.47</c:v>
                </c:pt>
                <c:pt idx="4747">
                  <c:v>148</c:v>
                </c:pt>
                <c:pt idx="4748">
                  <c:v>970.47</c:v>
                </c:pt>
                <c:pt idx="4749">
                  <c:v>970.47</c:v>
                </c:pt>
                <c:pt idx="4750">
                  <c:v>156</c:v>
                </c:pt>
                <c:pt idx="4751">
                  <c:v>970.47</c:v>
                </c:pt>
                <c:pt idx="4752">
                  <c:v>182</c:v>
                </c:pt>
                <c:pt idx="4753">
                  <c:v>128</c:v>
                </c:pt>
                <c:pt idx="4754">
                  <c:v>970.47</c:v>
                </c:pt>
                <c:pt idx="4755">
                  <c:v>39</c:v>
                </c:pt>
                <c:pt idx="4756">
                  <c:v>17.260000000000002</c:v>
                </c:pt>
                <c:pt idx="4757">
                  <c:v>35</c:v>
                </c:pt>
                <c:pt idx="4758">
                  <c:v>76.819999999999993</c:v>
                </c:pt>
                <c:pt idx="4759">
                  <c:v>1395.49</c:v>
                </c:pt>
                <c:pt idx="4760">
                  <c:v>25.7</c:v>
                </c:pt>
                <c:pt idx="4761">
                  <c:v>18.2</c:v>
                </c:pt>
                <c:pt idx="4762">
                  <c:v>76</c:v>
                </c:pt>
                <c:pt idx="4763">
                  <c:v>13.19</c:v>
                </c:pt>
                <c:pt idx="4764">
                  <c:v>30</c:v>
                </c:pt>
                <c:pt idx="4765">
                  <c:v>13.93</c:v>
                </c:pt>
                <c:pt idx="4766">
                  <c:v>56</c:v>
                </c:pt>
                <c:pt idx="4767">
                  <c:v>60.79</c:v>
                </c:pt>
                <c:pt idx="4768">
                  <c:v>8.7200000000000006</c:v>
                </c:pt>
                <c:pt idx="4769">
                  <c:v>24</c:v>
                </c:pt>
                <c:pt idx="4770">
                  <c:v>36</c:v>
                </c:pt>
                <c:pt idx="4771">
                  <c:v>39</c:v>
                </c:pt>
                <c:pt idx="4772">
                  <c:v>2485.37</c:v>
                </c:pt>
                <c:pt idx="4773">
                  <c:v>35</c:v>
                </c:pt>
                <c:pt idx="4774">
                  <c:v>1395.49</c:v>
                </c:pt>
                <c:pt idx="4775">
                  <c:v>115</c:v>
                </c:pt>
                <c:pt idx="4776">
                  <c:v>21.86</c:v>
                </c:pt>
                <c:pt idx="4777">
                  <c:v>30</c:v>
                </c:pt>
                <c:pt idx="4778">
                  <c:v>24</c:v>
                </c:pt>
                <c:pt idx="4779">
                  <c:v>36</c:v>
                </c:pt>
                <c:pt idx="4780">
                  <c:v>69.489999999999995</c:v>
                </c:pt>
                <c:pt idx="4781">
                  <c:v>9.8000000000000007</c:v>
                </c:pt>
                <c:pt idx="4782">
                  <c:v>15.54</c:v>
                </c:pt>
                <c:pt idx="4783">
                  <c:v>123</c:v>
                </c:pt>
                <c:pt idx="4784">
                  <c:v>80.12</c:v>
                </c:pt>
                <c:pt idx="4785">
                  <c:v>42.53</c:v>
                </c:pt>
                <c:pt idx="4786">
                  <c:v>8.09</c:v>
                </c:pt>
                <c:pt idx="4787">
                  <c:v>39</c:v>
                </c:pt>
                <c:pt idx="4788">
                  <c:v>15.72</c:v>
                </c:pt>
                <c:pt idx="4789">
                  <c:v>20.64</c:v>
                </c:pt>
                <c:pt idx="4790">
                  <c:v>15.86</c:v>
                </c:pt>
                <c:pt idx="4791">
                  <c:v>29.58</c:v>
                </c:pt>
                <c:pt idx="4792">
                  <c:v>35</c:v>
                </c:pt>
                <c:pt idx="4793">
                  <c:v>1395.49</c:v>
                </c:pt>
                <c:pt idx="4794">
                  <c:v>10.5</c:v>
                </c:pt>
                <c:pt idx="4795">
                  <c:v>10.81</c:v>
                </c:pt>
                <c:pt idx="4796">
                  <c:v>31.76</c:v>
                </c:pt>
                <c:pt idx="4797">
                  <c:v>91</c:v>
                </c:pt>
                <c:pt idx="4798">
                  <c:v>37.020000000000003</c:v>
                </c:pt>
                <c:pt idx="4799">
                  <c:v>30</c:v>
                </c:pt>
                <c:pt idx="4800">
                  <c:v>24</c:v>
                </c:pt>
                <c:pt idx="4801">
                  <c:v>36</c:v>
                </c:pt>
                <c:pt idx="4802">
                  <c:v>39</c:v>
                </c:pt>
                <c:pt idx="4803">
                  <c:v>2485.37</c:v>
                </c:pt>
                <c:pt idx="4804">
                  <c:v>21.88</c:v>
                </c:pt>
                <c:pt idx="4805">
                  <c:v>17.59</c:v>
                </c:pt>
                <c:pt idx="4806">
                  <c:v>35</c:v>
                </c:pt>
                <c:pt idx="4807">
                  <c:v>1395.49</c:v>
                </c:pt>
                <c:pt idx="4808">
                  <c:v>35.880000000000003</c:v>
                </c:pt>
                <c:pt idx="4809">
                  <c:v>28.89</c:v>
                </c:pt>
                <c:pt idx="4810">
                  <c:v>21.94</c:v>
                </c:pt>
                <c:pt idx="4811">
                  <c:v>117.84</c:v>
                </c:pt>
                <c:pt idx="4812">
                  <c:v>16.45</c:v>
                </c:pt>
                <c:pt idx="4813">
                  <c:v>7.44</c:v>
                </c:pt>
                <c:pt idx="4814">
                  <c:v>5.31</c:v>
                </c:pt>
                <c:pt idx="4815">
                  <c:v>23.1</c:v>
                </c:pt>
                <c:pt idx="4816">
                  <c:v>197</c:v>
                </c:pt>
                <c:pt idx="4817">
                  <c:v>18.89</c:v>
                </c:pt>
                <c:pt idx="4818">
                  <c:v>21.38</c:v>
                </c:pt>
                <c:pt idx="4819">
                  <c:v>30</c:v>
                </c:pt>
                <c:pt idx="4820">
                  <c:v>24</c:v>
                </c:pt>
                <c:pt idx="4821">
                  <c:v>26.97</c:v>
                </c:pt>
                <c:pt idx="4822">
                  <c:v>33.4</c:v>
                </c:pt>
                <c:pt idx="4823">
                  <c:v>36</c:v>
                </c:pt>
                <c:pt idx="4824">
                  <c:v>13.04</c:v>
                </c:pt>
                <c:pt idx="4825">
                  <c:v>21.67</c:v>
                </c:pt>
                <c:pt idx="4826">
                  <c:v>6.7</c:v>
                </c:pt>
                <c:pt idx="4827">
                  <c:v>9.7799999999999994</c:v>
                </c:pt>
                <c:pt idx="4828">
                  <c:v>10.96</c:v>
                </c:pt>
                <c:pt idx="4829">
                  <c:v>39</c:v>
                </c:pt>
                <c:pt idx="4830">
                  <c:v>12.39</c:v>
                </c:pt>
                <c:pt idx="4831">
                  <c:v>35</c:v>
                </c:pt>
                <c:pt idx="4832">
                  <c:v>9.4700000000000006</c:v>
                </c:pt>
                <c:pt idx="4833">
                  <c:v>1395.49</c:v>
                </c:pt>
                <c:pt idx="4834">
                  <c:v>18.489999999999998</c:v>
                </c:pt>
                <c:pt idx="4835">
                  <c:v>27.08</c:v>
                </c:pt>
                <c:pt idx="4836">
                  <c:v>177.15</c:v>
                </c:pt>
                <c:pt idx="4837">
                  <c:v>14.23</c:v>
                </c:pt>
                <c:pt idx="4838">
                  <c:v>32.86</c:v>
                </c:pt>
                <c:pt idx="4839">
                  <c:v>33.03</c:v>
                </c:pt>
                <c:pt idx="4840">
                  <c:v>30</c:v>
                </c:pt>
                <c:pt idx="4841">
                  <c:v>15.54</c:v>
                </c:pt>
                <c:pt idx="4842">
                  <c:v>34.020000000000003</c:v>
                </c:pt>
                <c:pt idx="4843">
                  <c:v>109.51</c:v>
                </c:pt>
                <c:pt idx="4844">
                  <c:v>27.21</c:v>
                </c:pt>
                <c:pt idx="4845">
                  <c:v>24</c:v>
                </c:pt>
                <c:pt idx="4846">
                  <c:v>8.68</c:v>
                </c:pt>
                <c:pt idx="4847">
                  <c:v>36</c:v>
                </c:pt>
                <c:pt idx="4848">
                  <c:v>76</c:v>
                </c:pt>
                <c:pt idx="4849">
                  <c:v>39</c:v>
                </c:pt>
                <c:pt idx="4850">
                  <c:v>2485.37</c:v>
                </c:pt>
                <c:pt idx="4851">
                  <c:v>35</c:v>
                </c:pt>
                <c:pt idx="4852">
                  <c:v>1395.49</c:v>
                </c:pt>
                <c:pt idx="4853">
                  <c:v>412.71</c:v>
                </c:pt>
                <c:pt idx="4854">
                  <c:v>8.82</c:v>
                </c:pt>
                <c:pt idx="4855">
                  <c:v>30</c:v>
                </c:pt>
                <c:pt idx="4856">
                  <c:v>75.83</c:v>
                </c:pt>
                <c:pt idx="4857">
                  <c:v>21.08</c:v>
                </c:pt>
                <c:pt idx="4858">
                  <c:v>115</c:v>
                </c:pt>
                <c:pt idx="4859">
                  <c:v>24</c:v>
                </c:pt>
                <c:pt idx="4860">
                  <c:v>36</c:v>
                </c:pt>
                <c:pt idx="4861">
                  <c:v>24.94</c:v>
                </c:pt>
                <c:pt idx="4862">
                  <c:v>35.520000000000003</c:v>
                </c:pt>
                <c:pt idx="4863">
                  <c:v>39</c:v>
                </c:pt>
                <c:pt idx="4864">
                  <c:v>6.59</c:v>
                </c:pt>
                <c:pt idx="4865">
                  <c:v>43.63</c:v>
                </c:pt>
                <c:pt idx="4866">
                  <c:v>21.4</c:v>
                </c:pt>
                <c:pt idx="4867">
                  <c:v>22.43</c:v>
                </c:pt>
                <c:pt idx="4868">
                  <c:v>35</c:v>
                </c:pt>
                <c:pt idx="4869">
                  <c:v>1395.49</c:v>
                </c:pt>
                <c:pt idx="4870">
                  <c:v>26.44</c:v>
                </c:pt>
                <c:pt idx="4871">
                  <c:v>1066</c:v>
                </c:pt>
                <c:pt idx="4872">
                  <c:v>22.9</c:v>
                </c:pt>
                <c:pt idx="4873">
                  <c:v>8.3800000000000008</c:v>
                </c:pt>
                <c:pt idx="4874">
                  <c:v>16.940000000000001</c:v>
                </c:pt>
                <c:pt idx="4875">
                  <c:v>6.71</c:v>
                </c:pt>
                <c:pt idx="4876">
                  <c:v>23.73</c:v>
                </c:pt>
                <c:pt idx="4877">
                  <c:v>43.16</c:v>
                </c:pt>
                <c:pt idx="4878">
                  <c:v>8.68</c:v>
                </c:pt>
                <c:pt idx="4879">
                  <c:v>123</c:v>
                </c:pt>
                <c:pt idx="4880">
                  <c:v>35.840000000000003</c:v>
                </c:pt>
                <c:pt idx="4881">
                  <c:v>30</c:v>
                </c:pt>
                <c:pt idx="4882">
                  <c:v>19.29</c:v>
                </c:pt>
                <c:pt idx="4883">
                  <c:v>24</c:v>
                </c:pt>
                <c:pt idx="4884">
                  <c:v>91</c:v>
                </c:pt>
                <c:pt idx="4885">
                  <c:v>36</c:v>
                </c:pt>
                <c:pt idx="4886">
                  <c:v>14.32</c:v>
                </c:pt>
                <c:pt idx="4887">
                  <c:v>39</c:v>
                </c:pt>
                <c:pt idx="4888">
                  <c:v>77.19</c:v>
                </c:pt>
                <c:pt idx="4889">
                  <c:v>2485.37</c:v>
                </c:pt>
                <c:pt idx="4890">
                  <c:v>10.67</c:v>
                </c:pt>
                <c:pt idx="4891">
                  <c:v>35</c:v>
                </c:pt>
                <c:pt idx="4892">
                  <c:v>1395.49</c:v>
                </c:pt>
                <c:pt idx="4893">
                  <c:v>22.14</c:v>
                </c:pt>
                <c:pt idx="4894">
                  <c:v>23.56</c:v>
                </c:pt>
                <c:pt idx="4895">
                  <c:v>18.739999999999998</c:v>
                </c:pt>
                <c:pt idx="4896">
                  <c:v>6.02</c:v>
                </c:pt>
                <c:pt idx="4897">
                  <c:v>30</c:v>
                </c:pt>
                <c:pt idx="4898">
                  <c:v>21.5</c:v>
                </c:pt>
                <c:pt idx="4899">
                  <c:v>21.35</c:v>
                </c:pt>
                <c:pt idx="4900">
                  <c:v>24.79</c:v>
                </c:pt>
                <c:pt idx="4901">
                  <c:v>56.81</c:v>
                </c:pt>
                <c:pt idx="4902">
                  <c:v>24</c:v>
                </c:pt>
                <c:pt idx="4903">
                  <c:v>41.67</c:v>
                </c:pt>
                <c:pt idx="4904">
                  <c:v>36</c:v>
                </c:pt>
                <c:pt idx="4905">
                  <c:v>18.73</c:v>
                </c:pt>
                <c:pt idx="4906">
                  <c:v>26.23</c:v>
                </c:pt>
                <c:pt idx="4907">
                  <c:v>197</c:v>
                </c:pt>
                <c:pt idx="4908">
                  <c:v>39</c:v>
                </c:pt>
                <c:pt idx="4909">
                  <c:v>35</c:v>
                </c:pt>
                <c:pt idx="4910">
                  <c:v>1395.49</c:v>
                </c:pt>
                <c:pt idx="4911">
                  <c:v>19.329999999999998</c:v>
                </c:pt>
                <c:pt idx="4912">
                  <c:v>10.27</c:v>
                </c:pt>
                <c:pt idx="4913">
                  <c:v>21.32</c:v>
                </c:pt>
                <c:pt idx="4914">
                  <c:v>15.68</c:v>
                </c:pt>
                <c:pt idx="4915">
                  <c:v>37.44</c:v>
                </c:pt>
                <c:pt idx="4916">
                  <c:v>27.2</c:v>
                </c:pt>
                <c:pt idx="4917">
                  <c:v>30</c:v>
                </c:pt>
                <c:pt idx="4918">
                  <c:v>25.89</c:v>
                </c:pt>
                <c:pt idx="4919">
                  <c:v>13.85</c:v>
                </c:pt>
                <c:pt idx="4920">
                  <c:v>1092.6300000000001</c:v>
                </c:pt>
                <c:pt idx="4921">
                  <c:v>6.84</c:v>
                </c:pt>
                <c:pt idx="4922">
                  <c:v>17.399999999999999</c:v>
                </c:pt>
                <c:pt idx="4923">
                  <c:v>11.31</c:v>
                </c:pt>
                <c:pt idx="4924">
                  <c:v>10.61</c:v>
                </c:pt>
                <c:pt idx="4925">
                  <c:v>24</c:v>
                </c:pt>
                <c:pt idx="4926">
                  <c:v>13.28</c:v>
                </c:pt>
                <c:pt idx="4927">
                  <c:v>36</c:v>
                </c:pt>
                <c:pt idx="4928">
                  <c:v>82.71</c:v>
                </c:pt>
                <c:pt idx="4929">
                  <c:v>39</c:v>
                </c:pt>
                <c:pt idx="4930">
                  <c:v>1182</c:v>
                </c:pt>
                <c:pt idx="4931">
                  <c:v>2485.37</c:v>
                </c:pt>
                <c:pt idx="4932">
                  <c:v>45.27</c:v>
                </c:pt>
                <c:pt idx="4933">
                  <c:v>35</c:v>
                </c:pt>
                <c:pt idx="4934">
                  <c:v>1395.49</c:v>
                </c:pt>
                <c:pt idx="4935">
                  <c:v>76</c:v>
                </c:pt>
                <c:pt idx="4936">
                  <c:v>11.14</c:v>
                </c:pt>
                <c:pt idx="4937">
                  <c:v>32.450000000000003</c:v>
                </c:pt>
                <c:pt idx="4938">
                  <c:v>7.47</c:v>
                </c:pt>
                <c:pt idx="4939">
                  <c:v>24.74</c:v>
                </c:pt>
                <c:pt idx="4940">
                  <c:v>30</c:v>
                </c:pt>
                <c:pt idx="4941">
                  <c:v>60.84</c:v>
                </c:pt>
                <c:pt idx="4942">
                  <c:v>17.350000000000001</c:v>
                </c:pt>
                <c:pt idx="4943">
                  <c:v>79.650000000000006</c:v>
                </c:pt>
                <c:pt idx="4944">
                  <c:v>31.58</c:v>
                </c:pt>
                <c:pt idx="4945">
                  <c:v>24</c:v>
                </c:pt>
                <c:pt idx="4946">
                  <c:v>36</c:v>
                </c:pt>
                <c:pt idx="4947">
                  <c:v>20.69</c:v>
                </c:pt>
                <c:pt idx="4948">
                  <c:v>115</c:v>
                </c:pt>
                <c:pt idx="4949">
                  <c:v>39</c:v>
                </c:pt>
                <c:pt idx="4950">
                  <c:v>7.59</c:v>
                </c:pt>
                <c:pt idx="4951">
                  <c:v>14.41</c:v>
                </c:pt>
                <c:pt idx="4952">
                  <c:v>35</c:v>
                </c:pt>
                <c:pt idx="4953">
                  <c:v>1395.49</c:v>
                </c:pt>
                <c:pt idx="4954">
                  <c:v>11.09</c:v>
                </c:pt>
                <c:pt idx="4955">
                  <c:v>56.69</c:v>
                </c:pt>
                <c:pt idx="4956">
                  <c:v>25.91</c:v>
                </c:pt>
                <c:pt idx="4957">
                  <c:v>18.2</c:v>
                </c:pt>
                <c:pt idx="4958">
                  <c:v>8.56</c:v>
                </c:pt>
                <c:pt idx="4959">
                  <c:v>15.1</c:v>
                </c:pt>
                <c:pt idx="4960">
                  <c:v>11.62</c:v>
                </c:pt>
                <c:pt idx="4961">
                  <c:v>30</c:v>
                </c:pt>
                <c:pt idx="4962">
                  <c:v>49.45</c:v>
                </c:pt>
                <c:pt idx="4963">
                  <c:v>11.16</c:v>
                </c:pt>
                <c:pt idx="4964">
                  <c:v>25.72</c:v>
                </c:pt>
                <c:pt idx="4965">
                  <c:v>19.739999999999998</c:v>
                </c:pt>
                <c:pt idx="4966">
                  <c:v>13.31</c:v>
                </c:pt>
                <c:pt idx="4967">
                  <c:v>26.3</c:v>
                </c:pt>
                <c:pt idx="4968">
                  <c:v>16.32</c:v>
                </c:pt>
                <c:pt idx="4969">
                  <c:v>123</c:v>
                </c:pt>
                <c:pt idx="4970">
                  <c:v>24.77</c:v>
                </c:pt>
                <c:pt idx="4971">
                  <c:v>24</c:v>
                </c:pt>
                <c:pt idx="4972">
                  <c:v>5.08</c:v>
                </c:pt>
                <c:pt idx="4973">
                  <c:v>5.57</c:v>
                </c:pt>
                <c:pt idx="4974">
                  <c:v>24.22</c:v>
                </c:pt>
                <c:pt idx="4975">
                  <c:v>36</c:v>
                </c:pt>
                <c:pt idx="4976">
                  <c:v>23.43</c:v>
                </c:pt>
                <c:pt idx="4977">
                  <c:v>109.99</c:v>
                </c:pt>
                <c:pt idx="4978">
                  <c:v>14.1</c:v>
                </c:pt>
                <c:pt idx="4979">
                  <c:v>13.61</c:v>
                </c:pt>
                <c:pt idx="4980">
                  <c:v>18.600000000000001</c:v>
                </c:pt>
                <c:pt idx="4981">
                  <c:v>6.04</c:v>
                </c:pt>
                <c:pt idx="4982">
                  <c:v>282.61</c:v>
                </c:pt>
                <c:pt idx="4983">
                  <c:v>22.74</c:v>
                </c:pt>
                <c:pt idx="4984">
                  <c:v>39</c:v>
                </c:pt>
                <c:pt idx="4985">
                  <c:v>34.47</c:v>
                </c:pt>
                <c:pt idx="4986">
                  <c:v>2485.37</c:v>
                </c:pt>
                <c:pt idx="4987">
                  <c:v>13.64</c:v>
                </c:pt>
                <c:pt idx="4988">
                  <c:v>91</c:v>
                </c:pt>
                <c:pt idx="4989">
                  <c:v>610.75</c:v>
                </c:pt>
                <c:pt idx="4990">
                  <c:v>35</c:v>
                </c:pt>
                <c:pt idx="4991">
                  <c:v>1395.49</c:v>
                </c:pt>
                <c:pt idx="4992">
                  <c:v>39.14</c:v>
                </c:pt>
                <c:pt idx="4993">
                  <c:v>10.47</c:v>
                </c:pt>
                <c:pt idx="4994">
                  <c:v>17.43</c:v>
                </c:pt>
                <c:pt idx="4995">
                  <c:v>34.71</c:v>
                </c:pt>
                <c:pt idx="4996">
                  <c:v>122.72</c:v>
                </c:pt>
                <c:pt idx="4997">
                  <c:v>21.52</c:v>
                </c:pt>
                <c:pt idx="4998">
                  <c:v>23.73</c:v>
                </c:pt>
                <c:pt idx="4999">
                  <c:v>30</c:v>
                </c:pt>
                <c:pt idx="5000">
                  <c:v>24</c:v>
                </c:pt>
                <c:pt idx="5001">
                  <c:v>74.31</c:v>
                </c:pt>
                <c:pt idx="5002">
                  <c:v>36</c:v>
                </c:pt>
                <c:pt idx="5003">
                  <c:v>34.119999999999997</c:v>
                </c:pt>
                <c:pt idx="5004">
                  <c:v>39</c:v>
                </c:pt>
                <c:pt idx="5005">
                  <c:v>42.25</c:v>
                </c:pt>
                <c:pt idx="5006">
                  <c:v>9.76</c:v>
                </c:pt>
                <c:pt idx="5007">
                  <c:v>6.5</c:v>
                </c:pt>
                <c:pt idx="5008">
                  <c:v>35</c:v>
                </c:pt>
                <c:pt idx="5009">
                  <c:v>1395.49</c:v>
                </c:pt>
                <c:pt idx="5010">
                  <c:v>9.1</c:v>
                </c:pt>
                <c:pt idx="5011">
                  <c:v>8.18</c:v>
                </c:pt>
                <c:pt idx="5012">
                  <c:v>18.87</c:v>
                </c:pt>
                <c:pt idx="5013">
                  <c:v>197</c:v>
                </c:pt>
                <c:pt idx="5014">
                  <c:v>16.489999999999998</c:v>
                </c:pt>
                <c:pt idx="5015">
                  <c:v>21.42</c:v>
                </c:pt>
                <c:pt idx="5016">
                  <c:v>7.49</c:v>
                </c:pt>
                <c:pt idx="5017">
                  <c:v>21.62</c:v>
                </c:pt>
                <c:pt idx="5018">
                  <c:v>20.97</c:v>
                </c:pt>
                <c:pt idx="5019">
                  <c:v>18.170000000000002</c:v>
                </c:pt>
                <c:pt idx="5020">
                  <c:v>21.72</c:v>
                </c:pt>
                <c:pt idx="5021">
                  <c:v>10.16</c:v>
                </c:pt>
                <c:pt idx="5022">
                  <c:v>39.950000000000003</c:v>
                </c:pt>
                <c:pt idx="5023">
                  <c:v>28.85</c:v>
                </c:pt>
                <c:pt idx="5024">
                  <c:v>20.92</c:v>
                </c:pt>
                <c:pt idx="5025">
                  <c:v>31.44</c:v>
                </c:pt>
                <c:pt idx="5026">
                  <c:v>30</c:v>
                </c:pt>
                <c:pt idx="5027">
                  <c:v>244.96</c:v>
                </c:pt>
                <c:pt idx="5028">
                  <c:v>13.38</c:v>
                </c:pt>
                <c:pt idx="5029">
                  <c:v>24</c:v>
                </c:pt>
                <c:pt idx="5030">
                  <c:v>36</c:v>
                </c:pt>
                <c:pt idx="5031">
                  <c:v>39</c:v>
                </c:pt>
                <c:pt idx="5032">
                  <c:v>2485.37</c:v>
                </c:pt>
                <c:pt idx="5033">
                  <c:v>19.07</c:v>
                </c:pt>
                <c:pt idx="5034">
                  <c:v>13.06</c:v>
                </c:pt>
                <c:pt idx="5035">
                  <c:v>35</c:v>
                </c:pt>
                <c:pt idx="5036">
                  <c:v>1395.49</c:v>
                </c:pt>
                <c:pt idx="5037">
                  <c:v>13.67</c:v>
                </c:pt>
                <c:pt idx="5038">
                  <c:v>46</c:v>
                </c:pt>
                <c:pt idx="5039">
                  <c:v>1225.33</c:v>
                </c:pt>
                <c:pt idx="5040">
                  <c:v>26</c:v>
                </c:pt>
                <c:pt idx="5041">
                  <c:v>14.56</c:v>
                </c:pt>
                <c:pt idx="5042">
                  <c:v>19.350000000000001</c:v>
                </c:pt>
                <c:pt idx="5043">
                  <c:v>11.77</c:v>
                </c:pt>
                <c:pt idx="5044">
                  <c:v>11.68</c:v>
                </c:pt>
                <c:pt idx="5045">
                  <c:v>14.7</c:v>
                </c:pt>
                <c:pt idx="5046">
                  <c:v>2.69</c:v>
                </c:pt>
                <c:pt idx="5047">
                  <c:v>160</c:v>
                </c:pt>
                <c:pt idx="5048">
                  <c:v>17.55</c:v>
                </c:pt>
                <c:pt idx="5049">
                  <c:v>12.8</c:v>
                </c:pt>
                <c:pt idx="5050">
                  <c:v>32</c:v>
                </c:pt>
                <c:pt idx="5051">
                  <c:v>23.59</c:v>
                </c:pt>
                <c:pt idx="5052">
                  <c:v>19.55</c:v>
                </c:pt>
                <c:pt idx="5053">
                  <c:v>46</c:v>
                </c:pt>
                <c:pt idx="5054">
                  <c:v>9.3699999999999992</c:v>
                </c:pt>
                <c:pt idx="5055">
                  <c:v>41.1</c:v>
                </c:pt>
                <c:pt idx="5056">
                  <c:v>307.04000000000002</c:v>
                </c:pt>
                <c:pt idx="5057">
                  <c:v>1225.33</c:v>
                </c:pt>
                <c:pt idx="5058">
                  <c:v>28.78</c:v>
                </c:pt>
                <c:pt idx="5059">
                  <c:v>25.69</c:v>
                </c:pt>
                <c:pt idx="5060">
                  <c:v>24.12</c:v>
                </c:pt>
                <c:pt idx="5061">
                  <c:v>9.26</c:v>
                </c:pt>
                <c:pt idx="5062">
                  <c:v>15.87</c:v>
                </c:pt>
                <c:pt idx="5063">
                  <c:v>18.93</c:v>
                </c:pt>
                <c:pt idx="5064">
                  <c:v>20.03</c:v>
                </c:pt>
                <c:pt idx="5065">
                  <c:v>15.84</c:v>
                </c:pt>
                <c:pt idx="5066">
                  <c:v>26</c:v>
                </c:pt>
                <c:pt idx="5067">
                  <c:v>124</c:v>
                </c:pt>
                <c:pt idx="5068">
                  <c:v>134.72</c:v>
                </c:pt>
                <c:pt idx="5069">
                  <c:v>11.43</c:v>
                </c:pt>
                <c:pt idx="5070">
                  <c:v>12.22</c:v>
                </c:pt>
                <c:pt idx="5071">
                  <c:v>12.81</c:v>
                </c:pt>
                <c:pt idx="5072">
                  <c:v>7.03</c:v>
                </c:pt>
                <c:pt idx="5073">
                  <c:v>13.82</c:v>
                </c:pt>
                <c:pt idx="5074">
                  <c:v>185.78</c:v>
                </c:pt>
                <c:pt idx="5075">
                  <c:v>32</c:v>
                </c:pt>
                <c:pt idx="5076">
                  <c:v>15.56</c:v>
                </c:pt>
                <c:pt idx="5077">
                  <c:v>12.37</c:v>
                </c:pt>
                <c:pt idx="5078">
                  <c:v>11.12</c:v>
                </c:pt>
                <c:pt idx="5079">
                  <c:v>15.98</c:v>
                </c:pt>
                <c:pt idx="5080">
                  <c:v>1225.33</c:v>
                </c:pt>
                <c:pt idx="5081">
                  <c:v>26</c:v>
                </c:pt>
                <c:pt idx="5082">
                  <c:v>3.4</c:v>
                </c:pt>
                <c:pt idx="5083">
                  <c:v>12.65</c:v>
                </c:pt>
                <c:pt idx="5084">
                  <c:v>4.8099999999999996</c:v>
                </c:pt>
                <c:pt idx="5085">
                  <c:v>5.14</c:v>
                </c:pt>
                <c:pt idx="5086">
                  <c:v>32</c:v>
                </c:pt>
                <c:pt idx="5087">
                  <c:v>46</c:v>
                </c:pt>
                <c:pt idx="5088">
                  <c:v>20.66</c:v>
                </c:pt>
                <c:pt idx="5089">
                  <c:v>16.899999999999999</c:v>
                </c:pt>
                <c:pt idx="5090">
                  <c:v>4.01</c:v>
                </c:pt>
                <c:pt idx="5091">
                  <c:v>1225.33</c:v>
                </c:pt>
                <c:pt idx="5092">
                  <c:v>26</c:v>
                </c:pt>
                <c:pt idx="5093">
                  <c:v>82.98</c:v>
                </c:pt>
                <c:pt idx="5094">
                  <c:v>12.07</c:v>
                </c:pt>
                <c:pt idx="5095">
                  <c:v>5.95</c:v>
                </c:pt>
                <c:pt idx="5096">
                  <c:v>22.89</c:v>
                </c:pt>
                <c:pt idx="5097">
                  <c:v>32</c:v>
                </c:pt>
                <c:pt idx="5098">
                  <c:v>25.11</c:v>
                </c:pt>
                <c:pt idx="5099">
                  <c:v>6.26</c:v>
                </c:pt>
                <c:pt idx="5100">
                  <c:v>4.57</c:v>
                </c:pt>
                <c:pt idx="5101">
                  <c:v>46</c:v>
                </c:pt>
                <c:pt idx="5102">
                  <c:v>9.1300000000000008</c:v>
                </c:pt>
                <c:pt idx="5103">
                  <c:v>1225.33</c:v>
                </c:pt>
                <c:pt idx="5104">
                  <c:v>26</c:v>
                </c:pt>
                <c:pt idx="5105">
                  <c:v>11.12</c:v>
                </c:pt>
                <c:pt idx="5106">
                  <c:v>30.87</c:v>
                </c:pt>
                <c:pt idx="5107">
                  <c:v>27.46</c:v>
                </c:pt>
                <c:pt idx="5108">
                  <c:v>10.02</c:v>
                </c:pt>
                <c:pt idx="5109">
                  <c:v>14.71</c:v>
                </c:pt>
                <c:pt idx="5110">
                  <c:v>31.62</c:v>
                </c:pt>
                <c:pt idx="5111">
                  <c:v>13.36</c:v>
                </c:pt>
                <c:pt idx="5112">
                  <c:v>33.67</c:v>
                </c:pt>
                <c:pt idx="5113">
                  <c:v>85.27</c:v>
                </c:pt>
                <c:pt idx="5114">
                  <c:v>32</c:v>
                </c:pt>
                <c:pt idx="5115">
                  <c:v>8.32</c:v>
                </c:pt>
                <c:pt idx="5116">
                  <c:v>13.03</c:v>
                </c:pt>
                <c:pt idx="5117">
                  <c:v>27</c:v>
                </c:pt>
                <c:pt idx="5118">
                  <c:v>14.22</c:v>
                </c:pt>
                <c:pt idx="5119">
                  <c:v>43.67</c:v>
                </c:pt>
                <c:pt idx="5120">
                  <c:v>23.72</c:v>
                </c:pt>
                <c:pt idx="5121">
                  <c:v>15.98</c:v>
                </c:pt>
                <c:pt idx="5122">
                  <c:v>49.76</c:v>
                </c:pt>
                <c:pt idx="5123">
                  <c:v>46</c:v>
                </c:pt>
                <c:pt idx="5124">
                  <c:v>20.85</c:v>
                </c:pt>
                <c:pt idx="5125">
                  <c:v>5.05</c:v>
                </c:pt>
                <c:pt idx="5126">
                  <c:v>13.57</c:v>
                </c:pt>
                <c:pt idx="5127">
                  <c:v>386.02</c:v>
                </c:pt>
                <c:pt idx="5128">
                  <c:v>160</c:v>
                </c:pt>
                <c:pt idx="5129">
                  <c:v>21.44</c:v>
                </c:pt>
                <c:pt idx="5130">
                  <c:v>29.57</c:v>
                </c:pt>
                <c:pt idx="5131">
                  <c:v>1225.33</c:v>
                </c:pt>
                <c:pt idx="5132">
                  <c:v>8.33</c:v>
                </c:pt>
                <c:pt idx="5133">
                  <c:v>26</c:v>
                </c:pt>
                <c:pt idx="5134">
                  <c:v>25.26</c:v>
                </c:pt>
                <c:pt idx="5135">
                  <c:v>2.35</c:v>
                </c:pt>
                <c:pt idx="5136">
                  <c:v>17.079999999999998</c:v>
                </c:pt>
                <c:pt idx="5137">
                  <c:v>15.95</c:v>
                </c:pt>
                <c:pt idx="5138">
                  <c:v>18.53</c:v>
                </c:pt>
                <c:pt idx="5139">
                  <c:v>14.93</c:v>
                </c:pt>
                <c:pt idx="5140">
                  <c:v>18.29</c:v>
                </c:pt>
                <c:pt idx="5141">
                  <c:v>26.73</c:v>
                </c:pt>
                <c:pt idx="5142">
                  <c:v>32</c:v>
                </c:pt>
                <c:pt idx="5143">
                  <c:v>124</c:v>
                </c:pt>
                <c:pt idx="5144">
                  <c:v>46</c:v>
                </c:pt>
                <c:pt idx="5145">
                  <c:v>1225.33</c:v>
                </c:pt>
                <c:pt idx="5146">
                  <c:v>30.28</c:v>
                </c:pt>
                <c:pt idx="5147">
                  <c:v>4.6900000000000004</c:v>
                </c:pt>
                <c:pt idx="5148">
                  <c:v>26</c:v>
                </c:pt>
                <c:pt idx="5149">
                  <c:v>32</c:v>
                </c:pt>
                <c:pt idx="5150">
                  <c:v>46</c:v>
                </c:pt>
                <c:pt idx="5151">
                  <c:v>26.18</c:v>
                </c:pt>
                <c:pt idx="5152">
                  <c:v>31.83</c:v>
                </c:pt>
                <c:pt idx="5153">
                  <c:v>40.67</c:v>
                </c:pt>
                <c:pt idx="5154">
                  <c:v>32.36</c:v>
                </c:pt>
                <c:pt idx="5155">
                  <c:v>29.34</c:v>
                </c:pt>
                <c:pt idx="5156">
                  <c:v>1225.33</c:v>
                </c:pt>
                <c:pt idx="5157">
                  <c:v>26</c:v>
                </c:pt>
                <c:pt idx="5158">
                  <c:v>19.04</c:v>
                </c:pt>
                <c:pt idx="5159">
                  <c:v>32</c:v>
                </c:pt>
                <c:pt idx="5160">
                  <c:v>32.090000000000003</c:v>
                </c:pt>
                <c:pt idx="5161">
                  <c:v>355.24</c:v>
                </c:pt>
                <c:pt idx="5162">
                  <c:v>16</c:v>
                </c:pt>
                <c:pt idx="5163">
                  <c:v>45.92</c:v>
                </c:pt>
                <c:pt idx="5164">
                  <c:v>30.49</c:v>
                </c:pt>
                <c:pt idx="5165">
                  <c:v>10.19</c:v>
                </c:pt>
                <c:pt idx="5166">
                  <c:v>97.16</c:v>
                </c:pt>
                <c:pt idx="5167">
                  <c:v>17.579999999999998</c:v>
                </c:pt>
                <c:pt idx="5168">
                  <c:v>13.18</c:v>
                </c:pt>
                <c:pt idx="5169">
                  <c:v>46</c:v>
                </c:pt>
                <c:pt idx="5170">
                  <c:v>13.63</c:v>
                </c:pt>
                <c:pt idx="5171">
                  <c:v>25.65</c:v>
                </c:pt>
                <c:pt idx="5172">
                  <c:v>17.5</c:v>
                </c:pt>
                <c:pt idx="5173">
                  <c:v>23.52</c:v>
                </c:pt>
                <c:pt idx="5174">
                  <c:v>23.8</c:v>
                </c:pt>
                <c:pt idx="5175">
                  <c:v>37.29</c:v>
                </c:pt>
                <c:pt idx="5176">
                  <c:v>8.98</c:v>
                </c:pt>
                <c:pt idx="5177">
                  <c:v>40.130000000000003</c:v>
                </c:pt>
                <c:pt idx="5178">
                  <c:v>1225.33</c:v>
                </c:pt>
                <c:pt idx="5179">
                  <c:v>22.8</c:v>
                </c:pt>
                <c:pt idx="5180">
                  <c:v>3.4</c:v>
                </c:pt>
                <c:pt idx="5181">
                  <c:v>26</c:v>
                </c:pt>
                <c:pt idx="5182">
                  <c:v>28.54</c:v>
                </c:pt>
                <c:pt idx="5183">
                  <c:v>14.92</c:v>
                </c:pt>
                <c:pt idx="5184">
                  <c:v>22.18</c:v>
                </c:pt>
                <c:pt idx="5185">
                  <c:v>38.43</c:v>
                </c:pt>
                <c:pt idx="5186">
                  <c:v>21.04</c:v>
                </c:pt>
                <c:pt idx="5187">
                  <c:v>14.95</c:v>
                </c:pt>
                <c:pt idx="5188">
                  <c:v>32</c:v>
                </c:pt>
                <c:pt idx="5189">
                  <c:v>54.29</c:v>
                </c:pt>
                <c:pt idx="5190">
                  <c:v>46</c:v>
                </c:pt>
                <c:pt idx="5191">
                  <c:v>16.7</c:v>
                </c:pt>
                <c:pt idx="5192">
                  <c:v>13</c:v>
                </c:pt>
                <c:pt idx="5193">
                  <c:v>12.79</c:v>
                </c:pt>
                <c:pt idx="5194">
                  <c:v>18.579999999999998</c:v>
                </c:pt>
                <c:pt idx="5195">
                  <c:v>7.98</c:v>
                </c:pt>
                <c:pt idx="5196">
                  <c:v>66.64</c:v>
                </c:pt>
                <c:pt idx="5197">
                  <c:v>1225.33</c:v>
                </c:pt>
                <c:pt idx="5198">
                  <c:v>26</c:v>
                </c:pt>
                <c:pt idx="5199">
                  <c:v>13.75</c:v>
                </c:pt>
                <c:pt idx="5200">
                  <c:v>66.44</c:v>
                </c:pt>
                <c:pt idx="5201">
                  <c:v>160</c:v>
                </c:pt>
                <c:pt idx="5202">
                  <c:v>48.39</c:v>
                </c:pt>
                <c:pt idx="5203">
                  <c:v>26.95</c:v>
                </c:pt>
                <c:pt idx="5204">
                  <c:v>35.14</c:v>
                </c:pt>
                <c:pt idx="5205">
                  <c:v>20.149999999999999</c:v>
                </c:pt>
                <c:pt idx="5206">
                  <c:v>17.670000000000002</c:v>
                </c:pt>
                <c:pt idx="5207">
                  <c:v>9.5</c:v>
                </c:pt>
                <c:pt idx="5208">
                  <c:v>9.77</c:v>
                </c:pt>
                <c:pt idx="5209">
                  <c:v>58.53</c:v>
                </c:pt>
                <c:pt idx="5210">
                  <c:v>31.97</c:v>
                </c:pt>
                <c:pt idx="5211">
                  <c:v>32</c:v>
                </c:pt>
                <c:pt idx="5212">
                  <c:v>26.72</c:v>
                </c:pt>
                <c:pt idx="5213">
                  <c:v>24.3</c:v>
                </c:pt>
                <c:pt idx="5214">
                  <c:v>14.53</c:v>
                </c:pt>
                <c:pt idx="5215">
                  <c:v>23.27</c:v>
                </c:pt>
                <c:pt idx="5216">
                  <c:v>46</c:v>
                </c:pt>
                <c:pt idx="5217">
                  <c:v>23.02</c:v>
                </c:pt>
                <c:pt idx="5218">
                  <c:v>14.54</c:v>
                </c:pt>
                <c:pt idx="5219">
                  <c:v>1225.33</c:v>
                </c:pt>
                <c:pt idx="5220">
                  <c:v>124</c:v>
                </c:pt>
                <c:pt idx="5221">
                  <c:v>26</c:v>
                </c:pt>
                <c:pt idx="5222">
                  <c:v>25.14</c:v>
                </c:pt>
                <c:pt idx="5223">
                  <c:v>15.14</c:v>
                </c:pt>
                <c:pt idx="5224">
                  <c:v>4.21</c:v>
                </c:pt>
                <c:pt idx="5225">
                  <c:v>18.18</c:v>
                </c:pt>
                <c:pt idx="5226">
                  <c:v>14.08</c:v>
                </c:pt>
                <c:pt idx="5227">
                  <c:v>4.2300000000000004</c:v>
                </c:pt>
                <c:pt idx="5228">
                  <c:v>51.32</c:v>
                </c:pt>
                <c:pt idx="5229">
                  <c:v>10.93</c:v>
                </c:pt>
                <c:pt idx="5230">
                  <c:v>32</c:v>
                </c:pt>
                <c:pt idx="5231">
                  <c:v>26.83</c:v>
                </c:pt>
                <c:pt idx="5232">
                  <c:v>11.9</c:v>
                </c:pt>
                <c:pt idx="5233">
                  <c:v>54.98</c:v>
                </c:pt>
                <c:pt idx="5234">
                  <c:v>32.409999999999997</c:v>
                </c:pt>
                <c:pt idx="5235">
                  <c:v>53.96</c:v>
                </c:pt>
                <c:pt idx="5236">
                  <c:v>14.21</c:v>
                </c:pt>
                <c:pt idx="5237">
                  <c:v>46</c:v>
                </c:pt>
                <c:pt idx="5238">
                  <c:v>17.149999999999999</c:v>
                </c:pt>
                <c:pt idx="5239">
                  <c:v>9.24</c:v>
                </c:pt>
                <c:pt idx="5240">
                  <c:v>1225.33</c:v>
                </c:pt>
                <c:pt idx="5241">
                  <c:v>26</c:v>
                </c:pt>
                <c:pt idx="5242">
                  <c:v>28.96</c:v>
                </c:pt>
                <c:pt idx="5243">
                  <c:v>27.14</c:v>
                </c:pt>
                <c:pt idx="5244">
                  <c:v>14.66</c:v>
                </c:pt>
                <c:pt idx="5245">
                  <c:v>22.28</c:v>
                </c:pt>
                <c:pt idx="5246">
                  <c:v>3.33</c:v>
                </c:pt>
                <c:pt idx="5247">
                  <c:v>14.05</c:v>
                </c:pt>
                <c:pt idx="5248">
                  <c:v>17.72</c:v>
                </c:pt>
                <c:pt idx="5249">
                  <c:v>32</c:v>
                </c:pt>
                <c:pt idx="5250">
                  <c:v>5.37</c:v>
                </c:pt>
                <c:pt idx="5251">
                  <c:v>46</c:v>
                </c:pt>
                <c:pt idx="5252">
                  <c:v>32.08</c:v>
                </c:pt>
                <c:pt idx="5253">
                  <c:v>17.809999999999999</c:v>
                </c:pt>
                <c:pt idx="5254">
                  <c:v>7.2</c:v>
                </c:pt>
                <c:pt idx="5255">
                  <c:v>1225.33</c:v>
                </c:pt>
                <c:pt idx="5256">
                  <c:v>26</c:v>
                </c:pt>
                <c:pt idx="5257">
                  <c:v>34.82</c:v>
                </c:pt>
                <c:pt idx="5258">
                  <c:v>8.8800000000000008</c:v>
                </c:pt>
                <c:pt idx="5259">
                  <c:v>13.78</c:v>
                </c:pt>
                <c:pt idx="5260">
                  <c:v>8.1999999999999993</c:v>
                </c:pt>
                <c:pt idx="5261">
                  <c:v>28.1</c:v>
                </c:pt>
                <c:pt idx="5262">
                  <c:v>15.64</c:v>
                </c:pt>
                <c:pt idx="5263">
                  <c:v>10.07</c:v>
                </c:pt>
                <c:pt idx="5264">
                  <c:v>13.3</c:v>
                </c:pt>
                <c:pt idx="5265">
                  <c:v>27.29</c:v>
                </c:pt>
                <c:pt idx="5266">
                  <c:v>32</c:v>
                </c:pt>
                <c:pt idx="5267">
                  <c:v>19.25</c:v>
                </c:pt>
                <c:pt idx="5268">
                  <c:v>6.08</c:v>
                </c:pt>
                <c:pt idx="5269">
                  <c:v>57</c:v>
                </c:pt>
                <c:pt idx="5270">
                  <c:v>33</c:v>
                </c:pt>
                <c:pt idx="5271">
                  <c:v>50.93</c:v>
                </c:pt>
                <c:pt idx="5272">
                  <c:v>2840.15</c:v>
                </c:pt>
                <c:pt idx="5273">
                  <c:v>16.399999999999999</c:v>
                </c:pt>
                <c:pt idx="5274">
                  <c:v>87.5</c:v>
                </c:pt>
                <c:pt idx="5275">
                  <c:v>27.26</c:v>
                </c:pt>
                <c:pt idx="5276">
                  <c:v>25.07</c:v>
                </c:pt>
                <c:pt idx="5277">
                  <c:v>12.19</c:v>
                </c:pt>
                <c:pt idx="5278">
                  <c:v>13.99</c:v>
                </c:pt>
                <c:pt idx="5279">
                  <c:v>1.9</c:v>
                </c:pt>
                <c:pt idx="5280">
                  <c:v>11.61</c:v>
                </c:pt>
                <c:pt idx="5281">
                  <c:v>17.32</c:v>
                </c:pt>
                <c:pt idx="5282">
                  <c:v>13.43</c:v>
                </c:pt>
                <c:pt idx="5283">
                  <c:v>19.309999999999999</c:v>
                </c:pt>
                <c:pt idx="5284">
                  <c:v>23.46</c:v>
                </c:pt>
                <c:pt idx="5285">
                  <c:v>23.15</c:v>
                </c:pt>
                <c:pt idx="5286">
                  <c:v>9.6300000000000008</c:v>
                </c:pt>
                <c:pt idx="5287">
                  <c:v>7.26</c:v>
                </c:pt>
                <c:pt idx="5288">
                  <c:v>24.24</c:v>
                </c:pt>
                <c:pt idx="5289">
                  <c:v>57</c:v>
                </c:pt>
                <c:pt idx="5290">
                  <c:v>11.87</c:v>
                </c:pt>
                <c:pt idx="5291">
                  <c:v>20.74</c:v>
                </c:pt>
                <c:pt idx="5292">
                  <c:v>33</c:v>
                </c:pt>
                <c:pt idx="5293">
                  <c:v>16.52</c:v>
                </c:pt>
                <c:pt idx="5294">
                  <c:v>26.8</c:v>
                </c:pt>
                <c:pt idx="5295">
                  <c:v>27.81</c:v>
                </c:pt>
                <c:pt idx="5296">
                  <c:v>8.49</c:v>
                </c:pt>
                <c:pt idx="5297">
                  <c:v>22.76</c:v>
                </c:pt>
                <c:pt idx="5298">
                  <c:v>16.63</c:v>
                </c:pt>
                <c:pt idx="5299">
                  <c:v>30.15</c:v>
                </c:pt>
                <c:pt idx="5300">
                  <c:v>28.55</c:v>
                </c:pt>
                <c:pt idx="5301">
                  <c:v>29.96</c:v>
                </c:pt>
                <c:pt idx="5302">
                  <c:v>68.97</c:v>
                </c:pt>
                <c:pt idx="5303">
                  <c:v>24.54</c:v>
                </c:pt>
                <c:pt idx="5304">
                  <c:v>41.26</c:v>
                </c:pt>
                <c:pt idx="5305">
                  <c:v>27.09</c:v>
                </c:pt>
                <c:pt idx="5306">
                  <c:v>20.95</c:v>
                </c:pt>
                <c:pt idx="5307">
                  <c:v>10.9</c:v>
                </c:pt>
                <c:pt idx="5308">
                  <c:v>22.46</c:v>
                </c:pt>
                <c:pt idx="5309">
                  <c:v>8.31</c:v>
                </c:pt>
                <c:pt idx="5310">
                  <c:v>6.86</c:v>
                </c:pt>
                <c:pt idx="5311">
                  <c:v>57</c:v>
                </c:pt>
                <c:pt idx="5312">
                  <c:v>33</c:v>
                </c:pt>
                <c:pt idx="5313">
                  <c:v>21.76</c:v>
                </c:pt>
                <c:pt idx="5314">
                  <c:v>2840.15</c:v>
                </c:pt>
                <c:pt idx="5315">
                  <c:v>14.79</c:v>
                </c:pt>
                <c:pt idx="5316">
                  <c:v>6.42</c:v>
                </c:pt>
                <c:pt idx="5317">
                  <c:v>152</c:v>
                </c:pt>
                <c:pt idx="5318">
                  <c:v>17.670000000000002</c:v>
                </c:pt>
                <c:pt idx="5319">
                  <c:v>25.36</c:v>
                </c:pt>
                <c:pt idx="5320">
                  <c:v>15.56</c:v>
                </c:pt>
                <c:pt idx="5321">
                  <c:v>31.59</c:v>
                </c:pt>
                <c:pt idx="5322">
                  <c:v>121</c:v>
                </c:pt>
                <c:pt idx="5323">
                  <c:v>9.7899999999999991</c:v>
                </c:pt>
                <c:pt idx="5324">
                  <c:v>8.3800000000000008</c:v>
                </c:pt>
                <c:pt idx="5325">
                  <c:v>12.16</c:v>
                </c:pt>
                <c:pt idx="5326">
                  <c:v>17.84</c:v>
                </c:pt>
                <c:pt idx="5327">
                  <c:v>13.41</c:v>
                </c:pt>
                <c:pt idx="5328">
                  <c:v>23.38</c:v>
                </c:pt>
                <c:pt idx="5329">
                  <c:v>91.87</c:v>
                </c:pt>
                <c:pt idx="5330">
                  <c:v>12.36</c:v>
                </c:pt>
                <c:pt idx="5331">
                  <c:v>9.75</c:v>
                </c:pt>
                <c:pt idx="5332">
                  <c:v>50.68</c:v>
                </c:pt>
                <c:pt idx="5333">
                  <c:v>23.82</c:v>
                </c:pt>
                <c:pt idx="5334">
                  <c:v>189.76</c:v>
                </c:pt>
                <c:pt idx="5335">
                  <c:v>15.06</c:v>
                </c:pt>
                <c:pt idx="5336">
                  <c:v>5.13</c:v>
                </c:pt>
                <c:pt idx="5337">
                  <c:v>13.66</c:v>
                </c:pt>
                <c:pt idx="5338">
                  <c:v>57</c:v>
                </c:pt>
                <c:pt idx="5339">
                  <c:v>33</c:v>
                </c:pt>
                <c:pt idx="5340">
                  <c:v>22.44</c:v>
                </c:pt>
                <c:pt idx="5341">
                  <c:v>8.51</c:v>
                </c:pt>
                <c:pt idx="5342">
                  <c:v>12.97</c:v>
                </c:pt>
                <c:pt idx="5343">
                  <c:v>8.75</c:v>
                </c:pt>
                <c:pt idx="5344">
                  <c:v>19.11</c:v>
                </c:pt>
                <c:pt idx="5345">
                  <c:v>298.18</c:v>
                </c:pt>
                <c:pt idx="5346">
                  <c:v>12.6</c:v>
                </c:pt>
                <c:pt idx="5347">
                  <c:v>25.72</c:v>
                </c:pt>
                <c:pt idx="5348">
                  <c:v>9.5</c:v>
                </c:pt>
                <c:pt idx="5349">
                  <c:v>29.31</c:v>
                </c:pt>
                <c:pt idx="5350">
                  <c:v>32.29</c:v>
                </c:pt>
                <c:pt idx="5351">
                  <c:v>14.96</c:v>
                </c:pt>
                <c:pt idx="5352">
                  <c:v>27.58</c:v>
                </c:pt>
                <c:pt idx="5353">
                  <c:v>17.670000000000002</c:v>
                </c:pt>
                <c:pt idx="5354">
                  <c:v>27.62</c:v>
                </c:pt>
                <c:pt idx="5355">
                  <c:v>57.51</c:v>
                </c:pt>
                <c:pt idx="5356">
                  <c:v>19.52</c:v>
                </c:pt>
                <c:pt idx="5357">
                  <c:v>194</c:v>
                </c:pt>
                <c:pt idx="5358">
                  <c:v>20.67</c:v>
                </c:pt>
                <c:pt idx="5359">
                  <c:v>12.74</c:v>
                </c:pt>
                <c:pt idx="5360">
                  <c:v>34.479999999999997</c:v>
                </c:pt>
                <c:pt idx="5361">
                  <c:v>8.93</c:v>
                </c:pt>
                <c:pt idx="5362">
                  <c:v>19</c:v>
                </c:pt>
                <c:pt idx="5363">
                  <c:v>57</c:v>
                </c:pt>
                <c:pt idx="5364">
                  <c:v>10.69</c:v>
                </c:pt>
                <c:pt idx="5365">
                  <c:v>18.02</c:v>
                </c:pt>
                <c:pt idx="5366">
                  <c:v>33</c:v>
                </c:pt>
                <c:pt idx="5367">
                  <c:v>13.38</c:v>
                </c:pt>
                <c:pt idx="5368">
                  <c:v>25.73</c:v>
                </c:pt>
                <c:pt idx="5369">
                  <c:v>86.63</c:v>
                </c:pt>
                <c:pt idx="5370">
                  <c:v>9.9700000000000006</c:v>
                </c:pt>
                <c:pt idx="5371">
                  <c:v>13.52</c:v>
                </c:pt>
                <c:pt idx="5372">
                  <c:v>2.79</c:v>
                </c:pt>
                <c:pt idx="5373">
                  <c:v>11.06</c:v>
                </c:pt>
                <c:pt idx="5374">
                  <c:v>2840.15</c:v>
                </c:pt>
                <c:pt idx="5375">
                  <c:v>16.34</c:v>
                </c:pt>
                <c:pt idx="5376">
                  <c:v>13.96</c:v>
                </c:pt>
                <c:pt idx="5377">
                  <c:v>20.77</c:v>
                </c:pt>
                <c:pt idx="5378">
                  <c:v>38.29</c:v>
                </c:pt>
                <c:pt idx="5379">
                  <c:v>25.04</c:v>
                </c:pt>
                <c:pt idx="5380">
                  <c:v>11.46</c:v>
                </c:pt>
                <c:pt idx="5381">
                  <c:v>37.409999999999997</c:v>
                </c:pt>
                <c:pt idx="5382">
                  <c:v>57</c:v>
                </c:pt>
                <c:pt idx="5383">
                  <c:v>33</c:v>
                </c:pt>
                <c:pt idx="5384">
                  <c:v>28.05</c:v>
                </c:pt>
                <c:pt idx="5385">
                  <c:v>8.7899999999999991</c:v>
                </c:pt>
                <c:pt idx="5386">
                  <c:v>11.34</c:v>
                </c:pt>
                <c:pt idx="5387">
                  <c:v>13.74</c:v>
                </c:pt>
                <c:pt idx="5388">
                  <c:v>7.49</c:v>
                </c:pt>
                <c:pt idx="5389">
                  <c:v>6.96</c:v>
                </c:pt>
                <c:pt idx="5390">
                  <c:v>20.12</c:v>
                </c:pt>
                <c:pt idx="5391">
                  <c:v>16.649999999999999</c:v>
                </c:pt>
                <c:pt idx="5392">
                  <c:v>13.21</c:v>
                </c:pt>
                <c:pt idx="5393">
                  <c:v>22.81</c:v>
                </c:pt>
                <c:pt idx="5394">
                  <c:v>100.06</c:v>
                </c:pt>
                <c:pt idx="5395">
                  <c:v>11.31</c:v>
                </c:pt>
                <c:pt idx="5396">
                  <c:v>16.09</c:v>
                </c:pt>
                <c:pt idx="5397">
                  <c:v>8.86</c:v>
                </c:pt>
                <c:pt idx="5398">
                  <c:v>57</c:v>
                </c:pt>
                <c:pt idx="5399">
                  <c:v>38.229999999999997</c:v>
                </c:pt>
                <c:pt idx="5400">
                  <c:v>33</c:v>
                </c:pt>
                <c:pt idx="5401">
                  <c:v>6.37</c:v>
                </c:pt>
                <c:pt idx="5402">
                  <c:v>18.059999999999999</c:v>
                </c:pt>
                <c:pt idx="5403">
                  <c:v>9.51</c:v>
                </c:pt>
                <c:pt idx="5404">
                  <c:v>27.35</c:v>
                </c:pt>
                <c:pt idx="5405">
                  <c:v>22.01</c:v>
                </c:pt>
                <c:pt idx="5406">
                  <c:v>10.14</c:v>
                </c:pt>
                <c:pt idx="5407">
                  <c:v>2840.15</c:v>
                </c:pt>
                <c:pt idx="5408">
                  <c:v>18.21</c:v>
                </c:pt>
                <c:pt idx="5409">
                  <c:v>265.83999999999997</c:v>
                </c:pt>
                <c:pt idx="5410">
                  <c:v>12.51</c:v>
                </c:pt>
                <c:pt idx="5411">
                  <c:v>87.98</c:v>
                </c:pt>
                <c:pt idx="5412">
                  <c:v>32.909999999999997</c:v>
                </c:pt>
                <c:pt idx="5413">
                  <c:v>30.46</c:v>
                </c:pt>
                <c:pt idx="5414">
                  <c:v>23.46</c:v>
                </c:pt>
                <c:pt idx="5415">
                  <c:v>16.13</c:v>
                </c:pt>
                <c:pt idx="5416">
                  <c:v>11.28</c:v>
                </c:pt>
                <c:pt idx="5417">
                  <c:v>14.84</c:v>
                </c:pt>
                <c:pt idx="5418">
                  <c:v>13.46</c:v>
                </c:pt>
                <c:pt idx="5419">
                  <c:v>152</c:v>
                </c:pt>
                <c:pt idx="5420">
                  <c:v>121</c:v>
                </c:pt>
                <c:pt idx="5421">
                  <c:v>20.97</c:v>
                </c:pt>
                <c:pt idx="5422">
                  <c:v>10.98</c:v>
                </c:pt>
                <c:pt idx="5423">
                  <c:v>18.62</c:v>
                </c:pt>
                <c:pt idx="5424">
                  <c:v>39.369999999999997</c:v>
                </c:pt>
                <c:pt idx="5425">
                  <c:v>13.38</c:v>
                </c:pt>
                <c:pt idx="5426">
                  <c:v>18.39</c:v>
                </c:pt>
                <c:pt idx="5427">
                  <c:v>57</c:v>
                </c:pt>
                <c:pt idx="5428">
                  <c:v>14.73</c:v>
                </c:pt>
                <c:pt idx="5429">
                  <c:v>33</c:v>
                </c:pt>
                <c:pt idx="5430">
                  <c:v>21.3</c:v>
                </c:pt>
                <c:pt idx="5431">
                  <c:v>14.72</c:v>
                </c:pt>
                <c:pt idx="5432">
                  <c:v>20.62</c:v>
                </c:pt>
                <c:pt idx="5433">
                  <c:v>7.71</c:v>
                </c:pt>
                <c:pt idx="5434">
                  <c:v>17.899999999999999</c:v>
                </c:pt>
                <c:pt idx="5435">
                  <c:v>36.270000000000003</c:v>
                </c:pt>
                <c:pt idx="5436">
                  <c:v>17.010000000000002</c:v>
                </c:pt>
                <c:pt idx="5437">
                  <c:v>24.6</c:v>
                </c:pt>
                <c:pt idx="5438">
                  <c:v>24.41</c:v>
                </c:pt>
                <c:pt idx="5439">
                  <c:v>30.3</c:v>
                </c:pt>
                <c:pt idx="5440">
                  <c:v>16.149999999999999</c:v>
                </c:pt>
                <c:pt idx="5441">
                  <c:v>10.19</c:v>
                </c:pt>
                <c:pt idx="5442">
                  <c:v>8.01</c:v>
                </c:pt>
                <c:pt idx="5443">
                  <c:v>57</c:v>
                </c:pt>
                <c:pt idx="5444">
                  <c:v>33</c:v>
                </c:pt>
                <c:pt idx="5445">
                  <c:v>194</c:v>
                </c:pt>
                <c:pt idx="5446">
                  <c:v>37.75</c:v>
                </c:pt>
                <c:pt idx="5447">
                  <c:v>5.49</c:v>
                </c:pt>
                <c:pt idx="5448">
                  <c:v>385.87</c:v>
                </c:pt>
                <c:pt idx="5449">
                  <c:v>21.89</c:v>
                </c:pt>
                <c:pt idx="5450">
                  <c:v>2840.15</c:v>
                </c:pt>
                <c:pt idx="5451">
                  <c:v>14.31</c:v>
                </c:pt>
                <c:pt idx="5452">
                  <c:v>57.68</c:v>
                </c:pt>
                <c:pt idx="5453">
                  <c:v>13.82</c:v>
                </c:pt>
                <c:pt idx="5454">
                  <c:v>9.44</c:v>
                </c:pt>
                <c:pt idx="5455">
                  <c:v>24.91</c:v>
                </c:pt>
                <c:pt idx="5456">
                  <c:v>12.89</c:v>
                </c:pt>
                <c:pt idx="5457">
                  <c:v>62.69</c:v>
                </c:pt>
                <c:pt idx="5458">
                  <c:v>19.16</c:v>
                </c:pt>
                <c:pt idx="5459">
                  <c:v>10.75</c:v>
                </c:pt>
                <c:pt idx="5460">
                  <c:v>104</c:v>
                </c:pt>
                <c:pt idx="5461">
                  <c:v>21.72</c:v>
                </c:pt>
                <c:pt idx="5462">
                  <c:v>33.21</c:v>
                </c:pt>
                <c:pt idx="5463">
                  <c:v>1.79</c:v>
                </c:pt>
                <c:pt idx="5464">
                  <c:v>25.07</c:v>
                </c:pt>
                <c:pt idx="5465">
                  <c:v>15.77</c:v>
                </c:pt>
                <c:pt idx="5466">
                  <c:v>57</c:v>
                </c:pt>
                <c:pt idx="5467">
                  <c:v>20.91</c:v>
                </c:pt>
                <c:pt idx="5468">
                  <c:v>15.64</c:v>
                </c:pt>
                <c:pt idx="5469">
                  <c:v>20.5</c:v>
                </c:pt>
                <c:pt idx="5470">
                  <c:v>33</c:v>
                </c:pt>
                <c:pt idx="5471">
                  <c:v>18.579999999999998</c:v>
                </c:pt>
                <c:pt idx="5472">
                  <c:v>13.95</c:v>
                </c:pt>
                <c:pt idx="5473">
                  <c:v>8.9499999999999993</c:v>
                </c:pt>
                <c:pt idx="5474">
                  <c:v>68.27</c:v>
                </c:pt>
                <c:pt idx="5475">
                  <c:v>16.89</c:v>
                </c:pt>
                <c:pt idx="5476">
                  <c:v>6.83</c:v>
                </c:pt>
                <c:pt idx="5477">
                  <c:v>13.58</c:v>
                </c:pt>
                <c:pt idx="5478">
                  <c:v>222.32</c:v>
                </c:pt>
                <c:pt idx="5479">
                  <c:v>21.42</c:v>
                </c:pt>
                <c:pt idx="5480">
                  <c:v>24.09</c:v>
                </c:pt>
                <c:pt idx="5481">
                  <c:v>23.27</c:v>
                </c:pt>
                <c:pt idx="5482">
                  <c:v>14.12</c:v>
                </c:pt>
                <c:pt idx="5483">
                  <c:v>18.760000000000002</c:v>
                </c:pt>
                <c:pt idx="5484">
                  <c:v>9.33</c:v>
                </c:pt>
                <c:pt idx="5485">
                  <c:v>10.63</c:v>
                </c:pt>
                <c:pt idx="5486">
                  <c:v>81.31</c:v>
                </c:pt>
                <c:pt idx="5487">
                  <c:v>27.77</c:v>
                </c:pt>
                <c:pt idx="5488">
                  <c:v>5.99</c:v>
                </c:pt>
                <c:pt idx="5489">
                  <c:v>14.26</c:v>
                </c:pt>
                <c:pt idx="5490">
                  <c:v>57</c:v>
                </c:pt>
                <c:pt idx="5491">
                  <c:v>19.36</c:v>
                </c:pt>
                <c:pt idx="5492">
                  <c:v>6.16</c:v>
                </c:pt>
                <c:pt idx="5493">
                  <c:v>44.8</c:v>
                </c:pt>
                <c:pt idx="5494">
                  <c:v>33</c:v>
                </c:pt>
                <c:pt idx="5495">
                  <c:v>9.3800000000000008</c:v>
                </c:pt>
                <c:pt idx="5496">
                  <c:v>25.64</c:v>
                </c:pt>
                <c:pt idx="5497">
                  <c:v>20.57</c:v>
                </c:pt>
                <c:pt idx="5498">
                  <c:v>9.27</c:v>
                </c:pt>
                <c:pt idx="5499">
                  <c:v>14.24</c:v>
                </c:pt>
                <c:pt idx="5500">
                  <c:v>2840.15</c:v>
                </c:pt>
                <c:pt idx="5501">
                  <c:v>31.01</c:v>
                </c:pt>
                <c:pt idx="5502">
                  <c:v>5.82</c:v>
                </c:pt>
                <c:pt idx="5503">
                  <c:v>57</c:v>
                </c:pt>
                <c:pt idx="5504">
                  <c:v>33</c:v>
                </c:pt>
                <c:pt idx="5505">
                  <c:v>152</c:v>
                </c:pt>
                <c:pt idx="5506">
                  <c:v>121</c:v>
                </c:pt>
                <c:pt idx="5507">
                  <c:v>9.5299999999999994</c:v>
                </c:pt>
                <c:pt idx="5508">
                  <c:v>10.75</c:v>
                </c:pt>
                <c:pt idx="5509">
                  <c:v>10.43</c:v>
                </c:pt>
                <c:pt idx="5510">
                  <c:v>14.5</c:v>
                </c:pt>
                <c:pt idx="5511">
                  <c:v>32.979999999999997</c:v>
                </c:pt>
                <c:pt idx="5512">
                  <c:v>20.38</c:v>
                </c:pt>
                <c:pt idx="5513">
                  <c:v>15.97</c:v>
                </c:pt>
                <c:pt idx="5514">
                  <c:v>16.73</c:v>
                </c:pt>
                <c:pt idx="5515">
                  <c:v>14.06</c:v>
                </c:pt>
                <c:pt idx="5516">
                  <c:v>14.71</c:v>
                </c:pt>
                <c:pt idx="5517">
                  <c:v>18.89</c:v>
                </c:pt>
                <c:pt idx="5518">
                  <c:v>77.099999999999994</c:v>
                </c:pt>
                <c:pt idx="5519">
                  <c:v>13.02</c:v>
                </c:pt>
                <c:pt idx="5520">
                  <c:v>10.73</c:v>
                </c:pt>
                <c:pt idx="5521">
                  <c:v>13.27</c:v>
                </c:pt>
                <c:pt idx="5522">
                  <c:v>6.02</c:v>
                </c:pt>
                <c:pt idx="5523">
                  <c:v>7.33</c:v>
                </c:pt>
                <c:pt idx="5524">
                  <c:v>12.54</c:v>
                </c:pt>
                <c:pt idx="5525">
                  <c:v>5.4</c:v>
                </c:pt>
                <c:pt idx="5526">
                  <c:v>57</c:v>
                </c:pt>
                <c:pt idx="5527">
                  <c:v>6.28</c:v>
                </c:pt>
                <c:pt idx="5528">
                  <c:v>32.409999999999997</c:v>
                </c:pt>
                <c:pt idx="5529">
                  <c:v>10.93</c:v>
                </c:pt>
                <c:pt idx="5530">
                  <c:v>33</c:v>
                </c:pt>
                <c:pt idx="5531">
                  <c:v>28.96</c:v>
                </c:pt>
                <c:pt idx="5532">
                  <c:v>8.89</c:v>
                </c:pt>
                <c:pt idx="5533">
                  <c:v>21.36</c:v>
                </c:pt>
                <c:pt idx="5534">
                  <c:v>20.64</c:v>
                </c:pt>
                <c:pt idx="5535">
                  <c:v>13.94</c:v>
                </c:pt>
                <c:pt idx="5536">
                  <c:v>8.32</c:v>
                </c:pt>
                <c:pt idx="5537">
                  <c:v>8.0299999999999994</c:v>
                </c:pt>
                <c:pt idx="5538">
                  <c:v>12.78</c:v>
                </c:pt>
                <c:pt idx="5539">
                  <c:v>7.66</c:v>
                </c:pt>
                <c:pt idx="5540">
                  <c:v>2840.15</c:v>
                </c:pt>
                <c:pt idx="5541">
                  <c:v>21.54</c:v>
                </c:pt>
                <c:pt idx="5542">
                  <c:v>32.520000000000003</c:v>
                </c:pt>
                <c:pt idx="5543">
                  <c:v>18.649999999999999</c:v>
                </c:pt>
                <c:pt idx="5544">
                  <c:v>194</c:v>
                </c:pt>
                <c:pt idx="5545">
                  <c:v>27.59</c:v>
                </c:pt>
                <c:pt idx="5546">
                  <c:v>22.63</c:v>
                </c:pt>
                <c:pt idx="5547">
                  <c:v>18.23</c:v>
                </c:pt>
                <c:pt idx="5548">
                  <c:v>32.68</c:v>
                </c:pt>
                <c:pt idx="5549">
                  <c:v>22.45</c:v>
                </c:pt>
                <c:pt idx="5550">
                  <c:v>5.55</c:v>
                </c:pt>
                <c:pt idx="5551">
                  <c:v>63.02</c:v>
                </c:pt>
                <c:pt idx="5552">
                  <c:v>14.36</c:v>
                </c:pt>
                <c:pt idx="5553">
                  <c:v>26.56</c:v>
                </c:pt>
                <c:pt idx="5554">
                  <c:v>12.38</c:v>
                </c:pt>
                <c:pt idx="5555">
                  <c:v>18.47</c:v>
                </c:pt>
                <c:pt idx="5556">
                  <c:v>12.51</c:v>
                </c:pt>
                <c:pt idx="5557">
                  <c:v>57</c:v>
                </c:pt>
                <c:pt idx="5558">
                  <c:v>33</c:v>
                </c:pt>
                <c:pt idx="5559">
                  <c:v>15.91</c:v>
                </c:pt>
                <c:pt idx="5560">
                  <c:v>15.16</c:v>
                </c:pt>
                <c:pt idx="5561">
                  <c:v>8.08</c:v>
                </c:pt>
                <c:pt idx="5562">
                  <c:v>1138.79</c:v>
                </c:pt>
                <c:pt idx="5563">
                  <c:v>181</c:v>
                </c:pt>
                <c:pt idx="5564">
                  <c:v>55</c:v>
                </c:pt>
                <c:pt idx="5565">
                  <c:v>69</c:v>
                </c:pt>
                <c:pt idx="5566">
                  <c:v>13.67</c:v>
                </c:pt>
                <c:pt idx="5567">
                  <c:v>17.89</c:v>
                </c:pt>
                <c:pt idx="5568">
                  <c:v>11.57</c:v>
                </c:pt>
                <c:pt idx="5569">
                  <c:v>4.0999999999999996</c:v>
                </c:pt>
                <c:pt idx="5570">
                  <c:v>13.87</c:v>
                </c:pt>
                <c:pt idx="5571">
                  <c:v>1138.79</c:v>
                </c:pt>
                <c:pt idx="5572">
                  <c:v>55</c:v>
                </c:pt>
                <c:pt idx="5573">
                  <c:v>69</c:v>
                </c:pt>
                <c:pt idx="5574">
                  <c:v>107</c:v>
                </c:pt>
                <c:pt idx="5575">
                  <c:v>1138.79</c:v>
                </c:pt>
                <c:pt idx="5576">
                  <c:v>55</c:v>
                </c:pt>
                <c:pt idx="5577">
                  <c:v>69</c:v>
                </c:pt>
                <c:pt idx="5578">
                  <c:v>33.770000000000003</c:v>
                </c:pt>
                <c:pt idx="5579">
                  <c:v>12.79</c:v>
                </c:pt>
                <c:pt idx="5580">
                  <c:v>69.31</c:v>
                </c:pt>
                <c:pt idx="5581">
                  <c:v>55.43</c:v>
                </c:pt>
                <c:pt idx="5582">
                  <c:v>18.100000000000001</c:v>
                </c:pt>
                <c:pt idx="5583">
                  <c:v>17.37</c:v>
                </c:pt>
                <c:pt idx="5584">
                  <c:v>10.39</c:v>
                </c:pt>
                <c:pt idx="5585">
                  <c:v>17.59</c:v>
                </c:pt>
                <c:pt idx="5586">
                  <c:v>11.38</c:v>
                </c:pt>
                <c:pt idx="5587">
                  <c:v>13.48</c:v>
                </c:pt>
                <c:pt idx="5588">
                  <c:v>7.57</c:v>
                </c:pt>
                <c:pt idx="5589">
                  <c:v>21.71</c:v>
                </c:pt>
                <c:pt idx="5590">
                  <c:v>4.8600000000000003</c:v>
                </c:pt>
                <c:pt idx="5591">
                  <c:v>26.42</c:v>
                </c:pt>
                <c:pt idx="5592">
                  <c:v>12.92</c:v>
                </c:pt>
                <c:pt idx="5593">
                  <c:v>1138.79</c:v>
                </c:pt>
                <c:pt idx="5594">
                  <c:v>6.31</c:v>
                </c:pt>
                <c:pt idx="5595">
                  <c:v>13.54</c:v>
                </c:pt>
                <c:pt idx="5596">
                  <c:v>6.96</c:v>
                </c:pt>
                <c:pt idx="5597">
                  <c:v>55</c:v>
                </c:pt>
                <c:pt idx="5598">
                  <c:v>69</c:v>
                </c:pt>
                <c:pt idx="5599">
                  <c:v>16.100000000000001</c:v>
                </c:pt>
                <c:pt idx="5600">
                  <c:v>13.79</c:v>
                </c:pt>
                <c:pt idx="5601">
                  <c:v>9.2799999999999994</c:v>
                </c:pt>
                <c:pt idx="5602">
                  <c:v>5.16</c:v>
                </c:pt>
                <c:pt idx="5603">
                  <c:v>18.09</c:v>
                </c:pt>
                <c:pt idx="5604">
                  <c:v>15.59</c:v>
                </c:pt>
                <c:pt idx="5605">
                  <c:v>245.01</c:v>
                </c:pt>
                <c:pt idx="5606">
                  <c:v>14.83</c:v>
                </c:pt>
                <c:pt idx="5607">
                  <c:v>44.99</c:v>
                </c:pt>
                <c:pt idx="5608">
                  <c:v>5.97</c:v>
                </c:pt>
                <c:pt idx="5609">
                  <c:v>17.88</c:v>
                </c:pt>
                <c:pt idx="5610">
                  <c:v>20.56</c:v>
                </c:pt>
                <c:pt idx="5611">
                  <c:v>18.14</c:v>
                </c:pt>
                <c:pt idx="5612">
                  <c:v>16.38</c:v>
                </c:pt>
                <c:pt idx="5613">
                  <c:v>13.21</c:v>
                </c:pt>
                <c:pt idx="5614">
                  <c:v>12.46</c:v>
                </c:pt>
                <c:pt idx="5615">
                  <c:v>2.0499999999999998</c:v>
                </c:pt>
                <c:pt idx="5616">
                  <c:v>17.75</c:v>
                </c:pt>
                <c:pt idx="5617">
                  <c:v>48.23</c:v>
                </c:pt>
                <c:pt idx="5618">
                  <c:v>1138.79</c:v>
                </c:pt>
                <c:pt idx="5619">
                  <c:v>36.020000000000003</c:v>
                </c:pt>
                <c:pt idx="5620">
                  <c:v>13.86</c:v>
                </c:pt>
                <c:pt idx="5621">
                  <c:v>11.69</c:v>
                </c:pt>
                <c:pt idx="5622">
                  <c:v>15.06</c:v>
                </c:pt>
                <c:pt idx="5623">
                  <c:v>55</c:v>
                </c:pt>
                <c:pt idx="5624">
                  <c:v>9.1999999999999993</c:v>
                </c:pt>
                <c:pt idx="5625">
                  <c:v>8.61</c:v>
                </c:pt>
                <c:pt idx="5626">
                  <c:v>69</c:v>
                </c:pt>
                <c:pt idx="5627">
                  <c:v>8.3800000000000008</c:v>
                </c:pt>
                <c:pt idx="5628">
                  <c:v>23.43</c:v>
                </c:pt>
                <c:pt idx="5629">
                  <c:v>20.28</c:v>
                </c:pt>
                <c:pt idx="5630">
                  <c:v>26.5</c:v>
                </c:pt>
                <c:pt idx="5631">
                  <c:v>22.86</c:v>
                </c:pt>
                <c:pt idx="5632">
                  <c:v>185.78</c:v>
                </c:pt>
                <c:pt idx="5633">
                  <c:v>46.08</c:v>
                </c:pt>
                <c:pt idx="5634">
                  <c:v>5.23</c:v>
                </c:pt>
                <c:pt idx="5635">
                  <c:v>32.36</c:v>
                </c:pt>
                <c:pt idx="5636">
                  <c:v>16.510000000000002</c:v>
                </c:pt>
                <c:pt idx="5637">
                  <c:v>18.850000000000001</c:v>
                </c:pt>
                <c:pt idx="5638">
                  <c:v>12.26</c:v>
                </c:pt>
                <c:pt idx="5639">
                  <c:v>5.57</c:v>
                </c:pt>
                <c:pt idx="5640">
                  <c:v>19.68</c:v>
                </c:pt>
                <c:pt idx="5641">
                  <c:v>25.24</c:v>
                </c:pt>
                <c:pt idx="5642">
                  <c:v>11.29</c:v>
                </c:pt>
                <c:pt idx="5643">
                  <c:v>181</c:v>
                </c:pt>
                <c:pt idx="5644">
                  <c:v>51.69</c:v>
                </c:pt>
                <c:pt idx="5645">
                  <c:v>10.92</c:v>
                </c:pt>
                <c:pt idx="5646">
                  <c:v>41.29</c:v>
                </c:pt>
                <c:pt idx="5647">
                  <c:v>17.149999999999999</c:v>
                </c:pt>
                <c:pt idx="5648">
                  <c:v>9.98</c:v>
                </c:pt>
                <c:pt idx="5649">
                  <c:v>1138.79</c:v>
                </c:pt>
                <c:pt idx="5650">
                  <c:v>55</c:v>
                </c:pt>
                <c:pt idx="5651">
                  <c:v>69</c:v>
                </c:pt>
                <c:pt idx="5652">
                  <c:v>16.350000000000001</c:v>
                </c:pt>
                <c:pt idx="5653">
                  <c:v>26.62</c:v>
                </c:pt>
                <c:pt idx="5654">
                  <c:v>13.74</c:v>
                </c:pt>
                <c:pt idx="5655">
                  <c:v>16.29</c:v>
                </c:pt>
                <c:pt idx="5656">
                  <c:v>12.34</c:v>
                </c:pt>
                <c:pt idx="5657">
                  <c:v>5.43</c:v>
                </c:pt>
                <c:pt idx="5658">
                  <c:v>10.51</c:v>
                </c:pt>
                <c:pt idx="5659">
                  <c:v>12.59</c:v>
                </c:pt>
                <c:pt idx="5660">
                  <c:v>17.670000000000002</c:v>
                </c:pt>
                <c:pt idx="5661">
                  <c:v>15.67</c:v>
                </c:pt>
                <c:pt idx="5662">
                  <c:v>21.16</c:v>
                </c:pt>
                <c:pt idx="5663">
                  <c:v>13.05</c:v>
                </c:pt>
                <c:pt idx="5664">
                  <c:v>1138.79</c:v>
                </c:pt>
                <c:pt idx="5665">
                  <c:v>55</c:v>
                </c:pt>
                <c:pt idx="5666">
                  <c:v>69</c:v>
                </c:pt>
                <c:pt idx="5667">
                  <c:v>11.2</c:v>
                </c:pt>
                <c:pt idx="5668">
                  <c:v>107</c:v>
                </c:pt>
                <c:pt idx="5669">
                  <c:v>24.97</c:v>
                </c:pt>
                <c:pt idx="5670">
                  <c:v>40.869999999999997</c:v>
                </c:pt>
                <c:pt idx="5671">
                  <c:v>14.52</c:v>
                </c:pt>
                <c:pt idx="5672">
                  <c:v>14.76</c:v>
                </c:pt>
                <c:pt idx="5673">
                  <c:v>37.299999999999997</c:v>
                </c:pt>
                <c:pt idx="5674">
                  <c:v>13.77</c:v>
                </c:pt>
                <c:pt idx="5675">
                  <c:v>3.4</c:v>
                </c:pt>
                <c:pt idx="5676">
                  <c:v>17.559999999999999</c:v>
                </c:pt>
                <c:pt idx="5677">
                  <c:v>8.19</c:v>
                </c:pt>
                <c:pt idx="5678">
                  <c:v>16.63</c:v>
                </c:pt>
                <c:pt idx="5679">
                  <c:v>15.18</c:v>
                </c:pt>
                <c:pt idx="5680">
                  <c:v>36.36</c:v>
                </c:pt>
                <c:pt idx="5681">
                  <c:v>1138.79</c:v>
                </c:pt>
                <c:pt idx="5682">
                  <c:v>15.98</c:v>
                </c:pt>
                <c:pt idx="5683">
                  <c:v>55</c:v>
                </c:pt>
                <c:pt idx="5684">
                  <c:v>69</c:v>
                </c:pt>
                <c:pt idx="5685">
                  <c:v>14.95</c:v>
                </c:pt>
                <c:pt idx="5686">
                  <c:v>67.489999999999995</c:v>
                </c:pt>
                <c:pt idx="5687">
                  <c:v>17.79</c:v>
                </c:pt>
                <c:pt idx="5688">
                  <c:v>19.23</c:v>
                </c:pt>
                <c:pt idx="5689">
                  <c:v>36.19</c:v>
                </c:pt>
                <c:pt idx="5690">
                  <c:v>17.59</c:v>
                </c:pt>
                <c:pt idx="5691">
                  <c:v>12.47</c:v>
                </c:pt>
                <c:pt idx="5692">
                  <c:v>8.65</c:v>
                </c:pt>
                <c:pt idx="5693">
                  <c:v>8.06</c:v>
                </c:pt>
                <c:pt idx="5694">
                  <c:v>9.94</c:v>
                </c:pt>
                <c:pt idx="5695">
                  <c:v>6.25</c:v>
                </c:pt>
                <c:pt idx="5696">
                  <c:v>2.66</c:v>
                </c:pt>
                <c:pt idx="5697">
                  <c:v>3.72</c:v>
                </c:pt>
                <c:pt idx="5698">
                  <c:v>13.45</c:v>
                </c:pt>
                <c:pt idx="5699">
                  <c:v>1138.79</c:v>
                </c:pt>
                <c:pt idx="5700">
                  <c:v>7.14</c:v>
                </c:pt>
                <c:pt idx="5701">
                  <c:v>12.88</c:v>
                </c:pt>
                <c:pt idx="5702">
                  <c:v>55</c:v>
                </c:pt>
                <c:pt idx="5703">
                  <c:v>69</c:v>
                </c:pt>
                <c:pt idx="5704">
                  <c:v>195.22</c:v>
                </c:pt>
                <c:pt idx="5705">
                  <c:v>17.39</c:v>
                </c:pt>
                <c:pt idx="5706">
                  <c:v>9.85</c:v>
                </c:pt>
                <c:pt idx="5707">
                  <c:v>181</c:v>
                </c:pt>
                <c:pt idx="5708">
                  <c:v>13.09</c:v>
                </c:pt>
                <c:pt idx="5709">
                  <c:v>1138.79</c:v>
                </c:pt>
                <c:pt idx="5710">
                  <c:v>55</c:v>
                </c:pt>
                <c:pt idx="5711">
                  <c:v>69</c:v>
                </c:pt>
                <c:pt idx="5712">
                  <c:v>17.14</c:v>
                </c:pt>
                <c:pt idx="5713">
                  <c:v>65.95</c:v>
                </c:pt>
                <c:pt idx="5714">
                  <c:v>7.73</c:v>
                </c:pt>
                <c:pt idx="5715">
                  <c:v>31.24</c:v>
                </c:pt>
                <c:pt idx="5716">
                  <c:v>18.690000000000001</c:v>
                </c:pt>
                <c:pt idx="5717">
                  <c:v>931.69</c:v>
                </c:pt>
                <c:pt idx="5718">
                  <c:v>61.67</c:v>
                </c:pt>
                <c:pt idx="5719">
                  <c:v>86.93</c:v>
                </c:pt>
                <c:pt idx="5720">
                  <c:v>19.940000000000001</c:v>
                </c:pt>
                <c:pt idx="5721">
                  <c:v>9.93</c:v>
                </c:pt>
                <c:pt idx="5722">
                  <c:v>1138.79</c:v>
                </c:pt>
                <c:pt idx="5723">
                  <c:v>64.819999999999993</c:v>
                </c:pt>
                <c:pt idx="5724">
                  <c:v>55</c:v>
                </c:pt>
                <c:pt idx="5725">
                  <c:v>69</c:v>
                </c:pt>
                <c:pt idx="5726">
                  <c:v>53.54</c:v>
                </c:pt>
                <c:pt idx="5727">
                  <c:v>23.46</c:v>
                </c:pt>
                <c:pt idx="5728">
                  <c:v>16.21</c:v>
                </c:pt>
                <c:pt idx="5729">
                  <c:v>168.16</c:v>
                </c:pt>
                <c:pt idx="5730">
                  <c:v>23.88</c:v>
                </c:pt>
                <c:pt idx="5731">
                  <c:v>21.59</c:v>
                </c:pt>
                <c:pt idx="5732">
                  <c:v>107</c:v>
                </c:pt>
                <c:pt idx="5733">
                  <c:v>16.36</c:v>
                </c:pt>
                <c:pt idx="5734">
                  <c:v>1138.79</c:v>
                </c:pt>
                <c:pt idx="5735">
                  <c:v>55</c:v>
                </c:pt>
                <c:pt idx="5736">
                  <c:v>69</c:v>
                </c:pt>
                <c:pt idx="5737">
                  <c:v>34.69</c:v>
                </c:pt>
                <c:pt idx="5738">
                  <c:v>3.99</c:v>
                </c:pt>
                <c:pt idx="5739">
                  <c:v>12.09</c:v>
                </c:pt>
                <c:pt idx="5740">
                  <c:v>14.66</c:v>
                </c:pt>
                <c:pt idx="5741">
                  <c:v>8</c:v>
                </c:pt>
                <c:pt idx="5742">
                  <c:v>8.64</c:v>
                </c:pt>
                <c:pt idx="5743">
                  <c:v>9.9600000000000009</c:v>
                </c:pt>
                <c:pt idx="5744">
                  <c:v>8.3800000000000008</c:v>
                </c:pt>
                <c:pt idx="5745">
                  <c:v>27.31</c:v>
                </c:pt>
                <c:pt idx="5746">
                  <c:v>15.44</c:v>
                </c:pt>
                <c:pt idx="5747">
                  <c:v>33.78</c:v>
                </c:pt>
                <c:pt idx="5748">
                  <c:v>6.32</c:v>
                </c:pt>
                <c:pt idx="5749">
                  <c:v>1138.79</c:v>
                </c:pt>
                <c:pt idx="5750">
                  <c:v>12.87</c:v>
                </c:pt>
                <c:pt idx="5751">
                  <c:v>10.119999999999999</c:v>
                </c:pt>
                <c:pt idx="5752">
                  <c:v>6.22</c:v>
                </c:pt>
                <c:pt idx="5753">
                  <c:v>55</c:v>
                </c:pt>
                <c:pt idx="5754">
                  <c:v>69</c:v>
                </c:pt>
                <c:pt idx="5755">
                  <c:v>25.63</c:v>
                </c:pt>
                <c:pt idx="5756">
                  <c:v>17.21</c:v>
                </c:pt>
                <c:pt idx="5757">
                  <c:v>14.79</c:v>
                </c:pt>
                <c:pt idx="5758">
                  <c:v>40.31</c:v>
                </c:pt>
                <c:pt idx="5759">
                  <c:v>133</c:v>
                </c:pt>
                <c:pt idx="5760">
                  <c:v>27.97</c:v>
                </c:pt>
                <c:pt idx="5761">
                  <c:v>42</c:v>
                </c:pt>
                <c:pt idx="5762">
                  <c:v>183</c:v>
                </c:pt>
                <c:pt idx="5763">
                  <c:v>3649.51</c:v>
                </c:pt>
                <c:pt idx="5764">
                  <c:v>33.520000000000003</c:v>
                </c:pt>
                <c:pt idx="5765">
                  <c:v>29.04</c:v>
                </c:pt>
                <c:pt idx="5766">
                  <c:v>40.03</c:v>
                </c:pt>
                <c:pt idx="5767">
                  <c:v>21.88</c:v>
                </c:pt>
                <c:pt idx="5768">
                  <c:v>42</c:v>
                </c:pt>
                <c:pt idx="5769">
                  <c:v>554</c:v>
                </c:pt>
                <c:pt idx="5770">
                  <c:v>8.4499999999999993</c:v>
                </c:pt>
                <c:pt idx="5771">
                  <c:v>11.48</c:v>
                </c:pt>
                <c:pt idx="5772">
                  <c:v>42</c:v>
                </c:pt>
                <c:pt idx="5773">
                  <c:v>18.62</c:v>
                </c:pt>
                <c:pt idx="5774">
                  <c:v>3649.51</c:v>
                </c:pt>
                <c:pt idx="5775">
                  <c:v>50.85</c:v>
                </c:pt>
                <c:pt idx="5776">
                  <c:v>134</c:v>
                </c:pt>
                <c:pt idx="5777">
                  <c:v>40.369999999999997</c:v>
                </c:pt>
                <c:pt idx="5778">
                  <c:v>42</c:v>
                </c:pt>
                <c:pt idx="5779">
                  <c:v>32.799999999999997</c:v>
                </c:pt>
                <c:pt idx="5780">
                  <c:v>22.86</c:v>
                </c:pt>
                <c:pt idx="5781">
                  <c:v>61.3</c:v>
                </c:pt>
                <c:pt idx="5782">
                  <c:v>43.12</c:v>
                </c:pt>
                <c:pt idx="5783">
                  <c:v>27.59</c:v>
                </c:pt>
                <c:pt idx="5784">
                  <c:v>846</c:v>
                </c:pt>
                <c:pt idx="5785">
                  <c:v>24.19</c:v>
                </c:pt>
                <c:pt idx="5786">
                  <c:v>42</c:v>
                </c:pt>
                <c:pt idx="5787">
                  <c:v>54.44</c:v>
                </c:pt>
                <c:pt idx="5788">
                  <c:v>34.64</c:v>
                </c:pt>
                <c:pt idx="5789">
                  <c:v>133</c:v>
                </c:pt>
                <c:pt idx="5790">
                  <c:v>202.77</c:v>
                </c:pt>
                <c:pt idx="5791">
                  <c:v>15.89</c:v>
                </c:pt>
                <c:pt idx="5792">
                  <c:v>51.85</c:v>
                </c:pt>
                <c:pt idx="5793">
                  <c:v>34.75</c:v>
                </c:pt>
                <c:pt idx="5794">
                  <c:v>3649.51</c:v>
                </c:pt>
                <c:pt idx="5795">
                  <c:v>183</c:v>
                </c:pt>
                <c:pt idx="5796">
                  <c:v>30.17</c:v>
                </c:pt>
                <c:pt idx="5797">
                  <c:v>41.81</c:v>
                </c:pt>
                <c:pt idx="5798">
                  <c:v>42</c:v>
                </c:pt>
                <c:pt idx="5799">
                  <c:v>40.94</c:v>
                </c:pt>
                <c:pt idx="5800">
                  <c:v>34.590000000000003</c:v>
                </c:pt>
                <c:pt idx="5801">
                  <c:v>26.95</c:v>
                </c:pt>
                <c:pt idx="5802">
                  <c:v>18.04</c:v>
                </c:pt>
                <c:pt idx="5803">
                  <c:v>57.01</c:v>
                </c:pt>
                <c:pt idx="5804">
                  <c:v>16.88</c:v>
                </c:pt>
                <c:pt idx="5805">
                  <c:v>7.24</c:v>
                </c:pt>
                <c:pt idx="5806">
                  <c:v>18.48</c:v>
                </c:pt>
                <c:pt idx="5807">
                  <c:v>42</c:v>
                </c:pt>
                <c:pt idx="5808">
                  <c:v>82.86</c:v>
                </c:pt>
                <c:pt idx="5809">
                  <c:v>13.83</c:v>
                </c:pt>
                <c:pt idx="5810">
                  <c:v>3649.51</c:v>
                </c:pt>
                <c:pt idx="5811">
                  <c:v>28.75</c:v>
                </c:pt>
                <c:pt idx="5812">
                  <c:v>26.63</c:v>
                </c:pt>
                <c:pt idx="5813">
                  <c:v>42</c:v>
                </c:pt>
                <c:pt idx="5814">
                  <c:v>93.52</c:v>
                </c:pt>
                <c:pt idx="5815">
                  <c:v>134</c:v>
                </c:pt>
                <c:pt idx="5816">
                  <c:v>13.34</c:v>
                </c:pt>
                <c:pt idx="5817">
                  <c:v>20.95</c:v>
                </c:pt>
                <c:pt idx="5818">
                  <c:v>12.22</c:v>
                </c:pt>
                <c:pt idx="5819">
                  <c:v>54.33</c:v>
                </c:pt>
                <c:pt idx="5820">
                  <c:v>42</c:v>
                </c:pt>
                <c:pt idx="5821">
                  <c:v>27.62</c:v>
                </c:pt>
                <c:pt idx="5822">
                  <c:v>39.119999999999997</c:v>
                </c:pt>
                <c:pt idx="5823">
                  <c:v>133</c:v>
                </c:pt>
                <c:pt idx="5824">
                  <c:v>65.44</c:v>
                </c:pt>
                <c:pt idx="5825">
                  <c:v>58.24</c:v>
                </c:pt>
                <c:pt idx="5826">
                  <c:v>3649.51</c:v>
                </c:pt>
                <c:pt idx="5827">
                  <c:v>58.9</c:v>
                </c:pt>
                <c:pt idx="5828">
                  <c:v>28.78</c:v>
                </c:pt>
                <c:pt idx="5829">
                  <c:v>102.06</c:v>
                </c:pt>
                <c:pt idx="5830">
                  <c:v>183</c:v>
                </c:pt>
                <c:pt idx="5831">
                  <c:v>42</c:v>
                </c:pt>
                <c:pt idx="5832">
                  <c:v>18.809999999999999</c:v>
                </c:pt>
                <c:pt idx="5833">
                  <c:v>157.87</c:v>
                </c:pt>
                <c:pt idx="5834">
                  <c:v>32.659999999999997</c:v>
                </c:pt>
                <c:pt idx="5835">
                  <c:v>42</c:v>
                </c:pt>
                <c:pt idx="5836">
                  <c:v>112.89</c:v>
                </c:pt>
                <c:pt idx="5837">
                  <c:v>3649.51</c:v>
                </c:pt>
                <c:pt idx="5838">
                  <c:v>25.05</c:v>
                </c:pt>
                <c:pt idx="5839">
                  <c:v>19.14</c:v>
                </c:pt>
                <c:pt idx="5840">
                  <c:v>42</c:v>
                </c:pt>
                <c:pt idx="5841">
                  <c:v>37.979999999999997</c:v>
                </c:pt>
                <c:pt idx="5842">
                  <c:v>134</c:v>
                </c:pt>
                <c:pt idx="5843">
                  <c:v>34.340000000000003</c:v>
                </c:pt>
                <c:pt idx="5844">
                  <c:v>5.23</c:v>
                </c:pt>
                <c:pt idx="5845">
                  <c:v>42</c:v>
                </c:pt>
                <c:pt idx="5846">
                  <c:v>33.42</c:v>
                </c:pt>
                <c:pt idx="5847">
                  <c:v>33.130000000000003</c:v>
                </c:pt>
                <c:pt idx="5848">
                  <c:v>47.18</c:v>
                </c:pt>
                <c:pt idx="5849">
                  <c:v>25.7</c:v>
                </c:pt>
                <c:pt idx="5850">
                  <c:v>12.37</c:v>
                </c:pt>
                <c:pt idx="5851">
                  <c:v>782.42</c:v>
                </c:pt>
                <c:pt idx="5852">
                  <c:v>38</c:v>
                </c:pt>
                <c:pt idx="5853">
                  <c:v>33.14</c:v>
                </c:pt>
                <c:pt idx="5854">
                  <c:v>782.42</c:v>
                </c:pt>
                <c:pt idx="5855">
                  <c:v>38</c:v>
                </c:pt>
                <c:pt idx="5856">
                  <c:v>38</c:v>
                </c:pt>
                <c:pt idx="5857">
                  <c:v>150</c:v>
                </c:pt>
                <c:pt idx="5858">
                  <c:v>147</c:v>
                </c:pt>
                <c:pt idx="5859">
                  <c:v>782.42</c:v>
                </c:pt>
                <c:pt idx="5860">
                  <c:v>38</c:v>
                </c:pt>
                <c:pt idx="5861">
                  <c:v>782.42</c:v>
                </c:pt>
                <c:pt idx="5862">
                  <c:v>38</c:v>
                </c:pt>
                <c:pt idx="5863">
                  <c:v>782.42</c:v>
                </c:pt>
                <c:pt idx="5864">
                  <c:v>38</c:v>
                </c:pt>
                <c:pt idx="5865">
                  <c:v>782.42</c:v>
                </c:pt>
                <c:pt idx="5866">
                  <c:v>38</c:v>
                </c:pt>
                <c:pt idx="5867">
                  <c:v>150</c:v>
                </c:pt>
                <c:pt idx="5868">
                  <c:v>147</c:v>
                </c:pt>
                <c:pt idx="5869">
                  <c:v>782.42</c:v>
                </c:pt>
                <c:pt idx="5870">
                  <c:v>38</c:v>
                </c:pt>
                <c:pt idx="5871">
                  <c:v>782.42</c:v>
                </c:pt>
                <c:pt idx="5872">
                  <c:v>38</c:v>
                </c:pt>
                <c:pt idx="5873">
                  <c:v>782.42</c:v>
                </c:pt>
                <c:pt idx="5874">
                  <c:v>38</c:v>
                </c:pt>
                <c:pt idx="5875">
                  <c:v>782.42</c:v>
                </c:pt>
                <c:pt idx="5876">
                  <c:v>38</c:v>
                </c:pt>
                <c:pt idx="5877">
                  <c:v>782.42</c:v>
                </c:pt>
                <c:pt idx="5878">
                  <c:v>150</c:v>
                </c:pt>
                <c:pt idx="5879">
                  <c:v>38</c:v>
                </c:pt>
                <c:pt idx="5880">
                  <c:v>147</c:v>
                </c:pt>
                <c:pt idx="5881">
                  <c:v>782.42</c:v>
                </c:pt>
                <c:pt idx="5882">
                  <c:v>38</c:v>
                </c:pt>
                <c:pt idx="5883">
                  <c:v>16.03</c:v>
                </c:pt>
                <c:pt idx="5884">
                  <c:v>16.100000000000001</c:v>
                </c:pt>
                <c:pt idx="5885">
                  <c:v>1098.9100000000001</c:v>
                </c:pt>
                <c:pt idx="5886">
                  <c:v>29</c:v>
                </c:pt>
                <c:pt idx="5887">
                  <c:v>24.65</c:v>
                </c:pt>
                <c:pt idx="5888">
                  <c:v>30.33</c:v>
                </c:pt>
                <c:pt idx="5889">
                  <c:v>48.8</c:v>
                </c:pt>
                <c:pt idx="5890">
                  <c:v>1233.8</c:v>
                </c:pt>
                <c:pt idx="5891">
                  <c:v>5.09</c:v>
                </c:pt>
                <c:pt idx="5892">
                  <c:v>16.46</c:v>
                </c:pt>
                <c:pt idx="5893">
                  <c:v>11.77</c:v>
                </c:pt>
                <c:pt idx="5894">
                  <c:v>17.79</c:v>
                </c:pt>
                <c:pt idx="5895">
                  <c:v>1098.9100000000001</c:v>
                </c:pt>
                <c:pt idx="5896">
                  <c:v>29</c:v>
                </c:pt>
                <c:pt idx="5897">
                  <c:v>11.59</c:v>
                </c:pt>
                <c:pt idx="5898">
                  <c:v>36.31</c:v>
                </c:pt>
                <c:pt idx="5899">
                  <c:v>199</c:v>
                </c:pt>
                <c:pt idx="5900">
                  <c:v>16.03</c:v>
                </c:pt>
                <c:pt idx="5901">
                  <c:v>106</c:v>
                </c:pt>
                <c:pt idx="5902">
                  <c:v>1098.9100000000001</c:v>
                </c:pt>
                <c:pt idx="5903">
                  <c:v>29</c:v>
                </c:pt>
                <c:pt idx="5904">
                  <c:v>71.06</c:v>
                </c:pt>
                <c:pt idx="5905">
                  <c:v>25.04</c:v>
                </c:pt>
                <c:pt idx="5906">
                  <c:v>1098.9100000000001</c:v>
                </c:pt>
                <c:pt idx="5907">
                  <c:v>29</c:v>
                </c:pt>
                <c:pt idx="5908">
                  <c:v>18.11</c:v>
                </c:pt>
                <c:pt idx="5909">
                  <c:v>83.2</c:v>
                </c:pt>
                <c:pt idx="5910">
                  <c:v>63.12</c:v>
                </c:pt>
                <c:pt idx="5911">
                  <c:v>18.34</c:v>
                </c:pt>
                <c:pt idx="5912">
                  <c:v>9.73</c:v>
                </c:pt>
                <c:pt idx="5913">
                  <c:v>84</c:v>
                </c:pt>
                <c:pt idx="5914">
                  <c:v>1098.9100000000001</c:v>
                </c:pt>
                <c:pt idx="5915">
                  <c:v>29</c:v>
                </c:pt>
                <c:pt idx="5916">
                  <c:v>49.24</c:v>
                </c:pt>
                <c:pt idx="5917">
                  <c:v>46.55</c:v>
                </c:pt>
                <c:pt idx="5918">
                  <c:v>35.159999999999997</c:v>
                </c:pt>
                <c:pt idx="5919">
                  <c:v>18.84</c:v>
                </c:pt>
                <c:pt idx="5920">
                  <c:v>1098.9100000000001</c:v>
                </c:pt>
                <c:pt idx="5921">
                  <c:v>29</c:v>
                </c:pt>
                <c:pt idx="5922">
                  <c:v>23.68</c:v>
                </c:pt>
                <c:pt idx="5923">
                  <c:v>30.55</c:v>
                </c:pt>
                <c:pt idx="5924">
                  <c:v>199</c:v>
                </c:pt>
                <c:pt idx="5925">
                  <c:v>1098.9100000000001</c:v>
                </c:pt>
                <c:pt idx="5926">
                  <c:v>29</c:v>
                </c:pt>
                <c:pt idx="5927">
                  <c:v>106</c:v>
                </c:pt>
                <c:pt idx="5928">
                  <c:v>1098.9100000000001</c:v>
                </c:pt>
                <c:pt idx="5929">
                  <c:v>29</c:v>
                </c:pt>
                <c:pt idx="5930">
                  <c:v>27.32</c:v>
                </c:pt>
                <c:pt idx="5931">
                  <c:v>33.31</c:v>
                </c:pt>
                <c:pt idx="5932">
                  <c:v>21.23</c:v>
                </c:pt>
                <c:pt idx="5933">
                  <c:v>24.05</c:v>
                </c:pt>
                <c:pt idx="5934">
                  <c:v>1098.9100000000001</c:v>
                </c:pt>
                <c:pt idx="5935">
                  <c:v>29</c:v>
                </c:pt>
                <c:pt idx="5936">
                  <c:v>84</c:v>
                </c:pt>
                <c:pt idx="5937">
                  <c:v>19.739999999999998</c:v>
                </c:pt>
                <c:pt idx="5938">
                  <c:v>18.940000000000001</c:v>
                </c:pt>
                <c:pt idx="5939">
                  <c:v>26</c:v>
                </c:pt>
                <c:pt idx="5940">
                  <c:v>76.28</c:v>
                </c:pt>
                <c:pt idx="5941">
                  <c:v>17.77</c:v>
                </c:pt>
                <c:pt idx="5942">
                  <c:v>21.74</c:v>
                </c:pt>
                <c:pt idx="5943">
                  <c:v>22.99</c:v>
                </c:pt>
                <c:pt idx="5944">
                  <c:v>1225</c:v>
                </c:pt>
                <c:pt idx="5945">
                  <c:v>1098.9100000000001</c:v>
                </c:pt>
                <c:pt idx="5946">
                  <c:v>29</c:v>
                </c:pt>
                <c:pt idx="5947">
                  <c:v>9.2799999999999994</c:v>
                </c:pt>
                <c:pt idx="5948">
                  <c:v>19.52</c:v>
                </c:pt>
                <c:pt idx="5949">
                  <c:v>8.8000000000000007</c:v>
                </c:pt>
                <c:pt idx="5950">
                  <c:v>6.01</c:v>
                </c:pt>
                <c:pt idx="5951">
                  <c:v>28.23</c:v>
                </c:pt>
                <c:pt idx="5952">
                  <c:v>42.23</c:v>
                </c:pt>
                <c:pt idx="5953">
                  <c:v>19.149999999999999</c:v>
                </c:pt>
                <c:pt idx="5954">
                  <c:v>23.07</c:v>
                </c:pt>
                <c:pt idx="5955">
                  <c:v>28.21</c:v>
                </c:pt>
                <c:pt idx="5956">
                  <c:v>55.89</c:v>
                </c:pt>
                <c:pt idx="5957">
                  <c:v>22.17</c:v>
                </c:pt>
                <c:pt idx="5958">
                  <c:v>40.65</c:v>
                </c:pt>
                <c:pt idx="5959">
                  <c:v>19.62</c:v>
                </c:pt>
                <c:pt idx="5960">
                  <c:v>10.47</c:v>
                </c:pt>
                <c:pt idx="5961">
                  <c:v>23.64</c:v>
                </c:pt>
                <c:pt idx="5962">
                  <c:v>27.26</c:v>
                </c:pt>
                <c:pt idx="5963">
                  <c:v>1098.9100000000001</c:v>
                </c:pt>
                <c:pt idx="5964">
                  <c:v>199</c:v>
                </c:pt>
                <c:pt idx="5965">
                  <c:v>29</c:v>
                </c:pt>
                <c:pt idx="5966">
                  <c:v>30.18</c:v>
                </c:pt>
                <c:pt idx="5967">
                  <c:v>106</c:v>
                </c:pt>
                <c:pt idx="5968">
                  <c:v>65.72</c:v>
                </c:pt>
                <c:pt idx="5969">
                  <c:v>6.37</c:v>
                </c:pt>
                <c:pt idx="5970">
                  <c:v>24.22</c:v>
                </c:pt>
                <c:pt idx="5971">
                  <c:v>9.3000000000000007</c:v>
                </c:pt>
                <c:pt idx="5972">
                  <c:v>37.35</c:v>
                </c:pt>
                <c:pt idx="5973">
                  <c:v>5.45</c:v>
                </c:pt>
                <c:pt idx="5974">
                  <c:v>12.07</c:v>
                </c:pt>
                <c:pt idx="5975">
                  <c:v>26.1</c:v>
                </c:pt>
                <c:pt idx="5976">
                  <c:v>37.17</c:v>
                </c:pt>
                <c:pt idx="5977">
                  <c:v>1098.9100000000001</c:v>
                </c:pt>
                <c:pt idx="5978">
                  <c:v>484.3</c:v>
                </c:pt>
                <c:pt idx="5979">
                  <c:v>29</c:v>
                </c:pt>
                <c:pt idx="5980">
                  <c:v>13.54</c:v>
                </c:pt>
                <c:pt idx="5981">
                  <c:v>24.81</c:v>
                </c:pt>
                <c:pt idx="5982">
                  <c:v>155.44999999999999</c:v>
                </c:pt>
                <c:pt idx="5983">
                  <c:v>49.54</c:v>
                </c:pt>
                <c:pt idx="5984">
                  <c:v>7.79</c:v>
                </c:pt>
                <c:pt idx="5985">
                  <c:v>26.48</c:v>
                </c:pt>
                <c:pt idx="5986">
                  <c:v>17.63</c:v>
                </c:pt>
                <c:pt idx="5987">
                  <c:v>16.8</c:v>
                </c:pt>
                <c:pt idx="5988">
                  <c:v>1098.9100000000001</c:v>
                </c:pt>
                <c:pt idx="5989">
                  <c:v>29</c:v>
                </c:pt>
                <c:pt idx="5990">
                  <c:v>66.849999999999994</c:v>
                </c:pt>
                <c:pt idx="5991">
                  <c:v>106.28</c:v>
                </c:pt>
                <c:pt idx="5992">
                  <c:v>84</c:v>
                </c:pt>
                <c:pt idx="5993">
                  <c:v>27.55</c:v>
                </c:pt>
                <c:pt idx="5994">
                  <c:v>22.62</c:v>
                </c:pt>
                <c:pt idx="5995">
                  <c:v>14.26</c:v>
                </c:pt>
                <c:pt idx="5996">
                  <c:v>1098.9100000000001</c:v>
                </c:pt>
                <c:pt idx="5997">
                  <c:v>29</c:v>
                </c:pt>
                <c:pt idx="5998">
                  <c:v>20.43</c:v>
                </c:pt>
                <c:pt idx="5999">
                  <c:v>21.79</c:v>
                </c:pt>
                <c:pt idx="6000">
                  <c:v>49</c:v>
                </c:pt>
                <c:pt idx="6001">
                  <c:v>59</c:v>
                </c:pt>
                <c:pt idx="6002">
                  <c:v>16.04</c:v>
                </c:pt>
                <c:pt idx="6003">
                  <c:v>45.98</c:v>
                </c:pt>
                <c:pt idx="6004">
                  <c:v>29.95</c:v>
                </c:pt>
                <c:pt idx="6005">
                  <c:v>10.3</c:v>
                </c:pt>
                <c:pt idx="6006">
                  <c:v>18.84</c:v>
                </c:pt>
                <c:pt idx="6007">
                  <c:v>7.15</c:v>
                </c:pt>
                <c:pt idx="6008">
                  <c:v>13.59</c:v>
                </c:pt>
                <c:pt idx="6009">
                  <c:v>18.78</c:v>
                </c:pt>
                <c:pt idx="6010">
                  <c:v>8.1300000000000008</c:v>
                </c:pt>
                <c:pt idx="6011">
                  <c:v>2500</c:v>
                </c:pt>
                <c:pt idx="6012">
                  <c:v>2500</c:v>
                </c:pt>
                <c:pt idx="6013">
                  <c:v>30.94</c:v>
                </c:pt>
                <c:pt idx="6014">
                  <c:v>13.74</c:v>
                </c:pt>
                <c:pt idx="6015">
                  <c:v>16.350000000000001</c:v>
                </c:pt>
                <c:pt idx="6016">
                  <c:v>29.08</c:v>
                </c:pt>
                <c:pt idx="6017">
                  <c:v>89.18</c:v>
                </c:pt>
                <c:pt idx="6018">
                  <c:v>16.399999999999999</c:v>
                </c:pt>
                <c:pt idx="6019">
                  <c:v>6.93</c:v>
                </c:pt>
                <c:pt idx="6020">
                  <c:v>81</c:v>
                </c:pt>
                <c:pt idx="6021">
                  <c:v>49</c:v>
                </c:pt>
                <c:pt idx="6022">
                  <c:v>59</c:v>
                </c:pt>
                <c:pt idx="6023">
                  <c:v>49</c:v>
                </c:pt>
                <c:pt idx="6024">
                  <c:v>59</c:v>
                </c:pt>
                <c:pt idx="6025">
                  <c:v>25.84</c:v>
                </c:pt>
                <c:pt idx="6026">
                  <c:v>6.7</c:v>
                </c:pt>
                <c:pt idx="6027">
                  <c:v>49.47</c:v>
                </c:pt>
                <c:pt idx="6028">
                  <c:v>70.7</c:v>
                </c:pt>
                <c:pt idx="6029">
                  <c:v>49</c:v>
                </c:pt>
                <c:pt idx="6030">
                  <c:v>59</c:v>
                </c:pt>
                <c:pt idx="6031">
                  <c:v>27.33</c:v>
                </c:pt>
                <c:pt idx="6032">
                  <c:v>9.68</c:v>
                </c:pt>
                <c:pt idx="6033">
                  <c:v>53.36</c:v>
                </c:pt>
                <c:pt idx="6034">
                  <c:v>49</c:v>
                </c:pt>
                <c:pt idx="6035">
                  <c:v>59</c:v>
                </c:pt>
                <c:pt idx="6036">
                  <c:v>27.96</c:v>
                </c:pt>
                <c:pt idx="6037">
                  <c:v>18.2</c:v>
                </c:pt>
                <c:pt idx="6038">
                  <c:v>23.47</c:v>
                </c:pt>
                <c:pt idx="6039">
                  <c:v>94.36</c:v>
                </c:pt>
                <c:pt idx="6040">
                  <c:v>2500</c:v>
                </c:pt>
                <c:pt idx="6041">
                  <c:v>2500</c:v>
                </c:pt>
                <c:pt idx="6042">
                  <c:v>22</c:v>
                </c:pt>
                <c:pt idx="6043">
                  <c:v>11.39</c:v>
                </c:pt>
                <c:pt idx="6044">
                  <c:v>5.39</c:v>
                </c:pt>
                <c:pt idx="6045">
                  <c:v>22.91</c:v>
                </c:pt>
                <c:pt idx="6046">
                  <c:v>49</c:v>
                </c:pt>
                <c:pt idx="6047">
                  <c:v>24.98</c:v>
                </c:pt>
                <c:pt idx="6048">
                  <c:v>60.11</c:v>
                </c:pt>
                <c:pt idx="6049">
                  <c:v>86.45</c:v>
                </c:pt>
                <c:pt idx="6050">
                  <c:v>59</c:v>
                </c:pt>
                <c:pt idx="6051">
                  <c:v>10.36</c:v>
                </c:pt>
                <c:pt idx="6052">
                  <c:v>18.079999999999998</c:v>
                </c:pt>
                <c:pt idx="6053">
                  <c:v>6.36</c:v>
                </c:pt>
                <c:pt idx="6054">
                  <c:v>19.72</c:v>
                </c:pt>
                <c:pt idx="6055">
                  <c:v>31.77</c:v>
                </c:pt>
                <c:pt idx="6056">
                  <c:v>81</c:v>
                </c:pt>
                <c:pt idx="6057">
                  <c:v>49</c:v>
                </c:pt>
                <c:pt idx="6058">
                  <c:v>59</c:v>
                </c:pt>
                <c:pt idx="6059">
                  <c:v>11.18</c:v>
                </c:pt>
                <c:pt idx="6060">
                  <c:v>15.2</c:v>
                </c:pt>
                <c:pt idx="6061">
                  <c:v>35.65</c:v>
                </c:pt>
                <c:pt idx="6062">
                  <c:v>45.27</c:v>
                </c:pt>
                <c:pt idx="6063">
                  <c:v>27.39</c:v>
                </c:pt>
                <c:pt idx="6064">
                  <c:v>13.92</c:v>
                </c:pt>
                <c:pt idx="6065">
                  <c:v>14.8</c:v>
                </c:pt>
                <c:pt idx="6066">
                  <c:v>49</c:v>
                </c:pt>
                <c:pt idx="6067">
                  <c:v>59</c:v>
                </c:pt>
                <c:pt idx="6068">
                  <c:v>57.98</c:v>
                </c:pt>
                <c:pt idx="6069">
                  <c:v>20.04</c:v>
                </c:pt>
                <c:pt idx="6070">
                  <c:v>23.04</c:v>
                </c:pt>
                <c:pt idx="6071">
                  <c:v>24.15</c:v>
                </c:pt>
                <c:pt idx="6072">
                  <c:v>19.59</c:v>
                </c:pt>
                <c:pt idx="6073">
                  <c:v>21.3</c:v>
                </c:pt>
                <c:pt idx="6074">
                  <c:v>22.96</c:v>
                </c:pt>
                <c:pt idx="6075">
                  <c:v>18.57</c:v>
                </c:pt>
                <c:pt idx="6076">
                  <c:v>13.38</c:v>
                </c:pt>
                <c:pt idx="6077">
                  <c:v>54.1</c:v>
                </c:pt>
                <c:pt idx="6078">
                  <c:v>96.67</c:v>
                </c:pt>
                <c:pt idx="6079">
                  <c:v>38.6</c:v>
                </c:pt>
                <c:pt idx="6080">
                  <c:v>22.86</c:v>
                </c:pt>
                <c:pt idx="6081">
                  <c:v>95.46</c:v>
                </c:pt>
                <c:pt idx="6082">
                  <c:v>49</c:v>
                </c:pt>
                <c:pt idx="6083">
                  <c:v>31.88</c:v>
                </c:pt>
                <c:pt idx="6084">
                  <c:v>59</c:v>
                </c:pt>
                <c:pt idx="6085">
                  <c:v>11.1</c:v>
                </c:pt>
                <c:pt idx="6086">
                  <c:v>37.54</c:v>
                </c:pt>
                <c:pt idx="6087">
                  <c:v>21.2</c:v>
                </c:pt>
                <c:pt idx="6088">
                  <c:v>29.12</c:v>
                </c:pt>
                <c:pt idx="6089">
                  <c:v>62.38</c:v>
                </c:pt>
                <c:pt idx="6090">
                  <c:v>13.01</c:v>
                </c:pt>
                <c:pt idx="6091">
                  <c:v>16.100000000000001</c:v>
                </c:pt>
                <c:pt idx="6092">
                  <c:v>68.349999999999994</c:v>
                </c:pt>
                <c:pt idx="6093">
                  <c:v>28.52</c:v>
                </c:pt>
                <c:pt idx="6094">
                  <c:v>111.83</c:v>
                </c:pt>
                <c:pt idx="6095">
                  <c:v>10.65</c:v>
                </c:pt>
                <c:pt idx="6096">
                  <c:v>30.72</c:v>
                </c:pt>
                <c:pt idx="6097">
                  <c:v>38.630000000000003</c:v>
                </c:pt>
                <c:pt idx="6098">
                  <c:v>2500</c:v>
                </c:pt>
                <c:pt idx="6099">
                  <c:v>2500</c:v>
                </c:pt>
                <c:pt idx="6100">
                  <c:v>49</c:v>
                </c:pt>
                <c:pt idx="6101">
                  <c:v>59</c:v>
                </c:pt>
                <c:pt idx="6102">
                  <c:v>54.24</c:v>
                </c:pt>
                <c:pt idx="6103">
                  <c:v>121.33</c:v>
                </c:pt>
                <c:pt idx="6104">
                  <c:v>8.94</c:v>
                </c:pt>
                <c:pt idx="6105">
                  <c:v>29.57</c:v>
                </c:pt>
                <c:pt idx="6106">
                  <c:v>26.01</c:v>
                </c:pt>
                <c:pt idx="6107">
                  <c:v>26.7</c:v>
                </c:pt>
                <c:pt idx="6108">
                  <c:v>19.149999999999999</c:v>
                </c:pt>
                <c:pt idx="6109">
                  <c:v>21.86</c:v>
                </c:pt>
                <c:pt idx="6110">
                  <c:v>81</c:v>
                </c:pt>
                <c:pt idx="6111">
                  <c:v>12.46</c:v>
                </c:pt>
                <c:pt idx="6112">
                  <c:v>49</c:v>
                </c:pt>
                <c:pt idx="6113">
                  <c:v>59</c:v>
                </c:pt>
                <c:pt idx="6114">
                  <c:v>23.29</c:v>
                </c:pt>
                <c:pt idx="6115">
                  <c:v>31.34</c:v>
                </c:pt>
                <c:pt idx="6116">
                  <c:v>15.24</c:v>
                </c:pt>
                <c:pt idx="6117">
                  <c:v>9.61</c:v>
                </c:pt>
                <c:pt idx="6118">
                  <c:v>12.19</c:v>
                </c:pt>
                <c:pt idx="6119">
                  <c:v>34.74</c:v>
                </c:pt>
                <c:pt idx="6120">
                  <c:v>3785.78</c:v>
                </c:pt>
                <c:pt idx="6121">
                  <c:v>6.31</c:v>
                </c:pt>
                <c:pt idx="6122">
                  <c:v>83</c:v>
                </c:pt>
                <c:pt idx="6123">
                  <c:v>115.96</c:v>
                </c:pt>
                <c:pt idx="6124">
                  <c:v>129</c:v>
                </c:pt>
                <c:pt idx="6125">
                  <c:v>18.82</c:v>
                </c:pt>
                <c:pt idx="6126">
                  <c:v>20</c:v>
                </c:pt>
                <c:pt idx="6127">
                  <c:v>51.95</c:v>
                </c:pt>
                <c:pt idx="6128">
                  <c:v>145</c:v>
                </c:pt>
                <c:pt idx="6129">
                  <c:v>28.72</c:v>
                </c:pt>
                <c:pt idx="6130">
                  <c:v>27.15</c:v>
                </c:pt>
                <c:pt idx="6131">
                  <c:v>20</c:v>
                </c:pt>
                <c:pt idx="6132">
                  <c:v>3785.78</c:v>
                </c:pt>
                <c:pt idx="6133">
                  <c:v>18.440000000000001</c:v>
                </c:pt>
                <c:pt idx="6134">
                  <c:v>20</c:v>
                </c:pt>
                <c:pt idx="6135">
                  <c:v>12.19</c:v>
                </c:pt>
                <c:pt idx="6136">
                  <c:v>41.63</c:v>
                </c:pt>
                <c:pt idx="6137">
                  <c:v>35.24</c:v>
                </c:pt>
                <c:pt idx="6138">
                  <c:v>16.59</c:v>
                </c:pt>
                <c:pt idx="6139">
                  <c:v>29.65</c:v>
                </c:pt>
                <c:pt idx="6140">
                  <c:v>19.3</c:v>
                </c:pt>
                <c:pt idx="6141">
                  <c:v>29.24</c:v>
                </c:pt>
                <c:pt idx="6142">
                  <c:v>10.220000000000001</c:v>
                </c:pt>
                <c:pt idx="6143">
                  <c:v>93</c:v>
                </c:pt>
                <c:pt idx="6144">
                  <c:v>20</c:v>
                </c:pt>
                <c:pt idx="6145">
                  <c:v>29.46</c:v>
                </c:pt>
                <c:pt idx="6146">
                  <c:v>28.67</c:v>
                </c:pt>
                <c:pt idx="6147">
                  <c:v>39.9</c:v>
                </c:pt>
                <c:pt idx="6148">
                  <c:v>13.96</c:v>
                </c:pt>
                <c:pt idx="6149">
                  <c:v>24.24</c:v>
                </c:pt>
                <c:pt idx="6150">
                  <c:v>34.01</c:v>
                </c:pt>
                <c:pt idx="6151">
                  <c:v>27.25</c:v>
                </c:pt>
                <c:pt idx="6152">
                  <c:v>7.67</c:v>
                </c:pt>
                <c:pt idx="6153">
                  <c:v>3785.78</c:v>
                </c:pt>
                <c:pt idx="6154">
                  <c:v>83</c:v>
                </c:pt>
                <c:pt idx="6155">
                  <c:v>20</c:v>
                </c:pt>
                <c:pt idx="6156">
                  <c:v>129</c:v>
                </c:pt>
                <c:pt idx="6157">
                  <c:v>31.82</c:v>
                </c:pt>
                <c:pt idx="6158">
                  <c:v>35.99</c:v>
                </c:pt>
                <c:pt idx="6159">
                  <c:v>491</c:v>
                </c:pt>
                <c:pt idx="6160">
                  <c:v>20</c:v>
                </c:pt>
                <c:pt idx="6161">
                  <c:v>145</c:v>
                </c:pt>
                <c:pt idx="6162">
                  <c:v>135.94999999999999</c:v>
                </c:pt>
                <c:pt idx="6163">
                  <c:v>21.7</c:v>
                </c:pt>
                <c:pt idx="6164">
                  <c:v>3785.78</c:v>
                </c:pt>
                <c:pt idx="6165">
                  <c:v>20</c:v>
                </c:pt>
                <c:pt idx="6166">
                  <c:v>1957</c:v>
                </c:pt>
                <c:pt idx="6167">
                  <c:v>23.93</c:v>
                </c:pt>
                <c:pt idx="6168">
                  <c:v>20</c:v>
                </c:pt>
                <c:pt idx="6169">
                  <c:v>21.42</c:v>
                </c:pt>
                <c:pt idx="6170">
                  <c:v>14.03</c:v>
                </c:pt>
                <c:pt idx="6171">
                  <c:v>27.04</c:v>
                </c:pt>
                <c:pt idx="6172">
                  <c:v>33.15</c:v>
                </c:pt>
                <c:pt idx="6173">
                  <c:v>26.96</c:v>
                </c:pt>
                <c:pt idx="6174">
                  <c:v>3785.78</c:v>
                </c:pt>
                <c:pt idx="6175">
                  <c:v>93</c:v>
                </c:pt>
                <c:pt idx="6176">
                  <c:v>15.23</c:v>
                </c:pt>
                <c:pt idx="6177">
                  <c:v>25.8</c:v>
                </c:pt>
                <c:pt idx="6178">
                  <c:v>20</c:v>
                </c:pt>
                <c:pt idx="6179">
                  <c:v>83</c:v>
                </c:pt>
                <c:pt idx="6180">
                  <c:v>129</c:v>
                </c:pt>
                <c:pt idx="6181">
                  <c:v>14.92</c:v>
                </c:pt>
                <c:pt idx="6182">
                  <c:v>33.17</c:v>
                </c:pt>
                <c:pt idx="6183">
                  <c:v>20</c:v>
                </c:pt>
                <c:pt idx="6184">
                  <c:v>145</c:v>
                </c:pt>
                <c:pt idx="6185">
                  <c:v>3785.78</c:v>
                </c:pt>
                <c:pt idx="6186">
                  <c:v>20</c:v>
                </c:pt>
                <c:pt idx="6187">
                  <c:v>20</c:v>
                </c:pt>
                <c:pt idx="6188">
                  <c:v>6.78</c:v>
                </c:pt>
                <c:pt idx="6189">
                  <c:v>448.97</c:v>
                </c:pt>
                <c:pt idx="6190">
                  <c:v>18.8</c:v>
                </c:pt>
                <c:pt idx="6191">
                  <c:v>27.22</c:v>
                </c:pt>
                <c:pt idx="6192">
                  <c:v>3785.78</c:v>
                </c:pt>
                <c:pt idx="6193">
                  <c:v>93</c:v>
                </c:pt>
                <c:pt idx="6194">
                  <c:v>37.56</c:v>
                </c:pt>
                <c:pt idx="6195">
                  <c:v>20</c:v>
                </c:pt>
                <c:pt idx="6196">
                  <c:v>17.7</c:v>
                </c:pt>
                <c:pt idx="6197">
                  <c:v>193</c:v>
                </c:pt>
                <c:pt idx="6198">
                  <c:v>53.34</c:v>
                </c:pt>
                <c:pt idx="6199">
                  <c:v>118</c:v>
                </c:pt>
                <c:pt idx="6200">
                  <c:v>78.150000000000006</c:v>
                </c:pt>
                <c:pt idx="6201">
                  <c:v>51.57</c:v>
                </c:pt>
                <c:pt idx="6202">
                  <c:v>3231.26</c:v>
                </c:pt>
                <c:pt idx="6203">
                  <c:v>33</c:v>
                </c:pt>
                <c:pt idx="6204">
                  <c:v>187</c:v>
                </c:pt>
                <c:pt idx="6205">
                  <c:v>33</c:v>
                </c:pt>
                <c:pt idx="6206">
                  <c:v>62.99</c:v>
                </c:pt>
                <c:pt idx="6207">
                  <c:v>31.18</c:v>
                </c:pt>
                <c:pt idx="6208">
                  <c:v>107.42</c:v>
                </c:pt>
                <c:pt idx="6209">
                  <c:v>90</c:v>
                </c:pt>
                <c:pt idx="6210">
                  <c:v>3231.26</c:v>
                </c:pt>
                <c:pt idx="6211">
                  <c:v>33</c:v>
                </c:pt>
                <c:pt idx="6212">
                  <c:v>351.06</c:v>
                </c:pt>
                <c:pt idx="6213">
                  <c:v>627</c:v>
                </c:pt>
                <c:pt idx="6214">
                  <c:v>43.07</c:v>
                </c:pt>
                <c:pt idx="6215">
                  <c:v>38.65</c:v>
                </c:pt>
                <c:pt idx="6216">
                  <c:v>17.2</c:v>
                </c:pt>
                <c:pt idx="6217">
                  <c:v>197</c:v>
                </c:pt>
                <c:pt idx="6218">
                  <c:v>33</c:v>
                </c:pt>
                <c:pt idx="6219">
                  <c:v>49.99</c:v>
                </c:pt>
                <c:pt idx="6220">
                  <c:v>53.83</c:v>
                </c:pt>
                <c:pt idx="6221">
                  <c:v>88.75</c:v>
                </c:pt>
                <c:pt idx="6222">
                  <c:v>86.9</c:v>
                </c:pt>
                <c:pt idx="6223">
                  <c:v>41.51</c:v>
                </c:pt>
                <c:pt idx="6224">
                  <c:v>3231.26</c:v>
                </c:pt>
                <c:pt idx="6225">
                  <c:v>193</c:v>
                </c:pt>
                <c:pt idx="6226">
                  <c:v>33</c:v>
                </c:pt>
                <c:pt idx="6227">
                  <c:v>118</c:v>
                </c:pt>
                <c:pt idx="6228">
                  <c:v>30.92</c:v>
                </c:pt>
                <c:pt idx="6229">
                  <c:v>187</c:v>
                </c:pt>
                <c:pt idx="6230">
                  <c:v>33</c:v>
                </c:pt>
                <c:pt idx="6231">
                  <c:v>161</c:v>
                </c:pt>
                <c:pt idx="6232">
                  <c:v>3231.26</c:v>
                </c:pt>
                <c:pt idx="6233">
                  <c:v>33</c:v>
                </c:pt>
                <c:pt idx="6234">
                  <c:v>80.41</c:v>
                </c:pt>
                <c:pt idx="6235">
                  <c:v>49.84</c:v>
                </c:pt>
                <c:pt idx="6236">
                  <c:v>33</c:v>
                </c:pt>
                <c:pt idx="6237">
                  <c:v>197</c:v>
                </c:pt>
                <c:pt idx="6238">
                  <c:v>3231.26</c:v>
                </c:pt>
                <c:pt idx="6239">
                  <c:v>33</c:v>
                </c:pt>
                <c:pt idx="6240">
                  <c:v>193</c:v>
                </c:pt>
                <c:pt idx="6241">
                  <c:v>118</c:v>
                </c:pt>
                <c:pt idx="6242">
                  <c:v>33</c:v>
                </c:pt>
                <c:pt idx="6243">
                  <c:v>187</c:v>
                </c:pt>
                <c:pt idx="6244">
                  <c:v>3231.26</c:v>
                </c:pt>
                <c:pt idx="6245">
                  <c:v>33</c:v>
                </c:pt>
                <c:pt idx="6246">
                  <c:v>161</c:v>
                </c:pt>
                <c:pt idx="6247">
                  <c:v>44.82</c:v>
                </c:pt>
                <c:pt idx="6248">
                  <c:v>114.01</c:v>
                </c:pt>
                <c:pt idx="6249">
                  <c:v>114.83</c:v>
                </c:pt>
                <c:pt idx="6250">
                  <c:v>58.02</c:v>
                </c:pt>
                <c:pt idx="6251">
                  <c:v>41.07</c:v>
                </c:pt>
                <c:pt idx="6252">
                  <c:v>45.03</c:v>
                </c:pt>
                <c:pt idx="6253">
                  <c:v>33</c:v>
                </c:pt>
                <c:pt idx="6254">
                  <c:v>68.44</c:v>
                </c:pt>
                <c:pt idx="6255">
                  <c:v>255.9</c:v>
                </c:pt>
                <c:pt idx="6256">
                  <c:v>197</c:v>
                </c:pt>
                <c:pt idx="6257">
                  <c:v>34.76</c:v>
                </c:pt>
                <c:pt idx="6258">
                  <c:v>3231.26</c:v>
                </c:pt>
                <c:pt idx="6259">
                  <c:v>33</c:v>
                </c:pt>
                <c:pt idx="6260">
                  <c:v>32.06</c:v>
                </c:pt>
                <c:pt idx="6261">
                  <c:v>20.420000000000002</c:v>
                </c:pt>
                <c:pt idx="6262">
                  <c:v>15.31</c:v>
                </c:pt>
                <c:pt idx="6263">
                  <c:v>27</c:v>
                </c:pt>
                <c:pt idx="6264">
                  <c:v>6.81</c:v>
                </c:pt>
                <c:pt idx="6265">
                  <c:v>45</c:v>
                </c:pt>
                <c:pt idx="6266">
                  <c:v>7.18</c:v>
                </c:pt>
                <c:pt idx="6267">
                  <c:v>4132.2299999999996</c:v>
                </c:pt>
                <c:pt idx="6268">
                  <c:v>2.87</c:v>
                </c:pt>
                <c:pt idx="6269">
                  <c:v>27</c:v>
                </c:pt>
                <c:pt idx="6270">
                  <c:v>186</c:v>
                </c:pt>
                <c:pt idx="6271">
                  <c:v>45</c:v>
                </c:pt>
                <c:pt idx="6272">
                  <c:v>21</c:v>
                </c:pt>
                <c:pt idx="6273">
                  <c:v>40</c:v>
                </c:pt>
                <c:pt idx="6274">
                  <c:v>27</c:v>
                </c:pt>
                <c:pt idx="6275">
                  <c:v>55</c:v>
                </c:pt>
                <c:pt idx="6276">
                  <c:v>27</c:v>
                </c:pt>
                <c:pt idx="6277">
                  <c:v>24.98</c:v>
                </c:pt>
                <c:pt idx="6278">
                  <c:v>9.67</c:v>
                </c:pt>
                <c:pt idx="6279">
                  <c:v>45</c:v>
                </c:pt>
                <c:pt idx="6280">
                  <c:v>21</c:v>
                </c:pt>
                <c:pt idx="6281">
                  <c:v>13.74</c:v>
                </c:pt>
                <c:pt idx="6282">
                  <c:v>17.059999999999999</c:v>
                </c:pt>
                <c:pt idx="6283">
                  <c:v>14.38</c:v>
                </c:pt>
                <c:pt idx="6284">
                  <c:v>28.1</c:v>
                </c:pt>
                <c:pt idx="6285">
                  <c:v>40</c:v>
                </c:pt>
                <c:pt idx="6286">
                  <c:v>27</c:v>
                </c:pt>
                <c:pt idx="6287">
                  <c:v>55</c:v>
                </c:pt>
                <c:pt idx="6288">
                  <c:v>4132.2299999999996</c:v>
                </c:pt>
                <c:pt idx="6289">
                  <c:v>13.48</c:v>
                </c:pt>
                <c:pt idx="6290">
                  <c:v>30.72</c:v>
                </c:pt>
                <c:pt idx="6291">
                  <c:v>5.34</c:v>
                </c:pt>
                <c:pt idx="6292">
                  <c:v>173</c:v>
                </c:pt>
                <c:pt idx="6293">
                  <c:v>101</c:v>
                </c:pt>
                <c:pt idx="6294">
                  <c:v>21.65</c:v>
                </c:pt>
                <c:pt idx="6295">
                  <c:v>29.16</c:v>
                </c:pt>
                <c:pt idx="6296">
                  <c:v>27</c:v>
                </c:pt>
                <c:pt idx="6297">
                  <c:v>45</c:v>
                </c:pt>
                <c:pt idx="6298">
                  <c:v>21</c:v>
                </c:pt>
                <c:pt idx="6299">
                  <c:v>40</c:v>
                </c:pt>
                <c:pt idx="6300">
                  <c:v>27</c:v>
                </c:pt>
                <c:pt idx="6301">
                  <c:v>55</c:v>
                </c:pt>
                <c:pt idx="6302">
                  <c:v>21.39</c:v>
                </c:pt>
                <c:pt idx="6303">
                  <c:v>6.17</c:v>
                </c:pt>
                <c:pt idx="6304">
                  <c:v>6.62</c:v>
                </c:pt>
                <c:pt idx="6305">
                  <c:v>18.23</c:v>
                </c:pt>
                <c:pt idx="6306">
                  <c:v>9.73</c:v>
                </c:pt>
                <c:pt idx="6307">
                  <c:v>11.86</c:v>
                </c:pt>
                <c:pt idx="6308">
                  <c:v>31.77</c:v>
                </c:pt>
                <c:pt idx="6309">
                  <c:v>27</c:v>
                </c:pt>
                <c:pt idx="6310">
                  <c:v>13.39</c:v>
                </c:pt>
                <c:pt idx="6311">
                  <c:v>45</c:v>
                </c:pt>
                <c:pt idx="6312">
                  <c:v>21</c:v>
                </c:pt>
                <c:pt idx="6313">
                  <c:v>23.09</c:v>
                </c:pt>
                <c:pt idx="6314">
                  <c:v>7.71</c:v>
                </c:pt>
                <c:pt idx="6315">
                  <c:v>80.900000000000006</c:v>
                </c:pt>
                <c:pt idx="6316">
                  <c:v>40</c:v>
                </c:pt>
                <c:pt idx="6317">
                  <c:v>27</c:v>
                </c:pt>
                <c:pt idx="6318">
                  <c:v>55</c:v>
                </c:pt>
                <c:pt idx="6319">
                  <c:v>9.48</c:v>
                </c:pt>
                <c:pt idx="6320">
                  <c:v>4132.2299999999996</c:v>
                </c:pt>
                <c:pt idx="6321">
                  <c:v>26</c:v>
                </c:pt>
                <c:pt idx="6322">
                  <c:v>50.49</c:v>
                </c:pt>
                <c:pt idx="6323">
                  <c:v>19</c:v>
                </c:pt>
                <c:pt idx="6324">
                  <c:v>6.77</c:v>
                </c:pt>
                <c:pt idx="6325">
                  <c:v>8.93</c:v>
                </c:pt>
                <c:pt idx="6326">
                  <c:v>27</c:v>
                </c:pt>
                <c:pt idx="6327">
                  <c:v>14.6</c:v>
                </c:pt>
                <c:pt idx="6328">
                  <c:v>45</c:v>
                </c:pt>
                <c:pt idx="6329">
                  <c:v>21</c:v>
                </c:pt>
                <c:pt idx="6330">
                  <c:v>40</c:v>
                </c:pt>
                <c:pt idx="6331">
                  <c:v>27</c:v>
                </c:pt>
                <c:pt idx="6332">
                  <c:v>55</c:v>
                </c:pt>
                <c:pt idx="6333">
                  <c:v>186</c:v>
                </c:pt>
                <c:pt idx="6334">
                  <c:v>27</c:v>
                </c:pt>
                <c:pt idx="6335">
                  <c:v>45</c:v>
                </c:pt>
                <c:pt idx="6336">
                  <c:v>21</c:v>
                </c:pt>
                <c:pt idx="6337">
                  <c:v>40</c:v>
                </c:pt>
                <c:pt idx="6338">
                  <c:v>27</c:v>
                </c:pt>
                <c:pt idx="6339">
                  <c:v>55</c:v>
                </c:pt>
                <c:pt idx="6340">
                  <c:v>4132.2299999999996</c:v>
                </c:pt>
                <c:pt idx="6341">
                  <c:v>48.76</c:v>
                </c:pt>
                <c:pt idx="6342">
                  <c:v>3.83</c:v>
                </c:pt>
                <c:pt idx="6343">
                  <c:v>1.64</c:v>
                </c:pt>
                <c:pt idx="6344">
                  <c:v>17.579999999999998</c:v>
                </c:pt>
                <c:pt idx="6345">
                  <c:v>27.7</c:v>
                </c:pt>
                <c:pt idx="6346">
                  <c:v>18.53</c:v>
                </c:pt>
                <c:pt idx="6347">
                  <c:v>27</c:v>
                </c:pt>
                <c:pt idx="6348">
                  <c:v>173</c:v>
                </c:pt>
                <c:pt idx="6349">
                  <c:v>45</c:v>
                </c:pt>
                <c:pt idx="6350">
                  <c:v>21</c:v>
                </c:pt>
                <c:pt idx="6351">
                  <c:v>101</c:v>
                </c:pt>
                <c:pt idx="6352">
                  <c:v>40</c:v>
                </c:pt>
                <c:pt idx="6353">
                  <c:v>26.63</c:v>
                </c:pt>
                <c:pt idx="6354">
                  <c:v>27</c:v>
                </c:pt>
                <c:pt idx="6355">
                  <c:v>13.77</c:v>
                </c:pt>
                <c:pt idx="6356">
                  <c:v>12.32</c:v>
                </c:pt>
                <c:pt idx="6357">
                  <c:v>17.38</c:v>
                </c:pt>
                <c:pt idx="6358">
                  <c:v>11.66</c:v>
                </c:pt>
                <c:pt idx="6359">
                  <c:v>55</c:v>
                </c:pt>
                <c:pt idx="6360">
                  <c:v>95.45</c:v>
                </c:pt>
                <c:pt idx="6361">
                  <c:v>8.7100000000000009</c:v>
                </c:pt>
                <c:pt idx="6362">
                  <c:v>6.86</c:v>
                </c:pt>
                <c:pt idx="6363">
                  <c:v>27</c:v>
                </c:pt>
                <c:pt idx="6364">
                  <c:v>45</c:v>
                </c:pt>
                <c:pt idx="6365">
                  <c:v>21</c:v>
                </c:pt>
                <c:pt idx="6366">
                  <c:v>40</c:v>
                </c:pt>
                <c:pt idx="6367">
                  <c:v>27</c:v>
                </c:pt>
                <c:pt idx="6368">
                  <c:v>55</c:v>
                </c:pt>
                <c:pt idx="6369">
                  <c:v>4132.2299999999996</c:v>
                </c:pt>
                <c:pt idx="6370">
                  <c:v>27</c:v>
                </c:pt>
                <c:pt idx="6371">
                  <c:v>45</c:v>
                </c:pt>
                <c:pt idx="6372">
                  <c:v>21</c:v>
                </c:pt>
                <c:pt idx="6373">
                  <c:v>40</c:v>
                </c:pt>
                <c:pt idx="6374">
                  <c:v>27</c:v>
                </c:pt>
                <c:pt idx="6375">
                  <c:v>55</c:v>
                </c:pt>
                <c:pt idx="6376">
                  <c:v>186</c:v>
                </c:pt>
                <c:pt idx="6377">
                  <c:v>27</c:v>
                </c:pt>
                <c:pt idx="6378">
                  <c:v>45</c:v>
                </c:pt>
                <c:pt idx="6379">
                  <c:v>21</c:v>
                </c:pt>
                <c:pt idx="6380">
                  <c:v>40</c:v>
                </c:pt>
                <c:pt idx="6381">
                  <c:v>27</c:v>
                </c:pt>
                <c:pt idx="6382">
                  <c:v>7.11</c:v>
                </c:pt>
                <c:pt idx="6383">
                  <c:v>8.85</c:v>
                </c:pt>
                <c:pt idx="6384">
                  <c:v>55</c:v>
                </c:pt>
                <c:pt idx="6385">
                  <c:v>4132.2299999999996</c:v>
                </c:pt>
                <c:pt idx="6386">
                  <c:v>27</c:v>
                </c:pt>
                <c:pt idx="6387">
                  <c:v>45</c:v>
                </c:pt>
                <c:pt idx="6388">
                  <c:v>21</c:v>
                </c:pt>
                <c:pt idx="6389">
                  <c:v>40</c:v>
                </c:pt>
                <c:pt idx="6390">
                  <c:v>27</c:v>
                </c:pt>
                <c:pt idx="6391">
                  <c:v>173</c:v>
                </c:pt>
                <c:pt idx="6392">
                  <c:v>55</c:v>
                </c:pt>
                <c:pt idx="6393">
                  <c:v>101</c:v>
                </c:pt>
                <c:pt idx="6394">
                  <c:v>12.28</c:v>
                </c:pt>
                <c:pt idx="6395">
                  <c:v>8.58</c:v>
                </c:pt>
                <c:pt idx="6396">
                  <c:v>50.08</c:v>
                </c:pt>
                <c:pt idx="6397">
                  <c:v>27</c:v>
                </c:pt>
                <c:pt idx="6398">
                  <c:v>6.11</c:v>
                </c:pt>
                <c:pt idx="6399">
                  <c:v>45</c:v>
                </c:pt>
                <c:pt idx="6400">
                  <c:v>21</c:v>
                </c:pt>
                <c:pt idx="6401">
                  <c:v>40</c:v>
                </c:pt>
                <c:pt idx="6402">
                  <c:v>27</c:v>
                </c:pt>
                <c:pt idx="6403">
                  <c:v>55</c:v>
                </c:pt>
                <c:pt idx="6404">
                  <c:v>4132.2299999999996</c:v>
                </c:pt>
                <c:pt idx="6405">
                  <c:v>17.97</c:v>
                </c:pt>
                <c:pt idx="6406">
                  <c:v>19.579999999999998</c:v>
                </c:pt>
                <c:pt idx="6407">
                  <c:v>43.7</c:v>
                </c:pt>
                <c:pt idx="6408">
                  <c:v>36</c:v>
                </c:pt>
                <c:pt idx="6409">
                  <c:v>59</c:v>
                </c:pt>
                <c:pt idx="6410">
                  <c:v>110</c:v>
                </c:pt>
                <c:pt idx="6411">
                  <c:v>50</c:v>
                </c:pt>
                <c:pt idx="6412">
                  <c:v>21.38</c:v>
                </c:pt>
                <c:pt idx="6413">
                  <c:v>37.54</c:v>
                </c:pt>
                <c:pt idx="6414">
                  <c:v>44</c:v>
                </c:pt>
                <c:pt idx="6415">
                  <c:v>25.19</c:v>
                </c:pt>
                <c:pt idx="6416">
                  <c:v>14.06</c:v>
                </c:pt>
                <c:pt idx="6417">
                  <c:v>21.52</c:v>
                </c:pt>
                <c:pt idx="6418">
                  <c:v>17.39</c:v>
                </c:pt>
                <c:pt idx="6419">
                  <c:v>9.51</c:v>
                </c:pt>
                <c:pt idx="6420">
                  <c:v>22.31</c:v>
                </c:pt>
                <c:pt idx="6421">
                  <c:v>31.59</c:v>
                </c:pt>
                <c:pt idx="6422">
                  <c:v>6.9</c:v>
                </c:pt>
                <c:pt idx="6423">
                  <c:v>22.4</c:v>
                </c:pt>
                <c:pt idx="6424">
                  <c:v>84.21</c:v>
                </c:pt>
                <c:pt idx="6425">
                  <c:v>112</c:v>
                </c:pt>
                <c:pt idx="6426">
                  <c:v>84.76</c:v>
                </c:pt>
                <c:pt idx="6427">
                  <c:v>12.03</c:v>
                </c:pt>
                <c:pt idx="6428">
                  <c:v>12.15</c:v>
                </c:pt>
                <c:pt idx="6429">
                  <c:v>36</c:v>
                </c:pt>
                <c:pt idx="6430">
                  <c:v>59</c:v>
                </c:pt>
                <c:pt idx="6431">
                  <c:v>50</c:v>
                </c:pt>
                <c:pt idx="6432">
                  <c:v>2308.67</c:v>
                </c:pt>
                <c:pt idx="6433">
                  <c:v>33.950000000000003</c:v>
                </c:pt>
                <c:pt idx="6434">
                  <c:v>9.26</c:v>
                </c:pt>
                <c:pt idx="6435">
                  <c:v>22.92</c:v>
                </c:pt>
                <c:pt idx="6436">
                  <c:v>40.43</c:v>
                </c:pt>
                <c:pt idx="6437">
                  <c:v>44</c:v>
                </c:pt>
                <c:pt idx="6438">
                  <c:v>446.98</c:v>
                </c:pt>
                <c:pt idx="6439">
                  <c:v>27.07</c:v>
                </c:pt>
                <c:pt idx="6440">
                  <c:v>18.809999999999999</c:v>
                </c:pt>
                <c:pt idx="6441">
                  <c:v>156.6</c:v>
                </c:pt>
                <c:pt idx="6442">
                  <c:v>31.95</c:v>
                </c:pt>
                <c:pt idx="6443">
                  <c:v>44.49</c:v>
                </c:pt>
                <c:pt idx="6444">
                  <c:v>2718.51</c:v>
                </c:pt>
                <c:pt idx="6445">
                  <c:v>30.66</c:v>
                </c:pt>
                <c:pt idx="6446">
                  <c:v>33.29</c:v>
                </c:pt>
                <c:pt idx="6447">
                  <c:v>19.670000000000002</c:v>
                </c:pt>
                <c:pt idx="6448">
                  <c:v>151.97</c:v>
                </c:pt>
                <c:pt idx="6449">
                  <c:v>18.47</c:v>
                </c:pt>
                <c:pt idx="6450">
                  <c:v>13.03</c:v>
                </c:pt>
                <c:pt idx="6451">
                  <c:v>50</c:v>
                </c:pt>
                <c:pt idx="6452">
                  <c:v>77.56</c:v>
                </c:pt>
                <c:pt idx="6453">
                  <c:v>44</c:v>
                </c:pt>
                <c:pt idx="6454">
                  <c:v>111</c:v>
                </c:pt>
                <c:pt idx="6455">
                  <c:v>74.97</c:v>
                </c:pt>
                <c:pt idx="6456">
                  <c:v>36.549999999999997</c:v>
                </c:pt>
                <c:pt idx="6457">
                  <c:v>91.39</c:v>
                </c:pt>
                <c:pt idx="6458">
                  <c:v>41.81</c:v>
                </c:pt>
                <c:pt idx="6459">
                  <c:v>15.2</c:v>
                </c:pt>
                <c:pt idx="6460">
                  <c:v>115.46</c:v>
                </c:pt>
                <c:pt idx="6461">
                  <c:v>17.12</c:v>
                </c:pt>
                <c:pt idx="6462">
                  <c:v>30.64</c:v>
                </c:pt>
                <c:pt idx="6463">
                  <c:v>36</c:v>
                </c:pt>
                <c:pt idx="6464">
                  <c:v>59</c:v>
                </c:pt>
                <c:pt idx="6465">
                  <c:v>50</c:v>
                </c:pt>
                <c:pt idx="6466">
                  <c:v>124</c:v>
                </c:pt>
                <c:pt idx="6467">
                  <c:v>2308.67</c:v>
                </c:pt>
                <c:pt idx="6468">
                  <c:v>6.93</c:v>
                </c:pt>
                <c:pt idx="6469">
                  <c:v>35.049999999999997</c:v>
                </c:pt>
                <c:pt idx="6470">
                  <c:v>20.18</c:v>
                </c:pt>
                <c:pt idx="6471">
                  <c:v>23.22</c:v>
                </c:pt>
                <c:pt idx="6472">
                  <c:v>48.26</c:v>
                </c:pt>
                <c:pt idx="6473">
                  <c:v>14.37</c:v>
                </c:pt>
                <c:pt idx="6474">
                  <c:v>18.21</c:v>
                </c:pt>
                <c:pt idx="6475">
                  <c:v>44</c:v>
                </c:pt>
                <c:pt idx="6476">
                  <c:v>33.35</c:v>
                </c:pt>
                <c:pt idx="6477">
                  <c:v>56.91</c:v>
                </c:pt>
                <c:pt idx="6478">
                  <c:v>55.76</c:v>
                </c:pt>
                <c:pt idx="6479">
                  <c:v>13.19</c:v>
                </c:pt>
                <c:pt idx="6480">
                  <c:v>11.26</c:v>
                </c:pt>
                <c:pt idx="6481">
                  <c:v>157</c:v>
                </c:pt>
                <c:pt idx="6482">
                  <c:v>23.38</c:v>
                </c:pt>
                <c:pt idx="6483">
                  <c:v>20.7</c:v>
                </c:pt>
                <c:pt idx="6484">
                  <c:v>2718.51</c:v>
                </c:pt>
                <c:pt idx="6485">
                  <c:v>11.87</c:v>
                </c:pt>
                <c:pt idx="6486">
                  <c:v>101.43</c:v>
                </c:pt>
                <c:pt idx="6487">
                  <c:v>133</c:v>
                </c:pt>
                <c:pt idx="6488">
                  <c:v>23.46</c:v>
                </c:pt>
                <c:pt idx="6489">
                  <c:v>19.87</c:v>
                </c:pt>
                <c:pt idx="6490">
                  <c:v>19.72</c:v>
                </c:pt>
                <c:pt idx="6491">
                  <c:v>33.67</c:v>
                </c:pt>
                <c:pt idx="6492">
                  <c:v>18.89</c:v>
                </c:pt>
                <c:pt idx="6493">
                  <c:v>20.43</c:v>
                </c:pt>
                <c:pt idx="6494">
                  <c:v>29.06</c:v>
                </c:pt>
                <c:pt idx="6495">
                  <c:v>21.83</c:v>
                </c:pt>
                <c:pt idx="6496">
                  <c:v>75.31</c:v>
                </c:pt>
                <c:pt idx="6497">
                  <c:v>53.44</c:v>
                </c:pt>
                <c:pt idx="6498">
                  <c:v>26.17</c:v>
                </c:pt>
                <c:pt idx="6499">
                  <c:v>36</c:v>
                </c:pt>
                <c:pt idx="6500">
                  <c:v>59</c:v>
                </c:pt>
                <c:pt idx="6501">
                  <c:v>50</c:v>
                </c:pt>
                <c:pt idx="6502">
                  <c:v>7.77</c:v>
                </c:pt>
                <c:pt idx="6503">
                  <c:v>27.05</c:v>
                </c:pt>
                <c:pt idx="6504">
                  <c:v>14.13</c:v>
                </c:pt>
                <c:pt idx="6505">
                  <c:v>74.790000000000006</c:v>
                </c:pt>
                <c:pt idx="6506">
                  <c:v>9.94</c:v>
                </c:pt>
                <c:pt idx="6507">
                  <c:v>44</c:v>
                </c:pt>
                <c:pt idx="6508">
                  <c:v>26.03</c:v>
                </c:pt>
                <c:pt idx="6509">
                  <c:v>38.97</c:v>
                </c:pt>
                <c:pt idx="6510">
                  <c:v>18.079999999999998</c:v>
                </c:pt>
                <c:pt idx="6511">
                  <c:v>22.31</c:v>
                </c:pt>
                <c:pt idx="6512">
                  <c:v>24.83</c:v>
                </c:pt>
                <c:pt idx="6513">
                  <c:v>35.03</c:v>
                </c:pt>
                <c:pt idx="6514">
                  <c:v>36.99</c:v>
                </c:pt>
                <c:pt idx="6515">
                  <c:v>110</c:v>
                </c:pt>
                <c:pt idx="6516">
                  <c:v>14.8</c:v>
                </c:pt>
                <c:pt idx="6517">
                  <c:v>38.75</c:v>
                </c:pt>
                <c:pt idx="6518">
                  <c:v>7</c:v>
                </c:pt>
                <c:pt idx="6519">
                  <c:v>9.6999999999999993</c:v>
                </c:pt>
                <c:pt idx="6520">
                  <c:v>33.93</c:v>
                </c:pt>
                <c:pt idx="6521">
                  <c:v>34.67</c:v>
                </c:pt>
                <c:pt idx="6522">
                  <c:v>16.02</c:v>
                </c:pt>
                <c:pt idx="6523">
                  <c:v>17.690000000000001</c:v>
                </c:pt>
                <c:pt idx="6524">
                  <c:v>37.4</c:v>
                </c:pt>
                <c:pt idx="6525">
                  <c:v>15.71</c:v>
                </c:pt>
                <c:pt idx="6526">
                  <c:v>26.71</c:v>
                </c:pt>
                <c:pt idx="6527">
                  <c:v>36</c:v>
                </c:pt>
                <c:pt idx="6528">
                  <c:v>59</c:v>
                </c:pt>
                <c:pt idx="6529">
                  <c:v>25.7</c:v>
                </c:pt>
                <c:pt idx="6530">
                  <c:v>11.23</c:v>
                </c:pt>
                <c:pt idx="6531">
                  <c:v>47.61</c:v>
                </c:pt>
                <c:pt idx="6532">
                  <c:v>28.26</c:v>
                </c:pt>
                <c:pt idx="6533">
                  <c:v>50</c:v>
                </c:pt>
                <c:pt idx="6534">
                  <c:v>15.73</c:v>
                </c:pt>
                <c:pt idx="6535">
                  <c:v>2308.67</c:v>
                </c:pt>
                <c:pt idx="6536">
                  <c:v>11.21</c:v>
                </c:pt>
                <c:pt idx="6537">
                  <c:v>173.24</c:v>
                </c:pt>
                <c:pt idx="6538">
                  <c:v>44</c:v>
                </c:pt>
                <c:pt idx="6539">
                  <c:v>38.69</c:v>
                </c:pt>
                <c:pt idx="6540">
                  <c:v>53.74</c:v>
                </c:pt>
                <c:pt idx="6541">
                  <c:v>19.39</c:v>
                </c:pt>
                <c:pt idx="6542">
                  <c:v>102.27</c:v>
                </c:pt>
                <c:pt idx="6543">
                  <c:v>27.9</c:v>
                </c:pt>
                <c:pt idx="6544">
                  <c:v>43.8</c:v>
                </c:pt>
                <c:pt idx="6545">
                  <c:v>112</c:v>
                </c:pt>
                <c:pt idx="6546">
                  <c:v>45.28</c:v>
                </c:pt>
                <c:pt idx="6547">
                  <c:v>37.93</c:v>
                </c:pt>
                <c:pt idx="6548">
                  <c:v>32.82</c:v>
                </c:pt>
                <c:pt idx="6549">
                  <c:v>57.63</c:v>
                </c:pt>
                <c:pt idx="6550">
                  <c:v>2718.51</c:v>
                </c:pt>
                <c:pt idx="6551">
                  <c:v>66.52</c:v>
                </c:pt>
                <c:pt idx="6552">
                  <c:v>36</c:v>
                </c:pt>
                <c:pt idx="6553">
                  <c:v>59</c:v>
                </c:pt>
                <c:pt idx="6554">
                  <c:v>50</c:v>
                </c:pt>
                <c:pt idx="6555">
                  <c:v>44</c:v>
                </c:pt>
                <c:pt idx="6556">
                  <c:v>57.06</c:v>
                </c:pt>
                <c:pt idx="6557">
                  <c:v>26.19</c:v>
                </c:pt>
                <c:pt idx="6558">
                  <c:v>102.56</c:v>
                </c:pt>
                <c:pt idx="6559">
                  <c:v>111</c:v>
                </c:pt>
                <c:pt idx="6560">
                  <c:v>13.72</c:v>
                </c:pt>
                <c:pt idx="6561">
                  <c:v>9.3000000000000007</c:v>
                </c:pt>
                <c:pt idx="6562">
                  <c:v>58.5</c:v>
                </c:pt>
                <c:pt idx="6563">
                  <c:v>25.28</c:v>
                </c:pt>
                <c:pt idx="6564">
                  <c:v>84.05</c:v>
                </c:pt>
                <c:pt idx="6565">
                  <c:v>34.15</c:v>
                </c:pt>
                <c:pt idx="6566">
                  <c:v>84.67</c:v>
                </c:pt>
                <c:pt idx="6567">
                  <c:v>21.92</c:v>
                </c:pt>
                <c:pt idx="6568">
                  <c:v>36</c:v>
                </c:pt>
                <c:pt idx="6569">
                  <c:v>59</c:v>
                </c:pt>
                <c:pt idx="6570">
                  <c:v>50</c:v>
                </c:pt>
                <c:pt idx="6571">
                  <c:v>2308.67</c:v>
                </c:pt>
                <c:pt idx="6572">
                  <c:v>44</c:v>
                </c:pt>
                <c:pt idx="6573">
                  <c:v>14.8</c:v>
                </c:pt>
                <c:pt idx="6574">
                  <c:v>1916</c:v>
                </c:pt>
                <c:pt idx="6575">
                  <c:v>29.84</c:v>
                </c:pt>
                <c:pt idx="6576">
                  <c:v>49.23</c:v>
                </c:pt>
                <c:pt idx="6577">
                  <c:v>15.11</c:v>
                </c:pt>
                <c:pt idx="6578">
                  <c:v>44.2</c:v>
                </c:pt>
                <c:pt idx="6579">
                  <c:v>12.87</c:v>
                </c:pt>
                <c:pt idx="6580">
                  <c:v>124</c:v>
                </c:pt>
                <c:pt idx="6581">
                  <c:v>34.61</c:v>
                </c:pt>
                <c:pt idx="6582">
                  <c:v>26.37</c:v>
                </c:pt>
                <c:pt idx="6583">
                  <c:v>2718.51</c:v>
                </c:pt>
                <c:pt idx="6584">
                  <c:v>15.24</c:v>
                </c:pt>
                <c:pt idx="6585">
                  <c:v>31.95</c:v>
                </c:pt>
                <c:pt idx="6586">
                  <c:v>14.09</c:v>
                </c:pt>
                <c:pt idx="6587">
                  <c:v>21.35</c:v>
                </c:pt>
                <c:pt idx="6588">
                  <c:v>29.16</c:v>
                </c:pt>
                <c:pt idx="6589">
                  <c:v>17.78</c:v>
                </c:pt>
                <c:pt idx="6590">
                  <c:v>157</c:v>
                </c:pt>
                <c:pt idx="6591">
                  <c:v>22.21</c:v>
                </c:pt>
                <c:pt idx="6592">
                  <c:v>60.47</c:v>
                </c:pt>
                <c:pt idx="6593">
                  <c:v>36</c:v>
                </c:pt>
                <c:pt idx="6594">
                  <c:v>59</c:v>
                </c:pt>
                <c:pt idx="6595">
                  <c:v>37.15</c:v>
                </c:pt>
                <c:pt idx="6596">
                  <c:v>50</c:v>
                </c:pt>
                <c:pt idx="6597">
                  <c:v>15</c:v>
                </c:pt>
                <c:pt idx="6598">
                  <c:v>133</c:v>
                </c:pt>
                <c:pt idx="6599">
                  <c:v>120.38</c:v>
                </c:pt>
                <c:pt idx="6600">
                  <c:v>44</c:v>
                </c:pt>
                <c:pt idx="6601">
                  <c:v>46.38</c:v>
                </c:pt>
                <c:pt idx="6602">
                  <c:v>9.06</c:v>
                </c:pt>
                <c:pt idx="6603">
                  <c:v>25.97</c:v>
                </c:pt>
                <c:pt idx="6604">
                  <c:v>6.86</c:v>
                </c:pt>
                <c:pt idx="6605">
                  <c:v>38.67</c:v>
                </c:pt>
                <c:pt idx="6606">
                  <c:v>98.43</c:v>
                </c:pt>
                <c:pt idx="6607">
                  <c:v>110</c:v>
                </c:pt>
                <c:pt idx="6608">
                  <c:v>29.64</c:v>
                </c:pt>
                <c:pt idx="6609">
                  <c:v>27.97</c:v>
                </c:pt>
                <c:pt idx="6610">
                  <c:v>36</c:v>
                </c:pt>
                <c:pt idx="6611">
                  <c:v>59</c:v>
                </c:pt>
                <c:pt idx="6612">
                  <c:v>50</c:v>
                </c:pt>
                <c:pt idx="6613">
                  <c:v>2308.67</c:v>
                </c:pt>
                <c:pt idx="6614">
                  <c:v>37.270000000000003</c:v>
                </c:pt>
                <c:pt idx="6615">
                  <c:v>8.09</c:v>
                </c:pt>
                <c:pt idx="6616">
                  <c:v>9.9</c:v>
                </c:pt>
                <c:pt idx="6617">
                  <c:v>22.86</c:v>
                </c:pt>
                <c:pt idx="6618">
                  <c:v>44</c:v>
                </c:pt>
                <c:pt idx="6619">
                  <c:v>8.91</c:v>
                </c:pt>
                <c:pt idx="6620">
                  <c:v>58.86</c:v>
                </c:pt>
                <c:pt idx="6621">
                  <c:v>30.26</c:v>
                </c:pt>
                <c:pt idx="6622">
                  <c:v>62.15</c:v>
                </c:pt>
                <c:pt idx="6623">
                  <c:v>112</c:v>
                </c:pt>
                <c:pt idx="6624">
                  <c:v>32.56</c:v>
                </c:pt>
                <c:pt idx="6625">
                  <c:v>2718.51</c:v>
                </c:pt>
                <c:pt idx="6626">
                  <c:v>28.15</c:v>
                </c:pt>
                <c:pt idx="6627">
                  <c:v>14.83</c:v>
                </c:pt>
                <c:pt idx="6628">
                  <c:v>6.5</c:v>
                </c:pt>
                <c:pt idx="6629">
                  <c:v>8.42</c:v>
                </c:pt>
                <c:pt idx="6630">
                  <c:v>36.049999999999997</c:v>
                </c:pt>
                <c:pt idx="6631">
                  <c:v>38.67</c:v>
                </c:pt>
                <c:pt idx="6632">
                  <c:v>26.54</c:v>
                </c:pt>
                <c:pt idx="6633">
                  <c:v>27.9</c:v>
                </c:pt>
                <c:pt idx="6634">
                  <c:v>39.1</c:v>
                </c:pt>
                <c:pt idx="6635">
                  <c:v>36</c:v>
                </c:pt>
                <c:pt idx="6636">
                  <c:v>59</c:v>
                </c:pt>
                <c:pt idx="6637">
                  <c:v>50</c:v>
                </c:pt>
                <c:pt idx="6638">
                  <c:v>44</c:v>
                </c:pt>
                <c:pt idx="6639">
                  <c:v>58.08</c:v>
                </c:pt>
                <c:pt idx="6640">
                  <c:v>65.69</c:v>
                </c:pt>
                <c:pt idx="6641">
                  <c:v>18.41</c:v>
                </c:pt>
                <c:pt idx="6642">
                  <c:v>35.880000000000003</c:v>
                </c:pt>
                <c:pt idx="6643">
                  <c:v>95.6</c:v>
                </c:pt>
                <c:pt idx="6644">
                  <c:v>33.79</c:v>
                </c:pt>
                <c:pt idx="6645">
                  <c:v>36</c:v>
                </c:pt>
                <c:pt idx="6646">
                  <c:v>59</c:v>
                </c:pt>
                <c:pt idx="6647">
                  <c:v>111</c:v>
                </c:pt>
                <c:pt idx="6648">
                  <c:v>149.16999999999999</c:v>
                </c:pt>
                <c:pt idx="6649">
                  <c:v>50</c:v>
                </c:pt>
                <c:pt idx="6650">
                  <c:v>30.14</c:v>
                </c:pt>
                <c:pt idx="6651">
                  <c:v>16.149999999999999</c:v>
                </c:pt>
                <c:pt idx="6652">
                  <c:v>58.8</c:v>
                </c:pt>
                <c:pt idx="6653">
                  <c:v>2308.67</c:v>
                </c:pt>
                <c:pt idx="6654">
                  <c:v>34.26</c:v>
                </c:pt>
                <c:pt idx="6655">
                  <c:v>19.03</c:v>
                </c:pt>
                <c:pt idx="6656">
                  <c:v>44</c:v>
                </c:pt>
                <c:pt idx="6657">
                  <c:v>35.06</c:v>
                </c:pt>
                <c:pt idx="6658">
                  <c:v>15.26</c:v>
                </c:pt>
                <c:pt idx="6659">
                  <c:v>2718.51</c:v>
                </c:pt>
                <c:pt idx="6660">
                  <c:v>15.48</c:v>
                </c:pt>
                <c:pt idx="6661">
                  <c:v>124</c:v>
                </c:pt>
                <c:pt idx="6662">
                  <c:v>36</c:v>
                </c:pt>
                <c:pt idx="6663">
                  <c:v>59</c:v>
                </c:pt>
                <c:pt idx="6664">
                  <c:v>50</c:v>
                </c:pt>
                <c:pt idx="6665">
                  <c:v>44</c:v>
                </c:pt>
                <c:pt idx="6666">
                  <c:v>157</c:v>
                </c:pt>
                <c:pt idx="6667">
                  <c:v>133</c:v>
                </c:pt>
                <c:pt idx="6668">
                  <c:v>33.450000000000003</c:v>
                </c:pt>
                <c:pt idx="6669">
                  <c:v>32.67</c:v>
                </c:pt>
                <c:pt idx="6670">
                  <c:v>28.71</c:v>
                </c:pt>
                <c:pt idx="6671">
                  <c:v>45.55</c:v>
                </c:pt>
                <c:pt idx="6672">
                  <c:v>124</c:v>
                </c:pt>
                <c:pt idx="6673">
                  <c:v>65</c:v>
                </c:pt>
                <c:pt idx="6674">
                  <c:v>43</c:v>
                </c:pt>
                <c:pt idx="6675">
                  <c:v>26.13</c:v>
                </c:pt>
                <c:pt idx="6676">
                  <c:v>12.98</c:v>
                </c:pt>
                <c:pt idx="6677">
                  <c:v>15.35</c:v>
                </c:pt>
                <c:pt idx="6678">
                  <c:v>28</c:v>
                </c:pt>
                <c:pt idx="6679">
                  <c:v>80</c:v>
                </c:pt>
                <c:pt idx="6680">
                  <c:v>20</c:v>
                </c:pt>
                <c:pt idx="6681">
                  <c:v>12.66</c:v>
                </c:pt>
                <c:pt idx="6682">
                  <c:v>128</c:v>
                </c:pt>
                <c:pt idx="6683">
                  <c:v>30</c:v>
                </c:pt>
                <c:pt idx="6684">
                  <c:v>29</c:v>
                </c:pt>
                <c:pt idx="6685">
                  <c:v>158</c:v>
                </c:pt>
                <c:pt idx="6686">
                  <c:v>148</c:v>
                </c:pt>
                <c:pt idx="6687">
                  <c:v>65</c:v>
                </c:pt>
                <c:pt idx="6688">
                  <c:v>43</c:v>
                </c:pt>
                <c:pt idx="6689">
                  <c:v>28</c:v>
                </c:pt>
                <c:pt idx="6690">
                  <c:v>20</c:v>
                </c:pt>
                <c:pt idx="6691">
                  <c:v>4054.77</c:v>
                </c:pt>
                <c:pt idx="6692">
                  <c:v>30</c:v>
                </c:pt>
                <c:pt idx="6693">
                  <c:v>29</c:v>
                </c:pt>
                <c:pt idx="6694">
                  <c:v>65</c:v>
                </c:pt>
                <c:pt idx="6695">
                  <c:v>43</c:v>
                </c:pt>
                <c:pt idx="6696">
                  <c:v>83</c:v>
                </c:pt>
                <c:pt idx="6697">
                  <c:v>28</c:v>
                </c:pt>
                <c:pt idx="6698">
                  <c:v>20</c:v>
                </c:pt>
                <c:pt idx="6699">
                  <c:v>30</c:v>
                </c:pt>
                <c:pt idx="6700">
                  <c:v>29</c:v>
                </c:pt>
                <c:pt idx="6701">
                  <c:v>65</c:v>
                </c:pt>
                <c:pt idx="6702">
                  <c:v>43</c:v>
                </c:pt>
                <c:pt idx="6703">
                  <c:v>28</c:v>
                </c:pt>
                <c:pt idx="6704">
                  <c:v>20</c:v>
                </c:pt>
                <c:pt idx="6705">
                  <c:v>4054.77</c:v>
                </c:pt>
                <c:pt idx="6706">
                  <c:v>30</c:v>
                </c:pt>
                <c:pt idx="6707">
                  <c:v>29</c:v>
                </c:pt>
                <c:pt idx="6708">
                  <c:v>65</c:v>
                </c:pt>
                <c:pt idx="6709">
                  <c:v>43</c:v>
                </c:pt>
                <c:pt idx="6710">
                  <c:v>28</c:v>
                </c:pt>
                <c:pt idx="6711">
                  <c:v>124</c:v>
                </c:pt>
                <c:pt idx="6712">
                  <c:v>20</c:v>
                </c:pt>
                <c:pt idx="6713">
                  <c:v>30</c:v>
                </c:pt>
                <c:pt idx="6714">
                  <c:v>29</c:v>
                </c:pt>
                <c:pt idx="6715">
                  <c:v>80</c:v>
                </c:pt>
                <c:pt idx="6716">
                  <c:v>128</c:v>
                </c:pt>
                <c:pt idx="6717">
                  <c:v>65</c:v>
                </c:pt>
                <c:pt idx="6718">
                  <c:v>43</c:v>
                </c:pt>
                <c:pt idx="6719">
                  <c:v>158</c:v>
                </c:pt>
                <c:pt idx="6720">
                  <c:v>28</c:v>
                </c:pt>
                <c:pt idx="6721">
                  <c:v>148</c:v>
                </c:pt>
                <c:pt idx="6722">
                  <c:v>20</c:v>
                </c:pt>
                <c:pt idx="6723">
                  <c:v>4054.77</c:v>
                </c:pt>
                <c:pt idx="6724">
                  <c:v>30</c:v>
                </c:pt>
                <c:pt idx="6725">
                  <c:v>29</c:v>
                </c:pt>
                <c:pt idx="6726">
                  <c:v>367.97</c:v>
                </c:pt>
                <c:pt idx="6727">
                  <c:v>65</c:v>
                </c:pt>
                <c:pt idx="6728">
                  <c:v>43</c:v>
                </c:pt>
                <c:pt idx="6729">
                  <c:v>25.25</c:v>
                </c:pt>
                <c:pt idx="6730">
                  <c:v>28</c:v>
                </c:pt>
                <c:pt idx="6731">
                  <c:v>100.98</c:v>
                </c:pt>
                <c:pt idx="6732">
                  <c:v>52.24</c:v>
                </c:pt>
                <c:pt idx="6733">
                  <c:v>33.19</c:v>
                </c:pt>
                <c:pt idx="6734">
                  <c:v>20</c:v>
                </c:pt>
                <c:pt idx="6735">
                  <c:v>40.64</c:v>
                </c:pt>
                <c:pt idx="6736">
                  <c:v>83</c:v>
                </c:pt>
                <c:pt idx="6737">
                  <c:v>30</c:v>
                </c:pt>
                <c:pt idx="6738">
                  <c:v>29</c:v>
                </c:pt>
                <c:pt idx="6739">
                  <c:v>65</c:v>
                </c:pt>
                <c:pt idx="6740">
                  <c:v>43</c:v>
                </c:pt>
                <c:pt idx="6741">
                  <c:v>28</c:v>
                </c:pt>
                <c:pt idx="6742">
                  <c:v>59.94</c:v>
                </c:pt>
                <c:pt idx="6743">
                  <c:v>20</c:v>
                </c:pt>
                <c:pt idx="6744">
                  <c:v>4054.77</c:v>
                </c:pt>
                <c:pt idx="6745">
                  <c:v>30</c:v>
                </c:pt>
                <c:pt idx="6746">
                  <c:v>29</c:v>
                </c:pt>
                <c:pt idx="6747">
                  <c:v>15.43</c:v>
                </c:pt>
                <c:pt idx="6748">
                  <c:v>10.130000000000001</c:v>
                </c:pt>
                <c:pt idx="6749">
                  <c:v>13.7</c:v>
                </c:pt>
                <c:pt idx="6750">
                  <c:v>12.19</c:v>
                </c:pt>
                <c:pt idx="6751">
                  <c:v>65</c:v>
                </c:pt>
                <c:pt idx="6752">
                  <c:v>16.91</c:v>
                </c:pt>
                <c:pt idx="6753">
                  <c:v>43</c:v>
                </c:pt>
                <c:pt idx="6754">
                  <c:v>39.01</c:v>
                </c:pt>
                <c:pt idx="6755">
                  <c:v>48.12</c:v>
                </c:pt>
                <c:pt idx="6756">
                  <c:v>9.3000000000000007</c:v>
                </c:pt>
                <c:pt idx="6757">
                  <c:v>9.69</c:v>
                </c:pt>
                <c:pt idx="6758">
                  <c:v>102.62</c:v>
                </c:pt>
                <c:pt idx="6759">
                  <c:v>28</c:v>
                </c:pt>
                <c:pt idx="6760">
                  <c:v>45.34</c:v>
                </c:pt>
                <c:pt idx="6761">
                  <c:v>20</c:v>
                </c:pt>
                <c:pt idx="6762">
                  <c:v>30</c:v>
                </c:pt>
                <c:pt idx="6763">
                  <c:v>29</c:v>
                </c:pt>
                <c:pt idx="6764">
                  <c:v>124</c:v>
                </c:pt>
                <c:pt idx="6765">
                  <c:v>34.85</c:v>
                </c:pt>
                <c:pt idx="6766">
                  <c:v>48.99</c:v>
                </c:pt>
                <c:pt idx="6767">
                  <c:v>17.850000000000001</c:v>
                </c:pt>
                <c:pt idx="6768">
                  <c:v>62.46</c:v>
                </c:pt>
                <c:pt idx="6769">
                  <c:v>17.32</c:v>
                </c:pt>
                <c:pt idx="6770">
                  <c:v>6.95</c:v>
                </c:pt>
                <c:pt idx="6771">
                  <c:v>19.41</c:v>
                </c:pt>
                <c:pt idx="6772">
                  <c:v>65</c:v>
                </c:pt>
                <c:pt idx="6773">
                  <c:v>43</c:v>
                </c:pt>
                <c:pt idx="6774">
                  <c:v>80</c:v>
                </c:pt>
                <c:pt idx="6775">
                  <c:v>128</c:v>
                </c:pt>
                <c:pt idx="6776">
                  <c:v>28</c:v>
                </c:pt>
                <c:pt idx="6777">
                  <c:v>20</c:v>
                </c:pt>
                <c:pt idx="6778">
                  <c:v>4054.77</c:v>
                </c:pt>
                <c:pt idx="6779">
                  <c:v>158</c:v>
                </c:pt>
                <c:pt idx="6780">
                  <c:v>30</c:v>
                </c:pt>
                <c:pt idx="6781">
                  <c:v>29</c:v>
                </c:pt>
                <c:pt idx="6782">
                  <c:v>148</c:v>
                </c:pt>
                <c:pt idx="6783">
                  <c:v>20.6</c:v>
                </c:pt>
                <c:pt idx="6784">
                  <c:v>38.909999999999997</c:v>
                </c:pt>
                <c:pt idx="6785">
                  <c:v>14.65</c:v>
                </c:pt>
                <c:pt idx="6786">
                  <c:v>65</c:v>
                </c:pt>
                <c:pt idx="6787">
                  <c:v>32.020000000000003</c:v>
                </c:pt>
                <c:pt idx="6788">
                  <c:v>43</c:v>
                </c:pt>
                <c:pt idx="6789">
                  <c:v>34.99</c:v>
                </c:pt>
                <c:pt idx="6790">
                  <c:v>7.79</c:v>
                </c:pt>
                <c:pt idx="6791">
                  <c:v>21.03</c:v>
                </c:pt>
                <c:pt idx="6792">
                  <c:v>28</c:v>
                </c:pt>
                <c:pt idx="6793">
                  <c:v>15.35</c:v>
                </c:pt>
                <c:pt idx="6794">
                  <c:v>172.47</c:v>
                </c:pt>
                <c:pt idx="6795">
                  <c:v>28.45</c:v>
                </c:pt>
                <c:pt idx="6796">
                  <c:v>23.68</c:v>
                </c:pt>
                <c:pt idx="6797">
                  <c:v>9.4600000000000009</c:v>
                </c:pt>
                <c:pt idx="6798">
                  <c:v>20</c:v>
                </c:pt>
                <c:pt idx="6799">
                  <c:v>30</c:v>
                </c:pt>
                <c:pt idx="6800">
                  <c:v>29</c:v>
                </c:pt>
                <c:pt idx="6801">
                  <c:v>19.38</c:v>
                </c:pt>
                <c:pt idx="6802">
                  <c:v>12.93</c:v>
                </c:pt>
                <c:pt idx="6803">
                  <c:v>22.64</c:v>
                </c:pt>
                <c:pt idx="6804">
                  <c:v>126.47</c:v>
                </c:pt>
                <c:pt idx="6805">
                  <c:v>31.49</c:v>
                </c:pt>
                <c:pt idx="6806">
                  <c:v>83</c:v>
                </c:pt>
                <c:pt idx="6807">
                  <c:v>17.68</c:v>
                </c:pt>
                <c:pt idx="6808">
                  <c:v>86.21</c:v>
                </c:pt>
                <c:pt idx="6809">
                  <c:v>65</c:v>
                </c:pt>
                <c:pt idx="6810">
                  <c:v>43</c:v>
                </c:pt>
                <c:pt idx="6811">
                  <c:v>7.18</c:v>
                </c:pt>
                <c:pt idx="6812">
                  <c:v>30.03</c:v>
                </c:pt>
                <c:pt idx="6813">
                  <c:v>36.97</c:v>
                </c:pt>
                <c:pt idx="6814">
                  <c:v>28</c:v>
                </c:pt>
                <c:pt idx="6815">
                  <c:v>20</c:v>
                </c:pt>
                <c:pt idx="6816">
                  <c:v>4054.77</c:v>
                </c:pt>
                <c:pt idx="6817">
                  <c:v>30</c:v>
                </c:pt>
                <c:pt idx="6818">
                  <c:v>29</c:v>
                </c:pt>
                <c:pt idx="6819">
                  <c:v>16.84</c:v>
                </c:pt>
                <c:pt idx="6820">
                  <c:v>18.09</c:v>
                </c:pt>
                <c:pt idx="6821">
                  <c:v>28.22</c:v>
                </c:pt>
                <c:pt idx="6822">
                  <c:v>9.6300000000000008</c:v>
                </c:pt>
                <c:pt idx="6823">
                  <c:v>65</c:v>
                </c:pt>
                <c:pt idx="6824">
                  <c:v>43</c:v>
                </c:pt>
                <c:pt idx="6825">
                  <c:v>25.49</c:v>
                </c:pt>
                <c:pt idx="6826">
                  <c:v>1771</c:v>
                </c:pt>
                <c:pt idx="6827">
                  <c:v>28</c:v>
                </c:pt>
                <c:pt idx="6828">
                  <c:v>20</c:v>
                </c:pt>
                <c:pt idx="6829">
                  <c:v>31.35</c:v>
                </c:pt>
                <c:pt idx="6830">
                  <c:v>30</c:v>
                </c:pt>
                <c:pt idx="6831">
                  <c:v>29</c:v>
                </c:pt>
                <c:pt idx="6832">
                  <c:v>43.96</c:v>
                </c:pt>
                <c:pt idx="6833">
                  <c:v>31.62</c:v>
                </c:pt>
                <c:pt idx="6834">
                  <c:v>95</c:v>
                </c:pt>
                <c:pt idx="6835">
                  <c:v>33</c:v>
                </c:pt>
                <c:pt idx="6836">
                  <c:v>3328.77</c:v>
                </c:pt>
                <c:pt idx="6837">
                  <c:v>17.3</c:v>
                </c:pt>
                <c:pt idx="6838">
                  <c:v>17</c:v>
                </c:pt>
                <c:pt idx="6839">
                  <c:v>75.010000000000005</c:v>
                </c:pt>
                <c:pt idx="6840">
                  <c:v>54.58</c:v>
                </c:pt>
                <c:pt idx="6841">
                  <c:v>13.05</c:v>
                </c:pt>
                <c:pt idx="6842">
                  <c:v>149.91</c:v>
                </c:pt>
                <c:pt idx="6843">
                  <c:v>31.17</c:v>
                </c:pt>
                <c:pt idx="6844">
                  <c:v>34.83</c:v>
                </c:pt>
                <c:pt idx="6845">
                  <c:v>5.58</c:v>
                </c:pt>
                <c:pt idx="6846">
                  <c:v>31.89</c:v>
                </c:pt>
                <c:pt idx="6847">
                  <c:v>93.99</c:v>
                </c:pt>
                <c:pt idx="6848">
                  <c:v>58.73</c:v>
                </c:pt>
                <c:pt idx="6849">
                  <c:v>1854</c:v>
                </c:pt>
                <c:pt idx="6850">
                  <c:v>40</c:v>
                </c:pt>
                <c:pt idx="6851">
                  <c:v>106</c:v>
                </c:pt>
                <c:pt idx="6852">
                  <c:v>33</c:v>
                </c:pt>
                <c:pt idx="6853">
                  <c:v>136</c:v>
                </c:pt>
                <c:pt idx="6854">
                  <c:v>60.39</c:v>
                </c:pt>
                <c:pt idx="6855">
                  <c:v>40</c:v>
                </c:pt>
                <c:pt idx="6856">
                  <c:v>33</c:v>
                </c:pt>
                <c:pt idx="6857">
                  <c:v>17.420000000000002</c:v>
                </c:pt>
                <c:pt idx="6858">
                  <c:v>3328.77</c:v>
                </c:pt>
                <c:pt idx="6859">
                  <c:v>53.66</c:v>
                </c:pt>
                <c:pt idx="6860">
                  <c:v>24.38</c:v>
                </c:pt>
                <c:pt idx="6861">
                  <c:v>40.79</c:v>
                </c:pt>
                <c:pt idx="6862">
                  <c:v>1348.47</c:v>
                </c:pt>
                <c:pt idx="6863">
                  <c:v>40</c:v>
                </c:pt>
                <c:pt idx="6864">
                  <c:v>33</c:v>
                </c:pt>
                <c:pt idx="6865">
                  <c:v>19.64</c:v>
                </c:pt>
                <c:pt idx="6866">
                  <c:v>74.239999999999995</c:v>
                </c:pt>
                <c:pt idx="6867">
                  <c:v>34.25</c:v>
                </c:pt>
                <c:pt idx="6868">
                  <c:v>74.150000000000006</c:v>
                </c:pt>
                <c:pt idx="6869">
                  <c:v>57.79</c:v>
                </c:pt>
                <c:pt idx="6870">
                  <c:v>30.37</c:v>
                </c:pt>
                <c:pt idx="6871">
                  <c:v>104.04</c:v>
                </c:pt>
                <c:pt idx="6872">
                  <c:v>21.42</c:v>
                </c:pt>
                <c:pt idx="6873">
                  <c:v>7.77</c:v>
                </c:pt>
                <c:pt idx="6874">
                  <c:v>47.82</c:v>
                </c:pt>
                <c:pt idx="6875">
                  <c:v>40</c:v>
                </c:pt>
                <c:pt idx="6876">
                  <c:v>81.459999999999994</c:v>
                </c:pt>
                <c:pt idx="6877">
                  <c:v>107.09</c:v>
                </c:pt>
                <c:pt idx="6878">
                  <c:v>33</c:v>
                </c:pt>
                <c:pt idx="6879">
                  <c:v>3328.77</c:v>
                </c:pt>
                <c:pt idx="6880">
                  <c:v>95</c:v>
                </c:pt>
                <c:pt idx="6881">
                  <c:v>90.62</c:v>
                </c:pt>
                <c:pt idx="6882">
                  <c:v>20.36</c:v>
                </c:pt>
                <c:pt idx="6883">
                  <c:v>4.74</c:v>
                </c:pt>
                <c:pt idx="6884">
                  <c:v>56.06</c:v>
                </c:pt>
                <c:pt idx="6885">
                  <c:v>163.55000000000001</c:v>
                </c:pt>
                <c:pt idx="6886">
                  <c:v>14.46</c:v>
                </c:pt>
                <c:pt idx="6887">
                  <c:v>60.94</c:v>
                </c:pt>
                <c:pt idx="6888">
                  <c:v>28.47</c:v>
                </c:pt>
                <c:pt idx="6889">
                  <c:v>22.42</c:v>
                </c:pt>
                <c:pt idx="6890">
                  <c:v>92.49</c:v>
                </c:pt>
                <c:pt idx="6891">
                  <c:v>32.03</c:v>
                </c:pt>
                <c:pt idx="6892">
                  <c:v>40</c:v>
                </c:pt>
                <c:pt idx="6893">
                  <c:v>169.37</c:v>
                </c:pt>
                <c:pt idx="6894">
                  <c:v>61.49</c:v>
                </c:pt>
                <c:pt idx="6895">
                  <c:v>54.27</c:v>
                </c:pt>
                <c:pt idx="6896">
                  <c:v>33</c:v>
                </c:pt>
                <c:pt idx="6897">
                  <c:v>30.39</c:v>
                </c:pt>
                <c:pt idx="6898">
                  <c:v>21.16</c:v>
                </c:pt>
                <c:pt idx="6899">
                  <c:v>129.61000000000001</c:v>
                </c:pt>
                <c:pt idx="6900">
                  <c:v>89.31</c:v>
                </c:pt>
                <c:pt idx="6901">
                  <c:v>27.13</c:v>
                </c:pt>
                <c:pt idx="6902">
                  <c:v>51.8</c:v>
                </c:pt>
                <c:pt idx="6903">
                  <c:v>40.74</c:v>
                </c:pt>
                <c:pt idx="6904">
                  <c:v>106</c:v>
                </c:pt>
                <c:pt idx="6905">
                  <c:v>40</c:v>
                </c:pt>
                <c:pt idx="6906">
                  <c:v>33</c:v>
                </c:pt>
                <c:pt idx="6907">
                  <c:v>38.409999999999997</c:v>
                </c:pt>
                <c:pt idx="6908">
                  <c:v>14.19</c:v>
                </c:pt>
                <c:pt idx="6909">
                  <c:v>15.88</c:v>
                </c:pt>
                <c:pt idx="6910">
                  <c:v>136</c:v>
                </c:pt>
                <c:pt idx="6911">
                  <c:v>132.24</c:v>
                </c:pt>
                <c:pt idx="6912">
                  <c:v>27.49</c:v>
                </c:pt>
                <c:pt idx="6913">
                  <c:v>3328.77</c:v>
                </c:pt>
                <c:pt idx="6914">
                  <c:v>64.19</c:v>
                </c:pt>
                <c:pt idx="6915">
                  <c:v>113.25</c:v>
                </c:pt>
                <c:pt idx="6916">
                  <c:v>23.09</c:v>
                </c:pt>
                <c:pt idx="6917">
                  <c:v>70.37</c:v>
                </c:pt>
                <c:pt idx="6918">
                  <c:v>42.15</c:v>
                </c:pt>
                <c:pt idx="6919">
                  <c:v>40</c:v>
                </c:pt>
                <c:pt idx="6920">
                  <c:v>132.63</c:v>
                </c:pt>
                <c:pt idx="6921">
                  <c:v>56.91</c:v>
                </c:pt>
                <c:pt idx="6922">
                  <c:v>85.75</c:v>
                </c:pt>
                <c:pt idx="6923">
                  <c:v>33</c:v>
                </c:pt>
                <c:pt idx="6924">
                  <c:v>40</c:v>
                </c:pt>
                <c:pt idx="6925">
                  <c:v>33</c:v>
                </c:pt>
                <c:pt idx="6926">
                  <c:v>3328.77</c:v>
                </c:pt>
                <c:pt idx="6927">
                  <c:v>132.62</c:v>
                </c:pt>
                <c:pt idx="6928">
                  <c:v>64.27</c:v>
                </c:pt>
                <c:pt idx="6929">
                  <c:v>8.89</c:v>
                </c:pt>
                <c:pt idx="6930">
                  <c:v>100.42</c:v>
                </c:pt>
                <c:pt idx="6931">
                  <c:v>148.69999999999999</c:v>
                </c:pt>
                <c:pt idx="6932">
                  <c:v>95</c:v>
                </c:pt>
                <c:pt idx="6933">
                  <c:v>28.02</c:v>
                </c:pt>
                <c:pt idx="6934">
                  <c:v>33.57</c:v>
                </c:pt>
                <c:pt idx="6935">
                  <c:v>40</c:v>
                </c:pt>
                <c:pt idx="6936">
                  <c:v>30.66</c:v>
                </c:pt>
                <c:pt idx="6937">
                  <c:v>33</c:v>
                </c:pt>
                <c:pt idx="6938">
                  <c:v>186.29</c:v>
                </c:pt>
                <c:pt idx="6939">
                  <c:v>41.1</c:v>
                </c:pt>
                <c:pt idx="6940">
                  <c:v>62.45</c:v>
                </c:pt>
                <c:pt idx="6941">
                  <c:v>11.23</c:v>
                </c:pt>
                <c:pt idx="6942">
                  <c:v>36.81</c:v>
                </c:pt>
                <c:pt idx="6943">
                  <c:v>154.56</c:v>
                </c:pt>
                <c:pt idx="6944">
                  <c:v>106</c:v>
                </c:pt>
                <c:pt idx="6945">
                  <c:v>40</c:v>
                </c:pt>
                <c:pt idx="6946">
                  <c:v>33</c:v>
                </c:pt>
                <c:pt idx="6947">
                  <c:v>3328.77</c:v>
                </c:pt>
                <c:pt idx="6948">
                  <c:v>136</c:v>
                </c:pt>
                <c:pt idx="6949">
                  <c:v>40</c:v>
                </c:pt>
                <c:pt idx="6950">
                  <c:v>33</c:v>
                </c:pt>
                <c:pt idx="6951">
                  <c:v>40</c:v>
                </c:pt>
                <c:pt idx="6952">
                  <c:v>33</c:v>
                </c:pt>
                <c:pt idx="6953">
                  <c:v>3328.77</c:v>
                </c:pt>
                <c:pt idx="6954">
                  <c:v>40</c:v>
                </c:pt>
                <c:pt idx="6955">
                  <c:v>33</c:v>
                </c:pt>
                <c:pt idx="6956">
                  <c:v>39</c:v>
                </c:pt>
                <c:pt idx="6957">
                  <c:v>11.57</c:v>
                </c:pt>
                <c:pt idx="6958">
                  <c:v>8.51</c:v>
                </c:pt>
                <c:pt idx="6959">
                  <c:v>3026.95</c:v>
                </c:pt>
                <c:pt idx="6960">
                  <c:v>39</c:v>
                </c:pt>
                <c:pt idx="6961">
                  <c:v>5.76</c:v>
                </c:pt>
                <c:pt idx="6962">
                  <c:v>18.04</c:v>
                </c:pt>
                <c:pt idx="6963">
                  <c:v>13.68</c:v>
                </c:pt>
                <c:pt idx="6964">
                  <c:v>39</c:v>
                </c:pt>
                <c:pt idx="6965">
                  <c:v>24.98</c:v>
                </c:pt>
                <c:pt idx="6966">
                  <c:v>21.65</c:v>
                </c:pt>
                <c:pt idx="6967">
                  <c:v>5.27</c:v>
                </c:pt>
                <c:pt idx="6968">
                  <c:v>39</c:v>
                </c:pt>
                <c:pt idx="6969">
                  <c:v>22.12</c:v>
                </c:pt>
                <c:pt idx="6970">
                  <c:v>39</c:v>
                </c:pt>
                <c:pt idx="6971">
                  <c:v>39</c:v>
                </c:pt>
                <c:pt idx="6972">
                  <c:v>18.98</c:v>
                </c:pt>
                <c:pt idx="6973">
                  <c:v>39</c:v>
                </c:pt>
                <c:pt idx="6974">
                  <c:v>39</c:v>
                </c:pt>
                <c:pt idx="6975">
                  <c:v>10.11</c:v>
                </c:pt>
                <c:pt idx="6976">
                  <c:v>22.92</c:v>
                </c:pt>
                <c:pt idx="6977">
                  <c:v>13.31</c:v>
                </c:pt>
                <c:pt idx="6978">
                  <c:v>7.59</c:v>
                </c:pt>
                <c:pt idx="6979">
                  <c:v>23.76</c:v>
                </c:pt>
                <c:pt idx="6980">
                  <c:v>39</c:v>
                </c:pt>
                <c:pt idx="6981">
                  <c:v>39</c:v>
                </c:pt>
                <c:pt idx="6982">
                  <c:v>3026.95</c:v>
                </c:pt>
                <c:pt idx="6983">
                  <c:v>6.51</c:v>
                </c:pt>
                <c:pt idx="6984">
                  <c:v>14.8</c:v>
                </c:pt>
                <c:pt idx="6985">
                  <c:v>39</c:v>
                </c:pt>
                <c:pt idx="6986">
                  <c:v>33.11</c:v>
                </c:pt>
                <c:pt idx="6987">
                  <c:v>39</c:v>
                </c:pt>
                <c:pt idx="6988">
                  <c:v>39</c:v>
                </c:pt>
                <c:pt idx="6989">
                  <c:v>9.01</c:v>
                </c:pt>
                <c:pt idx="6990">
                  <c:v>7.96</c:v>
                </c:pt>
                <c:pt idx="6991">
                  <c:v>39</c:v>
                </c:pt>
                <c:pt idx="6992">
                  <c:v>11.15</c:v>
                </c:pt>
                <c:pt idx="6993">
                  <c:v>6.49</c:v>
                </c:pt>
                <c:pt idx="6994">
                  <c:v>39</c:v>
                </c:pt>
                <c:pt idx="6995">
                  <c:v>39</c:v>
                </c:pt>
                <c:pt idx="6996">
                  <c:v>14.5</c:v>
                </c:pt>
                <c:pt idx="6997">
                  <c:v>39</c:v>
                </c:pt>
                <c:pt idx="6998">
                  <c:v>39</c:v>
                </c:pt>
                <c:pt idx="6999">
                  <c:v>133.1</c:v>
                </c:pt>
                <c:pt idx="7000">
                  <c:v>3026.95</c:v>
                </c:pt>
                <c:pt idx="7001">
                  <c:v>3026.95</c:v>
                </c:pt>
                <c:pt idx="7002">
                  <c:v>18.34</c:v>
                </c:pt>
                <c:pt idx="7003">
                  <c:v>39</c:v>
                </c:pt>
                <c:pt idx="7004">
                  <c:v>39</c:v>
                </c:pt>
                <c:pt idx="7005">
                  <c:v>39</c:v>
                </c:pt>
                <c:pt idx="7006">
                  <c:v>18.12</c:v>
                </c:pt>
                <c:pt idx="7007">
                  <c:v>39</c:v>
                </c:pt>
                <c:pt idx="7008">
                  <c:v>15.64</c:v>
                </c:pt>
                <c:pt idx="7009">
                  <c:v>22.57</c:v>
                </c:pt>
                <c:pt idx="7010">
                  <c:v>22.89</c:v>
                </c:pt>
                <c:pt idx="7011">
                  <c:v>39</c:v>
                </c:pt>
                <c:pt idx="7012">
                  <c:v>39</c:v>
                </c:pt>
                <c:pt idx="7013">
                  <c:v>39</c:v>
                </c:pt>
                <c:pt idx="7014">
                  <c:v>51.59</c:v>
                </c:pt>
                <c:pt idx="7015">
                  <c:v>45</c:v>
                </c:pt>
                <c:pt idx="7016">
                  <c:v>45.5</c:v>
                </c:pt>
                <c:pt idx="7017">
                  <c:v>159</c:v>
                </c:pt>
                <c:pt idx="7018">
                  <c:v>45</c:v>
                </c:pt>
                <c:pt idx="7019">
                  <c:v>116</c:v>
                </c:pt>
                <c:pt idx="7020">
                  <c:v>1757.81</c:v>
                </c:pt>
                <c:pt idx="7021">
                  <c:v>45</c:v>
                </c:pt>
                <c:pt idx="7022">
                  <c:v>45</c:v>
                </c:pt>
                <c:pt idx="7023">
                  <c:v>1757.81</c:v>
                </c:pt>
                <c:pt idx="7024">
                  <c:v>37.659999999999997</c:v>
                </c:pt>
                <c:pt idx="7025">
                  <c:v>45</c:v>
                </c:pt>
                <c:pt idx="7026">
                  <c:v>39.25</c:v>
                </c:pt>
                <c:pt idx="7027">
                  <c:v>29.5</c:v>
                </c:pt>
                <c:pt idx="7028">
                  <c:v>45</c:v>
                </c:pt>
                <c:pt idx="7029">
                  <c:v>159</c:v>
                </c:pt>
                <c:pt idx="7030">
                  <c:v>116</c:v>
                </c:pt>
                <c:pt idx="7031">
                  <c:v>1757.81</c:v>
                </c:pt>
                <c:pt idx="7032">
                  <c:v>1404</c:v>
                </c:pt>
                <c:pt idx="7033">
                  <c:v>45</c:v>
                </c:pt>
                <c:pt idx="7034">
                  <c:v>45</c:v>
                </c:pt>
                <c:pt idx="7035">
                  <c:v>1757.81</c:v>
                </c:pt>
                <c:pt idx="7036">
                  <c:v>45</c:v>
                </c:pt>
                <c:pt idx="7037">
                  <c:v>179.33</c:v>
                </c:pt>
                <c:pt idx="7038">
                  <c:v>43.13</c:v>
                </c:pt>
                <c:pt idx="7039">
                  <c:v>29.09</c:v>
                </c:pt>
                <c:pt idx="7040">
                  <c:v>45</c:v>
                </c:pt>
                <c:pt idx="7041">
                  <c:v>159</c:v>
                </c:pt>
                <c:pt idx="7042">
                  <c:v>1757.81</c:v>
                </c:pt>
                <c:pt idx="7043">
                  <c:v>116</c:v>
                </c:pt>
                <c:pt idx="7044">
                  <c:v>45</c:v>
                </c:pt>
                <c:pt idx="7045">
                  <c:v>39.119999999999997</c:v>
                </c:pt>
                <c:pt idx="7046">
                  <c:v>31.72</c:v>
                </c:pt>
                <c:pt idx="7047">
                  <c:v>17.920000000000002</c:v>
                </c:pt>
                <c:pt idx="7048">
                  <c:v>235.26</c:v>
                </c:pt>
                <c:pt idx="7049">
                  <c:v>45</c:v>
                </c:pt>
                <c:pt idx="7050">
                  <c:v>1757.81</c:v>
                </c:pt>
                <c:pt idx="7051">
                  <c:v>45</c:v>
                </c:pt>
                <c:pt idx="7052">
                  <c:v>28.37</c:v>
                </c:pt>
                <c:pt idx="7053">
                  <c:v>47.71</c:v>
                </c:pt>
                <c:pt idx="7054">
                  <c:v>27.82</c:v>
                </c:pt>
                <c:pt idx="7055">
                  <c:v>11.3</c:v>
                </c:pt>
                <c:pt idx="7056">
                  <c:v>26.15</c:v>
                </c:pt>
                <c:pt idx="7057">
                  <c:v>49</c:v>
                </c:pt>
                <c:pt idx="7058">
                  <c:v>1099.7</c:v>
                </c:pt>
                <c:pt idx="7059">
                  <c:v>25.75</c:v>
                </c:pt>
                <c:pt idx="7060">
                  <c:v>6.69</c:v>
                </c:pt>
                <c:pt idx="7061">
                  <c:v>8.4499999999999993</c:v>
                </c:pt>
                <c:pt idx="7062">
                  <c:v>24.27</c:v>
                </c:pt>
                <c:pt idx="7063">
                  <c:v>10.31</c:v>
                </c:pt>
                <c:pt idx="7064">
                  <c:v>21.3</c:v>
                </c:pt>
                <c:pt idx="7065">
                  <c:v>1239</c:v>
                </c:pt>
                <c:pt idx="7066">
                  <c:v>49</c:v>
                </c:pt>
                <c:pt idx="7067">
                  <c:v>168</c:v>
                </c:pt>
                <c:pt idx="7068">
                  <c:v>20.54</c:v>
                </c:pt>
                <c:pt idx="7069">
                  <c:v>1099.7</c:v>
                </c:pt>
                <c:pt idx="7070">
                  <c:v>16.41</c:v>
                </c:pt>
                <c:pt idx="7071">
                  <c:v>8.61</c:v>
                </c:pt>
                <c:pt idx="7072">
                  <c:v>101.56</c:v>
                </c:pt>
                <c:pt idx="7073">
                  <c:v>95.67</c:v>
                </c:pt>
                <c:pt idx="7074">
                  <c:v>198.5</c:v>
                </c:pt>
                <c:pt idx="7075">
                  <c:v>17.7</c:v>
                </c:pt>
                <c:pt idx="7076">
                  <c:v>30.55</c:v>
                </c:pt>
                <c:pt idx="7077">
                  <c:v>14.6</c:v>
                </c:pt>
                <c:pt idx="7078">
                  <c:v>6.31</c:v>
                </c:pt>
                <c:pt idx="7079">
                  <c:v>24.42</c:v>
                </c:pt>
                <c:pt idx="7080">
                  <c:v>19.079999999999998</c:v>
                </c:pt>
                <c:pt idx="7081">
                  <c:v>49</c:v>
                </c:pt>
                <c:pt idx="7082">
                  <c:v>18.16</c:v>
                </c:pt>
                <c:pt idx="7083">
                  <c:v>3.1</c:v>
                </c:pt>
                <c:pt idx="7084">
                  <c:v>22.06</c:v>
                </c:pt>
                <c:pt idx="7085">
                  <c:v>18.690000000000001</c:v>
                </c:pt>
                <c:pt idx="7086">
                  <c:v>28.22</c:v>
                </c:pt>
                <c:pt idx="7087">
                  <c:v>1099.7</c:v>
                </c:pt>
                <c:pt idx="7088">
                  <c:v>20.88</c:v>
                </c:pt>
                <c:pt idx="7089">
                  <c:v>49</c:v>
                </c:pt>
                <c:pt idx="7090">
                  <c:v>1099.7</c:v>
                </c:pt>
                <c:pt idx="7091">
                  <c:v>16.600000000000001</c:v>
                </c:pt>
                <c:pt idx="7092">
                  <c:v>31.56</c:v>
                </c:pt>
                <c:pt idx="7093">
                  <c:v>132.58000000000001</c:v>
                </c:pt>
                <c:pt idx="7094">
                  <c:v>14.45</c:v>
                </c:pt>
                <c:pt idx="7095">
                  <c:v>22.52</c:v>
                </c:pt>
                <c:pt idx="7096">
                  <c:v>2.98</c:v>
                </c:pt>
                <c:pt idx="7097">
                  <c:v>13.69</c:v>
                </c:pt>
                <c:pt idx="7098">
                  <c:v>15.84</c:v>
                </c:pt>
                <c:pt idx="7099">
                  <c:v>28.76</c:v>
                </c:pt>
                <c:pt idx="7100">
                  <c:v>21.34</c:v>
                </c:pt>
                <c:pt idx="7101">
                  <c:v>98.97</c:v>
                </c:pt>
                <c:pt idx="7102">
                  <c:v>49</c:v>
                </c:pt>
                <c:pt idx="7103">
                  <c:v>9.33</c:v>
                </c:pt>
                <c:pt idx="7104">
                  <c:v>1099.7</c:v>
                </c:pt>
                <c:pt idx="7105">
                  <c:v>11.04</c:v>
                </c:pt>
                <c:pt idx="7106">
                  <c:v>15.98</c:v>
                </c:pt>
                <c:pt idx="7107">
                  <c:v>11.97</c:v>
                </c:pt>
                <c:pt idx="7108">
                  <c:v>49</c:v>
                </c:pt>
                <c:pt idx="7109">
                  <c:v>48.84</c:v>
                </c:pt>
                <c:pt idx="7110">
                  <c:v>14.83</c:v>
                </c:pt>
                <c:pt idx="7111">
                  <c:v>1099.7</c:v>
                </c:pt>
                <c:pt idx="7112">
                  <c:v>168</c:v>
                </c:pt>
                <c:pt idx="7113">
                  <c:v>49</c:v>
                </c:pt>
                <c:pt idx="7114">
                  <c:v>7.91</c:v>
                </c:pt>
                <c:pt idx="7115">
                  <c:v>15.34</c:v>
                </c:pt>
                <c:pt idx="7116">
                  <c:v>15.84</c:v>
                </c:pt>
                <c:pt idx="7117">
                  <c:v>23.66</c:v>
                </c:pt>
                <c:pt idx="7118">
                  <c:v>32.65</c:v>
                </c:pt>
                <c:pt idx="7119">
                  <c:v>26.28</c:v>
                </c:pt>
                <c:pt idx="7120">
                  <c:v>40.15</c:v>
                </c:pt>
                <c:pt idx="7121">
                  <c:v>7.61</c:v>
                </c:pt>
                <c:pt idx="7122">
                  <c:v>22.22</c:v>
                </c:pt>
                <c:pt idx="7123">
                  <c:v>1099.7</c:v>
                </c:pt>
                <c:pt idx="7124">
                  <c:v>9</c:v>
                </c:pt>
                <c:pt idx="7125">
                  <c:v>6.04</c:v>
                </c:pt>
                <c:pt idx="7126">
                  <c:v>22.66</c:v>
                </c:pt>
                <c:pt idx="7127">
                  <c:v>211.15</c:v>
                </c:pt>
                <c:pt idx="7128">
                  <c:v>17.62</c:v>
                </c:pt>
                <c:pt idx="7129">
                  <c:v>13</c:v>
                </c:pt>
                <c:pt idx="7130">
                  <c:v>9.69</c:v>
                </c:pt>
                <c:pt idx="7131">
                  <c:v>39.17</c:v>
                </c:pt>
                <c:pt idx="7132">
                  <c:v>72.7</c:v>
                </c:pt>
                <c:pt idx="7133">
                  <c:v>9.85</c:v>
                </c:pt>
                <c:pt idx="7134">
                  <c:v>63.49</c:v>
                </c:pt>
                <c:pt idx="7135">
                  <c:v>30.24</c:v>
                </c:pt>
                <c:pt idx="7136">
                  <c:v>19.98</c:v>
                </c:pt>
                <c:pt idx="7137">
                  <c:v>49</c:v>
                </c:pt>
                <c:pt idx="7138">
                  <c:v>32.479999999999997</c:v>
                </c:pt>
                <c:pt idx="7139">
                  <c:v>13.57</c:v>
                </c:pt>
                <c:pt idx="7140">
                  <c:v>21.67</c:v>
                </c:pt>
                <c:pt idx="7141">
                  <c:v>14.56</c:v>
                </c:pt>
                <c:pt idx="7142">
                  <c:v>22.62</c:v>
                </c:pt>
                <c:pt idx="7143">
                  <c:v>21.65</c:v>
                </c:pt>
                <c:pt idx="7144">
                  <c:v>32.14</c:v>
                </c:pt>
                <c:pt idx="7145">
                  <c:v>22.28</c:v>
                </c:pt>
                <c:pt idx="7146">
                  <c:v>22.41</c:v>
                </c:pt>
                <c:pt idx="7147">
                  <c:v>1099.7</c:v>
                </c:pt>
                <c:pt idx="7148">
                  <c:v>27.91</c:v>
                </c:pt>
                <c:pt idx="7149">
                  <c:v>19.53</c:v>
                </c:pt>
                <c:pt idx="7150">
                  <c:v>25.82</c:v>
                </c:pt>
                <c:pt idx="7151">
                  <c:v>34.97</c:v>
                </c:pt>
                <c:pt idx="7152">
                  <c:v>48.47</c:v>
                </c:pt>
                <c:pt idx="7153">
                  <c:v>36.85</c:v>
                </c:pt>
                <c:pt idx="7154">
                  <c:v>14.78</c:v>
                </c:pt>
                <c:pt idx="7155">
                  <c:v>46.91</c:v>
                </c:pt>
                <c:pt idx="7156">
                  <c:v>9.5299999999999994</c:v>
                </c:pt>
                <c:pt idx="7157">
                  <c:v>11.46</c:v>
                </c:pt>
                <c:pt idx="7158">
                  <c:v>19.8</c:v>
                </c:pt>
                <c:pt idx="7159">
                  <c:v>17.79</c:v>
                </c:pt>
                <c:pt idx="7160">
                  <c:v>49</c:v>
                </c:pt>
                <c:pt idx="7161">
                  <c:v>20.53</c:v>
                </c:pt>
                <c:pt idx="7162">
                  <c:v>817</c:v>
                </c:pt>
                <c:pt idx="7163">
                  <c:v>1099.7</c:v>
                </c:pt>
                <c:pt idx="7164">
                  <c:v>11.54</c:v>
                </c:pt>
                <c:pt idx="7165">
                  <c:v>5.98</c:v>
                </c:pt>
                <c:pt idx="7166">
                  <c:v>49</c:v>
                </c:pt>
                <c:pt idx="7167">
                  <c:v>9.26</c:v>
                </c:pt>
                <c:pt idx="7168">
                  <c:v>12.09</c:v>
                </c:pt>
                <c:pt idx="7169">
                  <c:v>29.78</c:v>
                </c:pt>
                <c:pt idx="7170">
                  <c:v>25.59</c:v>
                </c:pt>
                <c:pt idx="7171">
                  <c:v>33.130000000000003</c:v>
                </c:pt>
                <c:pt idx="7172">
                  <c:v>20.2</c:v>
                </c:pt>
                <c:pt idx="7173">
                  <c:v>1099.7</c:v>
                </c:pt>
                <c:pt idx="7174">
                  <c:v>168</c:v>
                </c:pt>
                <c:pt idx="7175">
                  <c:v>49</c:v>
                </c:pt>
                <c:pt idx="7176">
                  <c:v>7.84</c:v>
                </c:pt>
                <c:pt idx="7177">
                  <c:v>21.73</c:v>
                </c:pt>
                <c:pt idx="7178">
                  <c:v>13.77</c:v>
                </c:pt>
                <c:pt idx="7179">
                  <c:v>1099.7</c:v>
                </c:pt>
                <c:pt idx="7180">
                  <c:v>21.91</c:v>
                </c:pt>
                <c:pt idx="7181">
                  <c:v>14.73</c:v>
                </c:pt>
                <c:pt idx="7182">
                  <c:v>49</c:v>
                </c:pt>
                <c:pt idx="7183">
                  <c:v>21.19</c:v>
                </c:pt>
                <c:pt idx="7184">
                  <c:v>39.61</c:v>
                </c:pt>
                <c:pt idx="7185">
                  <c:v>1099.7</c:v>
                </c:pt>
                <c:pt idx="7186">
                  <c:v>26.44</c:v>
                </c:pt>
                <c:pt idx="7187">
                  <c:v>31.5</c:v>
                </c:pt>
                <c:pt idx="7188">
                  <c:v>0.1</c:v>
                </c:pt>
                <c:pt idx="7189">
                  <c:v>38.619999999999997</c:v>
                </c:pt>
                <c:pt idx="7190">
                  <c:v>21.45</c:v>
                </c:pt>
                <c:pt idx="7191">
                  <c:v>10.220000000000001</c:v>
                </c:pt>
                <c:pt idx="7192">
                  <c:v>13.42</c:v>
                </c:pt>
                <c:pt idx="7193">
                  <c:v>49</c:v>
                </c:pt>
                <c:pt idx="7194">
                  <c:v>1099.7</c:v>
                </c:pt>
                <c:pt idx="7195">
                  <c:v>195</c:v>
                </c:pt>
                <c:pt idx="7196">
                  <c:v>23.25</c:v>
                </c:pt>
                <c:pt idx="7197">
                  <c:v>7.56</c:v>
                </c:pt>
                <c:pt idx="7198">
                  <c:v>12.16</c:v>
                </c:pt>
                <c:pt idx="7199">
                  <c:v>1928.97</c:v>
                </c:pt>
                <c:pt idx="7200">
                  <c:v>4.7699999999999996</c:v>
                </c:pt>
                <c:pt idx="7201">
                  <c:v>186</c:v>
                </c:pt>
                <c:pt idx="7202">
                  <c:v>55.76</c:v>
                </c:pt>
                <c:pt idx="7203">
                  <c:v>9.8800000000000008</c:v>
                </c:pt>
                <c:pt idx="7204">
                  <c:v>15.59</c:v>
                </c:pt>
                <c:pt idx="7205">
                  <c:v>14.46</c:v>
                </c:pt>
                <c:pt idx="7206">
                  <c:v>1928.97</c:v>
                </c:pt>
                <c:pt idx="7207">
                  <c:v>14.3</c:v>
                </c:pt>
                <c:pt idx="7208">
                  <c:v>21.66</c:v>
                </c:pt>
                <c:pt idx="7209">
                  <c:v>3.55</c:v>
                </c:pt>
                <c:pt idx="7210">
                  <c:v>16.899999999999999</c:v>
                </c:pt>
                <c:pt idx="7211">
                  <c:v>47.83</c:v>
                </c:pt>
                <c:pt idx="7212">
                  <c:v>14.21</c:v>
                </c:pt>
                <c:pt idx="7213">
                  <c:v>195</c:v>
                </c:pt>
                <c:pt idx="7214">
                  <c:v>23.46</c:v>
                </c:pt>
                <c:pt idx="7215">
                  <c:v>15.4</c:v>
                </c:pt>
                <c:pt idx="7216">
                  <c:v>15.07</c:v>
                </c:pt>
                <c:pt idx="7217">
                  <c:v>53.09</c:v>
                </c:pt>
                <c:pt idx="7218">
                  <c:v>6.45</c:v>
                </c:pt>
                <c:pt idx="7219">
                  <c:v>1928.97</c:v>
                </c:pt>
                <c:pt idx="7220">
                  <c:v>12.56</c:v>
                </c:pt>
                <c:pt idx="7221">
                  <c:v>9.1999999999999993</c:v>
                </c:pt>
                <c:pt idx="7222">
                  <c:v>11.34</c:v>
                </c:pt>
                <c:pt idx="7223">
                  <c:v>13.88</c:v>
                </c:pt>
                <c:pt idx="7224">
                  <c:v>24.43</c:v>
                </c:pt>
                <c:pt idx="7225">
                  <c:v>14.24</c:v>
                </c:pt>
                <c:pt idx="7226">
                  <c:v>8.74</c:v>
                </c:pt>
                <c:pt idx="7227">
                  <c:v>186</c:v>
                </c:pt>
                <c:pt idx="7228">
                  <c:v>1928.97</c:v>
                </c:pt>
                <c:pt idx="7229">
                  <c:v>34.36</c:v>
                </c:pt>
                <c:pt idx="7230">
                  <c:v>11.01</c:v>
                </c:pt>
                <c:pt idx="7231">
                  <c:v>18.45</c:v>
                </c:pt>
                <c:pt idx="7232">
                  <c:v>6.38</c:v>
                </c:pt>
                <c:pt idx="7233">
                  <c:v>46.05</c:v>
                </c:pt>
                <c:pt idx="7234">
                  <c:v>7.88</c:v>
                </c:pt>
                <c:pt idx="7235">
                  <c:v>7.66</c:v>
                </c:pt>
                <c:pt idx="7236">
                  <c:v>195</c:v>
                </c:pt>
                <c:pt idx="7237">
                  <c:v>29.07</c:v>
                </c:pt>
                <c:pt idx="7238">
                  <c:v>19.04</c:v>
                </c:pt>
                <c:pt idx="7239">
                  <c:v>13.43</c:v>
                </c:pt>
                <c:pt idx="7240">
                  <c:v>1928.97</c:v>
                </c:pt>
                <c:pt idx="7241">
                  <c:v>10.11</c:v>
                </c:pt>
                <c:pt idx="7242">
                  <c:v>11.57</c:v>
                </c:pt>
                <c:pt idx="7243">
                  <c:v>39.67</c:v>
                </c:pt>
                <c:pt idx="7244">
                  <c:v>186</c:v>
                </c:pt>
                <c:pt idx="7245">
                  <c:v>10.86</c:v>
                </c:pt>
                <c:pt idx="7246">
                  <c:v>14.27</c:v>
                </c:pt>
                <c:pt idx="7247">
                  <c:v>4.49</c:v>
                </c:pt>
                <c:pt idx="7248">
                  <c:v>1928.97</c:v>
                </c:pt>
                <c:pt idx="7249">
                  <c:v>1854</c:v>
                </c:pt>
                <c:pt idx="7250">
                  <c:v>9.2100000000000009</c:v>
                </c:pt>
                <c:pt idx="7251">
                  <c:v>46.36</c:v>
                </c:pt>
                <c:pt idx="7252">
                  <c:v>4.09</c:v>
                </c:pt>
                <c:pt idx="7253">
                  <c:v>31.26</c:v>
                </c:pt>
                <c:pt idx="7254">
                  <c:v>1916.51</c:v>
                </c:pt>
                <c:pt idx="7255">
                  <c:v>11.72</c:v>
                </c:pt>
                <c:pt idx="7256">
                  <c:v>8.19</c:v>
                </c:pt>
                <c:pt idx="7257">
                  <c:v>61.55</c:v>
                </c:pt>
                <c:pt idx="7258">
                  <c:v>15.35</c:v>
                </c:pt>
                <c:pt idx="7259">
                  <c:v>7.59</c:v>
                </c:pt>
                <c:pt idx="7260">
                  <c:v>21.92</c:v>
                </c:pt>
                <c:pt idx="7261">
                  <c:v>188</c:v>
                </c:pt>
                <c:pt idx="7262">
                  <c:v>90</c:v>
                </c:pt>
                <c:pt idx="7263">
                  <c:v>1916.51</c:v>
                </c:pt>
                <c:pt idx="7264">
                  <c:v>96</c:v>
                </c:pt>
                <c:pt idx="7265">
                  <c:v>21.07</c:v>
                </c:pt>
                <c:pt idx="7266">
                  <c:v>8.4</c:v>
                </c:pt>
                <c:pt idx="7267">
                  <c:v>25.52</c:v>
                </c:pt>
                <c:pt idx="7268">
                  <c:v>15.59</c:v>
                </c:pt>
                <c:pt idx="7269">
                  <c:v>24.01</c:v>
                </c:pt>
                <c:pt idx="7270">
                  <c:v>1916.51</c:v>
                </c:pt>
                <c:pt idx="7271">
                  <c:v>10.48</c:v>
                </c:pt>
                <c:pt idx="7272">
                  <c:v>60.64</c:v>
                </c:pt>
                <c:pt idx="7273">
                  <c:v>251.48</c:v>
                </c:pt>
                <c:pt idx="7274">
                  <c:v>16.28</c:v>
                </c:pt>
                <c:pt idx="7275">
                  <c:v>11.41</c:v>
                </c:pt>
                <c:pt idx="7276">
                  <c:v>12.42</c:v>
                </c:pt>
                <c:pt idx="7277">
                  <c:v>106.41</c:v>
                </c:pt>
                <c:pt idx="7278">
                  <c:v>188</c:v>
                </c:pt>
                <c:pt idx="7279">
                  <c:v>19.829999999999998</c:v>
                </c:pt>
                <c:pt idx="7280">
                  <c:v>1916.51</c:v>
                </c:pt>
                <c:pt idx="7281">
                  <c:v>90</c:v>
                </c:pt>
                <c:pt idx="7282">
                  <c:v>25.72</c:v>
                </c:pt>
                <c:pt idx="7283">
                  <c:v>6.43</c:v>
                </c:pt>
                <c:pt idx="7284">
                  <c:v>1270.49</c:v>
                </c:pt>
                <c:pt idx="7285">
                  <c:v>20.55</c:v>
                </c:pt>
                <c:pt idx="7286">
                  <c:v>96</c:v>
                </c:pt>
                <c:pt idx="7287">
                  <c:v>1916.51</c:v>
                </c:pt>
                <c:pt idx="7288">
                  <c:v>12.77</c:v>
                </c:pt>
                <c:pt idx="7289">
                  <c:v>26.93</c:v>
                </c:pt>
                <c:pt idx="7290">
                  <c:v>18.940000000000001</c:v>
                </c:pt>
                <c:pt idx="7291">
                  <c:v>8.99</c:v>
                </c:pt>
                <c:pt idx="7292">
                  <c:v>11.76</c:v>
                </c:pt>
                <c:pt idx="7293">
                  <c:v>26.99</c:v>
                </c:pt>
                <c:pt idx="7294">
                  <c:v>9.77</c:v>
                </c:pt>
                <c:pt idx="7295">
                  <c:v>15.29</c:v>
                </c:pt>
                <c:pt idx="7296">
                  <c:v>95.86</c:v>
                </c:pt>
                <c:pt idx="7297">
                  <c:v>24.14</c:v>
                </c:pt>
                <c:pt idx="7298">
                  <c:v>25.75</c:v>
                </c:pt>
                <c:pt idx="7299">
                  <c:v>11.08</c:v>
                </c:pt>
                <c:pt idx="7300">
                  <c:v>42.63</c:v>
                </c:pt>
                <c:pt idx="7301">
                  <c:v>46.96</c:v>
                </c:pt>
                <c:pt idx="7302">
                  <c:v>47.01</c:v>
                </c:pt>
                <c:pt idx="7303">
                  <c:v>1271.46</c:v>
                </c:pt>
                <c:pt idx="7304">
                  <c:v>12.24</c:v>
                </c:pt>
                <c:pt idx="7305">
                  <c:v>6.73</c:v>
                </c:pt>
                <c:pt idx="7306">
                  <c:v>17.489999999999998</c:v>
                </c:pt>
                <c:pt idx="7307">
                  <c:v>54.8</c:v>
                </c:pt>
                <c:pt idx="7308">
                  <c:v>13.76</c:v>
                </c:pt>
                <c:pt idx="7309">
                  <c:v>1916.51</c:v>
                </c:pt>
                <c:pt idx="7310">
                  <c:v>53.13</c:v>
                </c:pt>
                <c:pt idx="7311">
                  <c:v>12.3</c:v>
                </c:pt>
                <c:pt idx="7312">
                  <c:v>27.54</c:v>
                </c:pt>
                <c:pt idx="7313">
                  <c:v>103.56</c:v>
                </c:pt>
                <c:pt idx="7314">
                  <c:v>188</c:v>
                </c:pt>
                <c:pt idx="7315">
                  <c:v>90</c:v>
                </c:pt>
                <c:pt idx="7316">
                  <c:v>46.46</c:v>
                </c:pt>
                <c:pt idx="7317">
                  <c:v>4.57</c:v>
                </c:pt>
                <c:pt idx="7318">
                  <c:v>32.42</c:v>
                </c:pt>
                <c:pt idx="7319">
                  <c:v>12.53</c:v>
                </c:pt>
                <c:pt idx="7320">
                  <c:v>28.47</c:v>
                </c:pt>
                <c:pt idx="7321">
                  <c:v>96</c:v>
                </c:pt>
                <c:pt idx="7322">
                  <c:v>30.75</c:v>
                </c:pt>
                <c:pt idx="7323">
                  <c:v>6.67</c:v>
                </c:pt>
                <c:pt idx="7324">
                  <c:v>9.0399999999999991</c:v>
                </c:pt>
                <c:pt idx="7325">
                  <c:v>15.09</c:v>
                </c:pt>
                <c:pt idx="7326">
                  <c:v>25.99</c:v>
                </c:pt>
                <c:pt idx="7327">
                  <c:v>11.97</c:v>
                </c:pt>
                <c:pt idx="7328">
                  <c:v>23.55</c:v>
                </c:pt>
                <c:pt idx="7329">
                  <c:v>20.18</c:v>
                </c:pt>
                <c:pt idx="7330">
                  <c:v>3.28</c:v>
                </c:pt>
                <c:pt idx="7331">
                  <c:v>13.75</c:v>
                </c:pt>
                <c:pt idx="7332">
                  <c:v>26.45</c:v>
                </c:pt>
                <c:pt idx="7333">
                  <c:v>7.34</c:v>
                </c:pt>
                <c:pt idx="7334">
                  <c:v>15.09</c:v>
                </c:pt>
                <c:pt idx="7335">
                  <c:v>37</c:v>
                </c:pt>
                <c:pt idx="7336">
                  <c:v>9.25</c:v>
                </c:pt>
                <c:pt idx="7337">
                  <c:v>990.55</c:v>
                </c:pt>
                <c:pt idx="7338">
                  <c:v>31</c:v>
                </c:pt>
                <c:pt idx="7339">
                  <c:v>727.84</c:v>
                </c:pt>
                <c:pt idx="7340">
                  <c:v>8.7200000000000006</c:v>
                </c:pt>
                <c:pt idx="7341">
                  <c:v>60.38</c:v>
                </c:pt>
                <c:pt idx="7342">
                  <c:v>11.92</c:v>
                </c:pt>
                <c:pt idx="7343">
                  <c:v>9.39</c:v>
                </c:pt>
                <c:pt idx="7344">
                  <c:v>5.08</c:v>
                </c:pt>
                <c:pt idx="7345">
                  <c:v>15.73</c:v>
                </c:pt>
                <c:pt idx="7346">
                  <c:v>12.87</c:v>
                </c:pt>
                <c:pt idx="7347">
                  <c:v>3.15</c:v>
                </c:pt>
                <c:pt idx="7348">
                  <c:v>9.2100000000000009</c:v>
                </c:pt>
                <c:pt idx="7349">
                  <c:v>13.9</c:v>
                </c:pt>
                <c:pt idx="7350">
                  <c:v>10.83</c:v>
                </c:pt>
                <c:pt idx="7351">
                  <c:v>37</c:v>
                </c:pt>
                <c:pt idx="7352">
                  <c:v>990.55</c:v>
                </c:pt>
                <c:pt idx="7353">
                  <c:v>31</c:v>
                </c:pt>
                <c:pt idx="7354">
                  <c:v>1.52</c:v>
                </c:pt>
                <c:pt idx="7355">
                  <c:v>15.94</c:v>
                </c:pt>
                <c:pt idx="7356">
                  <c:v>10.86</c:v>
                </c:pt>
                <c:pt idx="7357">
                  <c:v>18</c:v>
                </c:pt>
                <c:pt idx="7358">
                  <c:v>17</c:v>
                </c:pt>
                <c:pt idx="7359">
                  <c:v>6.08</c:v>
                </c:pt>
                <c:pt idx="7360">
                  <c:v>14.61</c:v>
                </c:pt>
                <c:pt idx="7361">
                  <c:v>13.89</c:v>
                </c:pt>
                <c:pt idx="7362">
                  <c:v>37</c:v>
                </c:pt>
                <c:pt idx="7363">
                  <c:v>990.55</c:v>
                </c:pt>
                <c:pt idx="7364">
                  <c:v>31</c:v>
                </c:pt>
                <c:pt idx="7365">
                  <c:v>3.71</c:v>
                </c:pt>
                <c:pt idx="7366">
                  <c:v>5.83</c:v>
                </c:pt>
                <c:pt idx="7367">
                  <c:v>15.6</c:v>
                </c:pt>
                <c:pt idx="7368">
                  <c:v>8.5</c:v>
                </c:pt>
                <c:pt idx="7369">
                  <c:v>18.13</c:v>
                </c:pt>
                <c:pt idx="7370">
                  <c:v>8.8800000000000008</c:v>
                </c:pt>
                <c:pt idx="7371">
                  <c:v>6</c:v>
                </c:pt>
                <c:pt idx="7372">
                  <c:v>31.11</c:v>
                </c:pt>
                <c:pt idx="7373">
                  <c:v>22.86</c:v>
                </c:pt>
                <c:pt idx="7374">
                  <c:v>8.6999999999999993</c:v>
                </c:pt>
                <c:pt idx="7375">
                  <c:v>31.27</c:v>
                </c:pt>
                <c:pt idx="7376">
                  <c:v>8.67</c:v>
                </c:pt>
                <c:pt idx="7377">
                  <c:v>22.34</c:v>
                </c:pt>
                <c:pt idx="7378">
                  <c:v>37</c:v>
                </c:pt>
                <c:pt idx="7379">
                  <c:v>990.55</c:v>
                </c:pt>
                <c:pt idx="7380">
                  <c:v>31</c:v>
                </c:pt>
                <c:pt idx="7381">
                  <c:v>15.45</c:v>
                </c:pt>
                <c:pt idx="7382">
                  <c:v>3.86</c:v>
                </c:pt>
                <c:pt idx="7383">
                  <c:v>7.93</c:v>
                </c:pt>
                <c:pt idx="7384">
                  <c:v>3.14</c:v>
                </c:pt>
                <c:pt idx="7385">
                  <c:v>7.49</c:v>
                </c:pt>
                <c:pt idx="7386">
                  <c:v>6.18</c:v>
                </c:pt>
                <c:pt idx="7387">
                  <c:v>51.51</c:v>
                </c:pt>
                <c:pt idx="7388">
                  <c:v>12.11</c:v>
                </c:pt>
                <c:pt idx="7389">
                  <c:v>10.29</c:v>
                </c:pt>
                <c:pt idx="7390">
                  <c:v>3.45</c:v>
                </c:pt>
                <c:pt idx="7391">
                  <c:v>94.88</c:v>
                </c:pt>
                <c:pt idx="7392">
                  <c:v>9.98</c:v>
                </c:pt>
                <c:pt idx="7393">
                  <c:v>37</c:v>
                </c:pt>
                <c:pt idx="7394">
                  <c:v>23.46</c:v>
                </c:pt>
                <c:pt idx="7395">
                  <c:v>11.43</c:v>
                </c:pt>
                <c:pt idx="7396">
                  <c:v>16.329999999999998</c:v>
                </c:pt>
                <c:pt idx="7397">
                  <c:v>990.55</c:v>
                </c:pt>
                <c:pt idx="7398">
                  <c:v>31</c:v>
                </c:pt>
                <c:pt idx="7399">
                  <c:v>11.12</c:v>
                </c:pt>
                <c:pt idx="7400">
                  <c:v>5.52</c:v>
                </c:pt>
                <c:pt idx="7401">
                  <c:v>4.91</c:v>
                </c:pt>
                <c:pt idx="7402">
                  <c:v>12.99</c:v>
                </c:pt>
                <c:pt idx="7403">
                  <c:v>13.33</c:v>
                </c:pt>
                <c:pt idx="7404">
                  <c:v>23.95</c:v>
                </c:pt>
                <c:pt idx="7405">
                  <c:v>7.81</c:v>
                </c:pt>
                <c:pt idx="7406">
                  <c:v>190.28</c:v>
                </c:pt>
                <c:pt idx="7407">
                  <c:v>37</c:v>
                </c:pt>
                <c:pt idx="7408">
                  <c:v>7.24</c:v>
                </c:pt>
                <c:pt idx="7409">
                  <c:v>10.5</c:v>
                </c:pt>
                <c:pt idx="7410">
                  <c:v>6.02</c:v>
                </c:pt>
                <c:pt idx="7411">
                  <c:v>6.08</c:v>
                </c:pt>
                <c:pt idx="7412">
                  <c:v>2.41</c:v>
                </c:pt>
                <c:pt idx="7413">
                  <c:v>990.55</c:v>
                </c:pt>
                <c:pt idx="7414">
                  <c:v>31</c:v>
                </c:pt>
                <c:pt idx="7415">
                  <c:v>10.56</c:v>
                </c:pt>
                <c:pt idx="7416">
                  <c:v>15.36</c:v>
                </c:pt>
                <c:pt idx="7417">
                  <c:v>16.239999999999998</c:v>
                </c:pt>
                <c:pt idx="7418">
                  <c:v>8.17</c:v>
                </c:pt>
                <c:pt idx="7419">
                  <c:v>18.61</c:v>
                </c:pt>
                <c:pt idx="7420">
                  <c:v>13.36</c:v>
                </c:pt>
                <c:pt idx="7421">
                  <c:v>7.37</c:v>
                </c:pt>
                <c:pt idx="7422">
                  <c:v>25.55</c:v>
                </c:pt>
                <c:pt idx="7423">
                  <c:v>9.41</c:v>
                </c:pt>
                <c:pt idx="7424">
                  <c:v>7.36</c:v>
                </c:pt>
                <c:pt idx="7425">
                  <c:v>16.010000000000002</c:v>
                </c:pt>
                <c:pt idx="7426">
                  <c:v>12.35</c:v>
                </c:pt>
                <c:pt idx="7427">
                  <c:v>14.78</c:v>
                </c:pt>
                <c:pt idx="7428">
                  <c:v>37</c:v>
                </c:pt>
                <c:pt idx="7429">
                  <c:v>4.87</c:v>
                </c:pt>
                <c:pt idx="7430">
                  <c:v>990.55</c:v>
                </c:pt>
                <c:pt idx="7431">
                  <c:v>31</c:v>
                </c:pt>
                <c:pt idx="7432">
                  <c:v>9.5399999999999991</c:v>
                </c:pt>
                <c:pt idx="7433">
                  <c:v>9.75</c:v>
                </c:pt>
                <c:pt idx="7434">
                  <c:v>47.8</c:v>
                </c:pt>
                <c:pt idx="7435">
                  <c:v>7.61</c:v>
                </c:pt>
                <c:pt idx="7436">
                  <c:v>37</c:v>
                </c:pt>
                <c:pt idx="7437">
                  <c:v>990.55</c:v>
                </c:pt>
                <c:pt idx="7438">
                  <c:v>31</c:v>
                </c:pt>
                <c:pt idx="7439">
                  <c:v>37</c:v>
                </c:pt>
                <c:pt idx="7440">
                  <c:v>990.55</c:v>
                </c:pt>
                <c:pt idx="7441">
                  <c:v>18.79</c:v>
                </c:pt>
                <c:pt idx="7442">
                  <c:v>31</c:v>
                </c:pt>
                <c:pt idx="7443">
                  <c:v>17.920000000000002</c:v>
                </c:pt>
                <c:pt idx="7444">
                  <c:v>89.74</c:v>
                </c:pt>
                <c:pt idx="7445">
                  <c:v>17.64</c:v>
                </c:pt>
                <c:pt idx="7446">
                  <c:v>43.9</c:v>
                </c:pt>
                <c:pt idx="7447">
                  <c:v>9.34</c:v>
                </c:pt>
                <c:pt idx="7448">
                  <c:v>9.57</c:v>
                </c:pt>
                <c:pt idx="7449">
                  <c:v>15.79</c:v>
                </c:pt>
                <c:pt idx="7450">
                  <c:v>10.99</c:v>
                </c:pt>
                <c:pt idx="7451">
                  <c:v>12.13</c:v>
                </c:pt>
                <c:pt idx="7452">
                  <c:v>190.82</c:v>
                </c:pt>
                <c:pt idx="7453">
                  <c:v>38.54</c:v>
                </c:pt>
                <c:pt idx="7454">
                  <c:v>58.9</c:v>
                </c:pt>
                <c:pt idx="7455">
                  <c:v>9.39</c:v>
                </c:pt>
                <c:pt idx="7456">
                  <c:v>37</c:v>
                </c:pt>
                <c:pt idx="7457">
                  <c:v>990.55</c:v>
                </c:pt>
                <c:pt idx="7458">
                  <c:v>31</c:v>
                </c:pt>
                <c:pt idx="7459">
                  <c:v>23.18</c:v>
                </c:pt>
                <c:pt idx="7460">
                  <c:v>61.17</c:v>
                </c:pt>
                <c:pt idx="7461">
                  <c:v>22.12</c:v>
                </c:pt>
                <c:pt idx="7462">
                  <c:v>18.260000000000002</c:v>
                </c:pt>
                <c:pt idx="7463">
                  <c:v>37</c:v>
                </c:pt>
                <c:pt idx="7464">
                  <c:v>5.62</c:v>
                </c:pt>
                <c:pt idx="7465">
                  <c:v>3.08</c:v>
                </c:pt>
                <c:pt idx="7466">
                  <c:v>990.55</c:v>
                </c:pt>
                <c:pt idx="7467">
                  <c:v>31</c:v>
                </c:pt>
                <c:pt idx="7468">
                  <c:v>17.54</c:v>
                </c:pt>
                <c:pt idx="7469">
                  <c:v>14.1</c:v>
                </c:pt>
                <c:pt idx="7470">
                  <c:v>7.26</c:v>
                </c:pt>
                <c:pt idx="7471">
                  <c:v>37</c:v>
                </c:pt>
                <c:pt idx="7472">
                  <c:v>990.55</c:v>
                </c:pt>
                <c:pt idx="7473">
                  <c:v>31</c:v>
                </c:pt>
                <c:pt idx="7474">
                  <c:v>17.05</c:v>
                </c:pt>
                <c:pt idx="7475">
                  <c:v>31.86</c:v>
                </c:pt>
                <c:pt idx="7476">
                  <c:v>15.33</c:v>
                </c:pt>
                <c:pt idx="7477">
                  <c:v>11</c:v>
                </c:pt>
                <c:pt idx="7478">
                  <c:v>14.37</c:v>
                </c:pt>
                <c:pt idx="7479">
                  <c:v>7.17</c:v>
                </c:pt>
                <c:pt idx="7480">
                  <c:v>19.7</c:v>
                </c:pt>
                <c:pt idx="7481">
                  <c:v>43.89</c:v>
                </c:pt>
                <c:pt idx="7482">
                  <c:v>8.32</c:v>
                </c:pt>
                <c:pt idx="7483">
                  <c:v>6.13</c:v>
                </c:pt>
                <c:pt idx="7484">
                  <c:v>4.72</c:v>
                </c:pt>
                <c:pt idx="7485">
                  <c:v>67.52</c:v>
                </c:pt>
                <c:pt idx="7486">
                  <c:v>37</c:v>
                </c:pt>
                <c:pt idx="7487">
                  <c:v>19.18</c:v>
                </c:pt>
                <c:pt idx="7488">
                  <c:v>15.64</c:v>
                </c:pt>
                <c:pt idx="7489">
                  <c:v>10.15</c:v>
                </c:pt>
                <c:pt idx="7490">
                  <c:v>990.55</c:v>
                </c:pt>
                <c:pt idx="7491">
                  <c:v>31</c:v>
                </c:pt>
                <c:pt idx="7492">
                  <c:v>13.69</c:v>
                </c:pt>
                <c:pt idx="7493">
                  <c:v>5.55</c:v>
                </c:pt>
                <c:pt idx="7494">
                  <c:v>9.56</c:v>
                </c:pt>
                <c:pt idx="7495">
                  <c:v>3.86</c:v>
                </c:pt>
                <c:pt idx="7496">
                  <c:v>5.42</c:v>
                </c:pt>
                <c:pt idx="7497">
                  <c:v>13.62</c:v>
                </c:pt>
                <c:pt idx="7498">
                  <c:v>13.66</c:v>
                </c:pt>
                <c:pt idx="7499">
                  <c:v>9.9</c:v>
                </c:pt>
                <c:pt idx="7500">
                  <c:v>983.36</c:v>
                </c:pt>
                <c:pt idx="7501">
                  <c:v>36</c:v>
                </c:pt>
                <c:pt idx="7502">
                  <c:v>17.04</c:v>
                </c:pt>
                <c:pt idx="7503">
                  <c:v>51.24</c:v>
                </c:pt>
                <c:pt idx="7504">
                  <c:v>28.51</c:v>
                </c:pt>
                <c:pt idx="7505">
                  <c:v>15.95</c:v>
                </c:pt>
                <c:pt idx="7506">
                  <c:v>263.44</c:v>
                </c:pt>
                <c:pt idx="7507">
                  <c:v>32.799999999999997</c:v>
                </c:pt>
                <c:pt idx="7508">
                  <c:v>30.6</c:v>
                </c:pt>
                <c:pt idx="7509">
                  <c:v>29.96</c:v>
                </c:pt>
                <c:pt idx="7510">
                  <c:v>16.68</c:v>
                </c:pt>
                <c:pt idx="7511">
                  <c:v>1909.04</c:v>
                </c:pt>
                <c:pt idx="7512">
                  <c:v>38.630000000000003</c:v>
                </c:pt>
                <c:pt idx="7513">
                  <c:v>37</c:v>
                </c:pt>
                <c:pt idx="7514">
                  <c:v>52</c:v>
                </c:pt>
                <c:pt idx="7515">
                  <c:v>1757.82</c:v>
                </c:pt>
                <c:pt idx="7516">
                  <c:v>158</c:v>
                </c:pt>
                <c:pt idx="7517">
                  <c:v>983.36</c:v>
                </c:pt>
                <c:pt idx="7518">
                  <c:v>20.65</c:v>
                </c:pt>
                <c:pt idx="7519">
                  <c:v>17.649999999999999</c:v>
                </c:pt>
                <c:pt idx="7520">
                  <c:v>36</c:v>
                </c:pt>
                <c:pt idx="7521">
                  <c:v>73</c:v>
                </c:pt>
                <c:pt idx="7522">
                  <c:v>37</c:v>
                </c:pt>
                <c:pt idx="7523">
                  <c:v>29.64</c:v>
                </c:pt>
                <c:pt idx="7524">
                  <c:v>26.02</c:v>
                </c:pt>
                <c:pt idx="7525">
                  <c:v>15.92</c:v>
                </c:pt>
                <c:pt idx="7526">
                  <c:v>983.36</c:v>
                </c:pt>
                <c:pt idx="7527">
                  <c:v>36</c:v>
                </c:pt>
                <c:pt idx="7528">
                  <c:v>17.940000000000001</c:v>
                </c:pt>
                <c:pt idx="7529">
                  <c:v>16.96</c:v>
                </c:pt>
                <c:pt idx="7530">
                  <c:v>35.380000000000003</c:v>
                </c:pt>
                <c:pt idx="7531">
                  <c:v>37</c:v>
                </c:pt>
                <c:pt idx="7532">
                  <c:v>89</c:v>
                </c:pt>
                <c:pt idx="7533">
                  <c:v>1757.82</c:v>
                </c:pt>
                <c:pt idx="7534">
                  <c:v>983.36</c:v>
                </c:pt>
                <c:pt idx="7535">
                  <c:v>36</c:v>
                </c:pt>
                <c:pt idx="7536">
                  <c:v>151</c:v>
                </c:pt>
                <c:pt idx="7537">
                  <c:v>37</c:v>
                </c:pt>
                <c:pt idx="7538">
                  <c:v>168</c:v>
                </c:pt>
                <c:pt idx="7539">
                  <c:v>983.36</c:v>
                </c:pt>
                <c:pt idx="7540">
                  <c:v>36</c:v>
                </c:pt>
                <c:pt idx="7541">
                  <c:v>37</c:v>
                </c:pt>
                <c:pt idx="7542">
                  <c:v>1757.82</c:v>
                </c:pt>
                <c:pt idx="7543">
                  <c:v>983.36</c:v>
                </c:pt>
                <c:pt idx="7544">
                  <c:v>36</c:v>
                </c:pt>
                <c:pt idx="7545">
                  <c:v>22.66</c:v>
                </c:pt>
                <c:pt idx="7546">
                  <c:v>17.149999999999999</c:v>
                </c:pt>
                <c:pt idx="7547">
                  <c:v>80.19</c:v>
                </c:pt>
                <c:pt idx="7548">
                  <c:v>158</c:v>
                </c:pt>
                <c:pt idx="7549">
                  <c:v>37</c:v>
                </c:pt>
                <c:pt idx="7550">
                  <c:v>73</c:v>
                </c:pt>
                <c:pt idx="7551">
                  <c:v>983.36</c:v>
                </c:pt>
                <c:pt idx="7552">
                  <c:v>36</c:v>
                </c:pt>
                <c:pt idx="7553">
                  <c:v>37</c:v>
                </c:pt>
                <c:pt idx="7554">
                  <c:v>16.260000000000002</c:v>
                </c:pt>
                <c:pt idx="7555">
                  <c:v>31.87</c:v>
                </c:pt>
                <c:pt idx="7556">
                  <c:v>1757.82</c:v>
                </c:pt>
                <c:pt idx="7557">
                  <c:v>983.36</c:v>
                </c:pt>
                <c:pt idx="7558">
                  <c:v>36</c:v>
                </c:pt>
                <c:pt idx="7559">
                  <c:v>89</c:v>
                </c:pt>
                <c:pt idx="7560">
                  <c:v>32.75</c:v>
                </c:pt>
                <c:pt idx="7561">
                  <c:v>17.53</c:v>
                </c:pt>
                <c:pt idx="7562">
                  <c:v>39.54</c:v>
                </c:pt>
                <c:pt idx="7563">
                  <c:v>31.14</c:v>
                </c:pt>
                <c:pt idx="7564">
                  <c:v>14.51</c:v>
                </c:pt>
                <c:pt idx="7565">
                  <c:v>107.38</c:v>
                </c:pt>
                <c:pt idx="7566">
                  <c:v>38.24</c:v>
                </c:pt>
                <c:pt idx="7567">
                  <c:v>22.92</c:v>
                </c:pt>
                <c:pt idx="7568">
                  <c:v>37</c:v>
                </c:pt>
                <c:pt idx="7569">
                  <c:v>151</c:v>
                </c:pt>
                <c:pt idx="7570">
                  <c:v>983.36</c:v>
                </c:pt>
                <c:pt idx="7571">
                  <c:v>36</c:v>
                </c:pt>
                <c:pt idx="7572">
                  <c:v>168</c:v>
                </c:pt>
                <c:pt idx="7573">
                  <c:v>37</c:v>
                </c:pt>
                <c:pt idx="7574">
                  <c:v>1757.82</c:v>
                </c:pt>
                <c:pt idx="7575">
                  <c:v>983.36</c:v>
                </c:pt>
                <c:pt idx="7576">
                  <c:v>36</c:v>
                </c:pt>
                <c:pt idx="7577">
                  <c:v>37</c:v>
                </c:pt>
                <c:pt idx="7578">
                  <c:v>158</c:v>
                </c:pt>
                <c:pt idx="7579">
                  <c:v>73</c:v>
                </c:pt>
                <c:pt idx="7580">
                  <c:v>983.36</c:v>
                </c:pt>
                <c:pt idx="7581">
                  <c:v>36</c:v>
                </c:pt>
                <c:pt idx="7582">
                  <c:v>37</c:v>
                </c:pt>
                <c:pt idx="7583">
                  <c:v>1757.82</c:v>
                </c:pt>
                <c:pt idx="7584">
                  <c:v>983.36</c:v>
                </c:pt>
                <c:pt idx="7585">
                  <c:v>36</c:v>
                </c:pt>
                <c:pt idx="7586">
                  <c:v>89</c:v>
                </c:pt>
                <c:pt idx="7587">
                  <c:v>37</c:v>
                </c:pt>
                <c:pt idx="7588">
                  <c:v>151</c:v>
                </c:pt>
                <c:pt idx="7589">
                  <c:v>983.36</c:v>
                </c:pt>
                <c:pt idx="7590">
                  <c:v>36</c:v>
                </c:pt>
                <c:pt idx="7591">
                  <c:v>168</c:v>
                </c:pt>
                <c:pt idx="7592">
                  <c:v>37</c:v>
                </c:pt>
                <c:pt idx="7593">
                  <c:v>1757.82</c:v>
                </c:pt>
                <c:pt idx="7594">
                  <c:v>983.36</c:v>
                </c:pt>
                <c:pt idx="7595">
                  <c:v>36</c:v>
                </c:pt>
                <c:pt idx="7596">
                  <c:v>27</c:v>
                </c:pt>
                <c:pt idx="7597">
                  <c:v>17</c:v>
                </c:pt>
                <c:pt idx="7598">
                  <c:v>33</c:v>
                </c:pt>
                <c:pt idx="7599">
                  <c:v>40</c:v>
                </c:pt>
                <c:pt idx="7600">
                  <c:v>50</c:v>
                </c:pt>
                <c:pt idx="7601">
                  <c:v>54.79</c:v>
                </c:pt>
                <c:pt idx="7602">
                  <c:v>14.08</c:v>
                </c:pt>
                <c:pt idx="7603">
                  <c:v>18.71</c:v>
                </c:pt>
                <c:pt idx="7604">
                  <c:v>27</c:v>
                </c:pt>
                <c:pt idx="7605">
                  <c:v>41.97</c:v>
                </c:pt>
                <c:pt idx="7606">
                  <c:v>2639.76</c:v>
                </c:pt>
                <c:pt idx="7607">
                  <c:v>17</c:v>
                </c:pt>
                <c:pt idx="7608">
                  <c:v>33</c:v>
                </c:pt>
                <c:pt idx="7609">
                  <c:v>40</c:v>
                </c:pt>
                <c:pt idx="7610">
                  <c:v>50</c:v>
                </c:pt>
                <c:pt idx="7611">
                  <c:v>27</c:v>
                </c:pt>
                <c:pt idx="7612">
                  <c:v>17</c:v>
                </c:pt>
                <c:pt idx="7613">
                  <c:v>40</c:v>
                </c:pt>
                <c:pt idx="7614">
                  <c:v>50</c:v>
                </c:pt>
                <c:pt idx="7615">
                  <c:v>27</c:v>
                </c:pt>
                <c:pt idx="7616">
                  <c:v>2639.76</c:v>
                </c:pt>
                <c:pt idx="7617">
                  <c:v>17</c:v>
                </c:pt>
                <c:pt idx="7618">
                  <c:v>33</c:v>
                </c:pt>
                <c:pt idx="7619">
                  <c:v>40</c:v>
                </c:pt>
                <c:pt idx="7620">
                  <c:v>50</c:v>
                </c:pt>
                <c:pt idx="7621">
                  <c:v>27</c:v>
                </c:pt>
                <c:pt idx="7622">
                  <c:v>17</c:v>
                </c:pt>
                <c:pt idx="7623">
                  <c:v>33</c:v>
                </c:pt>
                <c:pt idx="7624">
                  <c:v>40</c:v>
                </c:pt>
                <c:pt idx="7625">
                  <c:v>50</c:v>
                </c:pt>
                <c:pt idx="7626">
                  <c:v>29.76</c:v>
                </c:pt>
                <c:pt idx="7627">
                  <c:v>46.2</c:v>
                </c:pt>
                <c:pt idx="7628">
                  <c:v>8.4600000000000009</c:v>
                </c:pt>
                <c:pt idx="7629">
                  <c:v>27</c:v>
                </c:pt>
                <c:pt idx="7630">
                  <c:v>2639.76</c:v>
                </c:pt>
                <c:pt idx="7631">
                  <c:v>17</c:v>
                </c:pt>
                <c:pt idx="7632">
                  <c:v>33</c:v>
                </c:pt>
                <c:pt idx="7633">
                  <c:v>40</c:v>
                </c:pt>
                <c:pt idx="7634">
                  <c:v>50</c:v>
                </c:pt>
                <c:pt idx="7635">
                  <c:v>27</c:v>
                </c:pt>
                <c:pt idx="7636">
                  <c:v>17</c:v>
                </c:pt>
                <c:pt idx="7637">
                  <c:v>33</c:v>
                </c:pt>
                <c:pt idx="7638">
                  <c:v>40</c:v>
                </c:pt>
                <c:pt idx="7639">
                  <c:v>18.149999999999999</c:v>
                </c:pt>
                <c:pt idx="7640">
                  <c:v>50</c:v>
                </c:pt>
                <c:pt idx="7641">
                  <c:v>27.24</c:v>
                </c:pt>
                <c:pt idx="7642">
                  <c:v>22.28</c:v>
                </c:pt>
                <c:pt idx="7643">
                  <c:v>27</c:v>
                </c:pt>
                <c:pt idx="7644">
                  <c:v>2639.76</c:v>
                </c:pt>
                <c:pt idx="7645">
                  <c:v>17</c:v>
                </c:pt>
                <c:pt idx="7646">
                  <c:v>33</c:v>
                </c:pt>
                <c:pt idx="7647">
                  <c:v>40</c:v>
                </c:pt>
                <c:pt idx="7648">
                  <c:v>50</c:v>
                </c:pt>
                <c:pt idx="7649">
                  <c:v>26.21</c:v>
                </c:pt>
                <c:pt idx="7650">
                  <c:v>27</c:v>
                </c:pt>
                <c:pt idx="7651">
                  <c:v>17</c:v>
                </c:pt>
                <c:pt idx="7652">
                  <c:v>33</c:v>
                </c:pt>
                <c:pt idx="7653">
                  <c:v>40</c:v>
                </c:pt>
                <c:pt idx="7654">
                  <c:v>50</c:v>
                </c:pt>
                <c:pt idx="7655">
                  <c:v>74.099999999999994</c:v>
                </c:pt>
                <c:pt idx="7656">
                  <c:v>27</c:v>
                </c:pt>
                <c:pt idx="7657">
                  <c:v>14.82</c:v>
                </c:pt>
                <c:pt idx="7658">
                  <c:v>2639.76</c:v>
                </c:pt>
                <c:pt idx="7659">
                  <c:v>15.54</c:v>
                </c:pt>
                <c:pt idx="7660">
                  <c:v>17</c:v>
                </c:pt>
                <c:pt idx="7661">
                  <c:v>33</c:v>
                </c:pt>
                <c:pt idx="7662">
                  <c:v>5.49</c:v>
                </c:pt>
                <c:pt idx="7663">
                  <c:v>16.53</c:v>
                </c:pt>
                <c:pt idx="7664">
                  <c:v>40</c:v>
                </c:pt>
                <c:pt idx="7665">
                  <c:v>50</c:v>
                </c:pt>
                <c:pt idx="7666">
                  <c:v>50.96</c:v>
                </c:pt>
                <c:pt idx="7667">
                  <c:v>27</c:v>
                </c:pt>
                <c:pt idx="7668">
                  <c:v>23.67</c:v>
                </c:pt>
                <c:pt idx="7669">
                  <c:v>17</c:v>
                </c:pt>
                <c:pt idx="7670">
                  <c:v>33</c:v>
                </c:pt>
                <c:pt idx="7671">
                  <c:v>40</c:v>
                </c:pt>
                <c:pt idx="7672">
                  <c:v>50</c:v>
                </c:pt>
                <c:pt idx="7673">
                  <c:v>27</c:v>
                </c:pt>
                <c:pt idx="7674">
                  <c:v>2639.76</c:v>
                </c:pt>
                <c:pt idx="7675">
                  <c:v>17</c:v>
                </c:pt>
                <c:pt idx="7676">
                  <c:v>33</c:v>
                </c:pt>
                <c:pt idx="7677">
                  <c:v>40</c:v>
                </c:pt>
                <c:pt idx="7678">
                  <c:v>50</c:v>
                </c:pt>
                <c:pt idx="7679">
                  <c:v>48.16</c:v>
                </c:pt>
                <c:pt idx="7680">
                  <c:v>33.94</c:v>
                </c:pt>
                <c:pt idx="7681">
                  <c:v>27</c:v>
                </c:pt>
                <c:pt idx="7682">
                  <c:v>17</c:v>
                </c:pt>
                <c:pt idx="7683">
                  <c:v>33</c:v>
                </c:pt>
                <c:pt idx="7684">
                  <c:v>40</c:v>
                </c:pt>
                <c:pt idx="7685">
                  <c:v>50</c:v>
                </c:pt>
                <c:pt idx="7686">
                  <c:v>21.76</c:v>
                </c:pt>
                <c:pt idx="7687">
                  <c:v>3.31</c:v>
                </c:pt>
                <c:pt idx="7688">
                  <c:v>27</c:v>
                </c:pt>
                <c:pt idx="7689">
                  <c:v>107.97</c:v>
                </c:pt>
                <c:pt idx="7690">
                  <c:v>38.270000000000003</c:v>
                </c:pt>
                <c:pt idx="7691">
                  <c:v>2639.76</c:v>
                </c:pt>
                <c:pt idx="7692">
                  <c:v>17</c:v>
                </c:pt>
                <c:pt idx="7693">
                  <c:v>150</c:v>
                </c:pt>
                <c:pt idx="7694">
                  <c:v>64.98</c:v>
                </c:pt>
                <c:pt idx="7695">
                  <c:v>28.16</c:v>
                </c:pt>
                <c:pt idx="7696">
                  <c:v>24.47</c:v>
                </c:pt>
                <c:pt idx="7697">
                  <c:v>30.69</c:v>
                </c:pt>
                <c:pt idx="7698">
                  <c:v>17.37</c:v>
                </c:pt>
                <c:pt idx="7699">
                  <c:v>13.19</c:v>
                </c:pt>
                <c:pt idx="7700">
                  <c:v>52.19</c:v>
                </c:pt>
                <c:pt idx="7701">
                  <c:v>26.34</c:v>
                </c:pt>
                <c:pt idx="7702">
                  <c:v>47.76</c:v>
                </c:pt>
                <c:pt idx="7703">
                  <c:v>20</c:v>
                </c:pt>
                <c:pt idx="7704">
                  <c:v>34.93</c:v>
                </c:pt>
                <c:pt idx="7705">
                  <c:v>91</c:v>
                </c:pt>
                <c:pt idx="7706">
                  <c:v>1681.58</c:v>
                </c:pt>
                <c:pt idx="7707">
                  <c:v>34.909999999999997</c:v>
                </c:pt>
                <c:pt idx="7708">
                  <c:v>12.3</c:v>
                </c:pt>
                <c:pt idx="7709">
                  <c:v>194</c:v>
                </c:pt>
                <c:pt idx="7710">
                  <c:v>20</c:v>
                </c:pt>
                <c:pt idx="7711">
                  <c:v>130</c:v>
                </c:pt>
                <c:pt idx="7712">
                  <c:v>165.26</c:v>
                </c:pt>
                <c:pt idx="7713">
                  <c:v>20</c:v>
                </c:pt>
                <c:pt idx="7714">
                  <c:v>18.53</c:v>
                </c:pt>
                <c:pt idx="7715">
                  <c:v>44.17</c:v>
                </c:pt>
                <c:pt idx="7716">
                  <c:v>5.63</c:v>
                </c:pt>
                <c:pt idx="7717">
                  <c:v>19.52</c:v>
                </c:pt>
                <c:pt idx="7718">
                  <c:v>1681.58</c:v>
                </c:pt>
                <c:pt idx="7719">
                  <c:v>23.89</c:v>
                </c:pt>
                <c:pt idx="7720">
                  <c:v>20</c:v>
                </c:pt>
                <c:pt idx="7721">
                  <c:v>150</c:v>
                </c:pt>
                <c:pt idx="7722">
                  <c:v>20</c:v>
                </c:pt>
                <c:pt idx="7723">
                  <c:v>1681.58</c:v>
                </c:pt>
                <c:pt idx="7724">
                  <c:v>91</c:v>
                </c:pt>
                <c:pt idx="7725">
                  <c:v>20</c:v>
                </c:pt>
                <c:pt idx="7726">
                  <c:v>194</c:v>
                </c:pt>
                <c:pt idx="7727">
                  <c:v>42.73</c:v>
                </c:pt>
                <c:pt idx="7728">
                  <c:v>22.34</c:v>
                </c:pt>
                <c:pt idx="7729">
                  <c:v>55.24</c:v>
                </c:pt>
                <c:pt idx="7730">
                  <c:v>25.1</c:v>
                </c:pt>
                <c:pt idx="7731">
                  <c:v>130</c:v>
                </c:pt>
                <c:pt idx="7732">
                  <c:v>9.02</c:v>
                </c:pt>
                <c:pt idx="7733">
                  <c:v>20</c:v>
                </c:pt>
                <c:pt idx="7734">
                  <c:v>27.66</c:v>
                </c:pt>
                <c:pt idx="7735">
                  <c:v>1681.58</c:v>
                </c:pt>
                <c:pt idx="7736">
                  <c:v>20</c:v>
                </c:pt>
                <c:pt idx="7737">
                  <c:v>150</c:v>
                </c:pt>
                <c:pt idx="7738">
                  <c:v>20</c:v>
                </c:pt>
                <c:pt idx="7739">
                  <c:v>1681.58</c:v>
                </c:pt>
                <c:pt idx="7740">
                  <c:v>23.4</c:v>
                </c:pt>
                <c:pt idx="7741">
                  <c:v>418.08</c:v>
                </c:pt>
                <c:pt idx="7742">
                  <c:v>28.04</c:v>
                </c:pt>
                <c:pt idx="7743">
                  <c:v>7.54</c:v>
                </c:pt>
                <c:pt idx="7744">
                  <c:v>9.1300000000000008</c:v>
                </c:pt>
                <c:pt idx="7745">
                  <c:v>24.43</c:v>
                </c:pt>
                <c:pt idx="7746">
                  <c:v>487.32</c:v>
                </c:pt>
                <c:pt idx="7747">
                  <c:v>21.55</c:v>
                </c:pt>
                <c:pt idx="7748">
                  <c:v>17.260000000000002</c:v>
                </c:pt>
                <c:pt idx="7749">
                  <c:v>25.95</c:v>
                </c:pt>
                <c:pt idx="7750">
                  <c:v>17.809999999999999</c:v>
                </c:pt>
                <c:pt idx="7751">
                  <c:v>196.45</c:v>
                </c:pt>
                <c:pt idx="7752">
                  <c:v>12.02</c:v>
                </c:pt>
                <c:pt idx="7753">
                  <c:v>15.94</c:v>
                </c:pt>
                <c:pt idx="7754">
                  <c:v>77.73</c:v>
                </c:pt>
                <c:pt idx="7755">
                  <c:v>91</c:v>
                </c:pt>
                <c:pt idx="7756">
                  <c:v>30.95</c:v>
                </c:pt>
                <c:pt idx="7757">
                  <c:v>20</c:v>
                </c:pt>
                <c:pt idx="7758">
                  <c:v>203.03</c:v>
                </c:pt>
                <c:pt idx="7759">
                  <c:v>194</c:v>
                </c:pt>
                <c:pt idx="7760">
                  <c:v>20</c:v>
                </c:pt>
                <c:pt idx="7761">
                  <c:v>130</c:v>
                </c:pt>
                <c:pt idx="7762">
                  <c:v>15.99</c:v>
                </c:pt>
                <c:pt idx="7763">
                  <c:v>1681.58</c:v>
                </c:pt>
                <c:pt idx="7764">
                  <c:v>53.44</c:v>
                </c:pt>
                <c:pt idx="7765">
                  <c:v>17.350000000000001</c:v>
                </c:pt>
                <c:pt idx="7766">
                  <c:v>26.5</c:v>
                </c:pt>
                <c:pt idx="7767">
                  <c:v>20</c:v>
                </c:pt>
                <c:pt idx="7768">
                  <c:v>19.5</c:v>
                </c:pt>
                <c:pt idx="7769">
                  <c:v>15.82</c:v>
                </c:pt>
                <c:pt idx="7770">
                  <c:v>15.95</c:v>
                </c:pt>
                <c:pt idx="7771">
                  <c:v>20</c:v>
                </c:pt>
                <c:pt idx="7772">
                  <c:v>20.2</c:v>
                </c:pt>
                <c:pt idx="7773">
                  <c:v>25</c:v>
                </c:pt>
                <c:pt idx="7774">
                  <c:v>3903.95</c:v>
                </c:pt>
                <c:pt idx="7775">
                  <c:v>35.99</c:v>
                </c:pt>
                <c:pt idx="7776">
                  <c:v>117</c:v>
                </c:pt>
                <c:pt idx="7777">
                  <c:v>44.88</c:v>
                </c:pt>
                <c:pt idx="7778">
                  <c:v>181</c:v>
                </c:pt>
                <c:pt idx="7779">
                  <c:v>41</c:v>
                </c:pt>
                <c:pt idx="7780">
                  <c:v>29.72</c:v>
                </c:pt>
                <c:pt idx="7781">
                  <c:v>10.9</c:v>
                </c:pt>
                <c:pt idx="7782">
                  <c:v>14.04</c:v>
                </c:pt>
                <c:pt idx="7783">
                  <c:v>101</c:v>
                </c:pt>
                <c:pt idx="7784">
                  <c:v>523.9</c:v>
                </c:pt>
                <c:pt idx="7785">
                  <c:v>25</c:v>
                </c:pt>
                <c:pt idx="7786">
                  <c:v>22.38</c:v>
                </c:pt>
                <c:pt idx="7787">
                  <c:v>25.15</c:v>
                </c:pt>
                <c:pt idx="7788">
                  <c:v>24.69</c:v>
                </c:pt>
                <c:pt idx="7789">
                  <c:v>51.79</c:v>
                </c:pt>
                <c:pt idx="7790">
                  <c:v>29.75</c:v>
                </c:pt>
                <c:pt idx="7791">
                  <c:v>41</c:v>
                </c:pt>
                <c:pt idx="7792">
                  <c:v>177</c:v>
                </c:pt>
                <c:pt idx="7793">
                  <c:v>25</c:v>
                </c:pt>
                <c:pt idx="7794">
                  <c:v>3903.95</c:v>
                </c:pt>
                <c:pt idx="7795">
                  <c:v>47.49</c:v>
                </c:pt>
                <c:pt idx="7796">
                  <c:v>15.18</c:v>
                </c:pt>
                <c:pt idx="7797">
                  <c:v>97</c:v>
                </c:pt>
                <c:pt idx="7798">
                  <c:v>14.24</c:v>
                </c:pt>
                <c:pt idx="7799">
                  <c:v>44.49</c:v>
                </c:pt>
                <c:pt idx="7800">
                  <c:v>25.26</c:v>
                </c:pt>
                <c:pt idx="7801">
                  <c:v>17.27</c:v>
                </c:pt>
                <c:pt idx="7802">
                  <c:v>57.35</c:v>
                </c:pt>
                <c:pt idx="7803">
                  <c:v>14.66</c:v>
                </c:pt>
                <c:pt idx="7804">
                  <c:v>26.84</c:v>
                </c:pt>
                <c:pt idx="7805">
                  <c:v>17.29</c:v>
                </c:pt>
                <c:pt idx="7806">
                  <c:v>326.69</c:v>
                </c:pt>
                <c:pt idx="7807">
                  <c:v>39</c:v>
                </c:pt>
                <c:pt idx="7808">
                  <c:v>105</c:v>
                </c:pt>
                <c:pt idx="7809">
                  <c:v>208</c:v>
                </c:pt>
                <c:pt idx="7810">
                  <c:v>5.47</c:v>
                </c:pt>
                <c:pt idx="7811">
                  <c:v>19.010000000000002</c:v>
                </c:pt>
                <c:pt idx="7812">
                  <c:v>38.26</c:v>
                </c:pt>
                <c:pt idx="7813">
                  <c:v>25</c:v>
                </c:pt>
                <c:pt idx="7814">
                  <c:v>41</c:v>
                </c:pt>
                <c:pt idx="7815">
                  <c:v>77</c:v>
                </c:pt>
                <c:pt idx="7816">
                  <c:v>12.48</c:v>
                </c:pt>
                <c:pt idx="7817">
                  <c:v>25</c:v>
                </c:pt>
                <c:pt idx="7818">
                  <c:v>3903.95</c:v>
                </c:pt>
                <c:pt idx="7819">
                  <c:v>194.4</c:v>
                </c:pt>
                <c:pt idx="7820">
                  <c:v>148.76</c:v>
                </c:pt>
                <c:pt idx="7821">
                  <c:v>41</c:v>
                </c:pt>
                <c:pt idx="7822">
                  <c:v>21.86</c:v>
                </c:pt>
                <c:pt idx="7823">
                  <c:v>32.44</c:v>
                </c:pt>
                <c:pt idx="7824">
                  <c:v>153.18</c:v>
                </c:pt>
                <c:pt idx="7825">
                  <c:v>117</c:v>
                </c:pt>
                <c:pt idx="7826">
                  <c:v>181</c:v>
                </c:pt>
                <c:pt idx="7827">
                  <c:v>16.600000000000001</c:v>
                </c:pt>
                <c:pt idx="7828">
                  <c:v>25</c:v>
                </c:pt>
                <c:pt idx="7829">
                  <c:v>11.22</c:v>
                </c:pt>
                <c:pt idx="7830">
                  <c:v>101</c:v>
                </c:pt>
                <c:pt idx="7831">
                  <c:v>10.87</c:v>
                </c:pt>
                <c:pt idx="7832">
                  <c:v>28.53</c:v>
                </c:pt>
                <c:pt idx="7833">
                  <c:v>14.95</c:v>
                </c:pt>
                <c:pt idx="7834">
                  <c:v>41</c:v>
                </c:pt>
                <c:pt idx="7835">
                  <c:v>11.78</c:v>
                </c:pt>
                <c:pt idx="7836">
                  <c:v>10.53</c:v>
                </c:pt>
                <c:pt idx="7837">
                  <c:v>9.26</c:v>
                </c:pt>
                <c:pt idx="7838">
                  <c:v>14.91</c:v>
                </c:pt>
                <c:pt idx="7839">
                  <c:v>23.71</c:v>
                </c:pt>
                <c:pt idx="7840">
                  <c:v>177</c:v>
                </c:pt>
                <c:pt idx="7841">
                  <c:v>25</c:v>
                </c:pt>
                <c:pt idx="7842">
                  <c:v>3903.95</c:v>
                </c:pt>
                <c:pt idx="7843">
                  <c:v>41</c:v>
                </c:pt>
                <c:pt idx="7844">
                  <c:v>29.86</c:v>
                </c:pt>
                <c:pt idx="7845">
                  <c:v>7.74</c:v>
                </c:pt>
                <c:pt idx="7846">
                  <c:v>38.869999999999997</c:v>
                </c:pt>
                <c:pt idx="7847">
                  <c:v>97</c:v>
                </c:pt>
                <c:pt idx="7848">
                  <c:v>25</c:v>
                </c:pt>
                <c:pt idx="7849">
                  <c:v>41</c:v>
                </c:pt>
                <c:pt idx="7850">
                  <c:v>876</c:v>
                </c:pt>
                <c:pt idx="7851">
                  <c:v>77</c:v>
                </c:pt>
                <c:pt idx="7852">
                  <c:v>24.57</c:v>
                </c:pt>
                <c:pt idx="7853">
                  <c:v>17.25</c:v>
                </c:pt>
                <c:pt idx="7854">
                  <c:v>11.17</c:v>
                </c:pt>
                <c:pt idx="7855">
                  <c:v>209.87</c:v>
                </c:pt>
                <c:pt idx="7856">
                  <c:v>25</c:v>
                </c:pt>
                <c:pt idx="7857">
                  <c:v>3903.95</c:v>
                </c:pt>
                <c:pt idx="7858">
                  <c:v>12.23</c:v>
                </c:pt>
                <c:pt idx="7859">
                  <c:v>41</c:v>
                </c:pt>
                <c:pt idx="7860">
                  <c:v>27.58</c:v>
                </c:pt>
                <c:pt idx="7861">
                  <c:v>2.94</c:v>
                </c:pt>
                <c:pt idx="7862">
                  <c:v>117</c:v>
                </c:pt>
                <c:pt idx="7863">
                  <c:v>181</c:v>
                </c:pt>
                <c:pt idx="7864">
                  <c:v>25</c:v>
                </c:pt>
                <c:pt idx="7865">
                  <c:v>41</c:v>
                </c:pt>
                <c:pt idx="7866">
                  <c:v>101</c:v>
                </c:pt>
                <c:pt idx="7867">
                  <c:v>25</c:v>
                </c:pt>
                <c:pt idx="7868">
                  <c:v>3903.95</c:v>
                </c:pt>
                <c:pt idx="7869">
                  <c:v>41</c:v>
                </c:pt>
                <c:pt idx="7870">
                  <c:v>177</c:v>
                </c:pt>
                <c:pt idx="7871">
                  <c:v>25</c:v>
                </c:pt>
                <c:pt idx="7872">
                  <c:v>97</c:v>
                </c:pt>
                <c:pt idx="7873">
                  <c:v>23.47</c:v>
                </c:pt>
                <c:pt idx="7874">
                  <c:v>41</c:v>
                </c:pt>
                <c:pt idx="7875">
                  <c:v>44.4</c:v>
                </c:pt>
                <c:pt idx="7876">
                  <c:v>18.46</c:v>
                </c:pt>
                <c:pt idx="7877">
                  <c:v>12.99</c:v>
                </c:pt>
                <c:pt idx="7878">
                  <c:v>38.5</c:v>
                </c:pt>
                <c:pt idx="7879">
                  <c:v>15.87</c:v>
                </c:pt>
                <c:pt idx="7880">
                  <c:v>27.62</c:v>
                </c:pt>
                <c:pt idx="7881">
                  <c:v>18.91</c:v>
                </c:pt>
                <c:pt idx="7882">
                  <c:v>17.03</c:v>
                </c:pt>
                <c:pt idx="7883">
                  <c:v>66.05</c:v>
                </c:pt>
                <c:pt idx="7884">
                  <c:v>25</c:v>
                </c:pt>
                <c:pt idx="7885">
                  <c:v>3903.95</c:v>
                </c:pt>
                <c:pt idx="7886">
                  <c:v>77</c:v>
                </c:pt>
                <c:pt idx="7887">
                  <c:v>41</c:v>
                </c:pt>
                <c:pt idx="7888">
                  <c:v>25</c:v>
                </c:pt>
                <c:pt idx="7889">
                  <c:v>22.59</c:v>
                </c:pt>
                <c:pt idx="7890">
                  <c:v>17.13</c:v>
                </c:pt>
                <c:pt idx="7891">
                  <c:v>58</c:v>
                </c:pt>
                <c:pt idx="7892">
                  <c:v>98.17</c:v>
                </c:pt>
                <c:pt idx="7893">
                  <c:v>49</c:v>
                </c:pt>
                <c:pt idx="7894">
                  <c:v>41.61</c:v>
                </c:pt>
                <c:pt idx="7895">
                  <c:v>34</c:v>
                </c:pt>
                <c:pt idx="7896">
                  <c:v>15.24</c:v>
                </c:pt>
                <c:pt idx="7897">
                  <c:v>92.63</c:v>
                </c:pt>
                <c:pt idx="7898">
                  <c:v>12.11</c:v>
                </c:pt>
                <c:pt idx="7899">
                  <c:v>2538.6799999999998</c:v>
                </c:pt>
                <c:pt idx="7900">
                  <c:v>6.35</c:v>
                </c:pt>
                <c:pt idx="7901">
                  <c:v>28.56</c:v>
                </c:pt>
                <c:pt idx="7902">
                  <c:v>37.200000000000003</c:v>
                </c:pt>
                <c:pt idx="7903">
                  <c:v>58</c:v>
                </c:pt>
                <c:pt idx="7904">
                  <c:v>106</c:v>
                </c:pt>
                <c:pt idx="7905">
                  <c:v>49</c:v>
                </c:pt>
                <c:pt idx="7906">
                  <c:v>16.84</c:v>
                </c:pt>
                <c:pt idx="7907">
                  <c:v>35.909999999999997</c:v>
                </c:pt>
                <c:pt idx="7908">
                  <c:v>181</c:v>
                </c:pt>
                <c:pt idx="7909">
                  <c:v>34</c:v>
                </c:pt>
                <c:pt idx="7910">
                  <c:v>84</c:v>
                </c:pt>
                <c:pt idx="7911">
                  <c:v>29.78</c:v>
                </c:pt>
                <c:pt idx="7912">
                  <c:v>12.73</c:v>
                </c:pt>
                <c:pt idx="7913">
                  <c:v>30.44</c:v>
                </c:pt>
                <c:pt idx="7914">
                  <c:v>62.84</c:v>
                </c:pt>
                <c:pt idx="7915">
                  <c:v>45.54</c:v>
                </c:pt>
                <c:pt idx="7916">
                  <c:v>49</c:v>
                </c:pt>
                <c:pt idx="7917">
                  <c:v>7.67</c:v>
                </c:pt>
                <c:pt idx="7918">
                  <c:v>18.059999999999999</c:v>
                </c:pt>
                <c:pt idx="7919">
                  <c:v>34</c:v>
                </c:pt>
                <c:pt idx="7920">
                  <c:v>25.35</c:v>
                </c:pt>
                <c:pt idx="7921">
                  <c:v>2538.6799999999998</c:v>
                </c:pt>
                <c:pt idx="7922">
                  <c:v>55.24</c:v>
                </c:pt>
                <c:pt idx="7923">
                  <c:v>8.16</c:v>
                </c:pt>
                <c:pt idx="7924">
                  <c:v>45.34</c:v>
                </c:pt>
                <c:pt idx="7925">
                  <c:v>58</c:v>
                </c:pt>
                <c:pt idx="7926">
                  <c:v>17.079999999999998</c:v>
                </c:pt>
                <c:pt idx="7927">
                  <c:v>16.809999999999999</c:v>
                </c:pt>
                <c:pt idx="7928">
                  <c:v>25.25</c:v>
                </c:pt>
                <c:pt idx="7929">
                  <c:v>49</c:v>
                </c:pt>
                <c:pt idx="7930">
                  <c:v>9.19</c:v>
                </c:pt>
                <c:pt idx="7931">
                  <c:v>34</c:v>
                </c:pt>
                <c:pt idx="7932">
                  <c:v>10.5</c:v>
                </c:pt>
                <c:pt idx="7933">
                  <c:v>64.72</c:v>
                </c:pt>
                <c:pt idx="7934">
                  <c:v>41.52</c:v>
                </c:pt>
                <c:pt idx="7935">
                  <c:v>82.08</c:v>
                </c:pt>
                <c:pt idx="7936">
                  <c:v>58</c:v>
                </c:pt>
                <c:pt idx="7937">
                  <c:v>36.130000000000003</c:v>
                </c:pt>
                <c:pt idx="7938">
                  <c:v>85.81</c:v>
                </c:pt>
                <c:pt idx="7939">
                  <c:v>207.03</c:v>
                </c:pt>
                <c:pt idx="7940">
                  <c:v>13.52</c:v>
                </c:pt>
                <c:pt idx="7941">
                  <c:v>49</c:v>
                </c:pt>
                <c:pt idx="7942">
                  <c:v>44.36</c:v>
                </c:pt>
                <c:pt idx="7943">
                  <c:v>28.69</c:v>
                </c:pt>
                <c:pt idx="7944">
                  <c:v>34</c:v>
                </c:pt>
                <c:pt idx="7945">
                  <c:v>2538.6799999999998</c:v>
                </c:pt>
                <c:pt idx="7946">
                  <c:v>15.2</c:v>
                </c:pt>
                <c:pt idx="7947">
                  <c:v>361.37</c:v>
                </c:pt>
                <c:pt idx="7948">
                  <c:v>38.82</c:v>
                </c:pt>
                <c:pt idx="7949">
                  <c:v>34</c:v>
                </c:pt>
                <c:pt idx="7950">
                  <c:v>58</c:v>
                </c:pt>
                <c:pt idx="7951">
                  <c:v>23.35</c:v>
                </c:pt>
                <c:pt idx="7952">
                  <c:v>35.659999999999997</c:v>
                </c:pt>
                <c:pt idx="7953">
                  <c:v>47.36</c:v>
                </c:pt>
                <c:pt idx="7954">
                  <c:v>475.52</c:v>
                </c:pt>
                <c:pt idx="7955">
                  <c:v>49</c:v>
                </c:pt>
                <c:pt idx="7956">
                  <c:v>34</c:v>
                </c:pt>
                <c:pt idx="7957">
                  <c:v>28.54</c:v>
                </c:pt>
                <c:pt idx="7958">
                  <c:v>106</c:v>
                </c:pt>
                <c:pt idx="7959">
                  <c:v>181</c:v>
                </c:pt>
                <c:pt idx="7960">
                  <c:v>11.26</c:v>
                </c:pt>
                <c:pt idx="7961">
                  <c:v>58</c:v>
                </c:pt>
                <c:pt idx="7962">
                  <c:v>84</c:v>
                </c:pt>
                <c:pt idx="7963">
                  <c:v>55.04</c:v>
                </c:pt>
                <c:pt idx="7964">
                  <c:v>130.03</c:v>
                </c:pt>
                <c:pt idx="7965">
                  <c:v>43.89</c:v>
                </c:pt>
                <c:pt idx="7966">
                  <c:v>48.03</c:v>
                </c:pt>
                <c:pt idx="7967">
                  <c:v>11.19</c:v>
                </c:pt>
                <c:pt idx="7968">
                  <c:v>26.09</c:v>
                </c:pt>
                <c:pt idx="7969">
                  <c:v>148.09</c:v>
                </c:pt>
                <c:pt idx="7970">
                  <c:v>49</c:v>
                </c:pt>
                <c:pt idx="7971">
                  <c:v>34</c:v>
                </c:pt>
                <c:pt idx="7972">
                  <c:v>44.3</c:v>
                </c:pt>
                <c:pt idx="7973">
                  <c:v>2538.6799999999998</c:v>
                </c:pt>
                <c:pt idx="7974">
                  <c:v>17.850000000000001</c:v>
                </c:pt>
                <c:pt idx="7975">
                  <c:v>23.56</c:v>
                </c:pt>
                <c:pt idx="7976">
                  <c:v>38.58</c:v>
                </c:pt>
                <c:pt idx="7977">
                  <c:v>41.18</c:v>
                </c:pt>
                <c:pt idx="7978">
                  <c:v>82.67</c:v>
                </c:pt>
                <c:pt idx="7979">
                  <c:v>58</c:v>
                </c:pt>
                <c:pt idx="7980">
                  <c:v>5.62</c:v>
                </c:pt>
                <c:pt idx="7981">
                  <c:v>33.909999999999997</c:v>
                </c:pt>
                <c:pt idx="7982">
                  <c:v>23.73</c:v>
                </c:pt>
                <c:pt idx="7983">
                  <c:v>191.12</c:v>
                </c:pt>
                <c:pt idx="7984">
                  <c:v>49</c:v>
                </c:pt>
                <c:pt idx="7985">
                  <c:v>34.880000000000003</c:v>
                </c:pt>
                <c:pt idx="7986">
                  <c:v>28.19</c:v>
                </c:pt>
                <c:pt idx="7987">
                  <c:v>34</c:v>
                </c:pt>
                <c:pt idx="7988">
                  <c:v>16.940000000000001</c:v>
                </c:pt>
                <c:pt idx="7989">
                  <c:v>38.31</c:v>
                </c:pt>
                <c:pt idx="7990">
                  <c:v>43.55</c:v>
                </c:pt>
                <c:pt idx="7991">
                  <c:v>34.76</c:v>
                </c:pt>
                <c:pt idx="7992">
                  <c:v>58</c:v>
                </c:pt>
                <c:pt idx="7993">
                  <c:v>11.8</c:v>
                </c:pt>
                <c:pt idx="7994">
                  <c:v>10.119999999999999</c:v>
                </c:pt>
                <c:pt idx="7995">
                  <c:v>109.23</c:v>
                </c:pt>
                <c:pt idx="7996">
                  <c:v>64.03</c:v>
                </c:pt>
                <c:pt idx="7997">
                  <c:v>54.73</c:v>
                </c:pt>
                <c:pt idx="7998">
                  <c:v>49</c:v>
                </c:pt>
                <c:pt idx="7999">
                  <c:v>17.93</c:v>
                </c:pt>
                <c:pt idx="8000">
                  <c:v>34</c:v>
                </c:pt>
                <c:pt idx="8001">
                  <c:v>15.12</c:v>
                </c:pt>
                <c:pt idx="8002">
                  <c:v>2538.6799999999998</c:v>
                </c:pt>
                <c:pt idx="8003">
                  <c:v>341.78</c:v>
                </c:pt>
                <c:pt idx="8004">
                  <c:v>26.71</c:v>
                </c:pt>
                <c:pt idx="8005">
                  <c:v>10.71</c:v>
                </c:pt>
                <c:pt idx="8006">
                  <c:v>58</c:v>
                </c:pt>
                <c:pt idx="8007">
                  <c:v>31.23</c:v>
                </c:pt>
                <c:pt idx="8008">
                  <c:v>45.28</c:v>
                </c:pt>
                <c:pt idx="8009">
                  <c:v>49</c:v>
                </c:pt>
                <c:pt idx="8010">
                  <c:v>21.14</c:v>
                </c:pt>
                <c:pt idx="8011">
                  <c:v>17.600000000000001</c:v>
                </c:pt>
                <c:pt idx="8012">
                  <c:v>34</c:v>
                </c:pt>
                <c:pt idx="8013">
                  <c:v>39.14</c:v>
                </c:pt>
                <c:pt idx="8014">
                  <c:v>34.36</c:v>
                </c:pt>
                <c:pt idx="8015">
                  <c:v>11.76</c:v>
                </c:pt>
                <c:pt idx="8016">
                  <c:v>11.88</c:v>
                </c:pt>
                <c:pt idx="8017">
                  <c:v>106</c:v>
                </c:pt>
                <c:pt idx="8018">
                  <c:v>56.58</c:v>
                </c:pt>
                <c:pt idx="8019">
                  <c:v>16.22</c:v>
                </c:pt>
                <c:pt idx="8020">
                  <c:v>58</c:v>
                </c:pt>
                <c:pt idx="8021">
                  <c:v>181</c:v>
                </c:pt>
                <c:pt idx="8022">
                  <c:v>103.37</c:v>
                </c:pt>
                <c:pt idx="8023">
                  <c:v>52.93</c:v>
                </c:pt>
                <c:pt idx="8024">
                  <c:v>49</c:v>
                </c:pt>
                <c:pt idx="8025">
                  <c:v>147.66</c:v>
                </c:pt>
                <c:pt idx="8026">
                  <c:v>84</c:v>
                </c:pt>
                <c:pt idx="8027">
                  <c:v>34</c:v>
                </c:pt>
                <c:pt idx="8028">
                  <c:v>2538.6799999999998</c:v>
                </c:pt>
                <c:pt idx="8029">
                  <c:v>24.47</c:v>
                </c:pt>
                <c:pt idx="8030">
                  <c:v>18.59</c:v>
                </c:pt>
                <c:pt idx="8031">
                  <c:v>7.29</c:v>
                </c:pt>
                <c:pt idx="8032">
                  <c:v>170.8</c:v>
                </c:pt>
                <c:pt idx="8033">
                  <c:v>30.69</c:v>
                </c:pt>
                <c:pt idx="8034">
                  <c:v>65.41</c:v>
                </c:pt>
                <c:pt idx="8035">
                  <c:v>41.28</c:v>
                </c:pt>
                <c:pt idx="8036">
                  <c:v>42.94</c:v>
                </c:pt>
                <c:pt idx="8037">
                  <c:v>43.46</c:v>
                </c:pt>
                <c:pt idx="8038">
                  <c:v>58</c:v>
                </c:pt>
                <c:pt idx="8039">
                  <c:v>31.93</c:v>
                </c:pt>
                <c:pt idx="8040">
                  <c:v>15.83</c:v>
                </c:pt>
                <c:pt idx="8041">
                  <c:v>72.599999999999994</c:v>
                </c:pt>
                <c:pt idx="8042">
                  <c:v>40.68</c:v>
                </c:pt>
                <c:pt idx="8043">
                  <c:v>49</c:v>
                </c:pt>
                <c:pt idx="8044">
                  <c:v>7.46</c:v>
                </c:pt>
                <c:pt idx="8045">
                  <c:v>18.46</c:v>
                </c:pt>
                <c:pt idx="8046">
                  <c:v>34</c:v>
                </c:pt>
                <c:pt idx="8047">
                  <c:v>85.77</c:v>
                </c:pt>
                <c:pt idx="8048">
                  <c:v>58</c:v>
                </c:pt>
                <c:pt idx="8049">
                  <c:v>59.98</c:v>
                </c:pt>
                <c:pt idx="8050">
                  <c:v>49</c:v>
                </c:pt>
                <c:pt idx="8051">
                  <c:v>33.270000000000003</c:v>
                </c:pt>
                <c:pt idx="8052">
                  <c:v>34</c:v>
                </c:pt>
                <c:pt idx="8053">
                  <c:v>2538.6799999999998</c:v>
                </c:pt>
                <c:pt idx="8054">
                  <c:v>32.46</c:v>
                </c:pt>
                <c:pt idx="8055">
                  <c:v>56.81</c:v>
                </c:pt>
                <c:pt idx="8056">
                  <c:v>11.35</c:v>
                </c:pt>
                <c:pt idx="8057">
                  <c:v>19.18</c:v>
                </c:pt>
                <c:pt idx="8058">
                  <c:v>10.79</c:v>
                </c:pt>
                <c:pt idx="8059">
                  <c:v>27.39</c:v>
                </c:pt>
                <c:pt idx="8060">
                  <c:v>1408.08</c:v>
                </c:pt>
                <c:pt idx="8061">
                  <c:v>41</c:v>
                </c:pt>
                <c:pt idx="8062">
                  <c:v>1808.62</c:v>
                </c:pt>
                <c:pt idx="8063">
                  <c:v>22.16</c:v>
                </c:pt>
                <c:pt idx="8064">
                  <c:v>20.63</c:v>
                </c:pt>
                <c:pt idx="8065">
                  <c:v>19.559999999999999</c:v>
                </c:pt>
                <c:pt idx="8066">
                  <c:v>291.31</c:v>
                </c:pt>
                <c:pt idx="8067">
                  <c:v>12.8</c:v>
                </c:pt>
                <c:pt idx="8068">
                  <c:v>22.31</c:v>
                </c:pt>
                <c:pt idx="8069">
                  <c:v>28.78</c:v>
                </c:pt>
                <c:pt idx="8070">
                  <c:v>53</c:v>
                </c:pt>
                <c:pt idx="8071">
                  <c:v>23</c:v>
                </c:pt>
                <c:pt idx="8072">
                  <c:v>35.700000000000003</c:v>
                </c:pt>
                <c:pt idx="8073">
                  <c:v>41</c:v>
                </c:pt>
                <c:pt idx="8074">
                  <c:v>9.3000000000000007</c:v>
                </c:pt>
                <c:pt idx="8075">
                  <c:v>15.36</c:v>
                </c:pt>
                <c:pt idx="8076">
                  <c:v>46.13</c:v>
                </c:pt>
                <c:pt idx="8077">
                  <c:v>546.94000000000005</c:v>
                </c:pt>
                <c:pt idx="8078">
                  <c:v>40.47</c:v>
                </c:pt>
                <c:pt idx="8079">
                  <c:v>134</c:v>
                </c:pt>
                <c:pt idx="8080">
                  <c:v>18.61</c:v>
                </c:pt>
                <c:pt idx="8081">
                  <c:v>132.19</c:v>
                </c:pt>
                <c:pt idx="8082">
                  <c:v>11.85</c:v>
                </c:pt>
                <c:pt idx="8083">
                  <c:v>52.73</c:v>
                </c:pt>
                <c:pt idx="8084">
                  <c:v>27.98</c:v>
                </c:pt>
                <c:pt idx="8085">
                  <c:v>6.08</c:v>
                </c:pt>
                <c:pt idx="8086">
                  <c:v>39.54</c:v>
                </c:pt>
                <c:pt idx="8087">
                  <c:v>41</c:v>
                </c:pt>
                <c:pt idx="8088">
                  <c:v>15.92</c:v>
                </c:pt>
                <c:pt idx="8089">
                  <c:v>14.39</c:v>
                </c:pt>
                <c:pt idx="8090">
                  <c:v>53</c:v>
                </c:pt>
                <c:pt idx="8091">
                  <c:v>23</c:v>
                </c:pt>
                <c:pt idx="8092">
                  <c:v>17.329999999999998</c:v>
                </c:pt>
                <c:pt idx="8093">
                  <c:v>41</c:v>
                </c:pt>
                <c:pt idx="8094">
                  <c:v>21.93</c:v>
                </c:pt>
                <c:pt idx="8095">
                  <c:v>5.14</c:v>
                </c:pt>
                <c:pt idx="8096">
                  <c:v>15.79</c:v>
                </c:pt>
                <c:pt idx="8097">
                  <c:v>19.73</c:v>
                </c:pt>
                <c:pt idx="8098">
                  <c:v>13.11</c:v>
                </c:pt>
                <c:pt idx="8099">
                  <c:v>13.6</c:v>
                </c:pt>
                <c:pt idx="8100">
                  <c:v>15.25</c:v>
                </c:pt>
                <c:pt idx="8101">
                  <c:v>24.2</c:v>
                </c:pt>
                <c:pt idx="8102">
                  <c:v>23.4</c:v>
                </c:pt>
                <c:pt idx="8103">
                  <c:v>15.24</c:v>
                </c:pt>
                <c:pt idx="8104">
                  <c:v>8.57</c:v>
                </c:pt>
                <c:pt idx="8105">
                  <c:v>6.73</c:v>
                </c:pt>
                <c:pt idx="8106">
                  <c:v>13.7</c:v>
                </c:pt>
                <c:pt idx="8107">
                  <c:v>31.31</c:v>
                </c:pt>
                <c:pt idx="8108">
                  <c:v>92.22</c:v>
                </c:pt>
                <c:pt idx="8109">
                  <c:v>276.25</c:v>
                </c:pt>
                <c:pt idx="8110">
                  <c:v>40.06</c:v>
                </c:pt>
                <c:pt idx="8111">
                  <c:v>78</c:v>
                </c:pt>
                <c:pt idx="8112">
                  <c:v>1408.08</c:v>
                </c:pt>
                <c:pt idx="8113">
                  <c:v>8.92</c:v>
                </c:pt>
                <c:pt idx="8114">
                  <c:v>25.49</c:v>
                </c:pt>
                <c:pt idx="8115">
                  <c:v>30.33</c:v>
                </c:pt>
                <c:pt idx="8116">
                  <c:v>53</c:v>
                </c:pt>
                <c:pt idx="8117">
                  <c:v>8.06</c:v>
                </c:pt>
                <c:pt idx="8118">
                  <c:v>12.43</c:v>
                </c:pt>
                <c:pt idx="8119">
                  <c:v>10.47</c:v>
                </c:pt>
                <c:pt idx="8120">
                  <c:v>30.87</c:v>
                </c:pt>
                <c:pt idx="8121">
                  <c:v>23</c:v>
                </c:pt>
                <c:pt idx="8122">
                  <c:v>9.51</c:v>
                </c:pt>
                <c:pt idx="8123">
                  <c:v>41</c:v>
                </c:pt>
                <c:pt idx="8124">
                  <c:v>9.61</c:v>
                </c:pt>
                <c:pt idx="8125">
                  <c:v>6.86</c:v>
                </c:pt>
                <c:pt idx="8126">
                  <c:v>11.34</c:v>
                </c:pt>
                <c:pt idx="8127">
                  <c:v>274.64</c:v>
                </c:pt>
                <c:pt idx="8128">
                  <c:v>41</c:v>
                </c:pt>
                <c:pt idx="8129">
                  <c:v>12.51</c:v>
                </c:pt>
                <c:pt idx="8130">
                  <c:v>53</c:v>
                </c:pt>
                <c:pt idx="8131">
                  <c:v>23</c:v>
                </c:pt>
                <c:pt idx="8132">
                  <c:v>41</c:v>
                </c:pt>
                <c:pt idx="8133">
                  <c:v>14.78</c:v>
                </c:pt>
                <c:pt idx="8134">
                  <c:v>25.96</c:v>
                </c:pt>
                <c:pt idx="8135">
                  <c:v>11.04</c:v>
                </c:pt>
                <c:pt idx="8136">
                  <c:v>17.260000000000002</c:v>
                </c:pt>
                <c:pt idx="8137">
                  <c:v>22.43</c:v>
                </c:pt>
                <c:pt idx="8138">
                  <c:v>7.98</c:v>
                </c:pt>
                <c:pt idx="8139">
                  <c:v>19.97</c:v>
                </c:pt>
                <c:pt idx="8140">
                  <c:v>13.06</c:v>
                </c:pt>
                <c:pt idx="8141">
                  <c:v>30.87</c:v>
                </c:pt>
                <c:pt idx="8142">
                  <c:v>12.82</c:v>
                </c:pt>
                <c:pt idx="8143">
                  <c:v>44.53</c:v>
                </c:pt>
                <c:pt idx="8144">
                  <c:v>1408.08</c:v>
                </c:pt>
                <c:pt idx="8145">
                  <c:v>45.1</c:v>
                </c:pt>
                <c:pt idx="8146">
                  <c:v>41</c:v>
                </c:pt>
                <c:pt idx="8147">
                  <c:v>109.02</c:v>
                </c:pt>
                <c:pt idx="8148">
                  <c:v>69.319999999999993</c:v>
                </c:pt>
                <c:pt idx="8149">
                  <c:v>1808.62</c:v>
                </c:pt>
                <c:pt idx="8150">
                  <c:v>36.549999999999997</c:v>
                </c:pt>
                <c:pt idx="8151">
                  <c:v>11.79</c:v>
                </c:pt>
                <c:pt idx="8152">
                  <c:v>53</c:v>
                </c:pt>
                <c:pt idx="8153">
                  <c:v>23</c:v>
                </c:pt>
                <c:pt idx="8154">
                  <c:v>20.5</c:v>
                </c:pt>
                <c:pt idx="8155">
                  <c:v>6.87</c:v>
                </c:pt>
                <c:pt idx="8156">
                  <c:v>8.93</c:v>
                </c:pt>
                <c:pt idx="8157">
                  <c:v>41</c:v>
                </c:pt>
                <c:pt idx="8158">
                  <c:v>14.46</c:v>
                </c:pt>
                <c:pt idx="8159">
                  <c:v>9.15</c:v>
                </c:pt>
                <c:pt idx="8160">
                  <c:v>14.87</c:v>
                </c:pt>
                <c:pt idx="8161">
                  <c:v>32.15</c:v>
                </c:pt>
                <c:pt idx="8162">
                  <c:v>20.170000000000002</c:v>
                </c:pt>
                <c:pt idx="8163">
                  <c:v>21.09</c:v>
                </c:pt>
                <c:pt idx="8164">
                  <c:v>20.170000000000002</c:v>
                </c:pt>
                <c:pt idx="8165">
                  <c:v>25.6</c:v>
                </c:pt>
                <c:pt idx="8166">
                  <c:v>4.78</c:v>
                </c:pt>
                <c:pt idx="8167">
                  <c:v>11.04</c:v>
                </c:pt>
                <c:pt idx="8168">
                  <c:v>24.43</c:v>
                </c:pt>
                <c:pt idx="8169">
                  <c:v>14.48</c:v>
                </c:pt>
                <c:pt idx="8170">
                  <c:v>69.39</c:v>
                </c:pt>
                <c:pt idx="8171">
                  <c:v>17.440000000000001</c:v>
                </c:pt>
                <c:pt idx="8172">
                  <c:v>134.41999999999999</c:v>
                </c:pt>
                <c:pt idx="8173">
                  <c:v>23.26</c:v>
                </c:pt>
                <c:pt idx="8174">
                  <c:v>14.17</c:v>
                </c:pt>
                <c:pt idx="8175">
                  <c:v>6.69</c:v>
                </c:pt>
                <c:pt idx="8176">
                  <c:v>17.18</c:v>
                </c:pt>
                <c:pt idx="8177">
                  <c:v>12.26</c:v>
                </c:pt>
                <c:pt idx="8178">
                  <c:v>21.42</c:v>
                </c:pt>
                <c:pt idx="8179">
                  <c:v>16.329999999999998</c:v>
                </c:pt>
                <c:pt idx="8180">
                  <c:v>41</c:v>
                </c:pt>
                <c:pt idx="8181">
                  <c:v>86.49</c:v>
                </c:pt>
                <c:pt idx="8182">
                  <c:v>7.84</c:v>
                </c:pt>
                <c:pt idx="8183">
                  <c:v>8.61</c:v>
                </c:pt>
                <c:pt idx="8184">
                  <c:v>18.72</c:v>
                </c:pt>
                <c:pt idx="8185">
                  <c:v>4.29</c:v>
                </c:pt>
                <c:pt idx="8186">
                  <c:v>134</c:v>
                </c:pt>
                <c:pt idx="8187">
                  <c:v>22.89</c:v>
                </c:pt>
                <c:pt idx="8188">
                  <c:v>25.24</c:v>
                </c:pt>
                <c:pt idx="8189">
                  <c:v>53</c:v>
                </c:pt>
                <c:pt idx="8190">
                  <c:v>23</c:v>
                </c:pt>
                <c:pt idx="8191">
                  <c:v>10.54</c:v>
                </c:pt>
                <c:pt idx="8192">
                  <c:v>41</c:v>
                </c:pt>
                <c:pt idx="8193">
                  <c:v>74.06</c:v>
                </c:pt>
                <c:pt idx="8194">
                  <c:v>34.229999999999997</c:v>
                </c:pt>
                <c:pt idx="8195">
                  <c:v>35.32</c:v>
                </c:pt>
                <c:pt idx="8196">
                  <c:v>13.09</c:v>
                </c:pt>
                <c:pt idx="8197">
                  <c:v>5.46</c:v>
                </c:pt>
                <c:pt idx="8198">
                  <c:v>20.95</c:v>
                </c:pt>
                <c:pt idx="8199">
                  <c:v>25.3</c:v>
                </c:pt>
                <c:pt idx="8200">
                  <c:v>16.11</c:v>
                </c:pt>
                <c:pt idx="8201">
                  <c:v>14.62</c:v>
                </c:pt>
                <c:pt idx="8202">
                  <c:v>17.84</c:v>
                </c:pt>
                <c:pt idx="8203">
                  <c:v>277.54000000000002</c:v>
                </c:pt>
                <c:pt idx="8204">
                  <c:v>5.66</c:v>
                </c:pt>
                <c:pt idx="8205">
                  <c:v>1408.08</c:v>
                </c:pt>
                <c:pt idx="8206">
                  <c:v>23.86</c:v>
                </c:pt>
                <c:pt idx="8207">
                  <c:v>22.22</c:v>
                </c:pt>
                <c:pt idx="8208">
                  <c:v>11.11</c:v>
                </c:pt>
                <c:pt idx="8209">
                  <c:v>12.43</c:v>
                </c:pt>
                <c:pt idx="8210">
                  <c:v>6.95</c:v>
                </c:pt>
                <c:pt idx="8211">
                  <c:v>41.3</c:v>
                </c:pt>
                <c:pt idx="8212">
                  <c:v>7.13</c:v>
                </c:pt>
                <c:pt idx="8213">
                  <c:v>41</c:v>
                </c:pt>
                <c:pt idx="8214">
                  <c:v>6.77</c:v>
                </c:pt>
                <c:pt idx="8215">
                  <c:v>1808.62</c:v>
                </c:pt>
                <c:pt idx="8216">
                  <c:v>11.92</c:v>
                </c:pt>
                <c:pt idx="8217">
                  <c:v>15.52</c:v>
                </c:pt>
                <c:pt idx="8218">
                  <c:v>14.14</c:v>
                </c:pt>
                <c:pt idx="8219">
                  <c:v>18.100000000000001</c:v>
                </c:pt>
                <c:pt idx="8220">
                  <c:v>52.45</c:v>
                </c:pt>
                <c:pt idx="8221">
                  <c:v>14.47</c:v>
                </c:pt>
                <c:pt idx="8222">
                  <c:v>16.73</c:v>
                </c:pt>
                <c:pt idx="8223">
                  <c:v>15.95</c:v>
                </c:pt>
                <c:pt idx="8224">
                  <c:v>10.68</c:v>
                </c:pt>
                <c:pt idx="8225">
                  <c:v>5.95</c:v>
                </c:pt>
                <c:pt idx="8226">
                  <c:v>30.42</c:v>
                </c:pt>
                <c:pt idx="8227">
                  <c:v>10.87</c:v>
                </c:pt>
                <c:pt idx="8228">
                  <c:v>3.48</c:v>
                </c:pt>
                <c:pt idx="8229">
                  <c:v>7.3</c:v>
                </c:pt>
                <c:pt idx="8230">
                  <c:v>25.85</c:v>
                </c:pt>
                <c:pt idx="8231">
                  <c:v>25.73</c:v>
                </c:pt>
                <c:pt idx="8232">
                  <c:v>20.170000000000002</c:v>
                </c:pt>
                <c:pt idx="8233">
                  <c:v>67.37</c:v>
                </c:pt>
                <c:pt idx="8234">
                  <c:v>23.82</c:v>
                </c:pt>
                <c:pt idx="8235">
                  <c:v>9.82</c:v>
                </c:pt>
                <c:pt idx="8236">
                  <c:v>53</c:v>
                </c:pt>
                <c:pt idx="8237">
                  <c:v>9.36</c:v>
                </c:pt>
                <c:pt idx="8238">
                  <c:v>78</c:v>
                </c:pt>
                <c:pt idx="8239">
                  <c:v>8.64</c:v>
                </c:pt>
                <c:pt idx="8240">
                  <c:v>23</c:v>
                </c:pt>
                <c:pt idx="8241">
                  <c:v>17.010000000000002</c:v>
                </c:pt>
                <c:pt idx="8242">
                  <c:v>41</c:v>
                </c:pt>
                <c:pt idx="8243">
                  <c:v>29.17</c:v>
                </c:pt>
                <c:pt idx="8244">
                  <c:v>13.99</c:v>
                </c:pt>
                <c:pt idx="8245">
                  <c:v>72.540000000000006</c:v>
                </c:pt>
                <c:pt idx="8246">
                  <c:v>56.52</c:v>
                </c:pt>
                <c:pt idx="8247">
                  <c:v>39.72</c:v>
                </c:pt>
                <c:pt idx="8248">
                  <c:v>24.45</c:v>
                </c:pt>
                <c:pt idx="8249">
                  <c:v>165</c:v>
                </c:pt>
                <c:pt idx="8250">
                  <c:v>21.82</c:v>
                </c:pt>
                <c:pt idx="8251">
                  <c:v>10.06</c:v>
                </c:pt>
                <c:pt idx="8252">
                  <c:v>47.47</c:v>
                </c:pt>
                <c:pt idx="8253">
                  <c:v>296.51</c:v>
                </c:pt>
                <c:pt idx="8254">
                  <c:v>27.09</c:v>
                </c:pt>
                <c:pt idx="8255">
                  <c:v>43.41</c:v>
                </c:pt>
                <c:pt idx="8256">
                  <c:v>31.35</c:v>
                </c:pt>
                <c:pt idx="8257">
                  <c:v>18.670000000000002</c:v>
                </c:pt>
                <c:pt idx="8258">
                  <c:v>0.1</c:v>
                </c:pt>
                <c:pt idx="8259">
                  <c:v>45.38</c:v>
                </c:pt>
                <c:pt idx="8260">
                  <c:v>5.32</c:v>
                </c:pt>
                <c:pt idx="8261">
                  <c:v>11.7</c:v>
                </c:pt>
                <c:pt idx="8262">
                  <c:v>24.33</c:v>
                </c:pt>
                <c:pt idx="8263">
                  <c:v>41</c:v>
                </c:pt>
                <c:pt idx="8264">
                  <c:v>22.03</c:v>
                </c:pt>
                <c:pt idx="8265">
                  <c:v>5.69</c:v>
                </c:pt>
                <c:pt idx="8266">
                  <c:v>10.54</c:v>
                </c:pt>
                <c:pt idx="8267">
                  <c:v>16.46</c:v>
                </c:pt>
                <c:pt idx="8268">
                  <c:v>19.420000000000002</c:v>
                </c:pt>
                <c:pt idx="8269">
                  <c:v>53</c:v>
                </c:pt>
                <c:pt idx="8270">
                  <c:v>43.56</c:v>
                </c:pt>
                <c:pt idx="8271">
                  <c:v>36.04</c:v>
                </c:pt>
                <c:pt idx="8272">
                  <c:v>23</c:v>
                </c:pt>
                <c:pt idx="8273">
                  <c:v>41</c:v>
                </c:pt>
                <c:pt idx="8274">
                  <c:v>39.909999999999997</c:v>
                </c:pt>
                <c:pt idx="8275">
                  <c:v>8.26</c:v>
                </c:pt>
                <c:pt idx="8276">
                  <c:v>20.04</c:v>
                </c:pt>
                <c:pt idx="8277">
                  <c:v>16.420000000000002</c:v>
                </c:pt>
                <c:pt idx="8278">
                  <c:v>15.1</c:v>
                </c:pt>
                <c:pt idx="8279">
                  <c:v>27.72</c:v>
                </c:pt>
                <c:pt idx="8280">
                  <c:v>5.24</c:v>
                </c:pt>
                <c:pt idx="8281">
                  <c:v>45.41</c:v>
                </c:pt>
                <c:pt idx="8282">
                  <c:v>16.43</c:v>
                </c:pt>
                <c:pt idx="8283">
                  <c:v>18.41</c:v>
                </c:pt>
                <c:pt idx="8284">
                  <c:v>18.350000000000001</c:v>
                </c:pt>
                <c:pt idx="8285">
                  <c:v>9.98</c:v>
                </c:pt>
                <c:pt idx="8286">
                  <c:v>12.19</c:v>
                </c:pt>
                <c:pt idx="8287">
                  <c:v>9.92</c:v>
                </c:pt>
                <c:pt idx="8288">
                  <c:v>41.7</c:v>
                </c:pt>
                <c:pt idx="8289">
                  <c:v>22.7</c:v>
                </c:pt>
                <c:pt idx="8290">
                  <c:v>73.489999999999995</c:v>
                </c:pt>
                <c:pt idx="8291">
                  <c:v>1408.08</c:v>
                </c:pt>
                <c:pt idx="8292">
                  <c:v>46.24</c:v>
                </c:pt>
                <c:pt idx="8293">
                  <c:v>13.29</c:v>
                </c:pt>
                <c:pt idx="8294">
                  <c:v>10.050000000000001</c:v>
                </c:pt>
                <c:pt idx="8295">
                  <c:v>41</c:v>
                </c:pt>
                <c:pt idx="8296">
                  <c:v>32.090000000000003</c:v>
                </c:pt>
                <c:pt idx="8297">
                  <c:v>1808.62</c:v>
                </c:pt>
                <c:pt idx="8298">
                  <c:v>70.489999999999995</c:v>
                </c:pt>
                <c:pt idx="8299">
                  <c:v>15.23</c:v>
                </c:pt>
                <c:pt idx="8300">
                  <c:v>12.44</c:v>
                </c:pt>
                <c:pt idx="8301">
                  <c:v>20.86</c:v>
                </c:pt>
                <c:pt idx="8302">
                  <c:v>15.48</c:v>
                </c:pt>
                <c:pt idx="8303">
                  <c:v>14.08</c:v>
                </c:pt>
                <c:pt idx="8304">
                  <c:v>55.35</c:v>
                </c:pt>
                <c:pt idx="8305">
                  <c:v>95.1</c:v>
                </c:pt>
                <c:pt idx="8306">
                  <c:v>11.24</c:v>
                </c:pt>
                <c:pt idx="8307">
                  <c:v>53</c:v>
                </c:pt>
                <c:pt idx="8308">
                  <c:v>23</c:v>
                </c:pt>
                <c:pt idx="8309">
                  <c:v>41</c:v>
                </c:pt>
                <c:pt idx="8310">
                  <c:v>3.77</c:v>
                </c:pt>
                <c:pt idx="8311">
                  <c:v>6.37</c:v>
                </c:pt>
                <c:pt idx="8312">
                  <c:v>17.32</c:v>
                </c:pt>
                <c:pt idx="8313">
                  <c:v>8.68</c:v>
                </c:pt>
                <c:pt idx="8314">
                  <c:v>10.34</c:v>
                </c:pt>
                <c:pt idx="8315">
                  <c:v>21</c:v>
                </c:pt>
                <c:pt idx="8316">
                  <c:v>16.600000000000001</c:v>
                </c:pt>
                <c:pt idx="8317">
                  <c:v>17.36</c:v>
                </c:pt>
                <c:pt idx="8318">
                  <c:v>13.55</c:v>
                </c:pt>
                <c:pt idx="8319">
                  <c:v>10.11</c:v>
                </c:pt>
                <c:pt idx="8320">
                  <c:v>12.61</c:v>
                </c:pt>
                <c:pt idx="8321">
                  <c:v>14.96</c:v>
                </c:pt>
                <c:pt idx="8322">
                  <c:v>40.590000000000003</c:v>
                </c:pt>
                <c:pt idx="8323">
                  <c:v>30.52</c:v>
                </c:pt>
                <c:pt idx="8324">
                  <c:v>8.01</c:v>
                </c:pt>
                <c:pt idx="8325">
                  <c:v>18.88</c:v>
                </c:pt>
                <c:pt idx="8326">
                  <c:v>16.920000000000002</c:v>
                </c:pt>
                <c:pt idx="8327">
                  <c:v>19.29</c:v>
                </c:pt>
                <c:pt idx="8328">
                  <c:v>38.799999999999997</c:v>
                </c:pt>
                <c:pt idx="8329">
                  <c:v>6.14</c:v>
                </c:pt>
                <c:pt idx="8330">
                  <c:v>48.42</c:v>
                </c:pt>
                <c:pt idx="8331">
                  <c:v>30</c:v>
                </c:pt>
                <c:pt idx="8332">
                  <c:v>41</c:v>
                </c:pt>
                <c:pt idx="8333">
                  <c:v>8.5399999999999991</c:v>
                </c:pt>
                <c:pt idx="8334">
                  <c:v>14.23</c:v>
                </c:pt>
                <c:pt idx="8335">
                  <c:v>5.61</c:v>
                </c:pt>
                <c:pt idx="8336">
                  <c:v>18.2</c:v>
                </c:pt>
                <c:pt idx="8337">
                  <c:v>20.13</c:v>
                </c:pt>
                <c:pt idx="8338">
                  <c:v>12.8</c:v>
                </c:pt>
                <c:pt idx="8339">
                  <c:v>15.48</c:v>
                </c:pt>
                <c:pt idx="8340">
                  <c:v>18.760000000000002</c:v>
                </c:pt>
                <c:pt idx="8341">
                  <c:v>53</c:v>
                </c:pt>
                <c:pt idx="8342">
                  <c:v>9.9499999999999993</c:v>
                </c:pt>
                <c:pt idx="8343">
                  <c:v>23</c:v>
                </c:pt>
                <c:pt idx="8344">
                  <c:v>14.7</c:v>
                </c:pt>
                <c:pt idx="8345">
                  <c:v>36.630000000000003</c:v>
                </c:pt>
                <c:pt idx="8346">
                  <c:v>41</c:v>
                </c:pt>
                <c:pt idx="8347">
                  <c:v>43.83</c:v>
                </c:pt>
                <c:pt idx="8348">
                  <c:v>134</c:v>
                </c:pt>
                <c:pt idx="8349">
                  <c:v>20.83</c:v>
                </c:pt>
                <c:pt idx="8350">
                  <c:v>12.02</c:v>
                </c:pt>
                <c:pt idx="8351">
                  <c:v>24.35</c:v>
                </c:pt>
                <c:pt idx="8352">
                  <c:v>23.06</c:v>
                </c:pt>
                <c:pt idx="8353">
                  <c:v>50.56</c:v>
                </c:pt>
                <c:pt idx="8354">
                  <c:v>1408.08</c:v>
                </c:pt>
                <c:pt idx="8355">
                  <c:v>23.84</c:v>
                </c:pt>
                <c:pt idx="8356">
                  <c:v>41</c:v>
                </c:pt>
                <c:pt idx="8357">
                  <c:v>5.2</c:v>
                </c:pt>
                <c:pt idx="8358">
                  <c:v>1808.62</c:v>
                </c:pt>
                <c:pt idx="8359">
                  <c:v>8.7799999999999994</c:v>
                </c:pt>
                <c:pt idx="8360">
                  <c:v>12.64</c:v>
                </c:pt>
                <c:pt idx="8361">
                  <c:v>13.97</c:v>
                </c:pt>
                <c:pt idx="8362">
                  <c:v>59.15</c:v>
                </c:pt>
                <c:pt idx="8363">
                  <c:v>53</c:v>
                </c:pt>
                <c:pt idx="8364">
                  <c:v>23</c:v>
                </c:pt>
                <c:pt idx="8365">
                  <c:v>41</c:v>
                </c:pt>
                <c:pt idx="8366">
                  <c:v>11.21</c:v>
                </c:pt>
                <c:pt idx="8367">
                  <c:v>11.57</c:v>
                </c:pt>
                <c:pt idx="8368">
                  <c:v>378.76</c:v>
                </c:pt>
                <c:pt idx="8369">
                  <c:v>20.7</c:v>
                </c:pt>
                <c:pt idx="8370">
                  <c:v>17.54</c:v>
                </c:pt>
                <c:pt idx="8371">
                  <c:v>13.55</c:v>
                </c:pt>
                <c:pt idx="8372">
                  <c:v>9.66</c:v>
                </c:pt>
                <c:pt idx="8373">
                  <c:v>13.97</c:v>
                </c:pt>
                <c:pt idx="8374">
                  <c:v>23.36</c:v>
                </c:pt>
                <c:pt idx="8375">
                  <c:v>8.51</c:v>
                </c:pt>
                <c:pt idx="8376">
                  <c:v>78</c:v>
                </c:pt>
                <c:pt idx="8377">
                  <c:v>5.77</c:v>
                </c:pt>
                <c:pt idx="8378">
                  <c:v>7.9</c:v>
                </c:pt>
                <c:pt idx="8379">
                  <c:v>73.12</c:v>
                </c:pt>
                <c:pt idx="8380">
                  <c:v>201.6</c:v>
                </c:pt>
                <c:pt idx="8381">
                  <c:v>24.84</c:v>
                </c:pt>
                <c:pt idx="8382">
                  <c:v>29.97</c:v>
                </c:pt>
                <c:pt idx="8383">
                  <c:v>24.91</c:v>
                </c:pt>
                <c:pt idx="8384">
                  <c:v>28.41</c:v>
                </c:pt>
                <c:pt idx="8385">
                  <c:v>165</c:v>
                </c:pt>
                <c:pt idx="8386">
                  <c:v>141.15</c:v>
                </c:pt>
                <c:pt idx="8387">
                  <c:v>23.06</c:v>
                </c:pt>
                <c:pt idx="8388">
                  <c:v>22</c:v>
                </c:pt>
                <c:pt idx="8389">
                  <c:v>13.85</c:v>
                </c:pt>
                <c:pt idx="8390">
                  <c:v>6.73</c:v>
                </c:pt>
                <c:pt idx="8391">
                  <c:v>11.11</c:v>
                </c:pt>
                <c:pt idx="8392">
                  <c:v>42.15</c:v>
                </c:pt>
                <c:pt idx="8393">
                  <c:v>18.57</c:v>
                </c:pt>
                <c:pt idx="8394">
                  <c:v>48.7</c:v>
                </c:pt>
                <c:pt idx="8395">
                  <c:v>31.35</c:v>
                </c:pt>
                <c:pt idx="8396">
                  <c:v>9.85</c:v>
                </c:pt>
                <c:pt idx="8397">
                  <c:v>14.94</c:v>
                </c:pt>
                <c:pt idx="8398">
                  <c:v>41</c:v>
                </c:pt>
                <c:pt idx="8399">
                  <c:v>227.65</c:v>
                </c:pt>
                <c:pt idx="8400">
                  <c:v>53.83</c:v>
                </c:pt>
                <c:pt idx="8401">
                  <c:v>11.26</c:v>
                </c:pt>
                <c:pt idx="8402">
                  <c:v>15.93</c:v>
                </c:pt>
                <c:pt idx="8403">
                  <c:v>9.49</c:v>
                </c:pt>
                <c:pt idx="8404">
                  <c:v>53</c:v>
                </c:pt>
                <c:pt idx="8405">
                  <c:v>4.99</c:v>
                </c:pt>
                <c:pt idx="8406">
                  <c:v>23</c:v>
                </c:pt>
                <c:pt idx="8407">
                  <c:v>10.99</c:v>
                </c:pt>
                <c:pt idx="8408">
                  <c:v>23.23</c:v>
                </c:pt>
                <c:pt idx="8409">
                  <c:v>41</c:v>
                </c:pt>
                <c:pt idx="8410">
                  <c:v>53.71</c:v>
                </c:pt>
                <c:pt idx="8411">
                  <c:v>8.69</c:v>
                </c:pt>
                <c:pt idx="8412">
                  <c:v>10.53</c:v>
                </c:pt>
                <c:pt idx="8413">
                  <c:v>10.3</c:v>
                </c:pt>
                <c:pt idx="8414">
                  <c:v>24.62</c:v>
                </c:pt>
                <c:pt idx="8415">
                  <c:v>34.19</c:v>
                </c:pt>
                <c:pt idx="8416">
                  <c:v>8.2200000000000006</c:v>
                </c:pt>
                <c:pt idx="8417">
                  <c:v>10.11</c:v>
                </c:pt>
                <c:pt idx="8418">
                  <c:v>24.52</c:v>
                </c:pt>
                <c:pt idx="8419">
                  <c:v>15.73</c:v>
                </c:pt>
                <c:pt idx="8420">
                  <c:v>20.9</c:v>
                </c:pt>
                <c:pt idx="8421">
                  <c:v>1408.08</c:v>
                </c:pt>
                <c:pt idx="8422">
                  <c:v>35.92</c:v>
                </c:pt>
                <c:pt idx="8423">
                  <c:v>33.130000000000003</c:v>
                </c:pt>
                <c:pt idx="8424">
                  <c:v>41</c:v>
                </c:pt>
                <c:pt idx="8425">
                  <c:v>1808.62</c:v>
                </c:pt>
                <c:pt idx="8426">
                  <c:v>21.18</c:v>
                </c:pt>
                <c:pt idx="8427">
                  <c:v>10.08</c:v>
                </c:pt>
                <c:pt idx="8428">
                  <c:v>67.489999999999995</c:v>
                </c:pt>
                <c:pt idx="8429">
                  <c:v>53</c:v>
                </c:pt>
                <c:pt idx="8430">
                  <c:v>23</c:v>
                </c:pt>
                <c:pt idx="8431">
                  <c:v>41</c:v>
                </c:pt>
                <c:pt idx="8432">
                  <c:v>8.3699999999999992</c:v>
                </c:pt>
                <c:pt idx="8433">
                  <c:v>12.39</c:v>
                </c:pt>
                <c:pt idx="8434">
                  <c:v>4.2300000000000004</c:v>
                </c:pt>
                <c:pt idx="8435">
                  <c:v>14.28</c:v>
                </c:pt>
                <c:pt idx="8436">
                  <c:v>76.7</c:v>
                </c:pt>
                <c:pt idx="8437">
                  <c:v>23.67</c:v>
                </c:pt>
                <c:pt idx="8438">
                  <c:v>28.51</c:v>
                </c:pt>
                <c:pt idx="8439">
                  <c:v>21.82</c:v>
                </c:pt>
                <c:pt idx="8440">
                  <c:v>13.31</c:v>
                </c:pt>
                <c:pt idx="8441">
                  <c:v>23.08</c:v>
                </c:pt>
                <c:pt idx="8442">
                  <c:v>65.489999999999995</c:v>
                </c:pt>
                <c:pt idx="8443">
                  <c:v>22.97</c:v>
                </c:pt>
                <c:pt idx="8444">
                  <c:v>6.15</c:v>
                </c:pt>
                <c:pt idx="8445">
                  <c:v>9.8699999999999992</c:v>
                </c:pt>
                <c:pt idx="8446">
                  <c:v>2647.38</c:v>
                </c:pt>
                <c:pt idx="8447">
                  <c:v>190.5</c:v>
                </c:pt>
                <c:pt idx="8448">
                  <c:v>77</c:v>
                </c:pt>
                <c:pt idx="8449">
                  <c:v>195</c:v>
                </c:pt>
                <c:pt idx="8450">
                  <c:v>2647.38</c:v>
                </c:pt>
                <c:pt idx="8451">
                  <c:v>178</c:v>
                </c:pt>
                <c:pt idx="8452">
                  <c:v>125</c:v>
                </c:pt>
                <c:pt idx="8453">
                  <c:v>198</c:v>
                </c:pt>
                <c:pt idx="8454">
                  <c:v>2647.38</c:v>
                </c:pt>
                <c:pt idx="8455">
                  <c:v>77</c:v>
                </c:pt>
                <c:pt idx="8456">
                  <c:v>2647.38</c:v>
                </c:pt>
                <c:pt idx="8457">
                  <c:v>195</c:v>
                </c:pt>
                <c:pt idx="8458">
                  <c:v>178</c:v>
                </c:pt>
                <c:pt idx="8459">
                  <c:v>8.44</c:v>
                </c:pt>
                <c:pt idx="8460">
                  <c:v>125</c:v>
                </c:pt>
                <c:pt idx="8461">
                  <c:v>2647.38</c:v>
                </c:pt>
                <c:pt idx="8462">
                  <c:v>198</c:v>
                </c:pt>
                <c:pt idx="8463">
                  <c:v>55.47</c:v>
                </c:pt>
                <c:pt idx="8464">
                  <c:v>80.989999999999995</c:v>
                </c:pt>
                <c:pt idx="8465">
                  <c:v>77</c:v>
                </c:pt>
                <c:pt idx="8466">
                  <c:v>2647.38</c:v>
                </c:pt>
                <c:pt idx="8467">
                  <c:v>33.840000000000003</c:v>
                </c:pt>
                <c:pt idx="8468">
                  <c:v>71.42</c:v>
                </c:pt>
                <c:pt idx="8469">
                  <c:v>195</c:v>
                </c:pt>
                <c:pt idx="8470">
                  <c:v>178</c:v>
                </c:pt>
                <c:pt idx="8471">
                  <c:v>121.88</c:v>
                </c:pt>
                <c:pt idx="8472">
                  <c:v>2647.38</c:v>
                </c:pt>
                <c:pt idx="8473">
                  <c:v>125</c:v>
                </c:pt>
                <c:pt idx="8474">
                  <c:v>198</c:v>
                </c:pt>
                <c:pt idx="8475">
                  <c:v>41.8</c:v>
                </c:pt>
                <c:pt idx="8476">
                  <c:v>47.62</c:v>
                </c:pt>
                <c:pt idx="8477">
                  <c:v>24.77</c:v>
                </c:pt>
                <c:pt idx="8478">
                  <c:v>72.12</c:v>
                </c:pt>
                <c:pt idx="8479">
                  <c:v>30</c:v>
                </c:pt>
                <c:pt idx="8480">
                  <c:v>12.89</c:v>
                </c:pt>
                <c:pt idx="8481">
                  <c:v>52</c:v>
                </c:pt>
                <c:pt idx="8482">
                  <c:v>18</c:v>
                </c:pt>
                <c:pt idx="8483">
                  <c:v>35</c:v>
                </c:pt>
                <c:pt idx="8484">
                  <c:v>4.99</c:v>
                </c:pt>
                <c:pt idx="8485">
                  <c:v>15.61</c:v>
                </c:pt>
                <c:pt idx="8486">
                  <c:v>21.25</c:v>
                </c:pt>
                <c:pt idx="8487">
                  <c:v>9.49</c:v>
                </c:pt>
                <c:pt idx="8488">
                  <c:v>130</c:v>
                </c:pt>
                <c:pt idx="8489">
                  <c:v>917.45</c:v>
                </c:pt>
                <c:pt idx="8490">
                  <c:v>2572.91</c:v>
                </c:pt>
                <c:pt idx="8491">
                  <c:v>12.38</c:v>
                </c:pt>
                <c:pt idx="8492">
                  <c:v>10.220000000000001</c:v>
                </c:pt>
                <c:pt idx="8493">
                  <c:v>19.690000000000001</c:v>
                </c:pt>
                <c:pt idx="8494">
                  <c:v>7.16</c:v>
                </c:pt>
                <c:pt idx="8495">
                  <c:v>10.38</c:v>
                </c:pt>
                <c:pt idx="8496">
                  <c:v>6.11</c:v>
                </c:pt>
                <c:pt idx="8497">
                  <c:v>6.83</c:v>
                </c:pt>
                <c:pt idx="8498">
                  <c:v>78.97</c:v>
                </c:pt>
                <c:pt idx="8499">
                  <c:v>7.35</c:v>
                </c:pt>
                <c:pt idx="8500">
                  <c:v>28.97</c:v>
                </c:pt>
                <c:pt idx="8501">
                  <c:v>30</c:v>
                </c:pt>
                <c:pt idx="8502">
                  <c:v>18.170000000000002</c:v>
                </c:pt>
                <c:pt idx="8503">
                  <c:v>7.26</c:v>
                </c:pt>
                <c:pt idx="8504">
                  <c:v>23.72</c:v>
                </c:pt>
                <c:pt idx="8505">
                  <c:v>52</c:v>
                </c:pt>
                <c:pt idx="8506">
                  <c:v>18</c:v>
                </c:pt>
                <c:pt idx="8507">
                  <c:v>19.5</c:v>
                </c:pt>
                <c:pt idx="8508">
                  <c:v>25.03</c:v>
                </c:pt>
                <c:pt idx="8509">
                  <c:v>10.19</c:v>
                </c:pt>
                <c:pt idx="8510">
                  <c:v>247.66</c:v>
                </c:pt>
                <c:pt idx="8511">
                  <c:v>35</c:v>
                </c:pt>
                <c:pt idx="8512">
                  <c:v>21.65</c:v>
                </c:pt>
                <c:pt idx="8513">
                  <c:v>29.87</c:v>
                </c:pt>
                <c:pt idx="8514">
                  <c:v>11.24</c:v>
                </c:pt>
                <c:pt idx="8515">
                  <c:v>6.39</c:v>
                </c:pt>
                <c:pt idx="8516">
                  <c:v>917.45</c:v>
                </c:pt>
                <c:pt idx="8517">
                  <c:v>9.48</c:v>
                </c:pt>
                <c:pt idx="8518">
                  <c:v>41.48</c:v>
                </c:pt>
                <c:pt idx="8519">
                  <c:v>16.72</c:v>
                </c:pt>
                <c:pt idx="8520">
                  <c:v>15.86</c:v>
                </c:pt>
                <c:pt idx="8521">
                  <c:v>25.48</c:v>
                </c:pt>
                <c:pt idx="8522">
                  <c:v>42.77</c:v>
                </c:pt>
                <c:pt idx="8523">
                  <c:v>9.66</c:v>
                </c:pt>
                <c:pt idx="8524">
                  <c:v>8.7899999999999991</c:v>
                </c:pt>
                <c:pt idx="8525">
                  <c:v>105.47</c:v>
                </c:pt>
                <c:pt idx="8526">
                  <c:v>13.42</c:v>
                </c:pt>
                <c:pt idx="8527">
                  <c:v>51.9</c:v>
                </c:pt>
                <c:pt idx="8528">
                  <c:v>35.65</c:v>
                </c:pt>
                <c:pt idx="8529">
                  <c:v>17.010000000000002</c:v>
                </c:pt>
                <c:pt idx="8530">
                  <c:v>28.64</c:v>
                </c:pt>
                <c:pt idx="8531">
                  <c:v>20.100000000000001</c:v>
                </c:pt>
                <c:pt idx="8532">
                  <c:v>10.01</c:v>
                </c:pt>
                <c:pt idx="8533">
                  <c:v>11.32</c:v>
                </c:pt>
                <c:pt idx="8534">
                  <c:v>14.06</c:v>
                </c:pt>
                <c:pt idx="8535">
                  <c:v>10.75</c:v>
                </c:pt>
                <c:pt idx="8536">
                  <c:v>134</c:v>
                </c:pt>
                <c:pt idx="8537">
                  <c:v>8.56</c:v>
                </c:pt>
                <c:pt idx="8538">
                  <c:v>15.08</c:v>
                </c:pt>
                <c:pt idx="8539">
                  <c:v>15.18</c:v>
                </c:pt>
                <c:pt idx="8540">
                  <c:v>26.4</c:v>
                </c:pt>
                <c:pt idx="8541">
                  <c:v>9.66</c:v>
                </c:pt>
                <c:pt idx="8542">
                  <c:v>30</c:v>
                </c:pt>
                <c:pt idx="8543">
                  <c:v>33.94</c:v>
                </c:pt>
                <c:pt idx="8544">
                  <c:v>9.69</c:v>
                </c:pt>
                <c:pt idx="8545">
                  <c:v>16.18</c:v>
                </c:pt>
                <c:pt idx="8546">
                  <c:v>12.46</c:v>
                </c:pt>
                <c:pt idx="8547">
                  <c:v>917.45</c:v>
                </c:pt>
                <c:pt idx="8548">
                  <c:v>2572.91</c:v>
                </c:pt>
                <c:pt idx="8549">
                  <c:v>29.36</c:v>
                </c:pt>
                <c:pt idx="8550">
                  <c:v>5.71</c:v>
                </c:pt>
                <c:pt idx="8551">
                  <c:v>12.39</c:v>
                </c:pt>
                <c:pt idx="8552">
                  <c:v>90.9</c:v>
                </c:pt>
                <c:pt idx="8553">
                  <c:v>12.89</c:v>
                </c:pt>
                <c:pt idx="8554">
                  <c:v>36.93</c:v>
                </c:pt>
                <c:pt idx="8555">
                  <c:v>24.7</c:v>
                </c:pt>
                <c:pt idx="8556">
                  <c:v>13.23</c:v>
                </c:pt>
                <c:pt idx="8557">
                  <c:v>10.73</c:v>
                </c:pt>
                <c:pt idx="8558">
                  <c:v>14.67</c:v>
                </c:pt>
                <c:pt idx="8559">
                  <c:v>9.36</c:v>
                </c:pt>
                <c:pt idx="8560">
                  <c:v>9.44</c:v>
                </c:pt>
                <c:pt idx="8561">
                  <c:v>11.38</c:v>
                </c:pt>
                <c:pt idx="8562">
                  <c:v>8.36</c:v>
                </c:pt>
                <c:pt idx="8563">
                  <c:v>12.63</c:v>
                </c:pt>
                <c:pt idx="8564">
                  <c:v>7.37</c:v>
                </c:pt>
                <c:pt idx="8565">
                  <c:v>13.22</c:v>
                </c:pt>
                <c:pt idx="8566">
                  <c:v>17.670000000000002</c:v>
                </c:pt>
                <c:pt idx="8567">
                  <c:v>30</c:v>
                </c:pt>
                <c:pt idx="8568">
                  <c:v>8.7100000000000009</c:v>
                </c:pt>
                <c:pt idx="8569">
                  <c:v>6.23</c:v>
                </c:pt>
                <c:pt idx="8570">
                  <c:v>7.77</c:v>
                </c:pt>
                <c:pt idx="8571">
                  <c:v>52</c:v>
                </c:pt>
                <c:pt idx="8572">
                  <c:v>18</c:v>
                </c:pt>
                <c:pt idx="8573">
                  <c:v>35</c:v>
                </c:pt>
                <c:pt idx="8574">
                  <c:v>16.96</c:v>
                </c:pt>
                <c:pt idx="8575">
                  <c:v>9.6199999999999992</c:v>
                </c:pt>
                <c:pt idx="8576">
                  <c:v>166</c:v>
                </c:pt>
                <c:pt idx="8577">
                  <c:v>24.05</c:v>
                </c:pt>
                <c:pt idx="8578">
                  <c:v>19.8</c:v>
                </c:pt>
                <c:pt idx="8579">
                  <c:v>917.45</c:v>
                </c:pt>
                <c:pt idx="8580">
                  <c:v>14.3</c:v>
                </c:pt>
                <c:pt idx="8581">
                  <c:v>44.37</c:v>
                </c:pt>
                <c:pt idx="8582">
                  <c:v>4.47</c:v>
                </c:pt>
                <c:pt idx="8583">
                  <c:v>8.17</c:v>
                </c:pt>
                <c:pt idx="8584">
                  <c:v>36.35</c:v>
                </c:pt>
                <c:pt idx="8585">
                  <c:v>7.25</c:v>
                </c:pt>
                <c:pt idx="8586">
                  <c:v>17.64</c:v>
                </c:pt>
                <c:pt idx="8587">
                  <c:v>36.32</c:v>
                </c:pt>
                <c:pt idx="8588">
                  <c:v>12.9</c:v>
                </c:pt>
                <c:pt idx="8589">
                  <c:v>127</c:v>
                </c:pt>
                <c:pt idx="8590">
                  <c:v>5.76</c:v>
                </c:pt>
                <c:pt idx="8591">
                  <c:v>24.14</c:v>
                </c:pt>
                <c:pt idx="8592">
                  <c:v>72.209999999999994</c:v>
                </c:pt>
                <c:pt idx="8593">
                  <c:v>21.47</c:v>
                </c:pt>
                <c:pt idx="8594">
                  <c:v>30.33</c:v>
                </c:pt>
                <c:pt idx="8595">
                  <c:v>559.33000000000004</c:v>
                </c:pt>
                <c:pt idx="8596">
                  <c:v>30</c:v>
                </c:pt>
                <c:pt idx="8597">
                  <c:v>18.27</c:v>
                </c:pt>
                <c:pt idx="8598">
                  <c:v>47.08</c:v>
                </c:pt>
                <c:pt idx="8599">
                  <c:v>7.74</c:v>
                </c:pt>
                <c:pt idx="8600">
                  <c:v>52</c:v>
                </c:pt>
                <c:pt idx="8601">
                  <c:v>5.93</c:v>
                </c:pt>
                <c:pt idx="8602">
                  <c:v>18</c:v>
                </c:pt>
                <c:pt idx="8603">
                  <c:v>16.010000000000002</c:v>
                </c:pt>
                <c:pt idx="8604">
                  <c:v>14.7</c:v>
                </c:pt>
                <c:pt idx="8605">
                  <c:v>31.66</c:v>
                </c:pt>
                <c:pt idx="8606">
                  <c:v>10.19</c:v>
                </c:pt>
                <c:pt idx="8607">
                  <c:v>10.1</c:v>
                </c:pt>
                <c:pt idx="8608">
                  <c:v>8.66</c:v>
                </c:pt>
                <c:pt idx="8609">
                  <c:v>35</c:v>
                </c:pt>
                <c:pt idx="8610">
                  <c:v>31.37</c:v>
                </c:pt>
                <c:pt idx="8611">
                  <c:v>917.45</c:v>
                </c:pt>
                <c:pt idx="8612">
                  <c:v>2572.91</c:v>
                </c:pt>
                <c:pt idx="8613">
                  <c:v>8.89</c:v>
                </c:pt>
                <c:pt idx="8614">
                  <c:v>20.85</c:v>
                </c:pt>
                <c:pt idx="8615">
                  <c:v>7.73</c:v>
                </c:pt>
                <c:pt idx="8616">
                  <c:v>8.25</c:v>
                </c:pt>
                <c:pt idx="8617">
                  <c:v>19.89</c:v>
                </c:pt>
                <c:pt idx="8618">
                  <c:v>130</c:v>
                </c:pt>
                <c:pt idx="8619">
                  <c:v>7.75</c:v>
                </c:pt>
                <c:pt idx="8620">
                  <c:v>7.78</c:v>
                </c:pt>
                <c:pt idx="8621">
                  <c:v>16</c:v>
                </c:pt>
                <c:pt idx="8622">
                  <c:v>9.58</c:v>
                </c:pt>
                <c:pt idx="8623">
                  <c:v>30</c:v>
                </c:pt>
                <c:pt idx="8624">
                  <c:v>16.27</c:v>
                </c:pt>
                <c:pt idx="8625">
                  <c:v>52</c:v>
                </c:pt>
                <c:pt idx="8626">
                  <c:v>51.37</c:v>
                </c:pt>
                <c:pt idx="8627">
                  <c:v>18</c:v>
                </c:pt>
                <c:pt idx="8628">
                  <c:v>9.93</c:v>
                </c:pt>
                <c:pt idx="8629">
                  <c:v>35</c:v>
                </c:pt>
                <c:pt idx="8630">
                  <c:v>12.12</c:v>
                </c:pt>
                <c:pt idx="8631">
                  <c:v>8.39</c:v>
                </c:pt>
                <c:pt idx="8632">
                  <c:v>10.38</c:v>
                </c:pt>
                <c:pt idx="8633">
                  <c:v>5.82</c:v>
                </c:pt>
                <c:pt idx="8634">
                  <c:v>27.09</c:v>
                </c:pt>
                <c:pt idx="8635">
                  <c:v>917.45</c:v>
                </c:pt>
                <c:pt idx="8636">
                  <c:v>3.75</c:v>
                </c:pt>
                <c:pt idx="8637">
                  <c:v>121.58</c:v>
                </c:pt>
                <c:pt idx="8638">
                  <c:v>48.11</c:v>
                </c:pt>
                <c:pt idx="8639">
                  <c:v>6.7</c:v>
                </c:pt>
                <c:pt idx="8640">
                  <c:v>16.34</c:v>
                </c:pt>
                <c:pt idx="8641">
                  <c:v>9.2100000000000009</c:v>
                </c:pt>
                <c:pt idx="8642">
                  <c:v>7.34</c:v>
                </c:pt>
                <c:pt idx="8643">
                  <c:v>17.89</c:v>
                </c:pt>
                <c:pt idx="8644">
                  <c:v>46.27</c:v>
                </c:pt>
                <c:pt idx="8645">
                  <c:v>18.440000000000001</c:v>
                </c:pt>
                <c:pt idx="8646">
                  <c:v>76.959999999999994</c:v>
                </c:pt>
                <c:pt idx="8647">
                  <c:v>15.82</c:v>
                </c:pt>
                <c:pt idx="8648">
                  <c:v>11.86</c:v>
                </c:pt>
                <c:pt idx="8649">
                  <c:v>9.33</c:v>
                </c:pt>
                <c:pt idx="8650">
                  <c:v>17.329999999999998</c:v>
                </c:pt>
                <c:pt idx="8651">
                  <c:v>19.27</c:v>
                </c:pt>
                <c:pt idx="8652">
                  <c:v>21.58</c:v>
                </c:pt>
                <c:pt idx="8653">
                  <c:v>6.09</c:v>
                </c:pt>
                <c:pt idx="8654">
                  <c:v>30</c:v>
                </c:pt>
                <c:pt idx="8655">
                  <c:v>14.05</c:v>
                </c:pt>
                <c:pt idx="8656">
                  <c:v>52</c:v>
                </c:pt>
                <c:pt idx="8657">
                  <c:v>18</c:v>
                </c:pt>
                <c:pt idx="8658">
                  <c:v>10.89</c:v>
                </c:pt>
                <c:pt idx="8659">
                  <c:v>134</c:v>
                </c:pt>
                <c:pt idx="8660">
                  <c:v>5.51</c:v>
                </c:pt>
                <c:pt idx="8661">
                  <c:v>11.59</c:v>
                </c:pt>
                <c:pt idx="8662">
                  <c:v>35</c:v>
                </c:pt>
                <c:pt idx="8663">
                  <c:v>25.56</c:v>
                </c:pt>
                <c:pt idx="8664">
                  <c:v>12.09</c:v>
                </c:pt>
                <c:pt idx="8665">
                  <c:v>13.38</c:v>
                </c:pt>
                <c:pt idx="8666">
                  <c:v>917.45</c:v>
                </c:pt>
                <c:pt idx="8667">
                  <c:v>2572.91</c:v>
                </c:pt>
                <c:pt idx="8668">
                  <c:v>3.7</c:v>
                </c:pt>
                <c:pt idx="8669">
                  <c:v>3.9</c:v>
                </c:pt>
                <c:pt idx="8670">
                  <c:v>32.299999999999997</c:v>
                </c:pt>
                <c:pt idx="8671">
                  <c:v>138</c:v>
                </c:pt>
                <c:pt idx="8672">
                  <c:v>12.69</c:v>
                </c:pt>
                <c:pt idx="8673">
                  <c:v>5.92</c:v>
                </c:pt>
                <c:pt idx="8674">
                  <c:v>11.63</c:v>
                </c:pt>
                <c:pt idx="8675">
                  <c:v>15.1</c:v>
                </c:pt>
                <c:pt idx="8676">
                  <c:v>14.91</c:v>
                </c:pt>
                <c:pt idx="8677">
                  <c:v>23.84</c:v>
                </c:pt>
                <c:pt idx="8678">
                  <c:v>14.47</c:v>
                </c:pt>
                <c:pt idx="8679">
                  <c:v>30</c:v>
                </c:pt>
                <c:pt idx="8680">
                  <c:v>19.579999999999998</c:v>
                </c:pt>
                <c:pt idx="8681">
                  <c:v>9.07</c:v>
                </c:pt>
                <c:pt idx="8682">
                  <c:v>21.27</c:v>
                </c:pt>
                <c:pt idx="8683">
                  <c:v>35.29</c:v>
                </c:pt>
                <c:pt idx="8684">
                  <c:v>79.87</c:v>
                </c:pt>
                <c:pt idx="8685">
                  <c:v>31.48</c:v>
                </c:pt>
                <c:pt idx="8686">
                  <c:v>52</c:v>
                </c:pt>
                <c:pt idx="8687">
                  <c:v>18</c:v>
                </c:pt>
                <c:pt idx="8688">
                  <c:v>19.38</c:v>
                </c:pt>
                <c:pt idx="8689">
                  <c:v>35</c:v>
                </c:pt>
                <c:pt idx="8690">
                  <c:v>917.45</c:v>
                </c:pt>
                <c:pt idx="8691">
                  <c:v>18.03</c:v>
                </c:pt>
                <c:pt idx="8692">
                  <c:v>8.76</c:v>
                </c:pt>
                <c:pt idx="8693">
                  <c:v>22.15</c:v>
                </c:pt>
                <c:pt idx="8694">
                  <c:v>13.8</c:v>
                </c:pt>
                <c:pt idx="8695">
                  <c:v>8.6199999999999992</c:v>
                </c:pt>
                <c:pt idx="8696">
                  <c:v>14.75</c:v>
                </c:pt>
                <c:pt idx="8697">
                  <c:v>9.75</c:v>
                </c:pt>
                <c:pt idx="8698">
                  <c:v>13.85</c:v>
                </c:pt>
                <c:pt idx="8699">
                  <c:v>166</c:v>
                </c:pt>
                <c:pt idx="8700">
                  <c:v>74.760000000000005</c:v>
                </c:pt>
                <c:pt idx="8701">
                  <c:v>14.6</c:v>
                </c:pt>
                <c:pt idx="8702">
                  <c:v>6.95</c:v>
                </c:pt>
                <c:pt idx="8703">
                  <c:v>11.52</c:v>
                </c:pt>
                <c:pt idx="8704">
                  <c:v>40.98</c:v>
                </c:pt>
                <c:pt idx="8705">
                  <c:v>14.18</c:v>
                </c:pt>
                <c:pt idx="8706">
                  <c:v>8.99</c:v>
                </c:pt>
                <c:pt idx="8707">
                  <c:v>18.11</c:v>
                </c:pt>
                <c:pt idx="8708">
                  <c:v>12.48</c:v>
                </c:pt>
                <c:pt idx="8709">
                  <c:v>3.21</c:v>
                </c:pt>
                <c:pt idx="8710">
                  <c:v>7.41</c:v>
                </c:pt>
                <c:pt idx="8711">
                  <c:v>6.67</c:v>
                </c:pt>
                <c:pt idx="8712">
                  <c:v>127</c:v>
                </c:pt>
                <c:pt idx="8713">
                  <c:v>30</c:v>
                </c:pt>
                <c:pt idx="8714">
                  <c:v>13.73</c:v>
                </c:pt>
                <c:pt idx="8715">
                  <c:v>11.24</c:v>
                </c:pt>
                <c:pt idx="8716">
                  <c:v>57.85</c:v>
                </c:pt>
                <c:pt idx="8717">
                  <c:v>52</c:v>
                </c:pt>
                <c:pt idx="8718">
                  <c:v>18</c:v>
                </c:pt>
                <c:pt idx="8719">
                  <c:v>16.8</c:v>
                </c:pt>
                <c:pt idx="8720">
                  <c:v>35</c:v>
                </c:pt>
                <c:pt idx="8721">
                  <c:v>14.17</c:v>
                </c:pt>
                <c:pt idx="8722">
                  <c:v>7.58</c:v>
                </c:pt>
                <c:pt idx="8723">
                  <c:v>917.45</c:v>
                </c:pt>
                <c:pt idx="8724">
                  <c:v>61.82</c:v>
                </c:pt>
                <c:pt idx="8725">
                  <c:v>2572.91</c:v>
                </c:pt>
                <c:pt idx="8726">
                  <c:v>6.79</c:v>
                </c:pt>
                <c:pt idx="8727">
                  <c:v>27.24</c:v>
                </c:pt>
                <c:pt idx="8728">
                  <c:v>11.45</c:v>
                </c:pt>
                <c:pt idx="8729">
                  <c:v>16.239999999999998</c:v>
                </c:pt>
                <c:pt idx="8730">
                  <c:v>11.31</c:v>
                </c:pt>
                <c:pt idx="8731">
                  <c:v>425.32</c:v>
                </c:pt>
                <c:pt idx="8732">
                  <c:v>10.98</c:v>
                </c:pt>
                <c:pt idx="8733">
                  <c:v>6.14</c:v>
                </c:pt>
                <c:pt idx="8734">
                  <c:v>21.7</c:v>
                </c:pt>
                <c:pt idx="8735">
                  <c:v>8.66</c:v>
                </c:pt>
                <c:pt idx="8736">
                  <c:v>12.4</c:v>
                </c:pt>
                <c:pt idx="8737">
                  <c:v>15.26</c:v>
                </c:pt>
                <c:pt idx="8738">
                  <c:v>11.16</c:v>
                </c:pt>
                <c:pt idx="8739">
                  <c:v>18.649999999999999</c:v>
                </c:pt>
                <c:pt idx="8740">
                  <c:v>8.33</c:v>
                </c:pt>
                <c:pt idx="8741">
                  <c:v>14.09</c:v>
                </c:pt>
                <c:pt idx="8742">
                  <c:v>25.62</c:v>
                </c:pt>
                <c:pt idx="8743">
                  <c:v>14.25</c:v>
                </c:pt>
                <c:pt idx="8744">
                  <c:v>12.71</c:v>
                </c:pt>
                <c:pt idx="8745">
                  <c:v>12.27</c:v>
                </c:pt>
                <c:pt idx="8746">
                  <c:v>17.329999999999998</c:v>
                </c:pt>
                <c:pt idx="8747">
                  <c:v>19.62</c:v>
                </c:pt>
                <c:pt idx="8748">
                  <c:v>16.91</c:v>
                </c:pt>
                <c:pt idx="8749">
                  <c:v>7.8</c:v>
                </c:pt>
                <c:pt idx="8750">
                  <c:v>8.5399999999999991</c:v>
                </c:pt>
                <c:pt idx="8751">
                  <c:v>12.06</c:v>
                </c:pt>
                <c:pt idx="8752">
                  <c:v>5.58</c:v>
                </c:pt>
                <c:pt idx="8753">
                  <c:v>355</c:v>
                </c:pt>
                <c:pt idx="8754">
                  <c:v>10.7</c:v>
                </c:pt>
                <c:pt idx="8755">
                  <c:v>30</c:v>
                </c:pt>
                <c:pt idx="8756">
                  <c:v>130</c:v>
                </c:pt>
                <c:pt idx="8757">
                  <c:v>18.59</c:v>
                </c:pt>
                <c:pt idx="8758">
                  <c:v>11.16</c:v>
                </c:pt>
                <c:pt idx="8759">
                  <c:v>7.98</c:v>
                </c:pt>
                <c:pt idx="8760">
                  <c:v>52</c:v>
                </c:pt>
                <c:pt idx="8761">
                  <c:v>18</c:v>
                </c:pt>
                <c:pt idx="8762">
                  <c:v>35</c:v>
                </c:pt>
                <c:pt idx="8763">
                  <c:v>22.4</c:v>
                </c:pt>
                <c:pt idx="8764">
                  <c:v>6.05</c:v>
                </c:pt>
                <c:pt idx="8765">
                  <c:v>9.7799999999999994</c:v>
                </c:pt>
                <c:pt idx="8766">
                  <c:v>4.6900000000000004</c:v>
                </c:pt>
                <c:pt idx="8767">
                  <c:v>917.45</c:v>
                </c:pt>
                <c:pt idx="8768">
                  <c:v>27.96</c:v>
                </c:pt>
                <c:pt idx="8769">
                  <c:v>12.45</c:v>
                </c:pt>
                <c:pt idx="8770">
                  <c:v>35.94</c:v>
                </c:pt>
                <c:pt idx="8771">
                  <c:v>20.3</c:v>
                </c:pt>
                <c:pt idx="8772">
                  <c:v>7.21</c:v>
                </c:pt>
                <c:pt idx="8773">
                  <c:v>47.44</c:v>
                </c:pt>
                <c:pt idx="8774">
                  <c:v>12.89</c:v>
                </c:pt>
                <c:pt idx="8775">
                  <c:v>23.36</c:v>
                </c:pt>
                <c:pt idx="8776">
                  <c:v>16.27</c:v>
                </c:pt>
                <c:pt idx="8777">
                  <c:v>9.5</c:v>
                </c:pt>
                <c:pt idx="8778">
                  <c:v>10.55</c:v>
                </c:pt>
                <c:pt idx="8779">
                  <c:v>18.260000000000002</c:v>
                </c:pt>
                <c:pt idx="8780">
                  <c:v>84.05</c:v>
                </c:pt>
                <c:pt idx="8781">
                  <c:v>7.55</c:v>
                </c:pt>
                <c:pt idx="8782">
                  <c:v>30</c:v>
                </c:pt>
                <c:pt idx="8783">
                  <c:v>13.22</c:v>
                </c:pt>
                <c:pt idx="8784">
                  <c:v>52</c:v>
                </c:pt>
                <c:pt idx="8785">
                  <c:v>18</c:v>
                </c:pt>
                <c:pt idx="8786">
                  <c:v>11.1</c:v>
                </c:pt>
                <c:pt idx="8787">
                  <c:v>7.84</c:v>
                </c:pt>
                <c:pt idx="8788">
                  <c:v>6.44</c:v>
                </c:pt>
                <c:pt idx="8789">
                  <c:v>35</c:v>
                </c:pt>
                <c:pt idx="8790">
                  <c:v>4094.33</c:v>
                </c:pt>
                <c:pt idx="8791">
                  <c:v>18.86</c:v>
                </c:pt>
                <c:pt idx="8792">
                  <c:v>917.45</c:v>
                </c:pt>
                <c:pt idx="8793">
                  <c:v>29.07</c:v>
                </c:pt>
                <c:pt idx="8794">
                  <c:v>6.21</c:v>
                </c:pt>
                <c:pt idx="8795">
                  <c:v>2572.91</c:v>
                </c:pt>
                <c:pt idx="8796">
                  <c:v>13.41</c:v>
                </c:pt>
                <c:pt idx="8797">
                  <c:v>13.98</c:v>
                </c:pt>
                <c:pt idx="8798">
                  <c:v>9.0500000000000007</c:v>
                </c:pt>
                <c:pt idx="8799">
                  <c:v>134</c:v>
                </c:pt>
                <c:pt idx="8800">
                  <c:v>17.36</c:v>
                </c:pt>
                <c:pt idx="8801">
                  <c:v>18.73</c:v>
                </c:pt>
                <c:pt idx="8802">
                  <c:v>4.78</c:v>
                </c:pt>
                <c:pt idx="8803">
                  <c:v>20.059999999999999</c:v>
                </c:pt>
                <c:pt idx="8804">
                  <c:v>19.52</c:v>
                </c:pt>
                <c:pt idx="8805">
                  <c:v>12.75</c:v>
                </c:pt>
                <c:pt idx="8806">
                  <c:v>18.2</c:v>
                </c:pt>
                <c:pt idx="8807">
                  <c:v>20.53</c:v>
                </c:pt>
                <c:pt idx="8808">
                  <c:v>138</c:v>
                </c:pt>
                <c:pt idx="8809">
                  <c:v>30</c:v>
                </c:pt>
                <c:pt idx="8810">
                  <c:v>4.96</c:v>
                </c:pt>
                <c:pt idx="8811">
                  <c:v>17.61</c:v>
                </c:pt>
                <c:pt idx="8812">
                  <c:v>69.72</c:v>
                </c:pt>
                <c:pt idx="8813">
                  <c:v>52</c:v>
                </c:pt>
                <c:pt idx="8814">
                  <c:v>18</c:v>
                </c:pt>
                <c:pt idx="8815">
                  <c:v>21.98</c:v>
                </c:pt>
                <c:pt idx="8816">
                  <c:v>13.37</c:v>
                </c:pt>
                <c:pt idx="8817">
                  <c:v>12.75</c:v>
                </c:pt>
                <c:pt idx="8818">
                  <c:v>35</c:v>
                </c:pt>
                <c:pt idx="8819">
                  <c:v>917.45</c:v>
                </c:pt>
                <c:pt idx="8820">
                  <c:v>43.69</c:v>
                </c:pt>
                <c:pt idx="8821">
                  <c:v>5.67</c:v>
                </c:pt>
                <c:pt idx="8822">
                  <c:v>17.48</c:v>
                </c:pt>
                <c:pt idx="8823">
                  <c:v>35.840000000000003</c:v>
                </c:pt>
                <c:pt idx="8824">
                  <c:v>9.51</c:v>
                </c:pt>
                <c:pt idx="8825">
                  <c:v>9.1199999999999992</c:v>
                </c:pt>
                <c:pt idx="8826">
                  <c:v>8.19</c:v>
                </c:pt>
                <c:pt idx="8827">
                  <c:v>166</c:v>
                </c:pt>
                <c:pt idx="8828">
                  <c:v>30</c:v>
                </c:pt>
                <c:pt idx="8829">
                  <c:v>3.64</c:v>
                </c:pt>
                <c:pt idx="8830">
                  <c:v>4.43</c:v>
                </c:pt>
                <c:pt idx="8831">
                  <c:v>52</c:v>
                </c:pt>
                <c:pt idx="8832">
                  <c:v>18</c:v>
                </c:pt>
                <c:pt idx="8833">
                  <c:v>19.55</c:v>
                </c:pt>
                <c:pt idx="8834">
                  <c:v>11.82</c:v>
                </c:pt>
                <c:pt idx="8835">
                  <c:v>35</c:v>
                </c:pt>
                <c:pt idx="8836">
                  <c:v>17.309999999999999</c:v>
                </c:pt>
                <c:pt idx="8837">
                  <c:v>26.83</c:v>
                </c:pt>
                <c:pt idx="8838">
                  <c:v>12.94</c:v>
                </c:pt>
                <c:pt idx="8839">
                  <c:v>4.49</c:v>
                </c:pt>
                <c:pt idx="8840">
                  <c:v>127</c:v>
                </c:pt>
                <c:pt idx="8841">
                  <c:v>15.67</c:v>
                </c:pt>
                <c:pt idx="8842">
                  <c:v>14.85</c:v>
                </c:pt>
                <c:pt idx="8843">
                  <c:v>10.88</c:v>
                </c:pt>
                <c:pt idx="8844">
                  <c:v>917.45</c:v>
                </c:pt>
                <c:pt idx="8845">
                  <c:v>55.55</c:v>
                </c:pt>
                <c:pt idx="8846">
                  <c:v>2572.91</c:v>
                </c:pt>
                <c:pt idx="8847">
                  <c:v>11.98</c:v>
                </c:pt>
                <c:pt idx="8848">
                  <c:v>39.17</c:v>
                </c:pt>
                <c:pt idx="8849">
                  <c:v>21.81</c:v>
                </c:pt>
                <c:pt idx="8850">
                  <c:v>10.28</c:v>
                </c:pt>
                <c:pt idx="8851">
                  <c:v>15.37</c:v>
                </c:pt>
                <c:pt idx="8852">
                  <c:v>11.07</c:v>
                </c:pt>
                <c:pt idx="8853">
                  <c:v>20.67</c:v>
                </c:pt>
                <c:pt idx="8854">
                  <c:v>107.34</c:v>
                </c:pt>
                <c:pt idx="8855">
                  <c:v>14.67</c:v>
                </c:pt>
                <c:pt idx="8856">
                  <c:v>7.86</c:v>
                </c:pt>
                <c:pt idx="8857">
                  <c:v>10.039999999999999</c:v>
                </c:pt>
                <c:pt idx="8858">
                  <c:v>9.73</c:v>
                </c:pt>
                <c:pt idx="8859">
                  <c:v>23.69</c:v>
                </c:pt>
                <c:pt idx="8860">
                  <c:v>13.76</c:v>
                </c:pt>
                <c:pt idx="8861">
                  <c:v>11.27</c:v>
                </c:pt>
                <c:pt idx="8862">
                  <c:v>42.3</c:v>
                </c:pt>
                <c:pt idx="8863">
                  <c:v>6.63</c:v>
                </c:pt>
                <c:pt idx="8864">
                  <c:v>10.55</c:v>
                </c:pt>
                <c:pt idx="8865">
                  <c:v>30</c:v>
                </c:pt>
                <c:pt idx="8866">
                  <c:v>32.19</c:v>
                </c:pt>
                <c:pt idx="8867">
                  <c:v>11.22</c:v>
                </c:pt>
                <c:pt idx="8868">
                  <c:v>42.94</c:v>
                </c:pt>
                <c:pt idx="8869">
                  <c:v>28.21</c:v>
                </c:pt>
                <c:pt idx="8870">
                  <c:v>18.510000000000002</c:v>
                </c:pt>
                <c:pt idx="8871">
                  <c:v>2544.7600000000002</c:v>
                </c:pt>
                <c:pt idx="8872">
                  <c:v>25.15</c:v>
                </c:pt>
                <c:pt idx="8873">
                  <c:v>38.06</c:v>
                </c:pt>
                <c:pt idx="8874">
                  <c:v>28.51</c:v>
                </c:pt>
                <c:pt idx="8875">
                  <c:v>4405.3</c:v>
                </c:pt>
                <c:pt idx="8876">
                  <c:v>29.71</c:v>
                </c:pt>
                <c:pt idx="8877">
                  <c:v>45.09</c:v>
                </c:pt>
                <c:pt idx="8878">
                  <c:v>43</c:v>
                </c:pt>
                <c:pt idx="8879">
                  <c:v>30.72</c:v>
                </c:pt>
                <c:pt idx="8880">
                  <c:v>56</c:v>
                </c:pt>
                <c:pt idx="8881">
                  <c:v>39</c:v>
                </c:pt>
                <c:pt idx="8882">
                  <c:v>16.149999999999999</c:v>
                </c:pt>
                <c:pt idx="8883">
                  <c:v>73</c:v>
                </c:pt>
                <c:pt idx="8884">
                  <c:v>2544.7600000000002</c:v>
                </c:pt>
                <c:pt idx="8885">
                  <c:v>44.14</c:v>
                </c:pt>
                <c:pt idx="8886">
                  <c:v>43.96</c:v>
                </c:pt>
                <c:pt idx="8887">
                  <c:v>48</c:v>
                </c:pt>
                <c:pt idx="8888">
                  <c:v>43</c:v>
                </c:pt>
                <c:pt idx="8889">
                  <c:v>29.76</c:v>
                </c:pt>
                <c:pt idx="8890">
                  <c:v>16.28</c:v>
                </c:pt>
                <c:pt idx="8891">
                  <c:v>56</c:v>
                </c:pt>
                <c:pt idx="8892">
                  <c:v>138</c:v>
                </c:pt>
                <c:pt idx="8893">
                  <c:v>89.33</c:v>
                </c:pt>
                <c:pt idx="8894">
                  <c:v>39</c:v>
                </c:pt>
                <c:pt idx="8895">
                  <c:v>75</c:v>
                </c:pt>
                <c:pt idx="8896">
                  <c:v>2.63</c:v>
                </c:pt>
                <c:pt idx="8897">
                  <c:v>2544.7600000000002</c:v>
                </c:pt>
                <c:pt idx="8898">
                  <c:v>10.09</c:v>
                </c:pt>
                <c:pt idx="8899">
                  <c:v>90</c:v>
                </c:pt>
                <c:pt idx="8900">
                  <c:v>31.27</c:v>
                </c:pt>
                <c:pt idx="8901">
                  <c:v>13.54</c:v>
                </c:pt>
                <c:pt idx="8902">
                  <c:v>38.630000000000003</c:v>
                </c:pt>
                <c:pt idx="8903">
                  <c:v>48</c:v>
                </c:pt>
                <c:pt idx="8904">
                  <c:v>39.619999999999997</c:v>
                </c:pt>
                <c:pt idx="8905">
                  <c:v>35.840000000000003</c:v>
                </c:pt>
                <c:pt idx="8906">
                  <c:v>4405.3</c:v>
                </c:pt>
                <c:pt idx="8907">
                  <c:v>43</c:v>
                </c:pt>
                <c:pt idx="8908">
                  <c:v>56</c:v>
                </c:pt>
                <c:pt idx="8909">
                  <c:v>121</c:v>
                </c:pt>
                <c:pt idx="8910">
                  <c:v>39</c:v>
                </c:pt>
                <c:pt idx="8911">
                  <c:v>11.27</c:v>
                </c:pt>
                <c:pt idx="8912">
                  <c:v>32.67</c:v>
                </c:pt>
                <c:pt idx="8913">
                  <c:v>31.52</c:v>
                </c:pt>
                <c:pt idx="8914">
                  <c:v>2544.7600000000002</c:v>
                </c:pt>
                <c:pt idx="8915">
                  <c:v>15.89</c:v>
                </c:pt>
                <c:pt idx="8916">
                  <c:v>28.95</c:v>
                </c:pt>
                <c:pt idx="8917">
                  <c:v>44.96</c:v>
                </c:pt>
                <c:pt idx="8918">
                  <c:v>48</c:v>
                </c:pt>
                <c:pt idx="8919">
                  <c:v>24.84</c:v>
                </c:pt>
                <c:pt idx="8920">
                  <c:v>43</c:v>
                </c:pt>
                <c:pt idx="8921">
                  <c:v>93</c:v>
                </c:pt>
                <c:pt idx="8922">
                  <c:v>8.86</c:v>
                </c:pt>
                <c:pt idx="8923">
                  <c:v>56</c:v>
                </c:pt>
                <c:pt idx="8924">
                  <c:v>39</c:v>
                </c:pt>
                <c:pt idx="8925">
                  <c:v>16.27</c:v>
                </c:pt>
                <c:pt idx="8926">
                  <c:v>8.89</c:v>
                </c:pt>
                <c:pt idx="8927">
                  <c:v>1551</c:v>
                </c:pt>
                <c:pt idx="8928">
                  <c:v>2544.7600000000002</c:v>
                </c:pt>
                <c:pt idx="8929">
                  <c:v>17.239999999999998</c:v>
                </c:pt>
                <c:pt idx="8930">
                  <c:v>56.17</c:v>
                </c:pt>
                <c:pt idx="8931">
                  <c:v>75</c:v>
                </c:pt>
                <c:pt idx="8932">
                  <c:v>48</c:v>
                </c:pt>
                <c:pt idx="8933">
                  <c:v>19.43</c:v>
                </c:pt>
                <c:pt idx="8934">
                  <c:v>23.37</c:v>
                </c:pt>
                <c:pt idx="8935">
                  <c:v>75.73</c:v>
                </c:pt>
                <c:pt idx="8936">
                  <c:v>4405.3</c:v>
                </c:pt>
                <c:pt idx="8937">
                  <c:v>43</c:v>
                </c:pt>
                <c:pt idx="8938">
                  <c:v>71</c:v>
                </c:pt>
                <c:pt idx="8939">
                  <c:v>19.68</c:v>
                </c:pt>
                <c:pt idx="8940">
                  <c:v>56</c:v>
                </c:pt>
                <c:pt idx="8941">
                  <c:v>39</c:v>
                </c:pt>
                <c:pt idx="8942">
                  <c:v>6.4</c:v>
                </c:pt>
                <c:pt idx="8943">
                  <c:v>2544.7600000000002</c:v>
                </c:pt>
                <c:pt idx="8944">
                  <c:v>73</c:v>
                </c:pt>
                <c:pt idx="8945">
                  <c:v>48</c:v>
                </c:pt>
                <c:pt idx="8946">
                  <c:v>1965</c:v>
                </c:pt>
                <c:pt idx="8947">
                  <c:v>43</c:v>
                </c:pt>
                <c:pt idx="8948">
                  <c:v>56</c:v>
                </c:pt>
                <c:pt idx="8949">
                  <c:v>7.12</c:v>
                </c:pt>
                <c:pt idx="8950">
                  <c:v>23.93</c:v>
                </c:pt>
                <c:pt idx="8951">
                  <c:v>36.92</c:v>
                </c:pt>
                <c:pt idx="8952">
                  <c:v>39</c:v>
                </c:pt>
                <c:pt idx="8953">
                  <c:v>30.12</c:v>
                </c:pt>
                <c:pt idx="8954">
                  <c:v>17.010000000000002</c:v>
                </c:pt>
                <c:pt idx="8955">
                  <c:v>10.72</c:v>
                </c:pt>
                <c:pt idx="8956">
                  <c:v>2544.7600000000002</c:v>
                </c:pt>
                <c:pt idx="8957">
                  <c:v>63.26</c:v>
                </c:pt>
                <c:pt idx="8958">
                  <c:v>22.47</c:v>
                </c:pt>
                <c:pt idx="8959">
                  <c:v>9.14</c:v>
                </c:pt>
                <c:pt idx="8960">
                  <c:v>16.670000000000002</c:v>
                </c:pt>
                <c:pt idx="8961">
                  <c:v>138</c:v>
                </c:pt>
                <c:pt idx="8962">
                  <c:v>115</c:v>
                </c:pt>
                <c:pt idx="8963">
                  <c:v>48</c:v>
                </c:pt>
                <c:pt idx="8964">
                  <c:v>4405.3</c:v>
                </c:pt>
                <c:pt idx="8965">
                  <c:v>90</c:v>
                </c:pt>
                <c:pt idx="8966">
                  <c:v>43</c:v>
                </c:pt>
                <c:pt idx="8967">
                  <c:v>56</c:v>
                </c:pt>
                <c:pt idx="8968">
                  <c:v>39</c:v>
                </c:pt>
                <c:pt idx="8969">
                  <c:v>8.06</c:v>
                </c:pt>
                <c:pt idx="8970">
                  <c:v>30.63</c:v>
                </c:pt>
                <c:pt idx="8971">
                  <c:v>2544.7600000000002</c:v>
                </c:pt>
                <c:pt idx="8972">
                  <c:v>121</c:v>
                </c:pt>
                <c:pt idx="8973">
                  <c:v>48</c:v>
                </c:pt>
                <c:pt idx="8974">
                  <c:v>1174</c:v>
                </c:pt>
                <c:pt idx="8975">
                  <c:v>43</c:v>
                </c:pt>
                <c:pt idx="8976">
                  <c:v>56</c:v>
                </c:pt>
                <c:pt idx="8977">
                  <c:v>39</c:v>
                </c:pt>
                <c:pt idx="8978">
                  <c:v>14</c:v>
                </c:pt>
                <c:pt idx="8979">
                  <c:v>8.27</c:v>
                </c:pt>
                <c:pt idx="8980">
                  <c:v>93</c:v>
                </c:pt>
                <c:pt idx="8981">
                  <c:v>2544.7600000000002</c:v>
                </c:pt>
                <c:pt idx="8982">
                  <c:v>4233</c:v>
                </c:pt>
                <c:pt idx="8983">
                  <c:v>627.97</c:v>
                </c:pt>
                <c:pt idx="8984">
                  <c:v>48</c:v>
                </c:pt>
                <c:pt idx="8985">
                  <c:v>38.08</c:v>
                </c:pt>
                <c:pt idx="8986">
                  <c:v>4405.3</c:v>
                </c:pt>
                <c:pt idx="8987">
                  <c:v>24.34</c:v>
                </c:pt>
                <c:pt idx="8988">
                  <c:v>12.54</c:v>
                </c:pt>
                <c:pt idx="8989">
                  <c:v>43</c:v>
                </c:pt>
                <c:pt idx="8990">
                  <c:v>75</c:v>
                </c:pt>
                <c:pt idx="8991">
                  <c:v>8.39</c:v>
                </c:pt>
                <c:pt idx="8992">
                  <c:v>10.25</c:v>
                </c:pt>
                <c:pt idx="8993">
                  <c:v>28.15</c:v>
                </c:pt>
                <c:pt idx="8994">
                  <c:v>23.22</c:v>
                </c:pt>
                <c:pt idx="8995">
                  <c:v>80.680000000000007</c:v>
                </c:pt>
                <c:pt idx="8996">
                  <c:v>56</c:v>
                </c:pt>
                <c:pt idx="8997">
                  <c:v>16.02</c:v>
                </c:pt>
                <c:pt idx="8998">
                  <c:v>39</c:v>
                </c:pt>
                <c:pt idx="8999">
                  <c:v>25.23</c:v>
                </c:pt>
                <c:pt idx="9000">
                  <c:v>12.24</c:v>
                </c:pt>
                <c:pt idx="9001">
                  <c:v>71</c:v>
                </c:pt>
                <c:pt idx="9002">
                  <c:v>2544.7600000000002</c:v>
                </c:pt>
                <c:pt idx="9003">
                  <c:v>14.51</c:v>
                </c:pt>
                <c:pt idx="9004">
                  <c:v>21.87</c:v>
                </c:pt>
                <c:pt idx="9005">
                  <c:v>23.99</c:v>
                </c:pt>
                <c:pt idx="9006">
                  <c:v>15.26</c:v>
                </c:pt>
                <c:pt idx="9007">
                  <c:v>20.91</c:v>
                </c:pt>
                <c:pt idx="9008">
                  <c:v>16.91</c:v>
                </c:pt>
                <c:pt idx="9009">
                  <c:v>19.170000000000002</c:v>
                </c:pt>
                <c:pt idx="9010">
                  <c:v>48</c:v>
                </c:pt>
                <c:pt idx="9011">
                  <c:v>43</c:v>
                </c:pt>
                <c:pt idx="9012">
                  <c:v>73</c:v>
                </c:pt>
                <c:pt idx="9013">
                  <c:v>26.41</c:v>
                </c:pt>
                <c:pt idx="9014">
                  <c:v>32.24</c:v>
                </c:pt>
                <c:pt idx="9015">
                  <c:v>56</c:v>
                </c:pt>
                <c:pt idx="9016">
                  <c:v>48.64</c:v>
                </c:pt>
                <c:pt idx="9017">
                  <c:v>18.12</c:v>
                </c:pt>
                <c:pt idx="9018">
                  <c:v>39</c:v>
                </c:pt>
                <c:pt idx="9019">
                  <c:v>17.72</c:v>
                </c:pt>
                <c:pt idx="9020">
                  <c:v>18.010000000000002</c:v>
                </c:pt>
                <c:pt idx="9021">
                  <c:v>2544.7600000000002</c:v>
                </c:pt>
                <c:pt idx="9022">
                  <c:v>9.27</c:v>
                </c:pt>
                <c:pt idx="9023">
                  <c:v>15.1</c:v>
                </c:pt>
                <c:pt idx="9024">
                  <c:v>48</c:v>
                </c:pt>
                <c:pt idx="9025">
                  <c:v>9.2899999999999991</c:v>
                </c:pt>
                <c:pt idx="9026">
                  <c:v>4405.3</c:v>
                </c:pt>
                <c:pt idx="9027">
                  <c:v>15.8</c:v>
                </c:pt>
                <c:pt idx="9028">
                  <c:v>138</c:v>
                </c:pt>
                <c:pt idx="9029">
                  <c:v>34.01</c:v>
                </c:pt>
                <c:pt idx="9030">
                  <c:v>63.02</c:v>
                </c:pt>
                <c:pt idx="9031">
                  <c:v>43</c:v>
                </c:pt>
                <c:pt idx="9032">
                  <c:v>115</c:v>
                </c:pt>
                <c:pt idx="9033">
                  <c:v>18.02</c:v>
                </c:pt>
                <c:pt idx="9034">
                  <c:v>42.65</c:v>
                </c:pt>
                <c:pt idx="9035">
                  <c:v>18.12</c:v>
                </c:pt>
                <c:pt idx="9036">
                  <c:v>19.82</c:v>
                </c:pt>
                <c:pt idx="9037">
                  <c:v>56</c:v>
                </c:pt>
                <c:pt idx="9038">
                  <c:v>6.04</c:v>
                </c:pt>
                <c:pt idx="9039">
                  <c:v>39</c:v>
                </c:pt>
                <c:pt idx="9040">
                  <c:v>90</c:v>
                </c:pt>
                <c:pt idx="9041">
                  <c:v>26.1</c:v>
                </c:pt>
                <c:pt idx="9042">
                  <c:v>2544.7600000000002</c:v>
                </c:pt>
                <c:pt idx="9043">
                  <c:v>123.41</c:v>
                </c:pt>
                <c:pt idx="9044">
                  <c:v>8.33</c:v>
                </c:pt>
                <c:pt idx="9045">
                  <c:v>17.690000000000001</c:v>
                </c:pt>
                <c:pt idx="9046">
                  <c:v>19.88</c:v>
                </c:pt>
                <c:pt idx="9047">
                  <c:v>18.239999999999998</c:v>
                </c:pt>
                <c:pt idx="9048">
                  <c:v>16.89</c:v>
                </c:pt>
                <c:pt idx="9049">
                  <c:v>223.06</c:v>
                </c:pt>
                <c:pt idx="9050">
                  <c:v>22.58</c:v>
                </c:pt>
                <c:pt idx="9051">
                  <c:v>48</c:v>
                </c:pt>
                <c:pt idx="9052">
                  <c:v>9.14</c:v>
                </c:pt>
                <c:pt idx="9053">
                  <c:v>35.15</c:v>
                </c:pt>
                <c:pt idx="9054">
                  <c:v>121</c:v>
                </c:pt>
                <c:pt idx="9055">
                  <c:v>1038.32</c:v>
                </c:pt>
                <c:pt idx="9056">
                  <c:v>43</c:v>
                </c:pt>
                <c:pt idx="9057">
                  <c:v>14.96</c:v>
                </c:pt>
                <c:pt idx="9058">
                  <c:v>8.1300000000000008</c:v>
                </c:pt>
                <c:pt idx="9059">
                  <c:v>60.61</c:v>
                </c:pt>
                <c:pt idx="9060">
                  <c:v>8.0399999999999991</c:v>
                </c:pt>
                <c:pt idx="9061">
                  <c:v>46.65</c:v>
                </c:pt>
                <c:pt idx="9062">
                  <c:v>28.41</c:v>
                </c:pt>
                <c:pt idx="9063">
                  <c:v>56</c:v>
                </c:pt>
                <c:pt idx="9064">
                  <c:v>39</c:v>
                </c:pt>
                <c:pt idx="9065">
                  <c:v>6.11</c:v>
                </c:pt>
                <c:pt idx="9066">
                  <c:v>34.07</c:v>
                </c:pt>
                <c:pt idx="9067">
                  <c:v>2544.7600000000002</c:v>
                </c:pt>
                <c:pt idx="9068">
                  <c:v>16.079999999999998</c:v>
                </c:pt>
                <c:pt idx="9069">
                  <c:v>37.22</c:v>
                </c:pt>
                <c:pt idx="9070">
                  <c:v>93</c:v>
                </c:pt>
                <c:pt idx="9071">
                  <c:v>24.39</c:v>
                </c:pt>
                <c:pt idx="9072">
                  <c:v>48</c:v>
                </c:pt>
                <c:pt idx="9073">
                  <c:v>16.93</c:v>
                </c:pt>
                <c:pt idx="9074">
                  <c:v>15.4</c:v>
                </c:pt>
                <c:pt idx="9075">
                  <c:v>4405.3</c:v>
                </c:pt>
                <c:pt idx="9076">
                  <c:v>49.12</c:v>
                </c:pt>
                <c:pt idx="9077">
                  <c:v>43</c:v>
                </c:pt>
                <c:pt idx="9078">
                  <c:v>9.4600000000000009</c:v>
                </c:pt>
                <c:pt idx="9079">
                  <c:v>16.329999999999998</c:v>
                </c:pt>
                <c:pt idx="9080">
                  <c:v>56</c:v>
                </c:pt>
                <c:pt idx="9081">
                  <c:v>39</c:v>
                </c:pt>
                <c:pt idx="9082">
                  <c:v>55</c:v>
                </c:pt>
                <c:pt idx="9083">
                  <c:v>41.49</c:v>
                </c:pt>
                <c:pt idx="9084">
                  <c:v>8.84</c:v>
                </c:pt>
                <c:pt idx="9085">
                  <c:v>8.26</c:v>
                </c:pt>
                <c:pt idx="9086">
                  <c:v>20.3</c:v>
                </c:pt>
                <c:pt idx="9087">
                  <c:v>3578.65</c:v>
                </c:pt>
                <c:pt idx="9088">
                  <c:v>40</c:v>
                </c:pt>
                <c:pt idx="9089">
                  <c:v>55</c:v>
                </c:pt>
                <c:pt idx="9090">
                  <c:v>12.93</c:v>
                </c:pt>
                <c:pt idx="9091">
                  <c:v>43.34</c:v>
                </c:pt>
                <c:pt idx="9092">
                  <c:v>40</c:v>
                </c:pt>
                <c:pt idx="9093">
                  <c:v>55</c:v>
                </c:pt>
                <c:pt idx="9094">
                  <c:v>42.67</c:v>
                </c:pt>
                <c:pt idx="9095">
                  <c:v>13.02</c:v>
                </c:pt>
                <c:pt idx="9096">
                  <c:v>33.36</c:v>
                </c:pt>
                <c:pt idx="9097">
                  <c:v>18.440000000000001</c:v>
                </c:pt>
                <c:pt idx="9098">
                  <c:v>46.76</c:v>
                </c:pt>
                <c:pt idx="9099">
                  <c:v>14.85</c:v>
                </c:pt>
                <c:pt idx="9100">
                  <c:v>20.309999999999999</c:v>
                </c:pt>
                <c:pt idx="9101">
                  <c:v>3578.65</c:v>
                </c:pt>
                <c:pt idx="9102">
                  <c:v>40</c:v>
                </c:pt>
                <c:pt idx="9103">
                  <c:v>15.95</c:v>
                </c:pt>
                <c:pt idx="9104">
                  <c:v>29.7</c:v>
                </c:pt>
                <c:pt idx="9105">
                  <c:v>15.6</c:v>
                </c:pt>
                <c:pt idx="9106">
                  <c:v>13</c:v>
                </c:pt>
                <c:pt idx="9107">
                  <c:v>18.73</c:v>
                </c:pt>
                <c:pt idx="9108">
                  <c:v>55</c:v>
                </c:pt>
                <c:pt idx="9109">
                  <c:v>94</c:v>
                </c:pt>
                <c:pt idx="9110">
                  <c:v>130</c:v>
                </c:pt>
                <c:pt idx="9111">
                  <c:v>17.7</c:v>
                </c:pt>
                <c:pt idx="9112">
                  <c:v>18.989999999999998</c:v>
                </c:pt>
                <c:pt idx="9113">
                  <c:v>20.18</c:v>
                </c:pt>
                <c:pt idx="9114">
                  <c:v>83</c:v>
                </c:pt>
                <c:pt idx="9115">
                  <c:v>14.63</c:v>
                </c:pt>
                <c:pt idx="9116">
                  <c:v>21.97</c:v>
                </c:pt>
                <c:pt idx="9117">
                  <c:v>5.64</c:v>
                </c:pt>
                <c:pt idx="9118">
                  <c:v>190</c:v>
                </c:pt>
                <c:pt idx="9119">
                  <c:v>40</c:v>
                </c:pt>
                <c:pt idx="9120">
                  <c:v>10.43</c:v>
                </c:pt>
                <c:pt idx="9121">
                  <c:v>40.200000000000003</c:v>
                </c:pt>
                <c:pt idx="9122">
                  <c:v>55</c:v>
                </c:pt>
                <c:pt idx="9123">
                  <c:v>37.409999999999997</c:v>
                </c:pt>
                <c:pt idx="9124">
                  <c:v>9.3000000000000007</c:v>
                </c:pt>
                <c:pt idx="9125">
                  <c:v>10.79</c:v>
                </c:pt>
                <c:pt idx="9126">
                  <c:v>3578.65</c:v>
                </c:pt>
                <c:pt idx="9127">
                  <c:v>40</c:v>
                </c:pt>
                <c:pt idx="9128">
                  <c:v>55</c:v>
                </c:pt>
                <c:pt idx="9129">
                  <c:v>2885.85</c:v>
                </c:pt>
                <c:pt idx="9130">
                  <c:v>8.08</c:v>
                </c:pt>
                <c:pt idx="9131">
                  <c:v>64</c:v>
                </c:pt>
                <c:pt idx="9132">
                  <c:v>18.399999999999999</c:v>
                </c:pt>
                <c:pt idx="9133">
                  <c:v>40</c:v>
                </c:pt>
                <c:pt idx="9134">
                  <c:v>55</c:v>
                </c:pt>
                <c:pt idx="9135">
                  <c:v>1001</c:v>
                </c:pt>
                <c:pt idx="9136">
                  <c:v>3578.65</c:v>
                </c:pt>
                <c:pt idx="9137">
                  <c:v>40</c:v>
                </c:pt>
                <c:pt idx="9138">
                  <c:v>55</c:v>
                </c:pt>
                <c:pt idx="9139">
                  <c:v>1176</c:v>
                </c:pt>
                <c:pt idx="9140">
                  <c:v>40</c:v>
                </c:pt>
                <c:pt idx="9141">
                  <c:v>94</c:v>
                </c:pt>
                <c:pt idx="9142">
                  <c:v>130</c:v>
                </c:pt>
                <c:pt idx="9143">
                  <c:v>83</c:v>
                </c:pt>
                <c:pt idx="9144">
                  <c:v>55</c:v>
                </c:pt>
                <c:pt idx="9145">
                  <c:v>190</c:v>
                </c:pt>
                <c:pt idx="9146">
                  <c:v>7.14</c:v>
                </c:pt>
                <c:pt idx="9147">
                  <c:v>11.54</c:v>
                </c:pt>
                <c:pt idx="9148">
                  <c:v>22.89</c:v>
                </c:pt>
                <c:pt idx="9149">
                  <c:v>17.62</c:v>
                </c:pt>
                <c:pt idx="9150">
                  <c:v>16.98</c:v>
                </c:pt>
                <c:pt idx="9151">
                  <c:v>3578.65</c:v>
                </c:pt>
                <c:pt idx="9152">
                  <c:v>40</c:v>
                </c:pt>
                <c:pt idx="9153">
                  <c:v>55</c:v>
                </c:pt>
                <c:pt idx="9154">
                  <c:v>47.57</c:v>
                </c:pt>
                <c:pt idx="9155">
                  <c:v>24.9</c:v>
                </c:pt>
                <c:pt idx="9156">
                  <c:v>59.84</c:v>
                </c:pt>
                <c:pt idx="9157">
                  <c:v>9.59</c:v>
                </c:pt>
                <c:pt idx="9158">
                  <c:v>17.78</c:v>
                </c:pt>
                <c:pt idx="9159">
                  <c:v>20.36</c:v>
                </c:pt>
                <c:pt idx="9160">
                  <c:v>40</c:v>
                </c:pt>
                <c:pt idx="9161">
                  <c:v>55</c:v>
                </c:pt>
                <c:pt idx="9162">
                  <c:v>22.29</c:v>
                </c:pt>
                <c:pt idx="9163">
                  <c:v>8.1</c:v>
                </c:pt>
                <c:pt idx="9164">
                  <c:v>3578.65</c:v>
                </c:pt>
                <c:pt idx="9165">
                  <c:v>40</c:v>
                </c:pt>
                <c:pt idx="9166">
                  <c:v>55</c:v>
                </c:pt>
                <c:pt idx="9167">
                  <c:v>40</c:v>
                </c:pt>
                <c:pt idx="9168">
                  <c:v>94</c:v>
                </c:pt>
                <c:pt idx="9169">
                  <c:v>55</c:v>
                </c:pt>
                <c:pt idx="9170">
                  <c:v>130</c:v>
                </c:pt>
                <c:pt idx="9171">
                  <c:v>83</c:v>
                </c:pt>
                <c:pt idx="9172">
                  <c:v>190</c:v>
                </c:pt>
                <c:pt idx="9173">
                  <c:v>24.53</c:v>
                </c:pt>
                <c:pt idx="9174">
                  <c:v>7.74</c:v>
                </c:pt>
                <c:pt idx="9175">
                  <c:v>5.89</c:v>
                </c:pt>
                <c:pt idx="9176">
                  <c:v>15.95</c:v>
                </c:pt>
                <c:pt idx="9177">
                  <c:v>3578.65</c:v>
                </c:pt>
                <c:pt idx="9178">
                  <c:v>40</c:v>
                </c:pt>
                <c:pt idx="9179">
                  <c:v>18.010000000000002</c:v>
                </c:pt>
                <c:pt idx="9180">
                  <c:v>15.98</c:v>
                </c:pt>
                <c:pt idx="9181">
                  <c:v>55</c:v>
                </c:pt>
                <c:pt idx="9182">
                  <c:v>29</c:v>
                </c:pt>
                <c:pt idx="9183">
                  <c:v>21.56</c:v>
                </c:pt>
                <c:pt idx="9184">
                  <c:v>1396.23</c:v>
                </c:pt>
                <c:pt idx="9185">
                  <c:v>28</c:v>
                </c:pt>
                <c:pt idx="9186">
                  <c:v>29</c:v>
                </c:pt>
                <c:pt idx="9187">
                  <c:v>67</c:v>
                </c:pt>
                <c:pt idx="9188">
                  <c:v>29</c:v>
                </c:pt>
                <c:pt idx="9189">
                  <c:v>13.65</c:v>
                </c:pt>
                <c:pt idx="9190">
                  <c:v>105.68</c:v>
                </c:pt>
                <c:pt idx="9191">
                  <c:v>16.68</c:v>
                </c:pt>
                <c:pt idx="9192">
                  <c:v>69.83</c:v>
                </c:pt>
                <c:pt idx="9193">
                  <c:v>1396.23</c:v>
                </c:pt>
                <c:pt idx="9194">
                  <c:v>33.369999999999997</c:v>
                </c:pt>
                <c:pt idx="9195">
                  <c:v>48.88</c:v>
                </c:pt>
                <c:pt idx="9196">
                  <c:v>28</c:v>
                </c:pt>
                <c:pt idx="9197">
                  <c:v>23.41</c:v>
                </c:pt>
                <c:pt idx="9198">
                  <c:v>29</c:v>
                </c:pt>
                <c:pt idx="9199">
                  <c:v>67</c:v>
                </c:pt>
                <c:pt idx="9200">
                  <c:v>45.34</c:v>
                </c:pt>
                <c:pt idx="9201">
                  <c:v>1396.23</c:v>
                </c:pt>
                <c:pt idx="9202">
                  <c:v>28</c:v>
                </c:pt>
                <c:pt idx="9203">
                  <c:v>21.9</c:v>
                </c:pt>
                <c:pt idx="9204">
                  <c:v>29</c:v>
                </c:pt>
                <c:pt idx="9205">
                  <c:v>140</c:v>
                </c:pt>
                <c:pt idx="9206">
                  <c:v>9.84</c:v>
                </c:pt>
                <c:pt idx="9207">
                  <c:v>67</c:v>
                </c:pt>
                <c:pt idx="9208">
                  <c:v>26.33</c:v>
                </c:pt>
                <c:pt idx="9209">
                  <c:v>63.74</c:v>
                </c:pt>
                <c:pt idx="9210">
                  <c:v>29</c:v>
                </c:pt>
                <c:pt idx="9211">
                  <c:v>27.91</c:v>
                </c:pt>
                <c:pt idx="9212">
                  <c:v>24.99</c:v>
                </c:pt>
                <c:pt idx="9213">
                  <c:v>17.989999999999998</c:v>
                </c:pt>
                <c:pt idx="9214">
                  <c:v>1396.23</c:v>
                </c:pt>
                <c:pt idx="9215">
                  <c:v>28</c:v>
                </c:pt>
                <c:pt idx="9216">
                  <c:v>14.14</c:v>
                </c:pt>
                <c:pt idx="9217">
                  <c:v>71</c:v>
                </c:pt>
                <c:pt idx="9218">
                  <c:v>29</c:v>
                </c:pt>
                <c:pt idx="9219">
                  <c:v>40.44</c:v>
                </c:pt>
                <c:pt idx="9220">
                  <c:v>67</c:v>
                </c:pt>
                <c:pt idx="9221">
                  <c:v>29</c:v>
                </c:pt>
                <c:pt idx="9222">
                  <c:v>24.26</c:v>
                </c:pt>
                <c:pt idx="9223">
                  <c:v>14.79</c:v>
                </c:pt>
                <c:pt idx="9224">
                  <c:v>38.01</c:v>
                </c:pt>
                <c:pt idx="9225">
                  <c:v>23.24</c:v>
                </c:pt>
                <c:pt idx="9226">
                  <c:v>27.71</c:v>
                </c:pt>
                <c:pt idx="9227">
                  <c:v>47.24</c:v>
                </c:pt>
                <c:pt idx="9228">
                  <c:v>179</c:v>
                </c:pt>
                <c:pt idx="9229">
                  <c:v>1396.23</c:v>
                </c:pt>
                <c:pt idx="9230">
                  <c:v>11.89</c:v>
                </c:pt>
                <c:pt idx="9231">
                  <c:v>41.61</c:v>
                </c:pt>
                <c:pt idx="9232">
                  <c:v>28</c:v>
                </c:pt>
                <c:pt idx="9233">
                  <c:v>18.45</c:v>
                </c:pt>
                <c:pt idx="9234">
                  <c:v>29</c:v>
                </c:pt>
                <c:pt idx="9235">
                  <c:v>67</c:v>
                </c:pt>
                <c:pt idx="9236">
                  <c:v>29</c:v>
                </c:pt>
                <c:pt idx="9237">
                  <c:v>32.04</c:v>
                </c:pt>
                <c:pt idx="9238">
                  <c:v>25.19</c:v>
                </c:pt>
                <c:pt idx="9239">
                  <c:v>21.11</c:v>
                </c:pt>
                <c:pt idx="9240">
                  <c:v>42.52</c:v>
                </c:pt>
                <c:pt idx="9241">
                  <c:v>5.86</c:v>
                </c:pt>
                <c:pt idx="9242">
                  <c:v>18.32</c:v>
                </c:pt>
                <c:pt idx="9243">
                  <c:v>1396.23</c:v>
                </c:pt>
                <c:pt idx="9244">
                  <c:v>28</c:v>
                </c:pt>
                <c:pt idx="9245">
                  <c:v>29</c:v>
                </c:pt>
                <c:pt idx="9246">
                  <c:v>27.42</c:v>
                </c:pt>
                <c:pt idx="9247">
                  <c:v>24.37</c:v>
                </c:pt>
                <c:pt idx="9248">
                  <c:v>43.45</c:v>
                </c:pt>
                <c:pt idx="9249">
                  <c:v>67</c:v>
                </c:pt>
                <c:pt idx="9250">
                  <c:v>20.420000000000002</c:v>
                </c:pt>
                <c:pt idx="9251">
                  <c:v>29</c:v>
                </c:pt>
                <c:pt idx="9252">
                  <c:v>34.1</c:v>
                </c:pt>
                <c:pt idx="9253">
                  <c:v>15.59</c:v>
                </c:pt>
                <c:pt idx="9254">
                  <c:v>24.53</c:v>
                </c:pt>
                <c:pt idx="9255">
                  <c:v>31.49</c:v>
                </c:pt>
                <c:pt idx="9256">
                  <c:v>1396.23</c:v>
                </c:pt>
                <c:pt idx="9257">
                  <c:v>28.84</c:v>
                </c:pt>
                <c:pt idx="9258">
                  <c:v>28</c:v>
                </c:pt>
                <c:pt idx="9259">
                  <c:v>29</c:v>
                </c:pt>
                <c:pt idx="9260">
                  <c:v>67</c:v>
                </c:pt>
                <c:pt idx="9261">
                  <c:v>76.53</c:v>
                </c:pt>
                <c:pt idx="9262">
                  <c:v>37.92</c:v>
                </c:pt>
                <c:pt idx="9263">
                  <c:v>29</c:v>
                </c:pt>
                <c:pt idx="9264">
                  <c:v>140</c:v>
                </c:pt>
                <c:pt idx="9265">
                  <c:v>14.58</c:v>
                </c:pt>
                <c:pt idx="9266">
                  <c:v>22.67</c:v>
                </c:pt>
                <c:pt idx="9267">
                  <c:v>31.28</c:v>
                </c:pt>
                <c:pt idx="9268">
                  <c:v>21.65</c:v>
                </c:pt>
                <c:pt idx="9269">
                  <c:v>23.84</c:v>
                </c:pt>
                <c:pt idx="9270">
                  <c:v>1396.23</c:v>
                </c:pt>
                <c:pt idx="9271">
                  <c:v>31.34</c:v>
                </c:pt>
                <c:pt idx="9272">
                  <c:v>28</c:v>
                </c:pt>
                <c:pt idx="9273">
                  <c:v>27.7</c:v>
                </c:pt>
                <c:pt idx="9274">
                  <c:v>29</c:v>
                </c:pt>
                <c:pt idx="9275">
                  <c:v>67</c:v>
                </c:pt>
                <c:pt idx="9276">
                  <c:v>29</c:v>
                </c:pt>
                <c:pt idx="9277">
                  <c:v>71</c:v>
                </c:pt>
                <c:pt idx="9278">
                  <c:v>30.41</c:v>
                </c:pt>
                <c:pt idx="9279">
                  <c:v>85</c:v>
                </c:pt>
                <c:pt idx="9280">
                  <c:v>1396.23</c:v>
                </c:pt>
                <c:pt idx="9281">
                  <c:v>28</c:v>
                </c:pt>
                <c:pt idx="9282">
                  <c:v>179</c:v>
                </c:pt>
                <c:pt idx="9283">
                  <c:v>29</c:v>
                </c:pt>
                <c:pt idx="9284">
                  <c:v>67</c:v>
                </c:pt>
                <c:pt idx="9285">
                  <c:v>29</c:v>
                </c:pt>
                <c:pt idx="9286">
                  <c:v>1396.23</c:v>
                </c:pt>
                <c:pt idx="9287">
                  <c:v>28</c:v>
                </c:pt>
                <c:pt idx="9288">
                  <c:v>29</c:v>
                </c:pt>
                <c:pt idx="9289">
                  <c:v>67</c:v>
                </c:pt>
                <c:pt idx="9290">
                  <c:v>29</c:v>
                </c:pt>
                <c:pt idx="9291">
                  <c:v>1396.23</c:v>
                </c:pt>
                <c:pt idx="9292">
                  <c:v>28</c:v>
                </c:pt>
                <c:pt idx="9293">
                  <c:v>29</c:v>
                </c:pt>
                <c:pt idx="9294">
                  <c:v>67</c:v>
                </c:pt>
                <c:pt idx="9295">
                  <c:v>29</c:v>
                </c:pt>
                <c:pt idx="9296">
                  <c:v>140</c:v>
                </c:pt>
                <c:pt idx="9297">
                  <c:v>1396.23</c:v>
                </c:pt>
                <c:pt idx="9298">
                  <c:v>19.23</c:v>
                </c:pt>
                <c:pt idx="9299">
                  <c:v>28</c:v>
                </c:pt>
                <c:pt idx="9300">
                  <c:v>29</c:v>
                </c:pt>
                <c:pt idx="9301">
                  <c:v>67</c:v>
                </c:pt>
                <c:pt idx="9302">
                  <c:v>29</c:v>
                </c:pt>
                <c:pt idx="9303">
                  <c:v>71</c:v>
                </c:pt>
                <c:pt idx="9304">
                  <c:v>1396.23</c:v>
                </c:pt>
                <c:pt idx="9305">
                  <c:v>28</c:v>
                </c:pt>
                <c:pt idx="9306">
                  <c:v>29</c:v>
                </c:pt>
                <c:pt idx="9307">
                  <c:v>67</c:v>
                </c:pt>
                <c:pt idx="9308">
                  <c:v>3071.14</c:v>
                </c:pt>
                <c:pt idx="9309">
                  <c:v>48</c:v>
                </c:pt>
                <c:pt idx="9310">
                  <c:v>32</c:v>
                </c:pt>
                <c:pt idx="9311">
                  <c:v>60</c:v>
                </c:pt>
                <c:pt idx="9312">
                  <c:v>74.959999999999994</c:v>
                </c:pt>
                <c:pt idx="9313">
                  <c:v>51.89</c:v>
                </c:pt>
                <c:pt idx="9314">
                  <c:v>45.13</c:v>
                </c:pt>
                <c:pt idx="9315">
                  <c:v>167</c:v>
                </c:pt>
                <c:pt idx="9316">
                  <c:v>33</c:v>
                </c:pt>
                <c:pt idx="9317">
                  <c:v>34</c:v>
                </c:pt>
                <c:pt idx="9318">
                  <c:v>48</c:v>
                </c:pt>
                <c:pt idx="9319">
                  <c:v>21.52</c:v>
                </c:pt>
                <c:pt idx="9320">
                  <c:v>32</c:v>
                </c:pt>
                <c:pt idx="9321">
                  <c:v>15.26</c:v>
                </c:pt>
                <c:pt idx="9322">
                  <c:v>60</c:v>
                </c:pt>
                <c:pt idx="9323">
                  <c:v>14.31</c:v>
                </c:pt>
                <c:pt idx="9324">
                  <c:v>19.3</c:v>
                </c:pt>
                <c:pt idx="9325">
                  <c:v>16.440000000000001</c:v>
                </c:pt>
                <c:pt idx="9326">
                  <c:v>150</c:v>
                </c:pt>
                <c:pt idx="9327">
                  <c:v>33</c:v>
                </c:pt>
                <c:pt idx="9328">
                  <c:v>31.15</c:v>
                </c:pt>
                <c:pt idx="9329">
                  <c:v>34</c:v>
                </c:pt>
                <c:pt idx="9330">
                  <c:v>179.66</c:v>
                </c:pt>
                <c:pt idx="9331">
                  <c:v>3071.14</c:v>
                </c:pt>
                <c:pt idx="9332">
                  <c:v>48</c:v>
                </c:pt>
                <c:pt idx="9333">
                  <c:v>32</c:v>
                </c:pt>
                <c:pt idx="9334">
                  <c:v>33</c:v>
                </c:pt>
                <c:pt idx="9335">
                  <c:v>53.39</c:v>
                </c:pt>
                <c:pt idx="9336">
                  <c:v>34</c:v>
                </c:pt>
                <c:pt idx="9337">
                  <c:v>48</c:v>
                </c:pt>
                <c:pt idx="9338">
                  <c:v>32</c:v>
                </c:pt>
                <c:pt idx="9339">
                  <c:v>34.94</c:v>
                </c:pt>
                <c:pt idx="9340">
                  <c:v>60</c:v>
                </c:pt>
                <c:pt idx="9341">
                  <c:v>66.13</c:v>
                </c:pt>
                <c:pt idx="9342">
                  <c:v>253.06</c:v>
                </c:pt>
                <c:pt idx="9343">
                  <c:v>33</c:v>
                </c:pt>
                <c:pt idx="9344">
                  <c:v>81</c:v>
                </c:pt>
                <c:pt idx="9345">
                  <c:v>82</c:v>
                </c:pt>
                <c:pt idx="9346">
                  <c:v>34</c:v>
                </c:pt>
                <c:pt idx="9347">
                  <c:v>3071.14</c:v>
                </c:pt>
                <c:pt idx="9348">
                  <c:v>48</c:v>
                </c:pt>
                <c:pt idx="9349">
                  <c:v>32</c:v>
                </c:pt>
                <c:pt idx="9350">
                  <c:v>60</c:v>
                </c:pt>
                <c:pt idx="9351">
                  <c:v>33</c:v>
                </c:pt>
                <c:pt idx="9352">
                  <c:v>46.67</c:v>
                </c:pt>
                <c:pt idx="9353">
                  <c:v>34</c:v>
                </c:pt>
                <c:pt idx="9354">
                  <c:v>167</c:v>
                </c:pt>
                <c:pt idx="9355">
                  <c:v>11.04</c:v>
                </c:pt>
                <c:pt idx="9356">
                  <c:v>48</c:v>
                </c:pt>
                <c:pt idx="9357">
                  <c:v>32</c:v>
                </c:pt>
                <c:pt idx="9358">
                  <c:v>60</c:v>
                </c:pt>
                <c:pt idx="9359">
                  <c:v>18.16</c:v>
                </c:pt>
                <c:pt idx="9360">
                  <c:v>18.2</c:v>
                </c:pt>
                <c:pt idx="9361">
                  <c:v>43.4</c:v>
                </c:pt>
                <c:pt idx="9362">
                  <c:v>14.52</c:v>
                </c:pt>
                <c:pt idx="9363">
                  <c:v>21.94</c:v>
                </c:pt>
                <c:pt idx="9364">
                  <c:v>23.15</c:v>
                </c:pt>
                <c:pt idx="9365">
                  <c:v>241.65</c:v>
                </c:pt>
                <c:pt idx="9366">
                  <c:v>33</c:v>
                </c:pt>
                <c:pt idx="9367">
                  <c:v>86.5</c:v>
                </c:pt>
                <c:pt idx="9368">
                  <c:v>150</c:v>
                </c:pt>
                <c:pt idx="9369">
                  <c:v>34</c:v>
                </c:pt>
                <c:pt idx="9370">
                  <c:v>11.54</c:v>
                </c:pt>
                <c:pt idx="9371">
                  <c:v>3071.14</c:v>
                </c:pt>
                <c:pt idx="9372">
                  <c:v>48</c:v>
                </c:pt>
                <c:pt idx="9373">
                  <c:v>32</c:v>
                </c:pt>
                <c:pt idx="9374">
                  <c:v>60</c:v>
                </c:pt>
                <c:pt idx="9375">
                  <c:v>60.24</c:v>
                </c:pt>
                <c:pt idx="9376">
                  <c:v>51.5</c:v>
                </c:pt>
                <c:pt idx="9377">
                  <c:v>41.25</c:v>
                </c:pt>
                <c:pt idx="9378">
                  <c:v>33</c:v>
                </c:pt>
                <c:pt idx="9379">
                  <c:v>45.81</c:v>
                </c:pt>
                <c:pt idx="9380">
                  <c:v>34</c:v>
                </c:pt>
                <c:pt idx="9381">
                  <c:v>144.05000000000001</c:v>
                </c:pt>
                <c:pt idx="9382">
                  <c:v>48</c:v>
                </c:pt>
                <c:pt idx="9383">
                  <c:v>32</c:v>
                </c:pt>
                <c:pt idx="9384">
                  <c:v>60</c:v>
                </c:pt>
                <c:pt idx="9385">
                  <c:v>13.49</c:v>
                </c:pt>
                <c:pt idx="9386">
                  <c:v>33.29</c:v>
                </c:pt>
                <c:pt idx="9387">
                  <c:v>14.16</c:v>
                </c:pt>
                <c:pt idx="9388">
                  <c:v>158.27000000000001</c:v>
                </c:pt>
                <c:pt idx="9389">
                  <c:v>19.149999999999999</c:v>
                </c:pt>
                <c:pt idx="9390">
                  <c:v>33</c:v>
                </c:pt>
                <c:pt idx="9391">
                  <c:v>34</c:v>
                </c:pt>
                <c:pt idx="9392">
                  <c:v>3071.14</c:v>
                </c:pt>
                <c:pt idx="9393">
                  <c:v>48</c:v>
                </c:pt>
                <c:pt idx="9394">
                  <c:v>32</c:v>
                </c:pt>
                <c:pt idx="9395">
                  <c:v>81</c:v>
                </c:pt>
                <c:pt idx="9396">
                  <c:v>60</c:v>
                </c:pt>
                <c:pt idx="9397">
                  <c:v>82</c:v>
                </c:pt>
                <c:pt idx="9398">
                  <c:v>33</c:v>
                </c:pt>
                <c:pt idx="9399">
                  <c:v>34</c:v>
                </c:pt>
                <c:pt idx="9400">
                  <c:v>48</c:v>
                </c:pt>
                <c:pt idx="9401">
                  <c:v>32</c:v>
                </c:pt>
                <c:pt idx="9402">
                  <c:v>60</c:v>
                </c:pt>
                <c:pt idx="9403">
                  <c:v>167</c:v>
                </c:pt>
                <c:pt idx="9404">
                  <c:v>50.13</c:v>
                </c:pt>
                <c:pt idx="9405">
                  <c:v>8.52</c:v>
                </c:pt>
                <c:pt idx="9406">
                  <c:v>29.96</c:v>
                </c:pt>
                <c:pt idx="9407">
                  <c:v>33</c:v>
                </c:pt>
                <c:pt idx="9408">
                  <c:v>27.53</c:v>
                </c:pt>
                <c:pt idx="9409">
                  <c:v>34</c:v>
                </c:pt>
                <c:pt idx="9410">
                  <c:v>57.17</c:v>
                </c:pt>
                <c:pt idx="9411">
                  <c:v>29.4</c:v>
                </c:pt>
                <c:pt idx="9412">
                  <c:v>3071.14</c:v>
                </c:pt>
                <c:pt idx="9413">
                  <c:v>48</c:v>
                </c:pt>
                <c:pt idx="9414">
                  <c:v>32</c:v>
                </c:pt>
                <c:pt idx="9415">
                  <c:v>150</c:v>
                </c:pt>
                <c:pt idx="9416">
                  <c:v>60</c:v>
                </c:pt>
                <c:pt idx="9417">
                  <c:v>33</c:v>
                </c:pt>
                <c:pt idx="9418">
                  <c:v>34</c:v>
                </c:pt>
                <c:pt idx="9419">
                  <c:v>48</c:v>
                </c:pt>
                <c:pt idx="9420">
                  <c:v>32</c:v>
                </c:pt>
                <c:pt idx="9421">
                  <c:v>60</c:v>
                </c:pt>
                <c:pt idx="9422">
                  <c:v>15.86</c:v>
                </c:pt>
                <c:pt idx="9423">
                  <c:v>47.11</c:v>
                </c:pt>
                <c:pt idx="9424">
                  <c:v>61.06</c:v>
                </c:pt>
                <c:pt idx="9425">
                  <c:v>15.07</c:v>
                </c:pt>
                <c:pt idx="9426">
                  <c:v>49.19</c:v>
                </c:pt>
                <c:pt idx="9427">
                  <c:v>7.33</c:v>
                </c:pt>
                <c:pt idx="9428">
                  <c:v>53.99</c:v>
                </c:pt>
                <c:pt idx="9429">
                  <c:v>22.03</c:v>
                </c:pt>
                <c:pt idx="9430">
                  <c:v>33</c:v>
                </c:pt>
                <c:pt idx="9431">
                  <c:v>17.11</c:v>
                </c:pt>
                <c:pt idx="9432">
                  <c:v>82.38</c:v>
                </c:pt>
                <c:pt idx="9433">
                  <c:v>32.15</c:v>
                </c:pt>
                <c:pt idx="9434">
                  <c:v>73.87</c:v>
                </c:pt>
                <c:pt idx="9435">
                  <c:v>38.880000000000003</c:v>
                </c:pt>
                <c:pt idx="9436">
                  <c:v>34</c:v>
                </c:pt>
                <c:pt idx="9437">
                  <c:v>3071.14</c:v>
                </c:pt>
                <c:pt idx="9438">
                  <c:v>17.440000000000001</c:v>
                </c:pt>
                <c:pt idx="9439">
                  <c:v>48</c:v>
                </c:pt>
                <c:pt idx="9440">
                  <c:v>32</c:v>
                </c:pt>
                <c:pt idx="9441">
                  <c:v>38.28</c:v>
                </c:pt>
                <c:pt idx="9442">
                  <c:v>60</c:v>
                </c:pt>
                <c:pt idx="9443">
                  <c:v>9.07</c:v>
                </c:pt>
                <c:pt idx="9444">
                  <c:v>46.5</c:v>
                </c:pt>
                <c:pt idx="9445">
                  <c:v>81</c:v>
                </c:pt>
                <c:pt idx="9446">
                  <c:v>15.41</c:v>
                </c:pt>
                <c:pt idx="9447">
                  <c:v>82</c:v>
                </c:pt>
                <c:pt idx="9448">
                  <c:v>33</c:v>
                </c:pt>
                <c:pt idx="9449">
                  <c:v>34</c:v>
                </c:pt>
                <c:pt idx="9450">
                  <c:v>48</c:v>
                </c:pt>
                <c:pt idx="9451">
                  <c:v>32</c:v>
                </c:pt>
                <c:pt idx="9452">
                  <c:v>6.42</c:v>
                </c:pt>
                <c:pt idx="9453">
                  <c:v>21</c:v>
                </c:pt>
                <c:pt idx="9454">
                  <c:v>11.64</c:v>
                </c:pt>
                <c:pt idx="9455">
                  <c:v>14.28</c:v>
                </c:pt>
                <c:pt idx="9456">
                  <c:v>11.46</c:v>
                </c:pt>
                <c:pt idx="9457">
                  <c:v>39.92</c:v>
                </c:pt>
                <c:pt idx="9458">
                  <c:v>26.75</c:v>
                </c:pt>
                <c:pt idx="9459">
                  <c:v>31.37</c:v>
                </c:pt>
                <c:pt idx="9460">
                  <c:v>157</c:v>
                </c:pt>
                <c:pt idx="9461">
                  <c:v>30.47</c:v>
                </c:pt>
                <c:pt idx="9462">
                  <c:v>1692.56</c:v>
                </c:pt>
                <c:pt idx="9463">
                  <c:v>13.49</c:v>
                </c:pt>
                <c:pt idx="9464">
                  <c:v>24.17</c:v>
                </c:pt>
                <c:pt idx="9465">
                  <c:v>596.33000000000004</c:v>
                </c:pt>
                <c:pt idx="9466">
                  <c:v>19.8</c:v>
                </c:pt>
                <c:pt idx="9467">
                  <c:v>3195.01</c:v>
                </c:pt>
                <c:pt idx="9468">
                  <c:v>14.47</c:v>
                </c:pt>
                <c:pt idx="9469">
                  <c:v>46.86</c:v>
                </c:pt>
                <c:pt idx="9470">
                  <c:v>86</c:v>
                </c:pt>
                <c:pt idx="9471">
                  <c:v>131.91</c:v>
                </c:pt>
                <c:pt idx="9472">
                  <c:v>19.84</c:v>
                </c:pt>
                <c:pt idx="9473">
                  <c:v>147</c:v>
                </c:pt>
                <c:pt idx="9474">
                  <c:v>9.02</c:v>
                </c:pt>
                <c:pt idx="9475">
                  <c:v>41</c:v>
                </c:pt>
                <c:pt idx="9476">
                  <c:v>1560.2</c:v>
                </c:pt>
                <c:pt idx="9477">
                  <c:v>28</c:v>
                </c:pt>
                <c:pt idx="9478">
                  <c:v>36</c:v>
                </c:pt>
                <c:pt idx="9479">
                  <c:v>123</c:v>
                </c:pt>
                <c:pt idx="9480">
                  <c:v>19.96</c:v>
                </c:pt>
                <c:pt idx="9481">
                  <c:v>42</c:v>
                </c:pt>
                <c:pt idx="9482">
                  <c:v>109</c:v>
                </c:pt>
                <c:pt idx="9483">
                  <c:v>101.89</c:v>
                </c:pt>
                <c:pt idx="9484">
                  <c:v>14.68</c:v>
                </c:pt>
                <c:pt idx="9485">
                  <c:v>14.28</c:v>
                </c:pt>
                <c:pt idx="9486">
                  <c:v>25</c:v>
                </c:pt>
                <c:pt idx="9487">
                  <c:v>189</c:v>
                </c:pt>
                <c:pt idx="9488">
                  <c:v>19.25</c:v>
                </c:pt>
                <c:pt idx="9489">
                  <c:v>37</c:v>
                </c:pt>
                <c:pt idx="9490">
                  <c:v>2280.36</c:v>
                </c:pt>
                <c:pt idx="9491">
                  <c:v>21.8</c:v>
                </c:pt>
                <c:pt idx="9492">
                  <c:v>5.46</c:v>
                </c:pt>
                <c:pt idx="9493">
                  <c:v>1002.13</c:v>
                </c:pt>
                <c:pt idx="9494">
                  <c:v>135</c:v>
                </c:pt>
                <c:pt idx="9495">
                  <c:v>21</c:v>
                </c:pt>
                <c:pt idx="9496">
                  <c:v>7.4</c:v>
                </c:pt>
                <c:pt idx="9497">
                  <c:v>17.100000000000001</c:v>
                </c:pt>
                <c:pt idx="9498">
                  <c:v>24.74</c:v>
                </c:pt>
                <c:pt idx="9499">
                  <c:v>11.12</c:v>
                </c:pt>
                <c:pt idx="9500">
                  <c:v>19.850000000000001</c:v>
                </c:pt>
                <c:pt idx="9501">
                  <c:v>15.76</c:v>
                </c:pt>
                <c:pt idx="9502">
                  <c:v>13.36</c:v>
                </c:pt>
                <c:pt idx="9503">
                  <c:v>18.79</c:v>
                </c:pt>
                <c:pt idx="9504">
                  <c:v>4.78</c:v>
                </c:pt>
                <c:pt idx="9505">
                  <c:v>12.67</c:v>
                </c:pt>
                <c:pt idx="9506">
                  <c:v>8.66</c:v>
                </c:pt>
                <c:pt idx="9507">
                  <c:v>21.03</c:v>
                </c:pt>
                <c:pt idx="9508">
                  <c:v>8.11</c:v>
                </c:pt>
                <c:pt idx="9509">
                  <c:v>596.33000000000004</c:v>
                </c:pt>
                <c:pt idx="9510">
                  <c:v>51.31</c:v>
                </c:pt>
                <c:pt idx="9511">
                  <c:v>50</c:v>
                </c:pt>
                <c:pt idx="9512">
                  <c:v>10.76</c:v>
                </c:pt>
                <c:pt idx="9513">
                  <c:v>49.05</c:v>
                </c:pt>
                <c:pt idx="9514">
                  <c:v>104.13</c:v>
                </c:pt>
                <c:pt idx="9515">
                  <c:v>20.09</c:v>
                </c:pt>
                <c:pt idx="9516">
                  <c:v>10.76</c:v>
                </c:pt>
                <c:pt idx="9517">
                  <c:v>25.81</c:v>
                </c:pt>
                <c:pt idx="9518">
                  <c:v>17.97</c:v>
                </c:pt>
                <c:pt idx="9519">
                  <c:v>43.5</c:v>
                </c:pt>
                <c:pt idx="9520">
                  <c:v>19.59</c:v>
                </c:pt>
                <c:pt idx="9521">
                  <c:v>5.91</c:v>
                </c:pt>
                <c:pt idx="9522">
                  <c:v>6.04</c:v>
                </c:pt>
                <c:pt idx="9523">
                  <c:v>41</c:v>
                </c:pt>
                <c:pt idx="9524">
                  <c:v>1560.2</c:v>
                </c:pt>
                <c:pt idx="9525">
                  <c:v>7.23</c:v>
                </c:pt>
                <c:pt idx="9526">
                  <c:v>73.7</c:v>
                </c:pt>
                <c:pt idx="9527">
                  <c:v>9.6199999999999992</c:v>
                </c:pt>
                <c:pt idx="9528">
                  <c:v>49.13</c:v>
                </c:pt>
                <c:pt idx="9529">
                  <c:v>47.9</c:v>
                </c:pt>
                <c:pt idx="9530">
                  <c:v>10.37</c:v>
                </c:pt>
                <c:pt idx="9531">
                  <c:v>7.84</c:v>
                </c:pt>
                <c:pt idx="9532">
                  <c:v>17.61</c:v>
                </c:pt>
                <c:pt idx="9533">
                  <c:v>17.91</c:v>
                </c:pt>
                <c:pt idx="9534">
                  <c:v>28</c:v>
                </c:pt>
                <c:pt idx="9535">
                  <c:v>41.35</c:v>
                </c:pt>
                <c:pt idx="9536">
                  <c:v>18.89</c:v>
                </c:pt>
                <c:pt idx="9537">
                  <c:v>38.700000000000003</c:v>
                </c:pt>
                <c:pt idx="9538">
                  <c:v>17.55</c:v>
                </c:pt>
                <c:pt idx="9539">
                  <c:v>22.95</c:v>
                </c:pt>
                <c:pt idx="9540">
                  <c:v>7.47</c:v>
                </c:pt>
                <c:pt idx="9541">
                  <c:v>28.48</c:v>
                </c:pt>
                <c:pt idx="9542">
                  <c:v>12.09</c:v>
                </c:pt>
                <c:pt idx="9543">
                  <c:v>11.15</c:v>
                </c:pt>
                <c:pt idx="9544">
                  <c:v>7.75</c:v>
                </c:pt>
                <c:pt idx="9545">
                  <c:v>4.18</c:v>
                </c:pt>
                <c:pt idx="9546">
                  <c:v>36</c:v>
                </c:pt>
                <c:pt idx="9547">
                  <c:v>16.23</c:v>
                </c:pt>
                <c:pt idx="9548">
                  <c:v>38.229999999999997</c:v>
                </c:pt>
                <c:pt idx="9549">
                  <c:v>15.07</c:v>
                </c:pt>
                <c:pt idx="9550">
                  <c:v>12.08</c:v>
                </c:pt>
                <c:pt idx="9551">
                  <c:v>26.9</c:v>
                </c:pt>
                <c:pt idx="9552">
                  <c:v>42</c:v>
                </c:pt>
                <c:pt idx="9553">
                  <c:v>133</c:v>
                </c:pt>
                <c:pt idx="9554">
                  <c:v>8.2899999999999991</c:v>
                </c:pt>
                <c:pt idx="9555">
                  <c:v>11.14</c:v>
                </c:pt>
                <c:pt idx="9556">
                  <c:v>85</c:v>
                </c:pt>
                <c:pt idx="9557">
                  <c:v>9.8000000000000007</c:v>
                </c:pt>
                <c:pt idx="9558">
                  <c:v>23.59</c:v>
                </c:pt>
                <c:pt idx="9559">
                  <c:v>14.73</c:v>
                </c:pt>
                <c:pt idx="9560">
                  <c:v>25</c:v>
                </c:pt>
                <c:pt idx="9561">
                  <c:v>2.1</c:v>
                </c:pt>
                <c:pt idx="9562">
                  <c:v>7.41</c:v>
                </c:pt>
                <c:pt idx="9563">
                  <c:v>25.85</c:v>
                </c:pt>
                <c:pt idx="9564">
                  <c:v>8.2799999999999994</c:v>
                </c:pt>
                <c:pt idx="9565">
                  <c:v>37</c:v>
                </c:pt>
                <c:pt idx="9566">
                  <c:v>98.93</c:v>
                </c:pt>
                <c:pt idx="9567">
                  <c:v>2280.36</c:v>
                </c:pt>
                <c:pt idx="9568">
                  <c:v>2854.74</c:v>
                </c:pt>
                <c:pt idx="9569">
                  <c:v>13.21</c:v>
                </c:pt>
                <c:pt idx="9570">
                  <c:v>1002.13</c:v>
                </c:pt>
                <c:pt idx="9571">
                  <c:v>21</c:v>
                </c:pt>
                <c:pt idx="9572">
                  <c:v>16.78</c:v>
                </c:pt>
                <c:pt idx="9573">
                  <c:v>16.25</c:v>
                </c:pt>
                <c:pt idx="9574">
                  <c:v>103.61</c:v>
                </c:pt>
                <c:pt idx="9575">
                  <c:v>55.55</c:v>
                </c:pt>
                <c:pt idx="9576">
                  <c:v>29.04</c:v>
                </c:pt>
                <c:pt idx="9577">
                  <c:v>208.55</c:v>
                </c:pt>
                <c:pt idx="9578">
                  <c:v>22.08</c:v>
                </c:pt>
                <c:pt idx="9579">
                  <c:v>17.420000000000002</c:v>
                </c:pt>
                <c:pt idx="9580">
                  <c:v>25.7</c:v>
                </c:pt>
                <c:pt idx="9581">
                  <c:v>10.25</c:v>
                </c:pt>
                <c:pt idx="9582">
                  <c:v>97</c:v>
                </c:pt>
                <c:pt idx="9583">
                  <c:v>17.29</c:v>
                </c:pt>
                <c:pt idx="9584">
                  <c:v>197</c:v>
                </c:pt>
                <c:pt idx="9585">
                  <c:v>151</c:v>
                </c:pt>
                <c:pt idx="9586">
                  <c:v>54.98</c:v>
                </c:pt>
                <c:pt idx="9587">
                  <c:v>16.63</c:v>
                </c:pt>
                <c:pt idx="9588">
                  <c:v>41</c:v>
                </c:pt>
                <c:pt idx="9589">
                  <c:v>1560.2</c:v>
                </c:pt>
                <c:pt idx="9590">
                  <c:v>177</c:v>
                </c:pt>
                <c:pt idx="9591">
                  <c:v>39.68</c:v>
                </c:pt>
                <c:pt idx="9592">
                  <c:v>24.77</c:v>
                </c:pt>
                <c:pt idx="9593">
                  <c:v>28</c:v>
                </c:pt>
                <c:pt idx="9594">
                  <c:v>32.64</c:v>
                </c:pt>
                <c:pt idx="9595">
                  <c:v>23.43</c:v>
                </c:pt>
                <c:pt idx="9596">
                  <c:v>78</c:v>
                </c:pt>
                <c:pt idx="9597">
                  <c:v>163</c:v>
                </c:pt>
                <c:pt idx="9598">
                  <c:v>27.68</c:v>
                </c:pt>
                <c:pt idx="9599">
                  <c:v>36</c:v>
                </c:pt>
                <c:pt idx="9600">
                  <c:v>20.32</c:v>
                </c:pt>
                <c:pt idx="9601">
                  <c:v>10.79</c:v>
                </c:pt>
                <c:pt idx="9602">
                  <c:v>42</c:v>
                </c:pt>
                <c:pt idx="9603">
                  <c:v>6.84</c:v>
                </c:pt>
                <c:pt idx="9604">
                  <c:v>13.41</c:v>
                </c:pt>
                <c:pt idx="9605">
                  <c:v>16.96</c:v>
                </c:pt>
                <c:pt idx="9606">
                  <c:v>72</c:v>
                </c:pt>
                <c:pt idx="9607">
                  <c:v>30.91</c:v>
                </c:pt>
                <c:pt idx="9608">
                  <c:v>13.67</c:v>
                </c:pt>
                <c:pt idx="9609">
                  <c:v>78.55</c:v>
                </c:pt>
                <c:pt idx="9610">
                  <c:v>107.47</c:v>
                </c:pt>
                <c:pt idx="9611">
                  <c:v>25</c:v>
                </c:pt>
                <c:pt idx="9612">
                  <c:v>32.229999999999997</c:v>
                </c:pt>
                <c:pt idx="9613">
                  <c:v>40.159999999999997</c:v>
                </c:pt>
                <c:pt idx="9614">
                  <c:v>33.94</c:v>
                </c:pt>
                <c:pt idx="9615">
                  <c:v>37</c:v>
                </c:pt>
                <c:pt idx="9616">
                  <c:v>2280.36</c:v>
                </c:pt>
                <c:pt idx="9617">
                  <c:v>9.81</c:v>
                </c:pt>
                <c:pt idx="9618">
                  <c:v>35.840000000000003</c:v>
                </c:pt>
                <c:pt idx="9619">
                  <c:v>18.53</c:v>
                </c:pt>
                <c:pt idx="9620">
                  <c:v>81.95</c:v>
                </c:pt>
                <c:pt idx="9621">
                  <c:v>12.12</c:v>
                </c:pt>
                <c:pt idx="9622">
                  <c:v>17.54</c:v>
                </c:pt>
                <c:pt idx="9623">
                  <c:v>17.21</c:v>
                </c:pt>
                <c:pt idx="9624">
                  <c:v>35.090000000000003</c:v>
                </c:pt>
                <c:pt idx="9625">
                  <c:v>39.68</c:v>
                </c:pt>
                <c:pt idx="9626">
                  <c:v>1002.13</c:v>
                </c:pt>
                <c:pt idx="9627">
                  <c:v>7.75</c:v>
                </c:pt>
                <c:pt idx="9628">
                  <c:v>21</c:v>
                </c:pt>
                <c:pt idx="9629">
                  <c:v>12.15</c:v>
                </c:pt>
                <c:pt idx="9630">
                  <c:v>6.87</c:v>
                </c:pt>
                <c:pt idx="9631">
                  <c:v>4.76</c:v>
                </c:pt>
                <c:pt idx="9632">
                  <c:v>37.79</c:v>
                </c:pt>
                <c:pt idx="9633">
                  <c:v>34.53</c:v>
                </c:pt>
                <c:pt idx="9634">
                  <c:v>79.010000000000005</c:v>
                </c:pt>
                <c:pt idx="9635">
                  <c:v>34.97</c:v>
                </c:pt>
                <c:pt idx="9636">
                  <c:v>21.96</c:v>
                </c:pt>
                <c:pt idx="9637">
                  <c:v>23.33</c:v>
                </c:pt>
                <c:pt idx="9638">
                  <c:v>18.28</c:v>
                </c:pt>
                <c:pt idx="9639">
                  <c:v>112</c:v>
                </c:pt>
                <c:pt idx="9640">
                  <c:v>596.33000000000004</c:v>
                </c:pt>
                <c:pt idx="9641">
                  <c:v>7.65</c:v>
                </c:pt>
                <c:pt idx="9642">
                  <c:v>11.63</c:v>
                </c:pt>
                <c:pt idx="9643">
                  <c:v>62.45</c:v>
                </c:pt>
                <c:pt idx="9644">
                  <c:v>19.14</c:v>
                </c:pt>
                <c:pt idx="9645">
                  <c:v>50</c:v>
                </c:pt>
                <c:pt idx="9646">
                  <c:v>9.31</c:v>
                </c:pt>
                <c:pt idx="9647">
                  <c:v>52.59</c:v>
                </c:pt>
                <c:pt idx="9648">
                  <c:v>887</c:v>
                </c:pt>
                <c:pt idx="9649">
                  <c:v>80.89</c:v>
                </c:pt>
                <c:pt idx="9650">
                  <c:v>16.3</c:v>
                </c:pt>
                <c:pt idx="9651">
                  <c:v>21.75</c:v>
                </c:pt>
                <c:pt idx="9652">
                  <c:v>5.97</c:v>
                </c:pt>
                <c:pt idx="9653">
                  <c:v>15.17</c:v>
                </c:pt>
                <c:pt idx="9654">
                  <c:v>41</c:v>
                </c:pt>
                <c:pt idx="9655">
                  <c:v>1560.2</c:v>
                </c:pt>
                <c:pt idx="9656">
                  <c:v>43.13</c:v>
                </c:pt>
                <c:pt idx="9657">
                  <c:v>35.4</c:v>
                </c:pt>
                <c:pt idx="9658">
                  <c:v>12.59</c:v>
                </c:pt>
                <c:pt idx="9659">
                  <c:v>28</c:v>
                </c:pt>
                <c:pt idx="9660">
                  <c:v>12.6</c:v>
                </c:pt>
                <c:pt idx="9661">
                  <c:v>77.25</c:v>
                </c:pt>
                <c:pt idx="9662">
                  <c:v>144</c:v>
                </c:pt>
                <c:pt idx="9663">
                  <c:v>5.04</c:v>
                </c:pt>
                <c:pt idx="9664">
                  <c:v>8.64</c:v>
                </c:pt>
                <c:pt idx="9665">
                  <c:v>37.68</c:v>
                </c:pt>
                <c:pt idx="9666">
                  <c:v>36</c:v>
                </c:pt>
                <c:pt idx="9667">
                  <c:v>42</c:v>
                </c:pt>
                <c:pt idx="9668">
                  <c:v>14.91</c:v>
                </c:pt>
                <c:pt idx="9669">
                  <c:v>7.65</c:v>
                </c:pt>
                <c:pt idx="9670">
                  <c:v>11.96</c:v>
                </c:pt>
                <c:pt idx="9671">
                  <c:v>10.050000000000001</c:v>
                </c:pt>
                <c:pt idx="9672">
                  <c:v>7.57</c:v>
                </c:pt>
                <c:pt idx="9673">
                  <c:v>25</c:v>
                </c:pt>
                <c:pt idx="9674">
                  <c:v>81.95</c:v>
                </c:pt>
                <c:pt idx="9675">
                  <c:v>23.3</c:v>
                </c:pt>
                <c:pt idx="9676">
                  <c:v>37</c:v>
                </c:pt>
                <c:pt idx="9677">
                  <c:v>2280.36</c:v>
                </c:pt>
                <c:pt idx="9678">
                  <c:v>2854.74</c:v>
                </c:pt>
                <c:pt idx="9679">
                  <c:v>25.39</c:v>
                </c:pt>
                <c:pt idx="9680">
                  <c:v>14.76</c:v>
                </c:pt>
                <c:pt idx="9681">
                  <c:v>5.94</c:v>
                </c:pt>
                <c:pt idx="9682">
                  <c:v>24.59</c:v>
                </c:pt>
                <c:pt idx="9683">
                  <c:v>25.34</c:v>
                </c:pt>
                <c:pt idx="9684">
                  <c:v>12.46</c:v>
                </c:pt>
                <c:pt idx="9685">
                  <c:v>1002.13</c:v>
                </c:pt>
                <c:pt idx="9686">
                  <c:v>21</c:v>
                </c:pt>
                <c:pt idx="9687">
                  <c:v>12.33</c:v>
                </c:pt>
                <c:pt idx="9688">
                  <c:v>17.05</c:v>
                </c:pt>
                <c:pt idx="9689">
                  <c:v>8.1</c:v>
                </c:pt>
                <c:pt idx="9690">
                  <c:v>15.84</c:v>
                </c:pt>
                <c:pt idx="9691">
                  <c:v>596.33000000000004</c:v>
                </c:pt>
                <c:pt idx="9692">
                  <c:v>27.35</c:v>
                </c:pt>
                <c:pt idx="9693">
                  <c:v>4.17</c:v>
                </c:pt>
                <c:pt idx="9694">
                  <c:v>13.29</c:v>
                </c:pt>
                <c:pt idx="9695">
                  <c:v>22.34</c:v>
                </c:pt>
                <c:pt idx="9696">
                  <c:v>3195.01</c:v>
                </c:pt>
                <c:pt idx="9697">
                  <c:v>92.88</c:v>
                </c:pt>
                <c:pt idx="9698">
                  <c:v>9.57</c:v>
                </c:pt>
                <c:pt idx="9699">
                  <c:v>50</c:v>
                </c:pt>
                <c:pt idx="9700">
                  <c:v>17.309999999999999</c:v>
                </c:pt>
                <c:pt idx="9701">
                  <c:v>3.25</c:v>
                </c:pt>
                <c:pt idx="9702">
                  <c:v>50.89</c:v>
                </c:pt>
                <c:pt idx="9703">
                  <c:v>7.37</c:v>
                </c:pt>
                <c:pt idx="9704">
                  <c:v>41</c:v>
                </c:pt>
                <c:pt idx="9705">
                  <c:v>1560.2</c:v>
                </c:pt>
                <c:pt idx="9706">
                  <c:v>28</c:v>
                </c:pt>
                <c:pt idx="9707">
                  <c:v>20.55</c:v>
                </c:pt>
                <c:pt idx="9708">
                  <c:v>49.39</c:v>
                </c:pt>
                <c:pt idx="9709">
                  <c:v>10.07</c:v>
                </c:pt>
                <c:pt idx="9710">
                  <c:v>8.74</c:v>
                </c:pt>
                <c:pt idx="9711">
                  <c:v>16.95</c:v>
                </c:pt>
                <c:pt idx="9712">
                  <c:v>7.86</c:v>
                </c:pt>
                <c:pt idx="9713">
                  <c:v>157</c:v>
                </c:pt>
                <c:pt idx="9714">
                  <c:v>36</c:v>
                </c:pt>
                <c:pt idx="9715">
                  <c:v>53.65</c:v>
                </c:pt>
                <c:pt idx="9716">
                  <c:v>26.33</c:v>
                </c:pt>
                <c:pt idx="9717">
                  <c:v>42</c:v>
                </c:pt>
                <c:pt idx="9718">
                  <c:v>6.44</c:v>
                </c:pt>
                <c:pt idx="9719">
                  <c:v>46.02</c:v>
                </c:pt>
                <c:pt idx="9720">
                  <c:v>20.93</c:v>
                </c:pt>
                <c:pt idx="9721">
                  <c:v>55.78</c:v>
                </c:pt>
                <c:pt idx="9722">
                  <c:v>15.18</c:v>
                </c:pt>
                <c:pt idx="9723">
                  <c:v>86</c:v>
                </c:pt>
                <c:pt idx="9724">
                  <c:v>25</c:v>
                </c:pt>
                <c:pt idx="9725">
                  <c:v>14.62</c:v>
                </c:pt>
                <c:pt idx="9726">
                  <c:v>102</c:v>
                </c:pt>
                <c:pt idx="9727">
                  <c:v>147</c:v>
                </c:pt>
                <c:pt idx="9728">
                  <c:v>80.510000000000005</c:v>
                </c:pt>
                <c:pt idx="9729">
                  <c:v>37</c:v>
                </c:pt>
                <c:pt idx="9730">
                  <c:v>2280.36</c:v>
                </c:pt>
                <c:pt idx="9731">
                  <c:v>70.66</c:v>
                </c:pt>
                <c:pt idx="9732">
                  <c:v>5.81</c:v>
                </c:pt>
                <c:pt idx="9733">
                  <c:v>4.53</c:v>
                </c:pt>
                <c:pt idx="9734">
                  <c:v>31.82</c:v>
                </c:pt>
                <c:pt idx="9735">
                  <c:v>83.06</c:v>
                </c:pt>
                <c:pt idx="9736">
                  <c:v>15.41</c:v>
                </c:pt>
                <c:pt idx="9737">
                  <c:v>14.02</c:v>
                </c:pt>
                <c:pt idx="9738">
                  <c:v>9.67</c:v>
                </c:pt>
                <c:pt idx="9739">
                  <c:v>1002.13</c:v>
                </c:pt>
                <c:pt idx="9740">
                  <c:v>123</c:v>
                </c:pt>
                <c:pt idx="9741">
                  <c:v>21</c:v>
                </c:pt>
                <c:pt idx="9742">
                  <c:v>2349.5500000000002</c:v>
                </c:pt>
                <c:pt idx="9743">
                  <c:v>109</c:v>
                </c:pt>
                <c:pt idx="9744">
                  <c:v>5.04</c:v>
                </c:pt>
                <c:pt idx="9745">
                  <c:v>15.22</c:v>
                </c:pt>
                <c:pt idx="9746">
                  <c:v>189</c:v>
                </c:pt>
                <c:pt idx="9747">
                  <c:v>45.07</c:v>
                </c:pt>
                <c:pt idx="9748">
                  <c:v>40.869999999999997</c:v>
                </c:pt>
                <c:pt idx="9749">
                  <c:v>596.33000000000004</c:v>
                </c:pt>
                <c:pt idx="9750">
                  <c:v>50</c:v>
                </c:pt>
                <c:pt idx="9751">
                  <c:v>6.71</c:v>
                </c:pt>
                <c:pt idx="9752">
                  <c:v>14.72</c:v>
                </c:pt>
                <c:pt idx="9753">
                  <c:v>39.58</c:v>
                </c:pt>
                <c:pt idx="9754">
                  <c:v>41</c:v>
                </c:pt>
                <c:pt idx="9755">
                  <c:v>1560.2</c:v>
                </c:pt>
                <c:pt idx="9756">
                  <c:v>16.57</c:v>
                </c:pt>
                <c:pt idx="9757">
                  <c:v>19.440000000000001</c:v>
                </c:pt>
                <c:pt idx="9758">
                  <c:v>135</c:v>
                </c:pt>
                <c:pt idx="9759">
                  <c:v>10.83</c:v>
                </c:pt>
                <c:pt idx="9760">
                  <c:v>28</c:v>
                </c:pt>
                <c:pt idx="9761">
                  <c:v>4.75</c:v>
                </c:pt>
                <c:pt idx="9762">
                  <c:v>8.86</c:v>
                </c:pt>
                <c:pt idx="9763">
                  <c:v>1956</c:v>
                </c:pt>
                <c:pt idx="9764">
                  <c:v>36</c:v>
                </c:pt>
                <c:pt idx="9765">
                  <c:v>42</c:v>
                </c:pt>
                <c:pt idx="9766">
                  <c:v>15.03</c:v>
                </c:pt>
                <c:pt idx="9767">
                  <c:v>28.06</c:v>
                </c:pt>
                <c:pt idx="9768">
                  <c:v>15.12</c:v>
                </c:pt>
                <c:pt idx="9769">
                  <c:v>10.73</c:v>
                </c:pt>
                <c:pt idx="9770">
                  <c:v>25</c:v>
                </c:pt>
                <c:pt idx="9771">
                  <c:v>37</c:v>
                </c:pt>
                <c:pt idx="9772">
                  <c:v>2280.36</c:v>
                </c:pt>
                <c:pt idx="9773">
                  <c:v>2854.74</c:v>
                </c:pt>
                <c:pt idx="9774">
                  <c:v>13.44</c:v>
                </c:pt>
                <c:pt idx="9775">
                  <c:v>11.44</c:v>
                </c:pt>
                <c:pt idx="9776">
                  <c:v>42.91</c:v>
                </c:pt>
                <c:pt idx="9777">
                  <c:v>1002.13</c:v>
                </c:pt>
                <c:pt idx="9778">
                  <c:v>18.760000000000002</c:v>
                </c:pt>
                <c:pt idx="9779">
                  <c:v>18.77</c:v>
                </c:pt>
                <c:pt idx="9780">
                  <c:v>68.34</c:v>
                </c:pt>
                <c:pt idx="9781">
                  <c:v>21</c:v>
                </c:pt>
                <c:pt idx="9782">
                  <c:v>9.31</c:v>
                </c:pt>
                <c:pt idx="9783">
                  <c:v>9.11</c:v>
                </c:pt>
                <c:pt idx="9784">
                  <c:v>133</c:v>
                </c:pt>
                <c:pt idx="9785">
                  <c:v>6.39</c:v>
                </c:pt>
                <c:pt idx="9786">
                  <c:v>85</c:v>
                </c:pt>
                <c:pt idx="9787">
                  <c:v>31.8</c:v>
                </c:pt>
                <c:pt idx="9788">
                  <c:v>18.5</c:v>
                </c:pt>
                <c:pt idx="9789">
                  <c:v>16.34</c:v>
                </c:pt>
                <c:pt idx="9790">
                  <c:v>7.38</c:v>
                </c:pt>
                <c:pt idx="9791">
                  <c:v>8.1300000000000008</c:v>
                </c:pt>
                <c:pt idx="9792">
                  <c:v>19.62</c:v>
                </c:pt>
                <c:pt idx="9793">
                  <c:v>43.85</c:v>
                </c:pt>
                <c:pt idx="9794">
                  <c:v>13.87</c:v>
                </c:pt>
                <c:pt idx="9795">
                  <c:v>596.33000000000004</c:v>
                </c:pt>
                <c:pt idx="9796">
                  <c:v>3195.01</c:v>
                </c:pt>
                <c:pt idx="9797">
                  <c:v>50</c:v>
                </c:pt>
                <c:pt idx="9798">
                  <c:v>32.78</c:v>
                </c:pt>
                <c:pt idx="9799">
                  <c:v>85.49</c:v>
                </c:pt>
                <c:pt idx="9800">
                  <c:v>14.04</c:v>
                </c:pt>
                <c:pt idx="9801">
                  <c:v>26.89</c:v>
                </c:pt>
                <c:pt idx="9802">
                  <c:v>747.83</c:v>
                </c:pt>
                <c:pt idx="9803">
                  <c:v>41</c:v>
                </c:pt>
                <c:pt idx="9804">
                  <c:v>1560.2</c:v>
                </c:pt>
                <c:pt idx="9805">
                  <c:v>5.47</c:v>
                </c:pt>
                <c:pt idx="9806">
                  <c:v>50.16</c:v>
                </c:pt>
                <c:pt idx="9807">
                  <c:v>28</c:v>
                </c:pt>
                <c:pt idx="9808">
                  <c:v>24.06</c:v>
                </c:pt>
                <c:pt idx="9809">
                  <c:v>14.55</c:v>
                </c:pt>
                <c:pt idx="9810">
                  <c:v>26.11</c:v>
                </c:pt>
                <c:pt idx="9811">
                  <c:v>10.59</c:v>
                </c:pt>
                <c:pt idx="9812">
                  <c:v>405.38</c:v>
                </c:pt>
                <c:pt idx="9813">
                  <c:v>36</c:v>
                </c:pt>
                <c:pt idx="9814">
                  <c:v>42</c:v>
                </c:pt>
                <c:pt idx="9815">
                  <c:v>453.89</c:v>
                </c:pt>
                <c:pt idx="9816">
                  <c:v>25</c:v>
                </c:pt>
                <c:pt idx="9817">
                  <c:v>97</c:v>
                </c:pt>
                <c:pt idx="9818">
                  <c:v>197</c:v>
                </c:pt>
                <c:pt idx="9819">
                  <c:v>151</c:v>
                </c:pt>
                <c:pt idx="9820">
                  <c:v>37</c:v>
                </c:pt>
                <c:pt idx="9821">
                  <c:v>2280.36</c:v>
                </c:pt>
                <c:pt idx="9822">
                  <c:v>177</c:v>
                </c:pt>
                <c:pt idx="9823">
                  <c:v>13.77</c:v>
                </c:pt>
                <c:pt idx="9824">
                  <c:v>34.340000000000003</c:v>
                </c:pt>
                <c:pt idx="9825">
                  <c:v>15.19</c:v>
                </c:pt>
                <c:pt idx="9826">
                  <c:v>28.49</c:v>
                </c:pt>
                <c:pt idx="9827">
                  <c:v>9.83</c:v>
                </c:pt>
                <c:pt idx="9828">
                  <c:v>15.71</c:v>
                </c:pt>
                <c:pt idx="9829">
                  <c:v>27.86</c:v>
                </c:pt>
                <c:pt idx="9830">
                  <c:v>78</c:v>
                </c:pt>
                <c:pt idx="9831">
                  <c:v>17.07</c:v>
                </c:pt>
                <c:pt idx="9832">
                  <c:v>1002.13</c:v>
                </c:pt>
                <c:pt idx="9833">
                  <c:v>23.6</c:v>
                </c:pt>
                <c:pt idx="9834">
                  <c:v>20.75</c:v>
                </c:pt>
                <c:pt idx="9835">
                  <c:v>163</c:v>
                </c:pt>
                <c:pt idx="9836">
                  <c:v>21</c:v>
                </c:pt>
                <c:pt idx="9837">
                  <c:v>56.99</c:v>
                </c:pt>
                <c:pt idx="9838">
                  <c:v>10.49</c:v>
                </c:pt>
                <c:pt idx="9839">
                  <c:v>19.18</c:v>
                </c:pt>
                <c:pt idx="9840">
                  <c:v>9.09</c:v>
                </c:pt>
                <c:pt idx="9841">
                  <c:v>7.88</c:v>
                </c:pt>
                <c:pt idx="9842">
                  <c:v>23.2</c:v>
                </c:pt>
                <c:pt idx="9843">
                  <c:v>72</c:v>
                </c:pt>
                <c:pt idx="9844">
                  <c:v>29.87</c:v>
                </c:pt>
                <c:pt idx="9845">
                  <c:v>7.41</c:v>
                </c:pt>
                <c:pt idx="9846">
                  <c:v>7.89</c:v>
                </c:pt>
                <c:pt idx="9847">
                  <c:v>5.54</c:v>
                </c:pt>
                <c:pt idx="9848">
                  <c:v>15.96</c:v>
                </c:pt>
                <c:pt idx="9849">
                  <c:v>16.010000000000002</c:v>
                </c:pt>
                <c:pt idx="9850">
                  <c:v>596.33000000000004</c:v>
                </c:pt>
                <c:pt idx="9851">
                  <c:v>10.09</c:v>
                </c:pt>
                <c:pt idx="9852">
                  <c:v>15.98</c:v>
                </c:pt>
                <c:pt idx="9853">
                  <c:v>6.24</c:v>
                </c:pt>
                <c:pt idx="9854">
                  <c:v>50</c:v>
                </c:pt>
                <c:pt idx="9855">
                  <c:v>11.61</c:v>
                </c:pt>
                <c:pt idx="9856">
                  <c:v>5.26</c:v>
                </c:pt>
                <c:pt idx="9857">
                  <c:v>25.33</c:v>
                </c:pt>
                <c:pt idx="9858">
                  <c:v>49.85</c:v>
                </c:pt>
                <c:pt idx="9859">
                  <c:v>63.52</c:v>
                </c:pt>
                <c:pt idx="9860">
                  <c:v>75.25</c:v>
                </c:pt>
                <c:pt idx="9861">
                  <c:v>41</c:v>
                </c:pt>
                <c:pt idx="9862">
                  <c:v>1560.2</c:v>
                </c:pt>
                <c:pt idx="9863">
                  <c:v>18.16</c:v>
                </c:pt>
                <c:pt idx="9864">
                  <c:v>10.18</c:v>
                </c:pt>
                <c:pt idx="9865">
                  <c:v>28</c:v>
                </c:pt>
                <c:pt idx="9866">
                  <c:v>23.51</c:v>
                </c:pt>
                <c:pt idx="9867">
                  <c:v>10.58</c:v>
                </c:pt>
                <c:pt idx="9868">
                  <c:v>13.45</c:v>
                </c:pt>
                <c:pt idx="9869">
                  <c:v>11.24</c:v>
                </c:pt>
                <c:pt idx="9870">
                  <c:v>14.46</c:v>
                </c:pt>
                <c:pt idx="9871">
                  <c:v>6.83</c:v>
                </c:pt>
                <c:pt idx="9872">
                  <c:v>36</c:v>
                </c:pt>
                <c:pt idx="9873">
                  <c:v>112</c:v>
                </c:pt>
                <c:pt idx="9874">
                  <c:v>42</c:v>
                </c:pt>
                <c:pt idx="9875">
                  <c:v>25</c:v>
                </c:pt>
                <c:pt idx="9876">
                  <c:v>25.66</c:v>
                </c:pt>
                <c:pt idx="9877">
                  <c:v>18.48</c:v>
                </c:pt>
                <c:pt idx="9878">
                  <c:v>37</c:v>
                </c:pt>
                <c:pt idx="9879">
                  <c:v>2280.36</c:v>
                </c:pt>
                <c:pt idx="9880">
                  <c:v>2854.74</c:v>
                </c:pt>
                <c:pt idx="9881">
                  <c:v>14.16</c:v>
                </c:pt>
                <c:pt idx="9882">
                  <c:v>17.47</c:v>
                </c:pt>
                <c:pt idx="9883">
                  <c:v>6.29</c:v>
                </c:pt>
                <c:pt idx="9884">
                  <c:v>22.59</c:v>
                </c:pt>
                <c:pt idx="9885">
                  <c:v>5.15</c:v>
                </c:pt>
                <c:pt idx="9886">
                  <c:v>9.2100000000000009</c:v>
                </c:pt>
                <c:pt idx="9887">
                  <c:v>36.65</c:v>
                </c:pt>
                <c:pt idx="9888">
                  <c:v>144</c:v>
                </c:pt>
                <c:pt idx="9889">
                  <c:v>12.03</c:v>
                </c:pt>
                <c:pt idx="9890">
                  <c:v>1002.13</c:v>
                </c:pt>
                <c:pt idx="9891">
                  <c:v>16.12</c:v>
                </c:pt>
                <c:pt idx="9892">
                  <c:v>34.21</c:v>
                </c:pt>
                <c:pt idx="9893">
                  <c:v>21</c:v>
                </c:pt>
                <c:pt idx="9894">
                  <c:v>9.18</c:v>
                </c:pt>
                <c:pt idx="9895">
                  <c:v>26.72</c:v>
                </c:pt>
                <c:pt idx="9896">
                  <c:v>7.75</c:v>
                </c:pt>
                <c:pt idx="9897">
                  <c:v>77.239999999999995</c:v>
                </c:pt>
                <c:pt idx="9898">
                  <c:v>13.01</c:v>
                </c:pt>
                <c:pt idx="9899">
                  <c:v>16.96</c:v>
                </c:pt>
                <c:pt idx="9900">
                  <c:v>9.41</c:v>
                </c:pt>
                <c:pt idx="9901">
                  <c:v>17.54</c:v>
                </c:pt>
                <c:pt idx="9902">
                  <c:v>24.13</c:v>
                </c:pt>
                <c:pt idx="9903">
                  <c:v>5.73</c:v>
                </c:pt>
                <c:pt idx="9904">
                  <c:v>6.25</c:v>
                </c:pt>
                <c:pt idx="9905">
                  <c:v>11.56</c:v>
                </c:pt>
                <c:pt idx="9906">
                  <c:v>51.27</c:v>
                </c:pt>
                <c:pt idx="9907">
                  <c:v>9.5</c:v>
                </c:pt>
                <c:pt idx="9908">
                  <c:v>596.33000000000004</c:v>
                </c:pt>
                <c:pt idx="9909">
                  <c:v>9.06</c:v>
                </c:pt>
                <c:pt idx="9910">
                  <c:v>24.08</c:v>
                </c:pt>
                <c:pt idx="9911">
                  <c:v>3195.01</c:v>
                </c:pt>
                <c:pt idx="9912">
                  <c:v>31.09</c:v>
                </c:pt>
                <c:pt idx="9913">
                  <c:v>50</c:v>
                </c:pt>
                <c:pt idx="9914">
                  <c:v>22.53</c:v>
                </c:pt>
                <c:pt idx="9915">
                  <c:v>5.43</c:v>
                </c:pt>
                <c:pt idx="9916">
                  <c:v>16.2</c:v>
                </c:pt>
                <c:pt idx="9917">
                  <c:v>13.62</c:v>
                </c:pt>
                <c:pt idx="9918">
                  <c:v>41</c:v>
                </c:pt>
                <c:pt idx="9919">
                  <c:v>1560.2</c:v>
                </c:pt>
                <c:pt idx="9920">
                  <c:v>18.309999999999999</c:v>
                </c:pt>
                <c:pt idx="9921">
                  <c:v>10.09</c:v>
                </c:pt>
                <c:pt idx="9922">
                  <c:v>97.08</c:v>
                </c:pt>
                <c:pt idx="9923">
                  <c:v>26.12</c:v>
                </c:pt>
                <c:pt idx="9924">
                  <c:v>28</c:v>
                </c:pt>
                <c:pt idx="9925">
                  <c:v>28.78</c:v>
                </c:pt>
                <c:pt idx="9926">
                  <c:v>6.41</c:v>
                </c:pt>
                <c:pt idx="9927">
                  <c:v>16.600000000000001</c:v>
                </c:pt>
                <c:pt idx="9928">
                  <c:v>11.73</c:v>
                </c:pt>
                <c:pt idx="9929">
                  <c:v>27.53</c:v>
                </c:pt>
                <c:pt idx="9930">
                  <c:v>18.47</c:v>
                </c:pt>
                <c:pt idx="9931">
                  <c:v>36</c:v>
                </c:pt>
                <c:pt idx="9932">
                  <c:v>9.02</c:v>
                </c:pt>
                <c:pt idx="9933">
                  <c:v>42</c:v>
                </c:pt>
                <c:pt idx="9934">
                  <c:v>16.329999999999998</c:v>
                </c:pt>
                <c:pt idx="9935">
                  <c:v>19.399999999999999</c:v>
                </c:pt>
                <c:pt idx="9936">
                  <c:v>25.07</c:v>
                </c:pt>
                <c:pt idx="9937">
                  <c:v>21.08</c:v>
                </c:pt>
                <c:pt idx="9938">
                  <c:v>19.23</c:v>
                </c:pt>
                <c:pt idx="9939">
                  <c:v>25</c:v>
                </c:pt>
                <c:pt idx="9940">
                  <c:v>29.57</c:v>
                </c:pt>
                <c:pt idx="9941">
                  <c:v>8.44</c:v>
                </c:pt>
                <c:pt idx="9942">
                  <c:v>8.2100000000000009</c:v>
                </c:pt>
                <c:pt idx="9943">
                  <c:v>37</c:v>
                </c:pt>
                <c:pt idx="9944">
                  <c:v>26.53</c:v>
                </c:pt>
                <c:pt idx="9945">
                  <c:v>2280.36</c:v>
                </c:pt>
                <c:pt idx="9946">
                  <c:v>7.61</c:v>
                </c:pt>
                <c:pt idx="9947">
                  <c:v>40.94</c:v>
                </c:pt>
                <c:pt idx="9948">
                  <c:v>157</c:v>
                </c:pt>
                <c:pt idx="9949">
                  <c:v>18.760000000000002</c:v>
                </c:pt>
                <c:pt idx="9950">
                  <c:v>8.06</c:v>
                </c:pt>
                <c:pt idx="9951">
                  <c:v>5.96</c:v>
                </c:pt>
                <c:pt idx="9952">
                  <c:v>61.85</c:v>
                </c:pt>
                <c:pt idx="9953">
                  <c:v>13.32</c:v>
                </c:pt>
                <c:pt idx="9954">
                  <c:v>9.7799999999999994</c:v>
                </c:pt>
                <c:pt idx="9955">
                  <c:v>63.87</c:v>
                </c:pt>
                <c:pt idx="9956">
                  <c:v>11.87</c:v>
                </c:pt>
                <c:pt idx="9957">
                  <c:v>46.21</c:v>
                </c:pt>
                <c:pt idx="9958">
                  <c:v>114.11</c:v>
                </c:pt>
                <c:pt idx="9959">
                  <c:v>1002.13</c:v>
                </c:pt>
                <c:pt idx="9960">
                  <c:v>79.89</c:v>
                </c:pt>
                <c:pt idx="9961">
                  <c:v>86</c:v>
                </c:pt>
                <c:pt idx="9962">
                  <c:v>102</c:v>
                </c:pt>
                <c:pt idx="9963">
                  <c:v>21</c:v>
                </c:pt>
                <c:pt idx="9964">
                  <c:v>147</c:v>
                </c:pt>
                <c:pt idx="9965">
                  <c:v>19.760000000000002</c:v>
                </c:pt>
                <c:pt idx="9966">
                  <c:v>6.61</c:v>
                </c:pt>
                <c:pt idx="9967">
                  <c:v>6.55</c:v>
                </c:pt>
                <c:pt idx="9968">
                  <c:v>6.28</c:v>
                </c:pt>
                <c:pt idx="9969">
                  <c:v>13.41</c:v>
                </c:pt>
                <c:pt idx="9970">
                  <c:v>3.52</c:v>
                </c:pt>
                <c:pt idx="9971">
                  <c:v>7.85</c:v>
                </c:pt>
                <c:pt idx="9972">
                  <c:v>596.33000000000004</c:v>
                </c:pt>
                <c:pt idx="9973">
                  <c:v>50</c:v>
                </c:pt>
                <c:pt idx="9974">
                  <c:v>2.39</c:v>
                </c:pt>
                <c:pt idx="9975">
                  <c:v>16.850000000000001</c:v>
                </c:pt>
                <c:pt idx="9976">
                  <c:v>123</c:v>
                </c:pt>
                <c:pt idx="9977">
                  <c:v>613</c:v>
                </c:pt>
                <c:pt idx="9978">
                  <c:v>109</c:v>
                </c:pt>
                <c:pt idx="9979">
                  <c:v>20.78</c:v>
                </c:pt>
                <c:pt idx="9980">
                  <c:v>13.71</c:v>
                </c:pt>
                <c:pt idx="9981">
                  <c:v>6.82</c:v>
                </c:pt>
                <c:pt idx="9982">
                  <c:v>29.42</c:v>
                </c:pt>
                <c:pt idx="9983">
                  <c:v>41</c:v>
                </c:pt>
                <c:pt idx="9984">
                  <c:v>1560.2</c:v>
                </c:pt>
                <c:pt idx="9985">
                  <c:v>7.35</c:v>
                </c:pt>
                <c:pt idx="9986">
                  <c:v>7.26</c:v>
                </c:pt>
                <c:pt idx="9987">
                  <c:v>29.28</c:v>
                </c:pt>
                <c:pt idx="9988">
                  <c:v>28.78</c:v>
                </c:pt>
                <c:pt idx="9989">
                  <c:v>189</c:v>
                </c:pt>
                <c:pt idx="9990">
                  <c:v>28</c:v>
                </c:pt>
                <c:pt idx="9991">
                  <c:v>18.05</c:v>
                </c:pt>
                <c:pt idx="9992">
                  <c:v>562.76</c:v>
                </c:pt>
                <c:pt idx="9993">
                  <c:v>26.11</c:v>
                </c:pt>
                <c:pt idx="9994">
                  <c:v>14.19</c:v>
                </c:pt>
                <c:pt idx="9995">
                  <c:v>17.420000000000002</c:v>
                </c:pt>
                <c:pt idx="9996">
                  <c:v>17.47</c:v>
                </c:pt>
                <c:pt idx="9997">
                  <c:v>16.07</c:v>
                </c:pt>
                <c:pt idx="9998">
                  <c:v>32.15</c:v>
                </c:pt>
                <c:pt idx="9999">
                  <c:v>53.29</c:v>
                </c:pt>
                <c:pt idx="10000">
                  <c:v>5.15</c:v>
                </c:pt>
                <c:pt idx="10001">
                  <c:v>9.1199999999999992</c:v>
                </c:pt>
                <c:pt idx="10002">
                  <c:v>82.08</c:v>
                </c:pt>
                <c:pt idx="10003">
                  <c:v>43.89</c:v>
                </c:pt>
                <c:pt idx="10004">
                  <c:v>36</c:v>
                </c:pt>
                <c:pt idx="10005">
                  <c:v>42</c:v>
                </c:pt>
                <c:pt idx="10006">
                  <c:v>22.22</c:v>
                </c:pt>
                <c:pt idx="10007">
                  <c:v>25</c:v>
                </c:pt>
                <c:pt idx="10008">
                  <c:v>135</c:v>
                </c:pt>
                <c:pt idx="10009">
                  <c:v>9.98</c:v>
                </c:pt>
                <c:pt idx="10010">
                  <c:v>37</c:v>
                </c:pt>
                <c:pt idx="10011">
                  <c:v>2280.36</c:v>
                </c:pt>
                <c:pt idx="10012">
                  <c:v>23.03</c:v>
                </c:pt>
                <c:pt idx="10013">
                  <c:v>2854.74</c:v>
                </c:pt>
                <c:pt idx="10014">
                  <c:v>11.73</c:v>
                </c:pt>
                <c:pt idx="10015">
                  <c:v>10.24</c:v>
                </c:pt>
                <c:pt idx="10016">
                  <c:v>13.06</c:v>
                </c:pt>
                <c:pt idx="10017">
                  <c:v>114.49</c:v>
                </c:pt>
                <c:pt idx="10018">
                  <c:v>23.99</c:v>
                </c:pt>
                <c:pt idx="10019">
                  <c:v>6.43</c:v>
                </c:pt>
                <c:pt idx="10020">
                  <c:v>15.32</c:v>
                </c:pt>
                <c:pt idx="10021">
                  <c:v>1002.13</c:v>
                </c:pt>
                <c:pt idx="10022">
                  <c:v>21</c:v>
                </c:pt>
                <c:pt idx="10023">
                  <c:v>7.32</c:v>
                </c:pt>
                <c:pt idx="10024">
                  <c:v>13.47</c:v>
                </c:pt>
                <c:pt idx="10025">
                  <c:v>167.21</c:v>
                </c:pt>
                <c:pt idx="10026">
                  <c:v>22.09</c:v>
                </c:pt>
                <c:pt idx="10027">
                  <c:v>133.63999999999999</c:v>
                </c:pt>
                <c:pt idx="10028">
                  <c:v>31.32</c:v>
                </c:pt>
                <c:pt idx="10029">
                  <c:v>18.62</c:v>
                </c:pt>
                <c:pt idx="10030">
                  <c:v>36.68</c:v>
                </c:pt>
                <c:pt idx="10031">
                  <c:v>15.97</c:v>
                </c:pt>
                <c:pt idx="10032">
                  <c:v>5.4</c:v>
                </c:pt>
                <c:pt idx="10033">
                  <c:v>10.67</c:v>
                </c:pt>
                <c:pt idx="10034">
                  <c:v>41.16</c:v>
                </c:pt>
                <c:pt idx="10035">
                  <c:v>596.33000000000004</c:v>
                </c:pt>
                <c:pt idx="10036">
                  <c:v>3195.01</c:v>
                </c:pt>
                <c:pt idx="10037">
                  <c:v>50</c:v>
                </c:pt>
                <c:pt idx="10038">
                  <c:v>133</c:v>
                </c:pt>
                <c:pt idx="10039">
                  <c:v>41</c:v>
                </c:pt>
                <c:pt idx="10040">
                  <c:v>85</c:v>
                </c:pt>
                <c:pt idx="10041">
                  <c:v>1560.2</c:v>
                </c:pt>
                <c:pt idx="10042">
                  <c:v>68.540000000000006</c:v>
                </c:pt>
                <c:pt idx="10043">
                  <c:v>28</c:v>
                </c:pt>
                <c:pt idx="10044">
                  <c:v>15.61</c:v>
                </c:pt>
                <c:pt idx="10045">
                  <c:v>26.63</c:v>
                </c:pt>
                <c:pt idx="10046">
                  <c:v>36</c:v>
                </c:pt>
                <c:pt idx="10047">
                  <c:v>42</c:v>
                </c:pt>
                <c:pt idx="10048">
                  <c:v>5.1100000000000003</c:v>
                </c:pt>
                <c:pt idx="10049">
                  <c:v>48.41</c:v>
                </c:pt>
                <c:pt idx="10050">
                  <c:v>33.770000000000003</c:v>
                </c:pt>
                <c:pt idx="10051">
                  <c:v>18.079999999999998</c:v>
                </c:pt>
                <c:pt idx="10052">
                  <c:v>39.47</c:v>
                </c:pt>
                <c:pt idx="10053">
                  <c:v>15.54</c:v>
                </c:pt>
                <c:pt idx="10054">
                  <c:v>18.95</c:v>
                </c:pt>
                <c:pt idx="10055">
                  <c:v>25.87</c:v>
                </c:pt>
                <c:pt idx="10056">
                  <c:v>10.6</c:v>
                </c:pt>
                <c:pt idx="10057">
                  <c:v>25</c:v>
                </c:pt>
                <c:pt idx="10058">
                  <c:v>36</c:v>
                </c:pt>
                <c:pt idx="10059">
                  <c:v>9.82</c:v>
                </c:pt>
                <c:pt idx="10060">
                  <c:v>13.11</c:v>
                </c:pt>
                <c:pt idx="10061">
                  <c:v>37</c:v>
                </c:pt>
                <c:pt idx="10062">
                  <c:v>6.33</c:v>
                </c:pt>
                <c:pt idx="10063">
                  <c:v>2280.36</c:v>
                </c:pt>
                <c:pt idx="10064">
                  <c:v>12.35</c:v>
                </c:pt>
                <c:pt idx="10065">
                  <c:v>5.37</c:v>
                </c:pt>
                <c:pt idx="10066">
                  <c:v>44.76</c:v>
                </c:pt>
                <c:pt idx="10067">
                  <c:v>8.9499999999999993</c:v>
                </c:pt>
                <c:pt idx="10068">
                  <c:v>16.38</c:v>
                </c:pt>
                <c:pt idx="10069">
                  <c:v>33.17</c:v>
                </c:pt>
                <c:pt idx="10070">
                  <c:v>7.97</c:v>
                </c:pt>
                <c:pt idx="10071">
                  <c:v>1002.13</c:v>
                </c:pt>
                <c:pt idx="10072">
                  <c:v>6.49</c:v>
                </c:pt>
                <c:pt idx="10073">
                  <c:v>97</c:v>
                </c:pt>
                <c:pt idx="10074">
                  <c:v>197</c:v>
                </c:pt>
                <c:pt idx="10075">
                  <c:v>21</c:v>
                </c:pt>
                <c:pt idx="10076">
                  <c:v>151</c:v>
                </c:pt>
                <c:pt idx="10077">
                  <c:v>14.24</c:v>
                </c:pt>
                <c:pt idx="10078">
                  <c:v>40.04</c:v>
                </c:pt>
                <c:pt idx="10079">
                  <c:v>33.81</c:v>
                </c:pt>
                <c:pt idx="10080">
                  <c:v>13.2</c:v>
                </c:pt>
                <c:pt idx="10081">
                  <c:v>8.35</c:v>
                </c:pt>
                <c:pt idx="10082">
                  <c:v>29.62</c:v>
                </c:pt>
                <c:pt idx="10083">
                  <c:v>9.3699999999999992</c:v>
                </c:pt>
                <c:pt idx="10084">
                  <c:v>9.35</c:v>
                </c:pt>
                <c:pt idx="10085">
                  <c:v>20.079999999999998</c:v>
                </c:pt>
                <c:pt idx="10086">
                  <c:v>17.170000000000002</c:v>
                </c:pt>
                <c:pt idx="10087">
                  <c:v>9.9600000000000009</c:v>
                </c:pt>
                <c:pt idx="10088">
                  <c:v>6.9</c:v>
                </c:pt>
                <c:pt idx="10089">
                  <c:v>10.89</c:v>
                </c:pt>
                <c:pt idx="10090">
                  <c:v>177</c:v>
                </c:pt>
                <c:pt idx="10091">
                  <c:v>7.31</c:v>
                </c:pt>
                <c:pt idx="10092">
                  <c:v>85.76</c:v>
                </c:pt>
                <c:pt idx="10093">
                  <c:v>46.33</c:v>
                </c:pt>
                <c:pt idx="10094">
                  <c:v>13.78</c:v>
                </c:pt>
                <c:pt idx="10095">
                  <c:v>3.87</c:v>
                </c:pt>
                <c:pt idx="10096">
                  <c:v>11.06</c:v>
                </c:pt>
                <c:pt idx="10097">
                  <c:v>596.33000000000004</c:v>
                </c:pt>
                <c:pt idx="10098">
                  <c:v>78</c:v>
                </c:pt>
                <c:pt idx="10099">
                  <c:v>10.25</c:v>
                </c:pt>
                <c:pt idx="10100">
                  <c:v>50</c:v>
                </c:pt>
                <c:pt idx="10101">
                  <c:v>27.09</c:v>
                </c:pt>
                <c:pt idx="10102">
                  <c:v>163</c:v>
                </c:pt>
                <c:pt idx="10103">
                  <c:v>89.11</c:v>
                </c:pt>
                <c:pt idx="10104">
                  <c:v>25</c:v>
                </c:pt>
                <c:pt idx="10105">
                  <c:v>4.76</c:v>
                </c:pt>
                <c:pt idx="10106">
                  <c:v>72</c:v>
                </c:pt>
                <c:pt idx="10107">
                  <c:v>6.04</c:v>
                </c:pt>
                <c:pt idx="10108">
                  <c:v>41</c:v>
                </c:pt>
                <c:pt idx="10109">
                  <c:v>1560.2</c:v>
                </c:pt>
                <c:pt idx="10110">
                  <c:v>58.76</c:v>
                </c:pt>
                <c:pt idx="10111">
                  <c:v>28</c:v>
                </c:pt>
                <c:pt idx="10112">
                  <c:v>19.95</c:v>
                </c:pt>
                <c:pt idx="10113">
                  <c:v>40.369999999999997</c:v>
                </c:pt>
                <c:pt idx="10114">
                  <c:v>25.04</c:v>
                </c:pt>
                <c:pt idx="10115">
                  <c:v>18.170000000000002</c:v>
                </c:pt>
                <c:pt idx="10116">
                  <c:v>169.16</c:v>
                </c:pt>
                <c:pt idx="10117">
                  <c:v>36</c:v>
                </c:pt>
                <c:pt idx="10118">
                  <c:v>240.73</c:v>
                </c:pt>
                <c:pt idx="10119">
                  <c:v>42</c:v>
                </c:pt>
                <c:pt idx="10120">
                  <c:v>45.05</c:v>
                </c:pt>
                <c:pt idx="10121">
                  <c:v>47.29</c:v>
                </c:pt>
                <c:pt idx="10122">
                  <c:v>25</c:v>
                </c:pt>
                <c:pt idx="10123">
                  <c:v>21.55</c:v>
                </c:pt>
                <c:pt idx="10124">
                  <c:v>10.09</c:v>
                </c:pt>
                <c:pt idx="10125">
                  <c:v>37</c:v>
                </c:pt>
                <c:pt idx="10126">
                  <c:v>2280.36</c:v>
                </c:pt>
                <c:pt idx="10127">
                  <c:v>2854.74</c:v>
                </c:pt>
                <c:pt idx="10128">
                  <c:v>22.9</c:v>
                </c:pt>
                <c:pt idx="10129">
                  <c:v>112</c:v>
                </c:pt>
                <c:pt idx="10130">
                  <c:v>53.28</c:v>
                </c:pt>
                <c:pt idx="10131">
                  <c:v>23.88</c:v>
                </c:pt>
                <c:pt idx="10132">
                  <c:v>30.75</c:v>
                </c:pt>
                <c:pt idx="10133">
                  <c:v>1002.13</c:v>
                </c:pt>
                <c:pt idx="10134">
                  <c:v>7.96</c:v>
                </c:pt>
                <c:pt idx="10135">
                  <c:v>32.049999999999997</c:v>
                </c:pt>
                <c:pt idx="10136">
                  <c:v>21</c:v>
                </c:pt>
                <c:pt idx="10137">
                  <c:v>24.53</c:v>
                </c:pt>
                <c:pt idx="10138">
                  <c:v>11.19</c:v>
                </c:pt>
                <c:pt idx="10139">
                  <c:v>18.59</c:v>
                </c:pt>
                <c:pt idx="10140">
                  <c:v>418.63</c:v>
                </c:pt>
                <c:pt idx="10141">
                  <c:v>111.37</c:v>
                </c:pt>
                <c:pt idx="10142">
                  <c:v>84.94</c:v>
                </c:pt>
                <c:pt idx="10143">
                  <c:v>10.46</c:v>
                </c:pt>
                <c:pt idx="10144">
                  <c:v>26.77</c:v>
                </c:pt>
                <c:pt idx="10145">
                  <c:v>30.73</c:v>
                </c:pt>
                <c:pt idx="10146">
                  <c:v>50.07</c:v>
                </c:pt>
                <c:pt idx="10147">
                  <c:v>24.93</c:v>
                </c:pt>
                <c:pt idx="10148">
                  <c:v>13.99</c:v>
                </c:pt>
                <c:pt idx="10149">
                  <c:v>1251</c:v>
                </c:pt>
                <c:pt idx="10150">
                  <c:v>46.33</c:v>
                </c:pt>
                <c:pt idx="10151">
                  <c:v>25.88</c:v>
                </c:pt>
                <c:pt idx="10152">
                  <c:v>43.92</c:v>
                </c:pt>
                <c:pt idx="10153">
                  <c:v>144</c:v>
                </c:pt>
                <c:pt idx="10154">
                  <c:v>596.33000000000004</c:v>
                </c:pt>
                <c:pt idx="10155">
                  <c:v>3195.01</c:v>
                </c:pt>
                <c:pt idx="10156">
                  <c:v>50</c:v>
                </c:pt>
                <c:pt idx="10157">
                  <c:v>7.54</c:v>
                </c:pt>
                <c:pt idx="10158">
                  <c:v>21.74</c:v>
                </c:pt>
                <c:pt idx="10159">
                  <c:v>9.39</c:v>
                </c:pt>
                <c:pt idx="10160">
                  <c:v>41</c:v>
                </c:pt>
                <c:pt idx="10161">
                  <c:v>1560.2</c:v>
                </c:pt>
                <c:pt idx="10162">
                  <c:v>23.93</c:v>
                </c:pt>
                <c:pt idx="10163">
                  <c:v>77.790000000000006</c:v>
                </c:pt>
                <c:pt idx="10164">
                  <c:v>13.13</c:v>
                </c:pt>
                <c:pt idx="10165">
                  <c:v>10.039999999999999</c:v>
                </c:pt>
                <c:pt idx="10166">
                  <c:v>28</c:v>
                </c:pt>
                <c:pt idx="10167">
                  <c:v>229</c:v>
                </c:pt>
                <c:pt idx="10168">
                  <c:v>24.67</c:v>
                </c:pt>
                <c:pt idx="10169">
                  <c:v>24.17</c:v>
                </c:pt>
                <c:pt idx="10170">
                  <c:v>54.2</c:v>
                </c:pt>
                <c:pt idx="10171">
                  <c:v>246.04</c:v>
                </c:pt>
                <c:pt idx="10172">
                  <c:v>36</c:v>
                </c:pt>
                <c:pt idx="10173">
                  <c:v>42</c:v>
                </c:pt>
                <c:pt idx="10174">
                  <c:v>17.53</c:v>
                </c:pt>
                <c:pt idx="10175">
                  <c:v>40.869999999999997</c:v>
                </c:pt>
                <c:pt idx="10176">
                  <c:v>13.83</c:v>
                </c:pt>
                <c:pt idx="10177">
                  <c:v>25</c:v>
                </c:pt>
                <c:pt idx="10178">
                  <c:v>37</c:v>
                </c:pt>
                <c:pt idx="10179">
                  <c:v>2280.36</c:v>
                </c:pt>
                <c:pt idx="10180">
                  <c:v>103.45</c:v>
                </c:pt>
                <c:pt idx="10181">
                  <c:v>9.3699999999999992</c:v>
                </c:pt>
                <c:pt idx="10182">
                  <c:v>11.9</c:v>
                </c:pt>
                <c:pt idx="10183">
                  <c:v>23.51</c:v>
                </c:pt>
                <c:pt idx="10184">
                  <c:v>1002.13</c:v>
                </c:pt>
                <c:pt idx="10185">
                  <c:v>16.440000000000001</c:v>
                </c:pt>
                <c:pt idx="10186">
                  <c:v>21</c:v>
                </c:pt>
                <c:pt idx="10187">
                  <c:v>18.59</c:v>
                </c:pt>
                <c:pt idx="10188">
                  <c:v>36.229999999999997</c:v>
                </c:pt>
                <c:pt idx="10189">
                  <c:v>11.17</c:v>
                </c:pt>
                <c:pt idx="10190">
                  <c:v>45.95</c:v>
                </c:pt>
                <c:pt idx="10191">
                  <c:v>32.119999999999997</c:v>
                </c:pt>
                <c:pt idx="10192">
                  <c:v>23.67</c:v>
                </c:pt>
                <c:pt idx="10193">
                  <c:v>5.0199999999999996</c:v>
                </c:pt>
                <c:pt idx="10194">
                  <c:v>31.72</c:v>
                </c:pt>
                <c:pt idx="10195">
                  <c:v>10.53</c:v>
                </c:pt>
                <c:pt idx="10196">
                  <c:v>19.670000000000002</c:v>
                </c:pt>
                <c:pt idx="10197">
                  <c:v>19.190000000000001</c:v>
                </c:pt>
                <c:pt idx="10198">
                  <c:v>20.07</c:v>
                </c:pt>
                <c:pt idx="10199">
                  <c:v>7.22</c:v>
                </c:pt>
                <c:pt idx="10200">
                  <c:v>6.02</c:v>
                </c:pt>
                <c:pt idx="10201">
                  <c:v>2886.52</c:v>
                </c:pt>
                <c:pt idx="10202">
                  <c:v>8.75</c:v>
                </c:pt>
                <c:pt idx="10203">
                  <c:v>74</c:v>
                </c:pt>
                <c:pt idx="10204">
                  <c:v>29</c:v>
                </c:pt>
                <c:pt idx="10205">
                  <c:v>26</c:v>
                </c:pt>
                <c:pt idx="10206">
                  <c:v>17</c:v>
                </c:pt>
                <c:pt idx="10207">
                  <c:v>45</c:v>
                </c:pt>
                <c:pt idx="10208">
                  <c:v>13.78</c:v>
                </c:pt>
                <c:pt idx="10209">
                  <c:v>9.4499999999999993</c:v>
                </c:pt>
                <c:pt idx="10210">
                  <c:v>4.05</c:v>
                </c:pt>
                <c:pt idx="10211">
                  <c:v>29</c:v>
                </c:pt>
                <c:pt idx="10212">
                  <c:v>26</c:v>
                </c:pt>
                <c:pt idx="10213">
                  <c:v>20.69</c:v>
                </c:pt>
                <c:pt idx="10214">
                  <c:v>17</c:v>
                </c:pt>
                <c:pt idx="10215">
                  <c:v>45</c:v>
                </c:pt>
                <c:pt idx="10216">
                  <c:v>2886.52</c:v>
                </c:pt>
                <c:pt idx="10217">
                  <c:v>141.97999999999999</c:v>
                </c:pt>
                <c:pt idx="10218">
                  <c:v>29</c:v>
                </c:pt>
                <c:pt idx="10219">
                  <c:v>18.190000000000001</c:v>
                </c:pt>
                <c:pt idx="10220">
                  <c:v>15.66</c:v>
                </c:pt>
                <c:pt idx="10221">
                  <c:v>26</c:v>
                </c:pt>
                <c:pt idx="10222">
                  <c:v>17</c:v>
                </c:pt>
                <c:pt idx="10223">
                  <c:v>8.83</c:v>
                </c:pt>
                <c:pt idx="10224">
                  <c:v>30.3</c:v>
                </c:pt>
                <c:pt idx="10225">
                  <c:v>33.729999999999997</c:v>
                </c:pt>
                <c:pt idx="10226">
                  <c:v>5.36</c:v>
                </c:pt>
                <c:pt idx="10227">
                  <c:v>45</c:v>
                </c:pt>
                <c:pt idx="10228">
                  <c:v>3.96</c:v>
                </c:pt>
                <c:pt idx="10229">
                  <c:v>187</c:v>
                </c:pt>
                <c:pt idx="10230">
                  <c:v>14.81</c:v>
                </c:pt>
                <c:pt idx="10231">
                  <c:v>13.26</c:v>
                </c:pt>
                <c:pt idx="10232">
                  <c:v>29</c:v>
                </c:pt>
                <c:pt idx="10233">
                  <c:v>67.459999999999994</c:v>
                </c:pt>
                <c:pt idx="10234">
                  <c:v>26</c:v>
                </c:pt>
                <c:pt idx="10235">
                  <c:v>10.36</c:v>
                </c:pt>
                <c:pt idx="10236">
                  <c:v>17</c:v>
                </c:pt>
                <c:pt idx="10237">
                  <c:v>15.84</c:v>
                </c:pt>
                <c:pt idx="10238">
                  <c:v>45</c:v>
                </c:pt>
                <c:pt idx="10239">
                  <c:v>2886.52</c:v>
                </c:pt>
                <c:pt idx="10240">
                  <c:v>138</c:v>
                </c:pt>
                <c:pt idx="10241">
                  <c:v>29</c:v>
                </c:pt>
                <c:pt idx="10242">
                  <c:v>87.3</c:v>
                </c:pt>
                <c:pt idx="10243">
                  <c:v>26</c:v>
                </c:pt>
                <c:pt idx="10244">
                  <c:v>9.6199999999999992</c:v>
                </c:pt>
                <c:pt idx="10245">
                  <c:v>17</c:v>
                </c:pt>
                <c:pt idx="10246">
                  <c:v>45</c:v>
                </c:pt>
                <c:pt idx="10247">
                  <c:v>74</c:v>
                </c:pt>
                <c:pt idx="10248">
                  <c:v>6.24</c:v>
                </c:pt>
                <c:pt idx="10249">
                  <c:v>21.75</c:v>
                </c:pt>
                <c:pt idx="10250">
                  <c:v>48.82</c:v>
                </c:pt>
                <c:pt idx="10251">
                  <c:v>67.489999999999995</c:v>
                </c:pt>
                <c:pt idx="10252">
                  <c:v>16.38</c:v>
                </c:pt>
                <c:pt idx="10253">
                  <c:v>14.7</c:v>
                </c:pt>
                <c:pt idx="10254">
                  <c:v>67.349999999999994</c:v>
                </c:pt>
                <c:pt idx="10255">
                  <c:v>59.58</c:v>
                </c:pt>
                <c:pt idx="10256">
                  <c:v>35.200000000000003</c:v>
                </c:pt>
                <c:pt idx="10257">
                  <c:v>29</c:v>
                </c:pt>
                <c:pt idx="10258">
                  <c:v>26</c:v>
                </c:pt>
                <c:pt idx="10259">
                  <c:v>17</c:v>
                </c:pt>
                <c:pt idx="10260">
                  <c:v>45</c:v>
                </c:pt>
                <c:pt idx="10261">
                  <c:v>32.229999999999997</c:v>
                </c:pt>
                <c:pt idx="10262">
                  <c:v>2886.52</c:v>
                </c:pt>
                <c:pt idx="10263">
                  <c:v>12.15</c:v>
                </c:pt>
                <c:pt idx="10264">
                  <c:v>13.44</c:v>
                </c:pt>
                <c:pt idx="10265">
                  <c:v>9.0299999999999994</c:v>
                </c:pt>
                <c:pt idx="10266">
                  <c:v>29</c:v>
                </c:pt>
                <c:pt idx="10267">
                  <c:v>26</c:v>
                </c:pt>
                <c:pt idx="10268">
                  <c:v>117.16</c:v>
                </c:pt>
                <c:pt idx="10269">
                  <c:v>17</c:v>
                </c:pt>
                <c:pt idx="10270">
                  <c:v>45</c:v>
                </c:pt>
                <c:pt idx="10271">
                  <c:v>5.63</c:v>
                </c:pt>
                <c:pt idx="10272">
                  <c:v>13.38</c:v>
                </c:pt>
                <c:pt idx="10273">
                  <c:v>28.04</c:v>
                </c:pt>
                <c:pt idx="10274">
                  <c:v>18.34</c:v>
                </c:pt>
                <c:pt idx="10275">
                  <c:v>187</c:v>
                </c:pt>
                <c:pt idx="10276">
                  <c:v>11.05</c:v>
                </c:pt>
                <c:pt idx="10277">
                  <c:v>29</c:v>
                </c:pt>
                <c:pt idx="10278">
                  <c:v>21.31</c:v>
                </c:pt>
                <c:pt idx="10279">
                  <c:v>26</c:v>
                </c:pt>
                <c:pt idx="10280">
                  <c:v>17</c:v>
                </c:pt>
                <c:pt idx="10281">
                  <c:v>45</c:v>
                </c:pt>
                <c:pt idx="10282">
                  <c:v>2886.52</c:v>
                </c:pt>
                <c:pt idx="10283">
                  <c:v>221.14</c:v>
                </c:pt>
                <c:pt idx="10284">
                  <c:v>11.03</c:v>
                </c:pt>
                <c:pt idx="10285">
                  <c:v>138</c:v>
                </c:pt>
                <c:pt idx="10286">
                  <c:v>29</c:v>
                </c:pt>
                <c:pt idx="10287">
                  <c:v>34.409999999999997</c:v>
                </c:pt>
                <c:pt idx="10288">
                  <c:v>19.670000000000002</c:v>
                </c:pt>
                <c:pt idx="10289">
                  <c:v>26</c:v>
                </c:pt>
                <c:pt idx="10290">
                  <c:v>17</c:v>
                </c:pt>
                <c:pt idx="10291">
                  <c:v>8.9700000000000006</c:v>
                </c:pt>
                <c:pt idx="10292">
                  <c:v>21.44</c:v>
                </c:pt>
                <c:pt idx="10293">
                  <c:v>9.41</c:v>
                </c:pt>
                <c:pt idx="10294">
                  <c:v>45</c:v>
                </c:pt>
                <c:pt idx="10295">
                  <c:v>74</c:v>
                </c:pt>
                <c:pt idx="10296">
                  <c:v>29</c:v>
                </c:pt>
                <c:pt idx="10297">
                  <c:v>26</c:v>
                </c:pt>
                <c:pt idx="10298">
                  <c:v>17</c:v>
                </c:pt>
                <c:pt idx="10299">
                  <c:v>22.16</c:v>
                </c:pt>
                <c:pt idx="10300">
                  <c:v>8.15</c:v>
                </c:pt>
                <c:pt idx="10301">
                  <c:v>45</c:v>
                </c:pt>
                <c:pt idx="10302">
                  <c:v>17.36</c:v>
                </c:pt>
                <c:pt idx="10303">
                  <c:v>9.98</c:v>
                </c:pt>
                <c:pt idx="10304">
                  <c:v>23.86</c:v>
                </c:pt>
                <c:pt idx="10305">
                  <c:v>11.25</c:v>
                </c:pt>
                <c:pt idx="10306">
                  <c:v>2886.52</c:v>
                </c:pt>
                <c:pt idx="10307">
                  <c:v>19.350000000000001</c:v>
                </c:pt>
                <c:pt idx="10308">
                  <c:v>39.520000000000003</c:v>
                </c:pt>
                <c:pt idx="10309">
                  <c:v>66.75</c:v>
                </c:pt>
                <c:pt idx="10310">
                  <c:v>29</c:v>
                </c:pt>
                <c:pt idx="10311">
                  <c:v>26</c:v>
                </c:pt>
                <c:pt idx="10312">
                  <c:v>17</c:v>
                </c:pt>
                <c:pt idx="10313">
                  <c:v>13.63</c:v>
                </c:pt>
                <c:pt idx="10314">
                  <c:v>45</c:v>
                </c:pt>
                <c:pt idx="10315">
                  <c:v>8.26</c:v>
                </c:pt>
                <c:pt idx="10316">
                  <c:v>22</c:v>
                </c:pt>
                <c:pt idx="10317">
                  <c:v>50</c:v>
                </c:pt>
                <c:pt idx="10318">
                  <c:v>122.81</c:v>
                </c:pt>
                <c:pt idx="10319">
                  <c:v>43</c:v>
                </c:pt>
                <c:pt idx="10320">
                  <c:v>2013.08</c:v>
                </c:pt>
                <c:pt idx="10321">
                  <c:v>22</c:v>
                </c:pt>
                <c:pt idx="10322">
                  <c:v>50</c:v>
                </c:pt>
                <c:pt idx="10323">
                  <c:v>2179.96</c:v>
                </c:pt>
                <c:pt idx="10324">
                  <c:v>43</c:v>
                </c:pt>
                <c:pt idx="10325">
                  <c:v>190</c:v>
                </c:pt>
                <c:pt idx="10326">
                  <c:v>22</c:v>
                </c:pt>
                <c:pt idx="10327">
                  <c:v>43</c:v>
                </c:pt>
                <c:pt idx="10328">
                  <c:v>22</c:v>
                </c:pt>
                <c:pt idx="10329">
                  <c:v>50</c:v>
                </c:pt>
                <c:pt idx="10330">
                  <c:v>2179.96</c:v>
                </c:pt>
                <c:pt idx="10331">
                  <c:v>43</c:v>
                </c:pt>
                <c:pt idx="10332">
                  <c:v>22</c:v>
                </c:pt>
                <c:pt idx="10333">
                  <c:v>50</c:v>
                </c:pt>
                <c:pt idx="10334">
                  <c:v>43</c:v>
                </c:pt>
                <c:pt idx="10335">
                  <c:v>22</c:v>
                </c:pt>
                <c:pt idx="10336">
                  <c:v>50</c:v>
                </c:pt>
                <c:pt idx="10337">
                  <c:v>2179.96</c:v>
                </c:pt>
                <c:pt idx="10338">
                  <c:v>16.09</c:v>
                </c:pt>
                <c:pt idx="10339">
                  <c:v>43.54</c:v>
                </c:pt>
                <c:pt idx="10340">
                  <c:v>59.01</c:v>
                </c:pt>
                <c:pt idx="10341">
                  <c:v>43</c:v>
                </c:pt>
                <c:pt idx="10342">
                  <c:v>58.03</c:v>
                </c:pt>
                <c:pt idx="10343">
                  <c:v>22</c:v>
                </c:pt>
                <c:pt idx="10344">
                  <c:v>190</c:v>
                </c:pt>
                <c:pt idx="10345">
                  <c:v>1168</c:v>
                </c:pt>
                <c:pt idx="10346">
                  <c:v>50</c:v>
                </c:pt>
                <c:pt idx="10347">
                  <c:v>43</c:v>
                </c:pt>
                <c:pt idx="10348">
                  <c:v>22</c:v>
                </c:pt>
                <c:pt idx="10349">
                  <c:v>50</c:v>
                </c:pt>
                <c:pt idx="10350">
                  <c:v>2179.96</c:v>
                </c:pt>
                <c:pt idx="10351">
                  <c:v>43</c:v>
                </c:pt>
                <c:pt idx="10352">
                  <c:v>22</c:v>
                </c:pt>
                <c:pt idx="10353">
                  <c:v>50</c:v>
                </c:pt>
                <c:pt idx="10354">
                  <c:v>43</c:v>
                </c:pt>
                <c:pt idx="10355">
                  <c:v>22</c:v>
                </c:pt>
                <c:pt idx="10356">
                  <c:v>50</c:v>
                </c:pt>
                <c:pt idx="10357">
                  <c:v>2179.96</c:v>
                </c:pt>
                <c:pt idx="10358">
                  <c:v>43</c:v>
                </c:pt>
                <c:pt idx="10359">
                  <c:v>22</c:v>
                </c:pt>
                <c:pt idx="10360">
                  <c:v>50</c:v>
                </c:pt>
                <c:pt idx="10361">
                  <c:v>190</c:v>
                </c:pt>
                <c:pt idx="10362">
                  <c:v>134.61000000000001</c:v>
                </c:pt>
                <c:pt idx="10363">
                  <c:v>43</c:v>
                </c:pt>
                <c:pt idx="10364">
                  <c:v>14.84</c:v>
                </c:pt>
                <c:pt idx="10365">
                  <c:v>67.930000000000007</c:v>
                </c:pt>
                <c:pt idx="10366">
                  <c:v>22</c:v>
                </c:pt>
                <c:pt idx="10367">
                  <c:v>63.94</c:v>
                </c:pt>
                <c:pt idx="10368">
                  <c:v>684</c:v>
                </c:pt>
                <c:pt idx="10369">
                  <c:v>135.19</c:v>
                </c:pt>
                <c:pt idx="10370">
                  <c:v>50</c:v>
                </c:pt>
                <c:pt idx="10371">
                  <c:v>2179.96</c:v>
                </c:pt>
                <c:pt idx="10372">
                  <c:v>34.86</c:v>
                </c:pt>
                <c:pt idx="10373">
                  <c:v>43</c:v>
                </c:pt>
                <c:pt idx="10374">
                  <c:v>21.69</c:v>
                </c:pt>
                <c:pt idx="10375">
                  <c:v>47.67</c:v>
                </c:pt>
                <c:pt idx="10376">
                  <c:v>64.98</c:v>
                </c:pt>
                <c:pt idx="10377">
                  <c:v>22</c:v>
                </c:pt>
                <c:pt idx="10378">
                  <c:v>17.059999999999999</c:v>
                </c:pt>
                <c:pt idx="10379">
                  <c:v>122.38</c:v>
                </c:pt>
                <c:pt idx="10380">
                  <c:v>50</c:v>
                </c:pt>
                <c:pt idx="10381">
                  <c:v>43</c:v>
                </c:pt>
                <c:pt idx="10382">
                  <c:v>22</c:v>
                </c:pt>
                <c:pt idx="10383">
                  <c:v>41.66</c:v>
                </c:pt>
                <c:pt idx="10384">
                  <c:v>28</c:v>
                </c:pt>
                <c:pt idx="10385">
                  <c:v>10.33</c:v>
                </c:pt>
                <c:pt idx="10386">
                  <c:v>85</c:v>
                </c:pt>
                <c:pt idx="10387">
                  <c:v>46</c:v>
                </c:pt>
                <c:pt idx="10388">
                  <c:v>27.18</c:v>
                </c:pt>
                <c:pt idx="10389">
                  <c:v>2687.85</c:v>
                </c:pt>
                <c:pt idx="10390">
                  <c:v>28</c:v>
                </c:pt>
                <c:pt idx="10391">
                  <c:v>14.56</c:v>
                </c:pt>
                <c:pt idx="10392">
                  <c:v>35.32</c:v>
                </c:pt>
                <c:pt idx="10393">
                  <c:v>46</c:v>
                </c:pt>
                <c:pt idx="10394">
                  <c:v>172</c:v>
                </c:pt>
                <c:pt idx="10395">
                  <c:v>28</c:v>
                </c:pt>
                <c:pt idx="10396">
                  <c:v>192</c:v>
                </c:pt>
                <c:pt idx="10397">
                  <c:v>89</c:v>
                </c:pt>
                <c:pt idx="10398">
                  <c:v>46</c:v>
                </c:pt>
                <c:pt idx="10399">
                  <c:v>2687.85</c:v>
                </c:pt>
                <c:pt idx="10400">
                  <c:v>28</c:v>
                </c:pt>
                <c:pt idx="10401">
                  <c:v>46</c:v>
                </c:pt>
                <c:pt idx="10402">
                  <c:v>28</c:v>
                </c:pt>
                <c:pt idx="10403">
                  <c:v>85</c:v>
                </c:pt>
                <c:pt idx="10404">
                  <c:v>46</c:v>
                </c:pt>
                <c:pt idx="10405">
                  <c:v>2687.85</c:v>
                </c:pt>
                <c:pt idx="10406">
                  <c:v>28</c:v>
                </c:pt>
                <c:pt idx="10407">
                  <c:v>46</c:v>
                </c:pt>
                <c:pt idx="10408">
                  <c:v>28</c:v>
                </c:pt>
                <c:pt idx="10409">
                  <c:v>172</c:v>
                </c:pt>
                <c:pt idx="10410">
                  <c:v>46</c:v>
                </c:pt>
                <c:pt idx="10411">
                  <c:v>192</c:v>
                </c:pt>
                <c:pt idx="10412">
                  <c:v>2687.85</c:v>
                </c:pt>
                <c:pt idx="10413">
                  <c:v>28</c:v>
                </c:pt>
                <c:pt idx="10414">
                  <c:v>89</c:v>
                </c:pt>
                <c:pt idx="10415">
                  <c:v>46</c:v>
                </c:pt>
                <c:pt idx="10416">
                  <c:v>28</c:v>
                </c:pt>
                <c:pt idx="10417">
                  <c:v>46</c:v>
                </c:pt>
                <c:pt idx="10418">
                  <c:v>85</c:v>
                </c:pt>
                <c:pt idx="10419">
                  <c:v>2687.85</c:v>
                </c:pt>
                <c:pt idx="10420">
                  <c:v>28</c:v>
                </c:pt>
                <c:pt idx="10421">
                  <c:v>46</c:v>
                </c:pt>
                <c:pt idx="10422">
                  <c:v>28</c:v>
                </c:pt>
                <c:pt idx="10423">
                  <c:v>172</c:v>
                </c:pt>
                <c:pt idx="10424">
                  <c:v>46</c:v>
                </c:pt>
                <c:pt idx="10425">
                  <c:v>2687.85</c:v>
                </c:pt>
                <c:pt idx="10426">
                  <c:v>28</c:v>
                </c:pt>
                <c:pt idx="10427">
                  <c:v>192</c:v>
                </c:pt>
                <c:pt idx="10428">
                  <c:v>89</c:v>
                </c:pt>
                <c:pt idx="10429">
                  <c:v>19.02</c:v>
                </c:pt>
                <c:pt idx="10430">
                  <c:v>53.33</c:v>
                </c:pt>
                <c:pt idx="10431">
                  <c:v>18</c:v>
                </c:pt>
                <c:pt idx="10432">
                  <c:v>46</c:v>
                </c:pt>
                <c:pt idx="10433">
                  <c:v>35.770000000000003</c:v>
                </c:pt>
                <c:pt idx="10434">
                  <c:v>16.22</c:v>
                </c:pt>
                <c:pt idx="10435">
                  <c:v>38.18</c:v>
                </c:pt>
                <c:pt idx="10436">
                  <c:v>24.01</c:v>
                </c:pt>
                <c:pt idx="10437">
                  <c:v>28</c:v>
                </c:pt>
                <c:pt idx="10438">
                  <c:v>30.82</c:v>
                </c:pt>
                <c:pt idx="10439">
                  <c:v>25.55</c:v>
                </c:pt>
                <c:pt idx="10440">
                  <c:v>20.84</c:v>
                </c:pt>
                <c:pt idx="10441">
                  <c:v>16.739999999999998</c:v>
                </c:pt>
                <c:pt idx="10442">
                  <c:v>14.81</c:v>
                </c:pt>
                <c:pt idx="10443">
                  <c:v>15.53</c:v>
                </c:pt>
                <c:pt idx="10444">
                  <c:v>46</c:v>
                </c:pt>
                <c:pt idx="10445">
                  <c:v>14.49</c:v>
                </c:pt>
                <c:pt idx="10446">
                  <c:v>87.03</c:v>
                </c:pt>
                <c:pt idx="10447">
                  <c:v>34</c:v>
                </c:pt>
                <c:pt idx="10448">
                  <c:v>23.86</c:v>
                </c:pt>
                <c:pt idx="10449">
                  <c:v>2218.73</c:v>
                </c:pt>
                <c:pt idx="10450">
                  <c:v>916.75</c:v>
                </c:pt>
                <c:pt idx="10451">
                  <c:v>13.93</c:v>
                </c:pt>
                <c:pt idx="10452">
                  <c:v>57.75</c:v>
                </c:pt>
                <c:pt idx="10453">
                  <c:v>43</c:v>
                </c:pt>
                <c:pt idx="10454">
                  <c:v>24.55</c:v>
                </c:pt>
                <c:pt idx="10455">
                  <c:v>32.520000000000003</c:v>
                </c:pt>
                <c:pt idx="10456">
                  <c:v>20.52</c:v>
                </c:pt>
                <c:pt idx="10457">
                  <c:v>17.14</c:v>
                </c:pt>
                <c:pt idx="10458">
                  <c:v>128</c:v>
                </c:pt>
                <c:pt idx="10459">
                  <c:v>32.56</c:v>
                </c:pt>
                <c:pt idx="10460">
                  <c:v>43.46</c:v>
                </c:pt>
                <c:pt idx="10461">
                  <c:v>16.399999999999999</c:v>
                </c:pt>
                <c:pt idx="10462">
                  <c:v>25</c:v>
                </c:pt>
                <c:pt idx="10463">
                  <c:v>33</c:v>
                </c:pt>
                <c:pt idx="10464">
                  <c:v>95</c:v>
                </c:pt>
                <c:pt idx="10465">
                  <c:v>28.12</c:v>
                </c:pt>
                <c:pt idx="10466">
                  <c:v>34</c:v>
                </c:pt>
                <c:pt idx="10467">
                  <c:v>39</c:v>
                </c:pt>
                <c:pt idx="10468">
                  <c:v>50.57</c:v>
                </c:pt>
                <c:pt idx="10469">
                  <c:v>9.23</c:v>
                </c:pt>
                <c:pt idx="10470">
                  <c:v>6024.49</c:v>
                </c:pt>
                <c:pt idx="10471">
                  <c:v>97.97</c:v>
                </c:pt>
                <c:pt idx="10472">
                  <c:v>11.33</c:v>
                </c:pt>
                <c:pt idx="10473">
                  <c:v>83.13</c:v>
                </c:pt>
                <c:pt idx="10474">
                  <c:v>5.22</c:v>
                </c:pt>
                <c:pt idx="10475">
                  <c:v>34</c:v>
                </c:pt>
                <c:pt idx="10476">
                  <c:v>19.27</c:v>
                </c:pt>
                <c:pt idx="10477">
                  <c:v>44.59</c:v>
                </c:pt>
                <c:pt idx="10478">
                  <c:v>12.37</c:v>
                </c:pt>
                <c:pt idx="10479">
                  <c:v>916.75</c:v>
                </c:pt>
                <c:pt idx="10480">
                  <c:v>11.51</c:v>
                </c:pt>
                <c:pt idx="10481">
                  <c:v>10.85</c:v>
                </c:pt>
                <c:pt idx="10482">
                  <c:v>43</c:v>
                </c:pt>
                <c:pt idx="10483">
                  <c:v>23.13</c:v>
                </c:pt>
                <c:pt idx="10484">
                  <c:v>25</c:v>
                </c:pt>
                <c:pt idx="10485">
                  <c:v>13.36</c:v>
                </c:pt>
                <c:pt idx="10486">
                  <c:v>33</c:v>
                </c:pt>
                <c:pt idx="10487">
                  <c:v>9.43</c:v>
                </c:pt>
                <c:pt idx="10488">
                  <c:v>7.27</c:v>
                </c:pt>
                <c:pt idx="10489">
                  <c:v>14.41</c:v>
                </c:pt>
                <c:pt idx="10490">
                  <c:v>34</c:v>
                </c:pt>
                <c:pt idx="10491">
                  <c:v>39</c:v>
                </c:pt>
                <c:pt idx="10492">
                  <c:v>22.07</c:v>
                </c:pt>
                <c:pt idx="10493">
                  <c:v>20.440000000000001</c:v>
                </c:pt>
                <c:pt idx="10494">
                  <c:v>34</c:v>
                </c:pt>
                <c:pt idx="10495">
                  <c:v>43</c:v>
                </c:pt>
                <c:pt idx="10496">
                  <c:v>8.92</c:v>
                </c:pt>
                <c:pt idx="10497">
                  <c:v>32.130000000000003</c:v>
                </c:pt>
                <c:pt idx="10498">
                  <c:v>11.35</c:v>
                </c:pt>
                <c:pt idx="10499">
                  <c:v>12.94</c:v>
                </c:pt>
                <c:pt idx="10500">
                  <c:v>5.79</c:v>
                </c:pt>
                <c:pt idx="10501">
                  <c:v>23.76</c:v>
                </c:pt>
                <c:pt idx="10502">
                  <c:v>27.91</c:v>
                </c:pt>
                <c:pt idx="10503">
                  <c:v>212.1</c:v>
                </c:pt>
                <c:pt idx="10504">
                  <c:v>25</c:v>
                </c:pt>
                <c:pt idx="10505">
                  <c:v>33</c:v>
                </c:pt>
                <c:pt idx="10506">
                  <c:v>14.66</c:v>
                </c:pt>
                <c:pt idx="10507">
                  <c:v>31.85</c:v>
                </c:pt>
                <c:pt idx="10508">
                  <c:v>34</c:v>
                </c:pt>
                <c:pt idx="10509">
                  <c:v>19.82</c:v>
                </c:pt>
                <c:pt idx="10510">
                  <c:v>39</c:v>
                </c:pt>
                <c:pt idx="10511">
                  <c:v>14.57</c:v>
                </c:pt>
                <c:pt idx="10512">
                  <c:v>14.68</c:v>
                </c:pt>
                <c:pt idx="10513">
                  <c:v>20.77</c:v>
                </c:pt>
                <c:pt idx="10514">
                  <c:v>7.96</c:v>
                </c:pt>
                <c:pt idx="10515">
                  <c:v>34</c:v>
                </c:pt>
                <c:pt idx="10516">
                  <c:v>3.64</c:v>
                </c:pt>
                <c:pt idx="10517">
                  <c:v>22.89</c:v>
                </c:pt>
                <c:pt idx="10518">
                  <c:v>70</c:v>
                </c:pt>
                <c:pt idx="10519">
                  <c:v>20.399999999999999</c:v>
                </c:pt>
                <c:pt idx="10520">
                  <c:v>11.16</c:v>
                </c:pt>
                <c:pt idx="10521">
                  <c:v>16.02</c:v>
                </c:pt>
                <c:pt idx="10522">
                  <c:v>9.6300000000000008</c:v>
                </c:pt>
                <c:pt idx="10523">
                  <c:v>17.09</c:v>
                </c:pt>
                <c:pt idx="10524">
                  <c:v>916.75</c:v>
                </c:pt>
                <c:pt idx="10525">
                  <c:v>30.41</c:v>
                </c:pt>
                <c:pt idx="10526">
                  <c:v>86</c:v>
                </c:pt>
                <c:pt idx="10527">
                  <c:v>43</c:v>
                </c:pt>
                <c:pt idx="10528">
                  <c:v>19.399999999999999</c:v>
                </c:pt>
                <c:pt idx="10529">
                  <c:v>9.8800000000000008</c:v>
                </c:pt>
                <c:pt idx="10530">
                  <c:v>10</c:v>
                </c:pt>
                <c:pt idx="10531">
                  <c:v>11.06</c:v>
                </c:pt>
                <c:pt idx="10532">
                  <c:v>45.86</c:v>
                </c:pt>
                <c:pt idx="10533">
                  <c:v>11.91</c:v>
                </c:pt>
                <c:pt idx="10534">
                  <c:v>10.36</c:v>
                </c:pt>
                <c:pt idx="10535">
                  <c:v>34.18</c:v>
                </c:pt>
                <c:pt idx="10536">
                  <c:v>18.29</c:v>
                </c:pt>
                <c:pt idx="10537">
                  <c:v>9.5299999999999994</c:v>
                </c:pt>
                <c:pt idx="10538">
                  <c:v>25</c:v>
                </c:pt>
                <c:pt idx="10539">
                  <c:v>17.97</c:v>
                </c:pt>
                <c:pt idx="10540">
                  <c:v>33</c:v>
                </c:pt>
                <c:pt idx="10541">
                  <c:v>34</c:v>
                </c:pt>
                <c:pt idx="10542">
                  <c:v>39</c:v>
                </c:pt>
                <c:pt idx="10543">
                  <c:v>14.15</c:v>
                </c:pt>
                <c:pt idx="10544">
                  <c:v>135</c:v>
                </c:pt>
                <c:pt idx="10545">
                  <c:v>148</c:v>
                </c:pt>
                <c:pt idx="10546">
                  <c:v>106</c:v>
                </c:pt>
                <c:pt idx="10547">
                  <c:v>19.93</c:v>
                </c:pt>
                <c:pt idx="10548">
                  <c:v>9.2799999999999994</c:v>
                </c:pt>
                <c:pt idx="10549">
                  <c:v>197</c:v>
                </c:pt>
                <c:pt idx="10550">
                  <c:v>34</c:v>
                </c:pt>
                <c:pt idx="10551">
                  <c:v>2218.73</c:v>
                </c:pt>
                <c:pt idx="10552">
                  <c:v>11.04</c:v>
                </c:pt>
                <c:pt idx="10553">
                  <c:v>14.74</c:v>
                </c:pt>
                <c:pt idx="10554">
                  <c:v>11.65</c:v>
                </c:pt>
                <c:pt idx="10555">
                  <c:v>916.75</c:v>
                </c:pt>
                <c:pt idx="10556">
                  <c:v>131.30000000000001</c:v>
                </c:pt>
                <c:pt idx="10557">
                  <c:v>43</c:v>
                </c:pt>
                <c:pt idx="10558">
                  <c:v>25</c:v>
                </c:pt>
                <c:pt idx="10559">
                  <c:v>33</c:v>
                </c:pt>
                <c:pt idx="10560">
                  <c:v>34</c:v>
                </c:pt>
                <c:pt idx="10561">
                  <c:v>39</c:v>
                </c:pt>
                <c:pt idx="10562">
                  <c:v>128</c:v>
                </c:pt>
                <c:pt idx="10563">
                  <c:v>16.03</c:v>
                </c:pt>
                <c:pt idx="10564">
                  <c:v>57.46</c:v>
                </c:pt>
                <c:pt idx="10565">
                  <c:v>62.46</c:v>
                </c:pt>
                <c:pt idx="10566">
                  <c:v>21.74</c:v>
                </c:pt>
                <c:pt idx="10567">
                  <c:v>95</c:v>
                </c:pt>
                <c:pt idx="10568">
                  <c:v>34</c:v>
                </c:pt>
                <c:pt idx="10569">
                  <c:v>28.83</c:v>
                </c:pt>
                <c:pt idx="10570">
                  <c:v>3.46</c:v>
                </c:pt>
                <c:pt idx="10571">
                  <c:v>7.37</c:v>
                </c:pt>
                <c:pt idx="10572">
                  <c:v>14.34</c:v>
                </c:pt>
                <c:pt idx="10573">
                  <c:v>916.75</c:v>
                </c:pt>
                <c:pt idx="10574">
                  <c:v>28.26</c:v>
                </c:pt>
                <c:pt idx="10575">
                  <c:v>3.88</c:v>
                </c:pt>
                <c:pt idx="10576">
                  <c:v>43</c:v>
                </c:pt>
                <c:pt idx="10577">
                  <c:v>10.69</c:v>
                </c:pt>
                <c:pt idx="10578">
                  <c:v>9.2200000000000006</c:v>
                </c:pt>
                <c:pt idx="10579">
                  <c:v>9.01</c:v>
                </c:pt>
                <c:pt idx="10580">
                  <c:v>4.37</c:v>
                </c:pt>
                <c:pt idx="10581">
                  <c:v>6024.49</c:v>
                </c:pt>
                <c:pt idx="10582">
                  <c:v>15.11</c:v>
                </c:pt>
                <c:pt idx="10583">
                  <c:v>17.420000000000002</c:v>
                </c:pt>
                <c:pt idx="10584">
                  <c:v>28.1</c:v>
                </c:pt>
                <c:pt idx="10585">
                  <c:v>24.64</c:v>
                </c:pt>
                <c:pt idx="10586">
                  <c:v>33.409999999999997</c:v>
                </c:pt>
                <c:pt idx="10587">
                  <c:v>18.59</c:v>
                </c:pt>
                <c:pt idx="10588">
                  <c:v>25</c:v>
                </c:pt>
                <c:pt idx="10589">
                  <c:v>33</c:v>
                </c:pt>
                <c:pt idx="10590">
                  <c:v>16.5</c:v>
                </c:pt>
                <c:pt idx="10591">
                  <c:v>11.2</c:v>
                </c:pt>
                <c:pt idx="10592">
                  <c:v>6.97</c:v>
                </c:pt>
                <c:pt idx="10593">
                  <c:v>34</c:v>
                </c:pt>
                <c:pt idx="10594">
                  <c:v>39</c:v>
                </c:pt>
                <c:pt idx="10595">
                  <c:v>16.89</c:v>
                </c:pt>
                <c:pt idx="10596">
                  <c:v>5.89</c:v>
                </c:pt>
                <c:pt idx="10597">
                  <c:v>19.75</c:v>
                </c:pt>
                <c:pt idx="10598">
                  <c:v>34</c:v>
                </c:pt>
                <c:pt idx="10599">
                  <c:v>2218.73</c:v>
                </c:pt>
                <c:pt idx="10600">
                  <c:v>447</c:v>
                </c:pt>
                <c:pt idx="10601">
                  <c:v>916.75</c:v>
                </c:pt>
                <c:pt idx="10602">
                  <c:v>43</c:v>
                </c:pt>
                <c:pt idx="10603">
                  <c:v>104.9</c:v>
                </c:pt>
                <c:pt idx="10604">
                  <c:v>49.94</c:v>
                </c:pt>
                <c:pt idx="10605">
                  <c:v>11.45</c:v>
                </c:pt>
                <c:pt idx="10606">
                  <c:v>10.69</c:v>
                </c:pt>
                <c:pt idx="10607">
                  <c:v>50.86</c:v>
                </c:pt>
                <c:pt idx="10608">
                  <c:v>13.81</c:v>
                </c:pt>
                <c:pt idx="10609">
                  <c:v>25</c:v>
                </c:pt>
                <c:pt idx="10610">
                  <c:v>7.31</c:v>
                </c:pt>
                <c:pt idx="10611">
                  <c:v>33</c:v>
                </c:pt>
                <c:pt idx="10612">
                  <c:v>27.47</c:v>
                </c:pt>
                <c:pt idx="10613">
                  <c:v>25.15</c:v>
                </c:pt>
                <c:pt idx="10614">
                  <c:v>26.06</c:v>
                </c:pt>
                <c:pt idx="10615">
                  <c:v>13.42</c:v>
                </c:pt>
                <c:pt idx="10616">
                  <c:v>12.12</c:v>
                </c:pt>
                <c:pt idx="10617">
                  <c:v>34</c:v>
                </c:pt>
                <c:pt idx="10618">
                  <c:v>39</c:v>
                </c:pt>
                <c:pt idx="10619">
                  <c:v>16.91</c:v>
                </c:pt>
                <c:pt idx="10620">
                  <c:v>6.89</c:v>
                </c:pt>
                <c:pt idx="10621">
                  <c:v>52.56</c:v>
                </c:pt>
                <c:pt idx="10622">
                  <c:v>51.09</c:v>
                </c:pt>
                <c:pt idx="10623">
                  <c:v>39.590000000000003</c:v>
                </c:pt>
                <c:pt idx="10624">
                  <c:v>1910</c:v>
                </c:pt>
                <c:pt idx="10625">
                  <c:v>11.81</c:v>
                </c:pt>
                <c:pt idx="10626">
                  <c:v>8.93</c:v>
                </c:pt>
                <c:pt idx="10627">
                  <c:v>34</c:v>
                </c:pt>
                <c:pt idx="10628">
                  <c:v>16.8</c:v>
                </c:pt>
                <c:pt idx="10629">
                  <c:v>80.5</c:v>
                </c:pt>
                <c:pt idx="10630">
                  <c:v>15.57</c:v>
                </c:pt>
                <c:pt idx="10631">
                  <c:v>5.52</c:v>
                </c:pt>
                <c:pt idx="10632">
                  <c:v>9.01</c:v>
                </c:pt>
                <c:pt idx="10633">
                  <c:v>34.81</c:v>
                </c:pt>
                <c:pt idx="10634">
                  <c:v>48.67</c:v>
                </c:pt>
                <c:pt idx="10635">
                  <c:v>123.74</c:v>
                </c:pt>
                <c:pt idx="10636">
                  <c:v>916.75</c:v>
                </c:pt>
                <c:pt idx="10637">
                  <c:v>43</c:v>
                </c:pt>
                <c:pt idx="10638">
                  <c:v>17.07</c:v>
                </c:pt>
                <c:pt idx="10639">
                  <c:v>23.5</c:v>
                </c:pt>
                <c:pt idx="10640">
                  <c:v>23.02</c:v>
                </c:pt>
                <c:pt idx="10641">
                  <c:v>5.48</c:v>
                </c:pt>
                <c:pt idx="10642">
                  <c:v>6.08</c:v>
                </c:pt>
                <c:pt idx="10643">
                  <c:v>70</c:v>
                </c:pt>
                <c:pt idx="10644">
                  <c:v>18.739999999999998</c:v>
                </c:pt>
                <c:pt idx="10645">
                  <c:v>29.57</c:v>
                </c:pt>
                <c:pt idx="10646">
                  <c:v>25</c:v>
                </c:pt>
                <c:pt idx="10647">
                  <c:v>33</c:v>
                </c:pt>
                <c:pt idx="10648">
                  <c:v>6.53</c:v>
                </c:pt>
                <c:pt idx="10649">
                  <c:v>27.26</c:v>
                </c:pt>
                <c:pt idx="10650">
                  <c:v>18.170000000000002</c:v>
                </c:pt>
                <c:pt idx="10651">
                  <c:v>19.5</c:v>
                </c:pt>
                <c:pt idx="10652">
                  <c:v>86</c:v>
                </c:pt>
                <c:pt idx="10653">
                  <c:v>34</c:v>
                </c:pt>
                <c:pt idx="10654">
                  <c:v>39</c:v>
                </c:pt>
                <c:pt idx="10655">
                  <c:v>5.54</c:v>
                </c:pt>
                <c:pt idx="10656">
                  <c:v>16.03</c:v>
                </c:pt>
                <c:pt idx="10657">
                  <c:v>17.559999999999999</c:v>
                </c:pt>
                <c:pt idx="10658">
                  <c:v>12.39</c:v>
                </c:pt>
                <c:pt idx="10659">
                  <c:v>34</c:v>
                </c:pt>
                <c:pt idx="10660">
                  <c:v>14.25</c:v>
                </c:pt>
                <c:pt idx="10661">
                  <c:v>79.66</c:v>
                </c:pt>
                <c:pt idx="10662">
                  <c:v>9.89</c:v>
                </c:pt>
                <c:pt idx="10663">
                  <c:v>2218.73</c:v>
                </c:pt>
                <c:pt idx="10664">
                  <c:v>916.75</c:v>
                </c:pt>
                <c:pt idx="10665">
                  <c:v>7.71</c:v>
                </c:pt>
                <c:pt idx="10666">
                  <c:v>135</c:v>
                </c:pt>
                <c:pt idx="10667">
                  <c:v>43</c:v>
                </c:pt>
                <c:pt idx="10668">
                  <c:v>148</c:v>
                </c:pt>
                <c:pt idx="10669">
                  <c:v>106</c:v>
                </c:pt>
                <c:pt idx="10670">
                  <c:v>197</c:v>
                </c:pt>
                <c:pt idx="10671">
                  <c:v>12.27</c:v>
                </c:pt>
                <c:pt idx="10672">
                  <c:v>107.15</c:v>
                </c:pt>
                <c:pt idx="10673">
                  <c:v>27.07</c:v>
                </c:pt>
                <c:pt idx="10674">
                  <c:v>25</c:v>
                </c:pt>
                <c:pt idx="10675">
                  <c:v>20.39</c:v>
                </c:pt>
                <c:pt idx="10676">
                  <c:v>33</c:v>
                </c:pt>
                <c:pt idx="10677">
                  <c:v>17.12</c:v>
                </c:pt>
                <c:pt idx="10678">
                  <c:v>34</c:v>
                </c:pt>
                <c:pt idx="10679">
                  <c:v>39</c:v>
                </c:pt>
                <c:pt idx="10680">
                  <c:v>31.12</c:v>
                </c:pt>
                <c:pt idx="10681">
                  <c:v>17.350000000000001</c:v>
                </c:pt>
                <c:pt idx="10682">
                  <c:v>8.9</c:v>
                </c:pt>
                <c:pt idx="10683">
                  <c:v>24.09</c:v>
                </c:pt>
                <c:pt idx="10684">
                  <c:v>10.77</c:v>
                </c:pt>
                <c:pt idx="10685">
                  <c:v>9.7799999999999994</c:v>
                </c:pt>
                <c:pt idx="10686">
                  <c:v>36.35</c:v>
                </c:pt>
                <c:pt idx="10687">
                  <c:v>17.690000000000001</c:v>
                </c:pt>
                <c:pt idx="10688">
                  <c:v>24.4</c:v>
                </c:pt>
                <c:pt idx="10689">
                  <c:v>5.81</c:v>
                </c:pt>
                <c:pt idx="10690">
                  <c:v>8.4</c:v>
                </c:pt>
                <c:pt idx="10691">
                  <c:v>34</c:v>
                </c:pt>
                <c:pt idx="10692">
                  <c:v>12.8</c:v>
                </c:pt>
                <c:pt idx="10693">
                  <c:v>94.52</c:v>
                </c:pt>
                <c:pt idx="10694">
                  <c:v>128</c:v>
                </c:pt>
                <c:pt idx="10695">
                  <c:v>31.35</c:v>
                </c:pt>
                <c:pt idx="10696">
                  <c:v>916.75</c:v>
                </c:pt>
                <c:pt idx="10697">
                  <c:v>43</c:v>
                </c:pt>
                <c:pt idx="10698">
                  <c:v>95</c:v>
                </c:pt>
                <c:pt idx="10699">
                  <c:v>12.13</c:v>
                </c:pt>
                <c:pt idx="10700">
                  <c:v>25.24</c:v>
                </c:pt>
                <c:pt idx="10701">
                  <c:v>12.74</c:v>
                </c:pt>
                <c:pt idx="10702">
                  <c:v>40.64</c:v>
                </c:pt>
                <c:pt idx="10703">
                  <c:v>20.61</c:v>
                </c:pt>
                <c:pt idx="10704">
                  <c:v>21</c:v>
                </c:pt>
                <c:pt idx="10705">
                  <c:v>1142.25</c:v>
                </c:pt>
                <c:pt idx="10706">
                  <c:v>84.82</c:v>
                </c:pt>
                <c:pt idx="10707">
                  <c:v>25</c:v>
                </c:pt>
                <c:pt idx="10708">
                  <c:v>21.24</c:v>
                </c:pt>
                <c:pt idx="10709">
                  <c:v>33</c:v>
                </c:pt>
                <c:pt idx="10710">
                  <c:v>5.87</c:v>
                </c:pt>
                <c:pt idx="10711">
                  <c:v>58.8</c:v>
                </c:pt>
                <c:pt idx="10712">
                  <c:v>76.39</c:v>
                </c:pt>
                <c:pt idx="10713">
                  <c:v>34</c:v>
                </c:pt>
                <c:pt idx="10714">
                  <c:v>39</c:v>
                </c:pt>
                <c:pt idx="10715">
                  <c:v>21.18</c:v>
                </c:pt>
                <c:pt idx="10716">
                  <c:v>25.48</c:v>
                </c:pt>
                <c:pt idx="10717">
                  <c:v>33.56</c:v>
                </c:pt>
                <c:pt idx="10718">
                  <c:v>25.91</c:v>
                </c:pt>
                <c:pt idx="10719">
                  <c:v>34</c:v>
                </c:pt>
                <c:pt idx="10720">
                  <c:v>2218.73</c:v>
                </c:pt>
                <c:pt idx="10721">
                  <c:v>5.71</c:v>
                </c:pt>
                <c:pt idx="10722">
                  <c:v>916.75</c:v>
                </c:pt>
                <c:pt idx="10723">
                  <c:v>43</c:v>
                </c:pt>
                <c:pt idx="10724">
                  <c:v>19.27</c:v>
                </c:pt>
                <c:pt idx="10725">
                  <c:v>10.96</c:v>
                </c:pt>
                <c:pt idx="10726">
                  <c:v>31.95</c:v>
                </c:pt>
                <c:pt idx="10727">
                  <c:v>73.37</c:v>
                </c:pt>
                <c:pt idx="10728">
                  <c:v>17.399999999999999</c:v>
                </c:pt>
                <c:pt idx="10729">
                  <c:v>201.53</c:v>
                </c:pt>
                <c:pt idx="10730">
                  <c:v>81.92</c:v>
                </c:pt>
                <c:pt idx="10731">
                  <c:v>35.729999999999997</c:v>
                </c:pt>
                <c:pt idx="10732">
                  <c:v>1123.08</c:v>
                </c:pt>
                <c:pt idx="10733">
                  <c:v>8.82</c:v>
                </c:pt>
                <c:pt idx="10734">
                  <c:v>13.25</c:v>
                </c:pt>
                <c:pt idx="10735">
                  <c:v>25</c:v>
                </c:pt>
                <c:pt idx="10736">
                  <c:v>8.66</c:v>
                </c:pt>
                <c:pt idx="10737">
                  <c:v>33</c:v>
                </c:pt>
                <c:pt idx="10738">
                  <c:v>15.19</c:v>
                </c:pt>
                <c:pt idx="10739">
                  <c:v>34</c:v>
                </c:pt>
                <c:pt idx="10740">
                  <c:v>39</c:v>
                </c:pt>
                <c:pt idx="10741">
                  <c:v>13.06</c:v>
                </c:pt>
                <c:pt idx="10742">
                  <c:v>204.66</c:v>
                </c:pt>
                <c:pt idx="10743">
                  <c:v>47.26</c:v>
                </c:pt>
                <c:pt idx="10744">
                  <c:v>44.18</c:v>
                </c:pt>
                <c:pt idx="10745">
                  <c:v>16.7</c:v>
                </c:pt>
                <c:pt idx="10746">
                  <c:v>34</c:v>
                </c:pt>
                <c:pt idx="10747">
                  <c:v>10.08</c:v>
                </c:pt>
                <c:pt idx="10748">
                  <c:v>26.58</c:v>
                </c:pt>
                <c:pt idx="10749">
                  <c:v>5.71</c:v>
                </c:pt>
                <c:pt idx="10750">
                  <c:v>8.81</c:v>
                </c:pt>
                <c:pt idx="10751">
                  <c:v>17.86</c:v>
                </c:pt>
                <c:pt idx="10752">
                  <c:v>15.19</c:v>
                </c:pt>
                <c:pt idx="10753">
                  <c:v>34.659999999999997</c:v>
                </c:pt>
                <c:pt idx="10754">
                  <c:v>916.75</c:v>
                </c:pt>
                <c:pt idx="10755">
                  <c:v>58.26</c:v>
                </c:pt>
                <c:pt idx="10756">
                  <c:v>12.83</c:v>
                </c:pt>
                <c:pt idx="10757">
                  <c:v>43</c:v>
                </c:pt>
                <c:pt idx="10758">
                  <c:v>22.67</c:v>
                </c:pt>
                <c:pt idx="10759">
                  <c:v>9.0299999999999994</c:v>
                </c:pt>
                <c:pt idx="10760">
                  <c:v>5.21</c:v>
                </c:pt>
                <c:pt idx="10761">
                  <c:v>14.87</c:v>
                </c:pt>
                <c:pt idx="10762">
                  <c:v>20.420000000000002</c:v>
                </c:pt>
                <c:pt idx="10763">
                  <c:v>17.3</c:v>
                </c:pt>
                <c:pt idx="10764">
                  <c:v>50.48</c:v>
                </c:pt>
                <c:pt idx="10765">
                  <c:v>19.09</c:v>
                </c:pt>
                <c:pt idx="10766">
                  <c:v>25</c:v>
                </c:pt>
                <c:pt idx="10767">
                  <c:v>17.64</c:v>
                </c:pt>
                <c:pt idx="10768">
                  <c:v>33</c:v>
                </c:pt>
                <c:pt idx="10769">
                  <c:v>38.74</c:v>
                </c:pt>
                <c:pt idx="10770">
                  <c:v>26.29</c:v>
                </c:pt>
                <c:pt idx="10771">
                  <c:v>8.9</c:v>
                </c:pt>
                <c:pt idx="10772">
                  <c:v>34</c:v>
                </c:pt>
                <c:pt idx="10773">
                  <c:v>39</c:v>
                </c:pt>
                <c:pt idx="10774">
                  <c:v>2.54</c:v>
                </c:pt>
                <c:pt idx="10775">
                  <c:v>70</c:v>
                </c:pt>
                <c:pt idx="10776">
                  <c:v>6.18</c:v>
                </c:pt>
                <c:pt idx="10777">
                  <c:v>13</c:v>
                </c:pt>
                <c:pt idx="10778">
                  <c:v>18.739999999999998</c:v>
                </c:pt>
                <c:pt idx="10779">
                  <c:v>86</c:v>
                </c:pt>
                <c:pt idx="10780">
                  <c:v>1385</c:v>
                </c:pt>
                <c:pt idx="10781">
                  <c:v>34</c:v>
                </c:pt>
                <c:pt idx="10782">
                  <c:v>2218.73</c:v>
                </c:pt>
                <c:pt idx="10783">
                  <c:v>916.75</c:v>
                </c:pt>
                <c:pt idx="10784">
                  <c:v>43</c:v>
                </c:pt>
                <c:pt idx="10785">
                  <c:v>22.58</c:v>
                </c:pt>
                <c:pt idx="10786">
                  <c:v>7.52</c:v>
                </c:pt>
                <c:pt idx="10787">
                  <c:v>1377</c:v>
                </c:pt>
                <c:pt idx="10788">
                  <c:v>32.75</c:v>
                </c:pt>
                <c:pt idx="10789">
                  <c:v>12.86</c:v>
                </c:pt>
                <c:pt idx="10790">
                  <c:v>27.69</c:v>
                </c:pt>
                <c:pt idx="10791">
                  <c:v>11.96</c:v>
                </c:pt>
                <c:pt idx="10792">
                  <c:v>13.71</c:v>
                </c:pt>
                <c:pt idx="10793">
                  <c:v>135</c:v>
                </c:pt>
                <c:pt idx="10794">
                  <c:v>25</c:v>
                </c:pt>
                <c:pt idx="10795">
                  <c:v>148</c:v>
                </c:pt>
                <c:pt idx="10796">
                  <c:v>33</c:v>
                </c:pt>
                <c:pt idx="10797">
                  <c:v>106</c:v>
                </c:pt>
                <c:pt idx="10798">
                  <c:v>11.72</c:v>
                </c:pt>
                <c:pt idx="10799">
                  <c:v>14.31</c:v>
                </c:pt>
                <c:pt idx="10800">
                  <c:v>197</c:v>
                </c:pt>
                <c:pt idx="10801">
                  <c:v>8.77</c:v>
                </c:pt>
                <c:pt idx="10802">
                  <c:v>24.12</c:v>
                </c:pt>
                <c:pt idx="10803">
                  <c:v>45.24</c:v>
                </c:pt>
                <c:pt idx="10804">
                  <c:v>34</c:v>
                </c:pt>
                <c:pt idx="10805">
                  <c:v>39</c:v>
                </c:pt>
                <c:pt idx="10806">
                  <c:v>20.58</c:v>
                </c:pt>
                <c:pt idx="10807">
                  <c:v>6.98</c:v>
                </c:pt>
                <c:pt idx="10808">
                  <c:v>34</c:v>
                </c:pt>
                <c:pt idx="10809">
                  <c:v>39</c:v>
                </c:pt>
                <c:pt idx="10810">
                  <c:v>10.07</c:v>
                </c:pt>
                <c:pt idx="10811">
                  <c:v>16</c:v>
                </c:pt>
                <c:pt idx="10812">
                  <c:v>23</c:v>
                </c:pt>
                <c:pt idx="10813">
                  <c:v>17</c:v>
                </c:pt>
                <c:pt idx="10814">
                  <c:v>31</c:v>
                </c:pt>
                <c:pt idx="10815">
                  <c:v>2588.0100000000002</c:v>
                </c:pt>
                <c:pt idx="10816">
                  <c:v>39</c:v>
                </c:pt>
                <c:pt idx="10817">
                  <c:v>16</c:v>
                </c:pt>
                <c:pt idx="10818">
                  <c:v>23</c:v>
                </c:pt>
                <c:pt idx="10819">
                  <c:v>17</c:v>
                </c:pt>
                <c:pt idx="10820">
                  <c:v>146</c:v>
                </c:pt>
                <c:pt idx="10821">
                  <c:v>31</c:v>
                </c:pt>
                <c:pt idx="10822">
                  <c:v>2588.0100000000002</c:v>
                </c:pt>
                <c:pt idx="10823">
                  <c:v>71</c:v>
                </c:pt>
                <c:pt idx="10824">
                  <c:v>39</c:v>
                </c:pt>
                <c:pt idx="10825">
                  <c:v>150</c:v>
                </c:pt>
                <c:pt idx="10826">
                  <c:v>77.84</c:v>
                </c:pt>
                <c:pt idx="10827">
                  <c:v>23</c:v>
                </c:pt>
                <c:pt idx="10828">
                  <c:v>17</c:v>
                </c:pt>
                <c:pt idx="10829">
                  <c:v>43.4</c:v>
                </c:pt>
                <c:pt idx="10830">
                  <c:v>42.78</c:v>
                </c:pt>
                <c:pt idx="10831">
                  <c:v>69.239999999999995</c:v>
                </c:pt>
                <c:pt idx="10832">
                  <c:v>31</c:v>
                </c:pt>
                <c:pt idx="10833">
                  <c:v>20.71</c:v>
                </c:pt>
                <c:pt idx="10834">
                  <c:v>39.51</c:v>
                </c:pt>
                <c:pt idx="10835">
                  <c:v>2588.0100000000002</c:v>
                </c:pt>
                <c:pt idx="10836">
                  <c:v>39</c:v>
                </c:pt>
                <c:pt idx="10837">
                  <c:v>24.79</c:v>
                </c:pt>
                <c:pt idx="10838">
                  <c:v>46.28</c:v>
                </c:pt>
                <c:pt idx="10839">
                  <c:v>12.68</c:v>
                </c:pt>
                <c:pt idx="10840">
                  <c:v>26.94</c:v>
                </c:pt>
                <c:pt idx="10841">
                  <c:v>38.01</c:v>
                </c:pt>
                <c:pt idx="10842">
                  <c:v>16</c:v>
                </c:pt>
                <c:pt idx="10843">
                  <c:v>41.97</c:v>
                </c:pt>
                <c:pt idx="10844">
                  <c:v>16.71</c:v>
                </c:pt>
                <c:pt idx="10845">
                  <c:v>23</c:v>
                </c:pt>
                <c:pt idx="10846">
                  <c:v>17</c:v>
                </c:pt>
                <c:pt idx="10847">
                  <c:v>311.91000000000003</c:v>
                </c:pt>
                <c:pt idx="10848">
                  <c:v>20.76</c:v>
                </c:pt>
                <c:pt idx="10849">
                  <c:v>38.53</c:v>
                </c:pt>
                <c:pt idx="10850">
                  <c:v>68.63</c:v>
                </c:pt>
                <c:pt idx="10851">
                  <c:v>14.01</c:v>
                </c:pt>
                <c:pt idx="10852">
                  <c:v>42.1</c:v>
                </c:pt>
                <c:pt idx="10853">
                  <c:v>13.78</c:v>
                </c:pt>
                <c:pt idx="10854">
                  <c:v>20.52</c:v>
                </c:pt>
                <c:pt idx="10855">
                  <c:v>9.4499999999999993</c:v>
                </c:pt>
                <c:pt idx="10856">
                  <c:v>18.32</c:v>
                </c:pt>
                <c:pt idx="10857">
                  <c:v>31</c:v>
                </c:pt>
                <c:pt idx="10858">
                  <c:v>2588.0100000000002</c:v>
                </c:pt>
                <c:pt idx="10859">
                  <c:v>9.81</c:v>
                </c:pt>
                <c:pt idx="10860">
                  <c:v>39</c:v>
                </c:pt>
                <c:pt idx="10861">
                  <c:v>16</c:v>
                </c:pt>
                <c:pt idx="10862">
                  <c:v>23</c:v>
                </c:pt>
                <c:pt idx="10863">
                  <c:v>17</c:v>
                </c:pt>
                <c:pt idx="10864">
                  <c:v>28.06</c:v>
                </c:pt>
                <c:pt idx="10865">
                  <c:v>26.54</c:v>
                </c:pt>
                <c:pt idx="10866">
                  <c:v>62.52</c:v>
                </c:pt>
                <c:pt idx="10867">
                  <c:v>31</c:v>
                </c:pt>
                <c:pt idx="10868">
                  <c:v>2588.0100000000002</c:v>
                </c:pt>
                <c:pt idx="10869">
                  <c:v>216.58</c:v>
                </c:pt>
                <c:pt idx="10870">
                  <c:v>13.71</c:v>
                </c:pt>
                <c:pt idx="10871">
                  <c:v>39</c:v>
                </c:pt>
                <c:pt idx="10872">
                  <c:v>31.02</c:v>
                </c:pt>
                <c:pt idx="10873">
                  <c:v>36.1</c:v>
                </c:pt>
                <c:pt idx="10874">
                  <c:v>15.78</c:v>
                </c:pt>
                <c:pt idx="10875">
                  <c:v>16</c:v>
                </c:pt>
                <c:pt idx="10876">
                  <c:v>27.85</c:v>
                </c:pt>
                <c:pt idx="10877">
                  <c:v>23.2</c:v>
                </c:pt>
                <c:pt idx="10878">
                  <c:v>23</c:v>
                </c:pt>
                <c:pt idx="10879">
                  <c:v>17</c:v>
                </c:pt>
                <c:pt idx="10880">
                  <c:v>31</c:v>
                </c:pt>
                <c:pt idx="10881">
                  <c:v>2588.0100000000002</c:v>
                </c:pt>
                <c:pt idx="10882">
                  <c:v>60.97</c:v>
                </c:pt>
                <c:pt idx="10883">
                  <c:v>146</c:v>
                </c:pt>
                <c:pt idx="10884">
                  <c:v>39</c:v>
                </c:pt>
                <c:pt idx="10885">
                  <c:v>16</c:v>
                </c:pt>
                <c:pt idx="10886">
                  <c:v>23</c:v>
                </c:pt>
                <c:pt idx="10887">
                  <c:v>71</c:v>
                </c:pt>
                <c:pt idx="10888">
                  <c:v>17</c:v>
                </c:pt>
                <c:pt idx="10889">
                  <c:v>150</c:v>
                </c:pt>
                <c:pt idx="10890">
                  <c:v>31</c:v>
                </c:pt>
                <c:pt idx="10891">
                  <c:v>19.82</c:v>
                </c:pt>
                <c:pt idx="10892">
                  <c:v>16.260000000000002</c:v>
                </c:pt>
                <c:pt idx="10893">
                  <c:v>1254</c:v>
                </c:pt>
                <c:pt idx="10894">
                  <c:v>2588.0100000000002</c:v>
                </c:pt>
                <c:pt idx="10895">
                  <c:v>69.36</c:v>
                </c:pt>
                <c:pt idx="10896">
                  <c:v>34.770000000000003</c:v>
                </c:pt>
                <c:pt idx="10897">
                  <c:v>508.36</c:v>
                </c:pt>
                <c:pt idx="10898">
                  <c:v>39</c:v>
                </c:pt>
                <c:pt idx="10899">
                  <c:v>16</c:v>
                </c:pt>
                <c:pt idx="10900">
                  <c:v>29.1</c:v>
                </c:pt>
                <c:pt idx="10901">
                  <c:v>23</c:v>
                </c:pt>
                <c:pt idx="10902">
                  <c:v>17</c:v>
                </c:pt>
                <c:pt idx="10903">
                  <c:v>56.64</c:v>
                </c:pt>
                <c:pt idx="10904">
                  <c:v>35.590000000000003</c:v>
                </c:pt>
                <c:pt idx="10905">
                  <c:v>16.79</c:v>
                </c:pt>
                <c:pt idx="10906">
                  <c:v>14.74</c:v>
                </c:pt>
                <c:pt idx="10907">
                  <c:v>31</c:v>
                </c:pt>
                <c:pt idx="10908">
                  <c:v>55.26</c:v>
                </c:pt>
                <c:pt idx="10909">
                  <c:v>24.03</c:v>
                </c:pt>
                <c:pt idx="10910">
                  <c:v>9.6999999999999993</c:v>
                </c:pt>
                <c:pt idx="10911">
                  <c:v>2588.0100000000002</c:v>
                </c:pt>
                <c:pt idx="10912">
                  <c:v>15.34</c:v>
                </c:pt>
                <c:pt idx="10913">
                  <c:v>17.88</c:v>
                </c:pt>
                <c:pt idx="10914">
                  <c:v>15.88</c:v>
                </c:pt>
                <c:pt idx="10915">
                  <c:v>39</c:v>
                </c:pt>
                <c:pt idx="10916">
                  <c:v>55.71</c:v>
                </c:pt>
                <c:pt idx="10917">
                  <c:v>13.4</c:v>
                </c:pt>
                <c:pt idx="10918">
                  <c:v>16</c:v>
                </c:pt>
                <c:pt idx="10919">
                  <c:v>23</c:v>
                </c:pt>
                <c:pt idx="10920">
                  <c:v>17</c:v>
                </c:pt>
                <c:pt idx="10921">
                  <c:v>34.369999999999997</c:v>
                </c:pt>
                <c:pt idx="10922">
                  <c:v>31</c:v>
                </c:pt>
                <c:pt idx="10923">
                  <c:v>42.24</c:v>
                </c:pt>
                <c:pt idx="10924">
                  <c:v>115.87</c:v>
                </c:pt>
                <c:pt idx="10925">
                  <c:v>2588.0100000000002</c:v>
                </c:pt>
                <c:pt idx="10926">
                  <c:v>39</c:v>
                </c:pt>
                <c:pt idx="10927">
                  <c:v>16</c:v>
                </c:pt>
                <c:pt idx="10928">
                  <c:v>23</c:v>
                </c:pt>
                <c:pt idx="10929">
                  <c:v>17</c:v>
                </c:pt>
                <c:pt idx="10930">
                  <c:v>31</c:v>
                </c:pt>
                <c:pt idx="10931">
                  <c:v>2588.0100000000002</c:v>
                </c:pt>
                <c:pt idx="10932">
                  <c:v>39</c:v>
                </c:pt>
                <c:pt idx="10933">
                  <c:v>16</c:v>
                </c:pt>
                <c:pt idx="10934">
                  <c:v>28.26</c:v>
                </c:pt>
                <c:pt idx="10935">
                  <c:v>12.63</c:v>
                </c:pt>
                <c:pt idx="10936">
                  <c:v>23</c:v>
                </c:pt>
                <c:pt idx="10937">
                  <c:v>146</c:v>
                </c:pt>
                <c:pt idx="10938">
                  <c:v>17</c:v>
                </c:pt>
                <c:pt idx="10939">
                  <c:v>10.77</c:v>
                </c:pt>
                <c:pt idx="10940">
                  <c:v>71</c:v>
                </c:pt>
                <c:pt idx="10941">
                  <c:v>31</c:v>
                </c:pt>
                <c:pt idx="10942">
                  <c:v>11.52</c:v>
                </c:pt>
                <c:pt idx="10943">
                  <c:v>150</c:v>
                </c:pt>
                <c:pt idx="10944">
                  <c:v>2588.0100000000002</c:v>
                </c:pt>
                <c:pt idx="10945">
                  <c:v>39</c:v>
                </c:pt>
                <c:pt idx="10946">
                  <c:v>41.09</c:v>
                </c:pt>
                <c:pt idx="10947">
                  <c:v>16</c:v>
                </c:pt>
                <c:pt idx="10948">
                  <c:v>27.06</c:v>
                </c:pt>
                <c:pt idx="10949">
                  <c:v>26.12</c:v>
                </c:pt>
                <c:pt idx="10950">
                  <c:v>157.31</c:v>
                </c:pt>
                <c:pt idx="10951">
                  <c:v>23</c:v>
                </c:pt>
                <c:pt idx="10952">
                  <c:v>17</c:v>
                </c:pt>
                <c:pt idx="10953">
                  <c:v>13.2</c:v>
                </c:pt>
                <c:pt idx="10954">
                  <c:v>31</c:v>
                </c:pt>
                <c:pt idx="10955">
                  <c:v>1128</c:v>
                </c:pt>
                <c:pt idx="10956">
                  <c:v>543</c:v>
                </c:pt>
                <c:pt idx="10957">
                  <c:v>2588.0100000000002</c:v>
                </c:pt>
                <c:pt idx="10958">
                  <c:v>7.55</c:v>
                </c:pt>
                <c:pt idx="10959">
                  <c:v>22.45</c:v>
                </c:pt>
                <c:pt idx="10960">
                  <c:v>39</c:v>
                </c:pt>
                <c:pt idx="10961">
                  <c:v>35.54</c:v>
                </c:pt>
                <c:pt idx="10962">
                  <c:v>89.32</c:v>
                </c:pt>
                <c:pt idx="10963">
                  <c:v>16</c:v>
                </c:pt>
                <c:pt idx="10964">
                  <c:v>23</c:v>
                </c:pt>
                <c:pt idx="10965">
                  <c:v>17</c:v>
                </c:pt>
                <c:pt idx="10966">
                  <c:v>11.5</c:v>
                </c:pt>
                <c:pt idx="10967">
                  <c:v>22.19</c:v>
                </c:pt>
                <c:pt idx="10968">
                  <c:v>18.47</c:v>
                </c:pt>
                <c:pt idx="10969">
                  <c:v>31</c:v>
                </c:pt>
                <c:pt idx="10970">
                  <c:v>2588.0100000000002</c:v>
                </c:pt>
                <c:pt idx="10971">
                  <c:v>39</c:v>
                </c:pt>
                <c:pt idx="10972">
                  <c:v>163</c:v>
                </c:pt>
                <c:pt idx="10973">
                  <c:v>13.52</c:v>
                </c:pt>
                <c:pt idx="10974">
                  <c:v>24</c:v>
                </c:pt>
                <c:pt idx="10975">
                  <c:v>1433.98</c:v>
                </c:pt>
                <c:pt idx="10976">
                  <c:v>14.36</c:v>
                </c:pt>
                <c:pt idx="10977">
                  <c:v>43.38</c:v>
                </c:pt>
                <c:pt idx="10978">
                  <c:v>25.83</c:v>
                </c:pt>
                <c:pt idx="10979">
                  <c:v>10.48</c:v>
                </c:pt>
                <c:pt idx="10980">
                  <c:v>19.18</c:v>
                </c:pt>
                <c:pt idx="10981">
                  <c:v>40.619999999999997</c:v>
                </c:pt>
                <c:pt idx="10982">
                  <c:v>12.04</c:v>
                </c:pt>
                <c:pt idx="10983">
                  <c:v>25.09</c:v>
                </c:pt>
                <c:pt idx="10984">
                  <c:v>16.75</c:v>
                </c:pt>
                <c:pt idx="10985">
                  <c:v>15.19</c:v>
                </c:pt>
                <c:pt idx="10986">
                  <c:v>61</c:v>
                </c:pt>
                <c:pt idx="10987">
                  <c:v>10.130000000000001</c:v>
                </c:pt>
                <c:pt idx="10988">
                  <c:v>14.45</c:v>
                </c:pt>
                <c:pt idx="10989">
                  <c:v>207.24</c:v>
                </c:pt>
                <c:pt idx="10990">
                  <c:v>9.52</c:v>
                </c:pt>
                <c:pt idx="10991">
                  <c:v>13.9</c:v>
                </c:pt>
                <c:pt idx="10992">
                  <c:v>671.23</c:v>
                </c:pt>
                <c:pt idx="10993">
                  <c:v>7.54</c:v>
                </c:pt>
                <c:pt idx="10994">
                  <c:v>14.46</c:v>
                </c:pt>
                <c:pt idx="10995">
                  <c:v>13.17</c:v>
                </c:pt>
                <c:pt idx="10996">
                  <c:v>32.28</c:v>
                </c:pt>
                <c:pt idx="10997">
                  <c:v>36.39</c:v>
                </c:pt>
                <c:pt idx="10998">
                  <c:v>24</c:v>
                </c:pt>
                <c:pt idx="10999">
                  <c:v>2320.3000000000002</c:v>
                </c:pt>
                <c:pt idx="11000">
                  <c:v>11.43</c:v>
                </c:pt>
                <c:pt idx="11001">
                  <c:v>14.93</c:v>
                </c:pt>
                <c:pt idx="11002">
                  <c:v>6.13</c:v>
                </c:pt>
                <c:pt idx="11003">
                  <c:v>12.34</c:v>
                </c:pt>
                <c:pt idx="11004">
                  <c:v>6.53</c:v>
                </c:pt>
                <c:pt idx="11005">
                  <c:v>16.97</c:v>
                </c:pt>
                <c:pt idx="11006">
                  <c:v>88.87</c:v>
                </c:pt>
                <c:pt idx="11007">
                  <c:v>135</c:v>
                </c:pt>
                <c:pt idx="11008">
                  <c:v>5.93</c:v>
                </c:pt>
                <c:pt idx="11009">
                  <c:v>5.8</c:v>
                </c:pt>
                <c:pt idx="11010">
                  <c:v>61</c:v>
                </c:pt>
                <c:pt idx="11011">
                  <c:v>7.14</c:v>
                </c:pt>
                <c:pt idx="11012">
                  <c:v>149</c:v>
                </c:pt>
                <c:pt idx="11013">
                  <c:v>13.24</c:v>
                </c:pt>
                <c:pt idx="11014">
                  <c:v>283.31</c:v>
                </c:pt>
                <c:pt idx="11015">
                  <c:v>13.89</c:v>
                </c:pt>
                <c:pt idx="11016">
                  <c:v>16.55</c:v>
                </c:pt>
                <c:pt idx="11017">
                  <c:v>19.649999999999999</c:v>
                </c:pt>
                <c:pt idx="11018">
                  <c:v>12.63</c:v>
                </c:pt>
                <c:pt idx="11019">
                  <c:v>18.239999999999998</c:v>
                </c:pt>
                <c:pt idx="11020">
                  <c:v>21.43</c:v>
                </c:pt>
                <c:pt idx="11021">
                  <c:v>12.56</c:v>
                </c:pt>
                <c:pt idx="11022">
                  <c:v>61</c:v>
                </c:pt>
                <c:pt idx="11023">
                  <c:v>10.11</c:v>
                </c:pt>
                <c:pt idx="11024">
                  <c:v>9.66</c:v>
                </c:pt>
                <c:pt idx="11025">
                  <c:v>100.16</c:v>
                </c:pt>
                <c:pt idx="11026">
                  <c:v>4.96</c:v>
                </c:pt>
                <c:pt idx="11027">
                  <c:v>12.29</c:v>
                </c:pt>
                <c:pt idx="11028">
                  <c:v>12.06</c:v>
                </c:pt>
                <c:pt idx="11029">
                  <c:v>24</c:v>
                </c:pt>
                <c:pt idx="11030">
                  <c:v>79.47</c:v>
                </c:pt>
                <c:pt idx="11031">
                  <c:v>2320.3000000000002</c:v>
                </c:pt>
                <c:pt idx="11032">
                  <c:v>125.81</c:v>
                </c:pt>
                <c:pt idx="11033">
                  <c:v>38.18</c:v>
                </c:pt>
                <c:pt idx="11034">
                  <c:v>17.2</c:v>
                </c:pt>
                <c:pt idx="11035">
                  <c:v>9.4499999999999993</c:v>
                </c:pt>
                <c:pt idx="11036">
                  <c:v>25.08</c:v>
                </c:pt>
                <c:pt idx="11037">
                  <c:v>4.74</c:v>
                </c:pt>
                <c:pt idx="11038">
                  <c:v>21.9</c:v>
                </c:pt>
                <c:pt idx="11039">
                  <c:v>8.23</c:v>
                </c:pt>
                <c:pt idx="11040">
                  <c:v>17.46</c:v>
                </c:pt>
                <c:pt idx="11041">
                  <c:v>183</c:v>
                </c:pt>
                <c:pt idx="11042">
                  <c:v>6.04</c:v>
                </c:pt>
                <c:pt idx="11043">
                  <c:v>12.8</c:v>
                </c:pt>
                <c:pt idx="11044">
                  <c:v>38.08</c:v>
                </c:pt>
                <c:pt idx="11045">
                  <c:v>61</c:v>
                </c:pt>
                <c:pt idx="11046">
                  <c:v>13.11</c:v>
                </c:pt>
                <c:pt idx="11047">
                  <c:v>29.94</c:v>
                </c:pt>
                <c:pt idx="11048">
                  <c:v>15.64</c:v>
                </c:pt>
                <c:pt idx="11049">
                  <c:v>24</c:v>
                </c:pt>
                <c:pt idx="11050">
                  <c:v>1433.98</c:v>
                </c:pt>
                <c:pt idx="11051">
                  <c:v>163</c:v>
                </c:pt>
                <c:pt idx="11052">
                  <c:v>61</c:v>
                </c:pt>
                <c:pt idx="11053">
                  <c:v>25.02</c:v>
                </c:pt>
                <c:pt idx="11054">
                  <c:v>20.45</c:v>
                </c:pt>
                <c:pt idx="11055">
                  <c:v>444.28</c:v>
                </c:pt>
                <c:pt idx="11056">
                  <c:v>8.6199999999999992</c:v>
                </c:pt>
                <c:pt idx="11057">
                  <c:v>24.64</c:v>
                </c:pt>
                <c:pt idx="11058">
                  <c:v>10.01</c:v>
                </c:pt>
                <c:pt idx="11059">
                  <c:v>10.99</c:v>
                </c:pt>
                <c:pt idx="11060">
                  <c:v>16.62</c:v>
                </c:pt>
                <c:pt idx="11061">
                  <c:v>24</c:v>
                </c:pt>
                <c:pt idx="11062">
                  <c:v>2320.3000000000002</c:v>
                </c:pt>
                <c:pt idx="11063">
                  <c:v>22.33</c:v>
                </c:pt>
                <c:pt idx="11064">
                  <c:v>19.11</c:v>
                </c:pt>
                <c:pt idx="11065">
                  <c:v>42.89</c:v>
                </c:pt>
                <c:pt idx="11066">
                  <c:v>5.09</c:v>
                </c:pt>
                <c:pt idx="11067">
                  <c:v>73.88</c:v>
                </c:pt>
                <c:pt idx="11068">
                  <c:v>24.35</c:v>
                </c:pt>
                <c:pt idx="11069">
                  <c:v>9.5299999999999994</c:v>
                </c:pt>
                <c:pt idx="11070">
                  <c:v>61</c:v>
                </c:pt>
                <c:pt idx="11071">
                  <c:v>135</c:v>
                </c:pt>
                <c:pt idx="11072">
                  <c:v>24</c:v>
                </c:pt>
                <c:pt idx="11073">
                  <c:v>1433.98</c:v>
                </c:pt>
                <c:pt idx="11074">
                  <c:v>149</c:v>
                </c:pt>
                <c:pt idx="11075">
                  <c:v>19.09</c:v>
                </c:pt>
                <c:pt idx="11076">
                  <c:v>26.98</c:v>
                </c:pt>
                <c:pt idx="11077">
                  <c:v>22.03</c:v>
                </c:pt>
                <c:pt idx="11078">
                  <c:v>27.99</c:v>
                </c:pt>
                <c:pt idx="11079">
                  <c:v>9.2799999999999994</c:v>
                </c:pt>
                <c:pt idx="11080">
                  <c:v>15.07</c:v>
                </c:pt>
                <c:pt idx="11081">
                  <c:v>63.57</c:v>
                </c:pt>
                <c:pt idx="11082">
                  <c:v>18.77</c:v>
                </c:pt>
                <c:pt idx="11083">
                  <c:v>9.67</c:v>
                </c:pt>
                <c:pt idx="11084">
                  <c:v>61</c:v>
                </c:pt>
                <c:pt idx="11085">
                  <c:v>12.73</c:v>
                </c:pt>
                <c:pt idx="11086">
                  <c:v>39.51</c:v>
                </c:pt>
                <c:pt idx="11087">
                  <c:v>145.30000000000001</c:v>
                </c:pt>
                <c:pt idx="11088">
                  <c:v>21.62</c:v>
                </c:pt>
                <c:pt idx="11089">
                  <c:v>38.68</c:v>
                </c:pt>
                <c:pt idx="11090">
                  <c:v>26.32</c:v>
                </c:pt>
                <c:pt idx="11091">
                  <c:v>19.7</c:v>
                </c:pt>
                <c:pt idx="11092">
                  <c:v>54.93</c:v>
                </c:pt>
                <c:pt idx="11093">
                  <c:v>37.17</c:v>
                </c:pt>
                <c:pt idx="11094">
                  <c:v>24</c:v>
                </c:pt>
                <c:pt idx="11095">
                  <c:v>2320.3000000000002</c:v>
                </c:pt>
                <c:pt idx="11096">
                  <c:v>197.67</c:v>
                </c:pt>
                <c:pt idx="11097">
                  <c:v>14.56</c:v>
                </c:pt>
                <c:pt idx="11098">
                  <c:v>31.37</c:v>
                </c:pt>
                <c:pt idx="11099">
                  <c:v>22.16</c:v>
                </c:pt>
                <c:pt idx="11100">
                  <c:v>22.11</c:v>
                </c:pt>
                <c:pt idx="11101">
                  <c:v>26.76</c:v>
                </c:pt>
                <c:pt idx="11102">
                  <c:v>42.78</c:v>
                </c:pt>
                <c:pt idx="11103">
                  <c:v>61</c:v>
                </c:pt>
                <c:pt idx="11104">
                  <c:v>183</c:v>
                </c:pt>
                <c:pt idx="11105">
                  <c:v>24</c:v>
                </c:pt>
                <c:pt idx="11106">
                  <c:v>1433.98</c:v>
                </c:pt>
                <c:pt idx="11107">
                  <c:v>14.25</c:v>
                </c:pt>
                <c:pt idx="11108">
                  <c:v>52.64</c:v>
                </c:pt>
                <c:pt idx="11109">
                  <c:v>7.94</c:v>
                </c:pt>
                <c:pt idx="11110">
                  <c:v>53.14</c:v>
                </c:pt>
                <c:pt idx="11111">
                  <c:v>163</c:v>
                </c:pt>
                <c:pt idx="11112">
                  <c:v>61</c:v>
                </c:pt>
                <c:pt idx="11113">
                  <c:v>31.31</c:v>
                </c:pt>
                <c:pt idx="11114">
                  <c:v>24</c:v>
                </c:pt>
                <c:pt idx="11115">
                  <c:v>2320.3000000000002</c:v>
                </c:pt>
                <c:pt idx="11116">
                  <c:v>31.28</c:v>
                </c:pt>
                <c:pt idx="11117">
                  <c:v>80.3</c:v>
                </c:pt>
                <c:pt idx="11118">
                  <c:v>27.93</c:v>
                </c:pt>
                <c:pt idx="11119">
                  <c:v>13.3</c:v>
                </c:pt>
                <c:pt idx="11120">
                  <c:v>51.51</c:v>
                </c:pt>
                <c:pt idx="11121">
                  <c:v>61</c:v>
                </c:pt>
                <c:pt idx="11122">
                  <c:v>7.94</c:v>
                </c:pt>
                <c:pt idx="11123">
                  <c:v>33.6</c:v>
                </c:pt>
                <c:pt idx="11124">
                  <c:v>11.23</c:v>
                </c:pt>
                <c:pt idx="11125">
                  <c:v>19.04</c:v>
                </c:pt>
                <c:pt idx="11126">
                  <c:v>4.43</c:v>
                </c:pt>
                <c:pt idx="11127">
                  <c:v>6.87</c:v>
                </c:pt>
                <c:pt idx="11128">
                  <c:v>12.25</c:v>
                </c:pt>
                <c:pt idx="11129">
                  <c:v>24</c:v>
                </c:pt>
                <c:pt idx="11130">
                  <c:v>1433.98</c:v>
                </c:pt>
                <c:pt idx="11131">
                  <c:v>11.71</c:v>
                </c:pt>
                <c:pt idx="11132">
                  <c:v>19.57</c:v>
                </c:pt>
                <c:pt idx="11133">
                  <c:v>25.58</c:v>
                </c:pt>
                <c:pt idx="11134">
                  <c:v>16.170000000000002</c:v>
                </c:pt>
                <c:pt idx="11135">
                  <c:v>53.26</c:v>
                </c:pt>
                <c:pt idx="11136">
                  <c:v>11.74</c:v>
                </c:pt>
                <c:pt idx="11137">
                  <c:v>12.02</c:v>
                </c:pt>
                <c:pt idx="11138">
                  <c:v>135</c:v>
                </c:pt>
                <c:pt idx="11139">
                  <c:v>788</c:v>
                </c:pt>
                <c:pt idx="11140">
                  <c:v>23.33</c:v>
                </c:pt>
                <c:pt idx="11141">
                  <c:v>11.91</c:v>
                </c:pt>
                <c:pt idx="11142">
                  <c:v>149</c:v>
                </c:pt>
                <c:pt idx="11143">
                  <c:v>19.02</c:v>
                </c:pt>
                <c:pt idx="11144">
                  <c:v>132.08000000000001</c:v>
                </c:pt>
                <c:pt idx="11145">
                  <c:v>27.66</c:v>
                </c:pt>
                <c:pt idx="11146">
                  <c:v>20.92</c:v>
                </c:pt>
                <c:pt idx="11147">
                  <c:v>61</c:v>
                </c:pt>
                <c:pt idx="11148">
                  <c:v>26.77</c:v>
                </c:pt>
                <c:pt idx="11149">
                  <c:v>6.36</c:v>
                </c:pt>
                <c:pt idx="11150">
                  <c:v>19.37</c:v>
                </c:pt>
                <c:pt idx="11151">
                  <c:v>52.18</c:v>
                </c:pt>
                <c:pt idx="11152">
                  <c:v>24</c:v>
                </c:pt>
                <c:pt idx="11153">
                  <c:v>2320.3000000000002</c:v>
                </c:pt>
                <c:pt idx="11154">
                  <c:v>7.85</c:v>
                </c:pt>
                <c:pt idx="11155">
                  <c:v>32.619999999999997</c:v>
                </c:pt>
                <c:pt idx="11156">
                  <c:v>20.010000000000002</c:v>
                </c:pt>
                <c:pt idx="11157">
                  <c:v>10.3</c:v>
                </c:pt>
                <c:pt idx="11158">
                  <c:v>18.3</c:v>
                </c:pt>
                <c:pt idx="11159">
                  <c:v>52.23</c:v>
                </c:pt>
                <c:pt idx="11160">
                  <c:v>37.51</c:v>
                </c:pt>
                <c:pt idx="11161">
                  <c:v>8.93</c:v>
                </c:pt>
                <c:pt idx="11162">
                  <c:v>100.91</c:v>
                </c:pt>
                <c:pt idx="11163">
                  <c:v>7.63</c:v>
                </c:pt>
                <c:pt idx="11164">
                  <c:v>25.93</c:v>
                </c:pt>
                <c:pt idx="11165">
                  <c:v>60.98</c:v>
                </c:pt>
                <c:pt idx="11166">
                  <c:v>23.52</c:v>
                </c:pt>
                <c:pt idx="11167">
                  <c:v>61</c:v>
                </c:pt>
                <c:pt idx="11168">
                  <c:v>24</c:v>
                </c:pt>
                <c:pt idx="11169">
                  <c:v>15.9</c:v>
                </c:pt>
                <c:pt idx="11170">
                  <c:v>1433.98</c:v>
                </c:pt>
                <c:pt idx="11171">
                  <c:v>19.28</c:v>
                </c:pt>
                <c:pt idx="11172">
                  <c:v>183</c:v>
                </c:pt>
                <c:pt idx="11173">
                  <c:v>43.38</c:v>
                </c:pt>
                <c:pt idx="11174">
                  <c:v>61</c:v>
                </c:pt>
                <c:pt idx="11175">
                  <c:v>9.68</c:v>
                </c:pt>
                <c:pt idx="11176">
                  <c:v>11.5</c:v>
                </c:pt>
                <c:pt idx="11177">
                  <c:v>18.75</c:v>
                </c:pt>
                <c:pt idx="11178">
                  <c:v>63.87</c:v>
                </c:pt>
                <c:pt idx="11179">
                  <c:v>4.38</c:v>
                </c:pt>
                <c:pt idx="11180">
                  <c:v>27.39</c:v>
                </c:pt>
                <c:pt idx="11181">
                  <c:v>26</c:v>
                </c:pt>
                <c:pt idx="11182">
                  <c:v>30.99</c:v>
                </c:pt>
                <c:pt idx="11183">
                  <c:v>28.45</c:v>
                </c:pt>
                <c:pt idx="11184">
                  <c:v>21.46</c:v>
                </c:pt>
                <c:pt idx="11185">
                  <c:v>37.15</c:v>
                </c:pt>
                <c:pt idx="11186">
                  <c:v>5.01</c:v>
                </c:pt>
                <c:pt idx="11187">
                  <c:v>7.09</c:v>
                </c:pt>
                <c:pt idx="11188">
                  <c:v>99</c:v>
                </c:pt>
                <c:pt idx="11189">
                  <c:v>26.84</c:v>
                </c:pt>
                <c:pt idx="11190">
                  <c:v>9.51</c:v>
                </c:pt>
                <c:pt idx="11191">
                  <c:v>24.69</c:v>
                </c:pt>
                <c:pt idx="11192">
                  <c:v>26</c:v>
                </c:pt>
                <c:pt idx="11193">
                  <c:v>74.66</c:v>
                </c:pt>
                <c:pt idx="11194">
                  <c:v>161</c:v>
                </c:pt>
                <c:pt idx="11195">
                  <c:v>33.28</c:v>
                </c:pt>
                <c:pt idx="11196">
                  <c:v>144</c:v>
                </c:pt>
                <c:pt idx="11197">
                  <c:v>6.45</c:v>
                </c:pt>
                <c:pt idx="11198">
                  <c:v>14.49</c:v>
                </c:pt>
                <c:pt idx="11199">
                  <c:v>9.18</c:v>
                </c:pt>
                <c:pt idx="11200">
                  <c:v>7.85</c:v>
                </c:pt>
                <c:pt idx="11201">
                  <c:v>15.14</c:v>
                </c:pt>
                <c:pt idx="11202">
                  <c:v>17.72</c:v>
                </c:pt>
                <c:pt idx="11203">
                  <c:v>26</c:v>
                </c:pt>
                <c:pt idx="11204">
                  <c:v>63.51</c:v>
                </c:pt>
                <c:pt idx="11205">
                  <c:v>6.4</c:v>
                </c:pt>
                <c:pt idx="11206">
                  <c:v>26.06</c:v>
                </c:pt>
                <c:pt idx="11207">
                  <c:v>20.03</c:v>
                </c:pt>
                <c:pt idx="11208">
                  <c:v>16.100000000000001</c:v>
                </c:pt>
                <c:pt idx="11209">
                  <c:v>8.81</c:v>
                </c:pt>
                <c:pt idx="11210">
                  <c:v>27.63</c:v>
                </c:pt>
                <c:pt idx="11211">
                  <c:v>6.43</c:v>
                </c:pt>
                <c:pt idx="11212">
                  <c:v>25.24</c:v>
                </c:pt>
                <c:pt idx="11213">
                  <c:v>26</c:v>
                </c:pt>
                <c:pt idx="11214">
                  <c:v>16.22</c:v>
                </c:pt>
                <c:pt idx="11215">
                  <c:v>144.16</c:v>
                </c:pt>
                <c:pt idx="11216">
                  <c:v>12.25</c:v>
                </c:pt>
                <c:pt idx="11217">
                  <c:v>9.84</c:v>
                </c:pt>
                <c:pt idx="11218">
                  <c:v>14.85</c:v>
                </c:pt>
                <c:pt idx="11219">
                  <c:v>17.89</c:v>
                </c:pt>
                <c:pt idx="11220">
                  <c:v>28.16</c:v>
                </c:pt>
                <c:pt idx="11221">
                  <c:v>8.81</c:v>
                </c:pt>
                <c:pt idx="11222">
                  <c:v>14.42</c:v>
                </c:pt>
                <c:pt idx="11223">
                  <c:v>20.34</c:v>
                </c:pt>
                <c:pt idx="11224">
                  <c:v>10.78</c:v>
                </c:pt>
                <c:pt idx="11225">
                  <c:v>34.159999999999997</c:v>
                </c:pt>
                <c:pt idx="11226">
                  <c:v>21.13</c:v>
                </c:pt>
                <c:pt idx="11227">
                  <c:v>11.66</c:v>
                </c:pt>
                <c:pt idx="11228">
                  <c:v>21.63</c:v>
                </c:pt>
                <c:pt idx="11229">
                  <c:v>14.06</c:v>
                </c:pt>
                <c:pt idx="11230">
                  <c:v>11.48</c:v>
                </c:pt>
                <c:pt idx="11231">
                  <c:v>60.99</c:v>
                </c:pt>
                <c:pt idx="11232">
                  <c:v>5.8</c:v>
                </c:pt>
                <c:pt idx="11233">
                  <c:v>28.94</c:v>
                </c:pt>
                <c:pt idx="11234">
                  <c:v>28.77</c:v>
                </c:pt>
                <c:pt idx="11235">
                  <c:v>17.96</c:v>
                </c:pt>
                <c:pt idx="11236">
                  <c:v>26</c:v>
                </c:pt>
                <c:pt idx="11237">
                  <c:v>7.9</c:v>
                </c:pt>
                <c:pt idx="11238">
                  <c:v>23.1</c:v>
                </c:pt>
                <c:pt idx="11239">
                  <c:v>82.19</c:v>
                </c:pt>
                <c:pt idx="11240">
                  <c:v>9.49</c:v>
                </c:pt>
                <c:pt idx="11241">
                  <c:v>22.35</c:v>
                </c:pt>
                <c:pt idx="11242">
                  <c:v>13.69</c:v>
                </c:pt>
                <c:pt idx="11243">
                  <c:v>6.44</c:v>
                </c:pt>
                <c:pt idx="11244">
                  <c:v>6.83</c:v>
                </c:pt>
                <c:pt idx="11245">
                  <c:v>15.39</c:v>
                </c:pt>
                <c:pt idx="11246">
                  <c:v>21.01</c:v>
                </c:pt>
                <c:pt idx="11247">
                  <c:v>24.54</c:v>
                </c:pt>
                <c:pt idx="11248">
                  <c:v>15.78</c:v>
                </c:pt>
                <c:pt idx="11249">
                  <c:v>11.86</c:v>
                </c:pt>
                <c:pt idx="11250">
                  <c:v>6.5</c:v>
                </c:pt>
                <c:pt idx="11251">
                  <c:v>5.6</c:v>
                </c:pt>
                <c:pt idx="11252">
                  <c:v>23.54</c:v>
                </c:pt>
                <c:pt idx="11253">
                  <c:v>26</c:v>
                </c:pt>
                <c:pt idx="11254">
                  <c:v>20.85</c:v>
                </c:pt>
                <c:pt idx="11255">
                  <c:v>12.33</c:v>
                </c:pt>
                <c:pt idx="11256">
                  <c:v>6107.23</c:v>
                </c:pt>
                <c:pt idx="11257">
                  <c:v>11.85</c:v>
                </c:pt>
                <c:pt idx="11258">
                  <c:v>7.31</c:v>
                </c:pt>
                <c:pt idx="11259">
                  <c:v>14.65</c:v>
                </c:pt>
                <c:pt idx="11260">
                  <c:v>14.04</c:v>
                </c:pt>
                <c:pt idx="11261">
                  <c:v>6.5</c:v>
                </c:pt>
                <c:pt idx="11262">
                  <c:v>21.14</c:v>
                </c:pt>
                <c:pt idx="11263">
                  <c:v>15.11</c:v>
                </c:pt>
                <c:pt idx="11264">
                  <c:v>16.59</c:v>
                </c:pt>
                <c:pt idx="11265">
                  <c:v>7.35</c:v>
                </c:pt>
                <c:pt idx="11266">
                  <c:v>65.17</c:v>
                </c:pt>
                <c:pt idx="11267">
                  <c:v>28.01</c:v>
                </c:pt>
                <c:pt idx="11268">
                  <c:v>27.96</c:v>
                </c:pt>
                <c:pt idx="11269">
                  <c:v>50.68</c:v>
                </c:pt>
                <c:pt idx="11270">
                  <c:v>50.1</c:v>
                </c:pt>
                <c:pt idx="11271">
                  <c:v>7.52</c:v>
                </c:pt>
                <c:pt idx="11272">
                  <c:v>26</c:v>
                </c:pt>
                <c:pt idx="11273">
                  <c:v>8.66</c:v>
                </c:pt>
                <c:pt idx="11274">
                  <c:v>6.09</c:v>
                </c:pt>
                <c:pt idx="11275">
                  <c:v>7.88</c:v>
                </c:pt>
                <c:pt idx="11276">
                  <c:v>23.21</c:v>
                </c:pt>
                <c:pt idx="11277">
                  <c:v>99</c:v>
                </c:pt>
                <c:pt idx="11278">
                  <c:v>26.01</c:v>
                </c:pt>
                <c:pt idx="11279">
                  <c:v>12.04</c:v>
                </c:pt>
                <c:pt idx="11280">
                  <c:v>9.77</c:v>
                </c:pt>
                <c:pt idx="11281">
                  <c:v>9.7100000000000009</c:v>
                </c:pt>
                <c:pt idx="11282">
                  <c:v>26</c:v>
                </c:pt>
                <c:pt idx="11283">
                  <c:v>161</c:v>
                </c:pt>
                <c:pt idx="11284">
                  <c:v>8.69</c:v>
                </c:pt>
                <c:pt idx="11285">
                  <c:v>16.399999999999999</c:v>
                </c:pt>
                <c:pt idx="11286">
                  <c:v>144</c:v>
                </c:pt>
                <c:pt idx="11287">
                  <c:v>39.75</c:v>
                </c:pt>
                <c:pt idx="11288">
                  <c:v>22.81</c:v>
                </c:pt>
                <c:pt idx="11289">
                  <c:v>10.52</c:v>
                </c:pt>
                <c:pt idx="11290">
                  <c:v>37.869999999999997</c:v>
                </c:pt>
                <c:pt idx="11291">
                  <c:v>26</c:v>
                </c:pt>
                <c:pt idx="11292">
                  <c:v>13.89</c:v>
                </c:pt>
                <c:pt idx="11293">
                  <c:v>26.54</c:v>
                </c:pt>
                <c:pt idx="11294">
                  <c:v>22.85</c:v>
                </c:pt>
                <c:pt idx="11295">
                  <c:v>15.33</c:v>
                </c:pt>
                <c:pt idx="11296">
                  <c:v>14.85</c:v>
                </c:pt>
                <c:pt idx="11297">
                  <c:v>17.55</c:v>
                </c:pt>
                <c:pt idx="11298">
                  <c:v>9.49</c:v>
                </c:pt>
                <c:pt idx="11299">
                  <c:v>14.01</c:v>
                </c:pt>
                <c:pt idx="11300">
                  <c:v>19.12</c:v>
                </c:pt>
                <c:pt idx="11301">
                  <c:v>10.210000000000001</c:v>
                </c:pt>
                <c:pt idx="11302">
                  <c:v>86.19</c:v>
                </c:pt>
                <c:pt idx="11303">
                  <c:v>11.77</c:v>
                </c:pt>
                <c:pt idx="11304">
                  <c:v>32.119999999999997</c:v>
                </c:pt>
                <c:pt idx="11305">
                  <c:v>26</c:v>
                </c:pt>
                <c:pt idx="11306">
                  <c:v>15.94</c:v>
                </c:pt>
                <c:pt idx="11307">
                  <c:v>13.91</c:v>
                </c:pt>
                <c:pt idx="11308">
                  <c:v>21.57</c:v>
                </c:pt>
                <c:pt idx="11309">
                  <c:v>29.05</c:v>
                </c:pt>
                <c:pt idx="11310">
                  <c:v>6107.23</c:v>
                </c:pt>
                <c:pt idx="11311">
                  <c:v>15.32</c:v>
                </c:pt>
                <c:pt idx="11312">
                  <c:v>11.37</c:v>
                </c:pt>
                <c:pt idx="11313">
                  <c:v>36.06</c:v>
                </c:pt>
                <c:pt idx="11314">
                  <c:v>7.49</c:v>
                </c:pt>
                <c:pt idx="11315">
                  <c:v>10.3</c:v>
                </c:pt>
                <c:pt idx="11316">
                  <c:v>19.27</c:v>
                </c:pt>
                <c:pt idx="11317">
                  <c:v>8.01</c:v>
                </c:pt>
                <c:pt idx="11318">
                  <c:v>48.88</c:v>
                </c:pt>
                <c:pt idx="11319">
                  <c:v>10.33</c:v>
                </c:pt>
                <c:pt idx="11320">
                  <c:v>9.7899999999999991</c:v>
                </c:pt>
                <c:pt idx="11321">
                  <c:v>19.309999999999999</c:v>
                </c:pt>
                <c:pt idx="11322">
                  <c:v>26</c:v>
                </c:pt>
                <c:pt idx="11323">
                  <c:v>16.079999999999998</c:v>
                </c:pt>
                <c:pt idx="11324">
                  <c:v>8.52</c:v>
                </c:pt>
                <c:pt idx="11325">
                  <c:v>34.31</c:v>
                </c:pt>
                <c:pt idx="11326">
                  <c:v>26.59</c:v>
                </c:pt>
                <c:pt idx="11327">
                  <c:v>36</c:v>
                </c:pt>
                <c:pt idx="11328">
                  <c:v>35</c:v>
                </c:pt>
                <c:pt idx="11329">
                  <c:v>93.79</c:v>
                </c:pt>
                <c:pt idx="11330">
                  <c:v>1880.95</c:v>
                </c:pt>
                <c:pt idx="11331">
                  <c:v>16.739999999999998</c:v>
                </c:pt>
                <c:pt idx="11332">
                  <c:v>71</c:v>
                </c:pt>
                <c:pt idx="11333">
                  <c:v>123</c:v>
                </c:pt>
                <c:pt idx="11334">
                  <c:v>33.31</c:v>
                </c:pt>
                <c:pt idx="11335">
                  <c:v>68.31</c:v>
                </c:pt>
                <c:pt idx="11336">
                  <c:v>28.71</c:v>
                </c:pt>
                <c:pt idx="11337">
                  <c:v>185</c:v>
                </c:pt>
                <c:pt idx="11338">
                  <c:v>42</c:v>
                </c:pt>
                <c:pt idx="11339">
                  <c:v>17.440000000000001</c:v>
                </c:pt>
                <c:pt idx="11340">
                  <c:v>134</c:v>
                </c:pt>
                <c:pt idx="11341">
                  <c:v>10.68</c:v>
                </c:pt>
                <c:pt idx="11342">
                  <c:v>21.85</c:v>
                </c:pt>
                <c:pt idx="11343">
                  <c:v>996.24</c:v>
                </c:pt>
                <c:pt idx="11344">
                  <c:v>29</c:v>
                </c:pt>
                <c:pt idx="11345">
                  <c:v>36</c:v>
                </c:pt>
                <c:pt idx="11346">
                  <c:v>35</c:v>
                </c:pt>
                <c:pt idx="11347">
                  <c:v>18.309999999999999</c:v>
                </c:pt>
                <c:pt idx="11348">
                  <c:v>10.91</c:v>
                </c:pt>
                <c:pt idx="11349">
                  <c:v>28.31</c:v>
                </c:pt>
                <c:pt idx="11350">
                  <c:v>23.13</c:v>
                </c:pt>
                <c:pt idx="11351">
                  <c:v>1880.95</c:v>
                </c:pt>
                <c:pt idx="11352">
                  <c:v>74</c:v>
                </c:pt>
                <c:pt idx="11353">
                  <c:v>15.45</c:v>
                </c:pt>
                <c:pt idx="11354">
                  <c:v>127</c:v>
                </c:pt>
                <c:pt idx="11355">
                  <c:v>42</c:v>
                </c:pt>
                <c:pt idx="11356">
                  <c:v>996.24</c:v>
                </c:pt>
                <c:pt idx="11357">
                  <c:v>29</c:v>
                </c:pt>
                <c:pt idx="11358">
                  <c:v>36</c:v>
                </c:pt>
                <c:pt idx="11359">
                  <c:v>35</c:v>
                </c:pt>
                <c:pt idx="11360">
                  <c:v>1880.95</c:v>
                </c:pt>
                <c:pt idx="11361">
                  <c:v>80</c:v>
                </c:pt>
                <c:pt idx="11362">
                  <c:v>113</c:v>
                </c:pt>
                <c:pt idx="11363">
                  <c:v>42</c:v>
                </c:pt>
                <c:pt idx="11364">
                  <c:v>996.24</c:v>
                </c:pt>
                <c:pt idx="11365">
                  <c:v>29</c:v>
                </c:pt>
                <c:pt idx="11366">
                  <c:v>36</c:v>
                </c:pt>
                <c:pt idx="11367">
                  <c:v>35</c:v>
                </c:pt>
                <c:pt idx="11368">
                  <c:v>1880.95</c:v>
                </c:pt>
                <c:pt idx="11369">
                  <c:v>12.34</c:v>
                </c:pt>
                <c:pt idx="11370">
                  <c:v>496.76</c:v>
                </c:pt>
                <c:pt idx="11371">
                  <c:v>150</c:v>
                </c:pt>
                <c:pt idx="11372">
                  <c:v>12.22</c:v>
                </c:pt>
                <c:pt idx="11373">
                  <c:v>14.21</c:v>
                </c:pt>
                <c:pt idx="11374">
                  <c:v>42</c:v>
                </c:pt>
                <c:pt idx="11375">
                  <c:v>28.15</c:v>
                </c:pt>
                <c:pt idx="11376">
                  <c:v>13.6</c:v>
                </c:pt>
                <c:pt idx="11377">
                  <c:v>996.24</c:v>
                </c:pt>
                <c:pt idx="11378">
                  <c:v>12.38</c:v>
                </c:pt>
                <c:pt idx="11379">
                  <c:v>28.63</c:v>
                </c:pt>
                <c:pt idx="11380">
                  <c:v>43.47</c:v>
                </c:pt>
                <c:pt idx="11381">
                  <c:v>29</c:v>
                </c:pt>
                <c:pt idx="11382">
                  <c:v>36</c:v>
                </c:pt>
                <c:pt idx="11383">
                  <c:v>35</c:v>
                </c:pt>
                <c:pt idx="11384">
                  <c:v>10.93</c:v>
                </c:pt>
                <c:pt idx="11385">
                  <c:v>130.55000000000001</c:v>
                </c:pt>
                <c:pt idx="11386">
                  <c:v>1880.95</c:v>
                </c:pt>
                <c:pt idx="11387">
                  <c:v>98.93</c:v>
                </c:pt>
                <c:pt idx="11388">
                  <c:v>38.46</c:v>
                </c:pt>
                <c:pt idx="11389">
                  <c:v>43.18</c:v>
                </c:pt>
                <c:pt idx="11390">
                  <c:v>8.89</c:v>
                </c:pt>
                <c:pt idx="11391">
                  <c:v>14.13</c:v>
                </c:pt>
                <c:pt idx="11392">
                  <c:v>22.46</c:v>
                </c:pt>
                <c:pt idx="11393">
                  <c:v>24.6</c:v>
                </c:pt>
                <c:pt idx="11394">
                  <c:v>42</c:v>
                </c:pt>
                <c:pt idx="11395">
                  <c:v>34.78</c:v>
                </c:pt>
                <c:pt idx="11396">
                  <c:v>13.93</c:v>
                </c:pt>
                <c:pt idx="11397">
                  <c:v>16.59</c:v>
                </c:pt>
                <c:pt idx="11398">
                  <c:v>29.5</c:v>
                </c:pt>
                <c:pt idx="11399">
                  <c:v>996.24</c:v>
                </c:pt>
                <c:pt idx="11400">
                  <c:v>29</c:v>
                </c:pt>
                <c:pt idx="11401">
                  <c:v>71</c:v>
                </c:pt>
                <c:pt idx="11402">
                  <c:v>36</c:v>
                </c:pt>
                <c:pt idx="11403">
                  <c:v>123</c:v>
                </c:pt>
                <c:pt idx="11404">
                  <c:v>35</c:v>
                </c:pt>
                <c:pt idx="11405">
                  <c:v>185</c:v>
                </c:pt>
                <c:pt idx="11406">
                  <c:v>134</c:v>
                </c:pt>
                <c:pt idx="11407">
                  <c:v>1880.95</c:v>
                </c:pt>
                <c:pt idx="11408">
                  <c:v>32.44</c:v>
                </c:pt>
                <c:pt idx="11409">
                  <c:v>34.049999999999997</c:v>
                </c:pt>
                <c:pt idx="11410">
                  <c:v>31.09</c:v>
                </c:pt>
                <c:pt idx="11411">
                  <c:v>150.08000000000001</c:v>
                </c:pt>
                <c:pt idx="11412">
                  <c:v>13.91</c:v>
                </c:pt>
                <c:pt idx="11413">
                  <c:v>27.38</c:v>
                </c:pt>
                <c:pt idx="11414">
                  <c:v>30.43</c:v>
                </c:pt>
                <c:pt idx="11415">
                  <c:v>24.32</c:v>
                </c:pt>
                <c:pt idx="11416">
                  <c:v>19.79</c:v>
                </c:pt>
                <c:pt idx="11417">
                  <c:v>63.53</c:v>
                </c:pt>
                <c:pt idx="11418">
                  <c:v>41.74</c:v>
                </c:pt>
                <c:pt idx="11419">
                  <c:v>113.27</c:v>
                </c:pt>
                <c:pt idx="11420">
                  <c:v>42</c:v>
                </c:pt>
                <c:pt idx="11421">
                  <c:v>74</c:v>
                </c:pt>
                <c:pt idx="11422">
                  <c:v>127</c:v>
                </c:pt>
                <c:pt idx="11423">
                  <c:v>996.24</c:v>
                </c:pt>
                <c:pt idx="11424">
                  <c:v>29</c:v>
                </c:pt>
                <c:pt idx="11425">
                  <c:v>36</c:v>
                </c:pt>
                <c:pt idx="11426">
                  <c:v>35</c:v>
                </c:pt>
                <c:pt idx="11427">
                  <c:v>50.86</c:v>
                </c:pt>
                <c:pt idx="11428">
                  <c:v>30.51</c:v>
                </c:pt>
                <c:pt idx="11429">
                  <c:v>35.799999999999997</c:v>
                </c:pt>
                <c:pt idx="11430">
                  <c:v>24.82</c:v>
                </c:pt>
                <c:pt idx="11431">
                  <c:v>1880.95</c:v>
                </c:pt>
                <c:pt idx="11432">
                  <c:v>79.19</c:v>
                </c:pt>
                <c:pt idx="11433">
                  <c:v>10.130000000000001</c:v>
                </c:pt>
                <c:pt idx="11434">
                  <c:v>21.54</c:v>
                </c:pt>
                <c:pt idx="11435">
                  <c:v>122</c:v>
                </c:pt>
                <c:pt idx="11436">
                  <c:v>42</c:v>
                </c:pt>
                <c:pt idx="11437">
                  <c:v>996.24</c:v>
                </c:pt>
                <c:pt idx="11438">
                  <c:v>39.28</c:v>
                </c:pt>
                <c:pt idx="11439">
                  <c:v>29</c:v>
                </c:pt>
                <c:pt idx="11440">
                  <c:v>7.06</c:v>
                </c:pt>
                <c:pt idx="11441">
                  <c:v>58.51</c:v>
                </c:pt>
                <c:pt idx="11442">
                  <c:v>64.67</c:v>
                </c:pt>
                <c:pt idx="11443">
                  <c:v>36</c:v>
                </c:pt>
                <c:pt idx="11444">
                  <c:v>80</c:v>
                </c:pt>
                <c:pt idx="11445">
                  <c:v>23.45</c:v>
                </c:pt>
                <c:pt idx="11446">
                  <c:v>35</c:v>
                </c:pt>
                <c:pt idx="11447">
                  <c:v>113</c:v>
                </c:pt>
                <c:pt idx="11448">
                  <c:v>126.46</c:v>
                </c:pt>
                <c:pt idx="11449">
                  <c:v>30.41</c:v>
                </c:pt>
                <c:pt idx="11450">
                  <c:v>40.15</c:v>
                </c:pt>
                <c:pt idx="11451">
                  <c:v>47.59</c:v>
                </c:pt>
                <c:pt idx="11452">
                  <c:v>12.6</c:v>
                </c:pt>
                <c:pt idx="11453">
                  <c:v>29.79</c:v>
                </c:pt>
                <c:pt idx="11454">
                  <c:v>1880.95</c:v>
                </c:pt>
                <c:pt idx="11455">
                  <c:v>93.62</c:v>
                </c:pt>
                <c:pt idx="11456">
                  <c:v>28.13</c:v>
                </c:pt>
                <c:pt idx="11457">
                  <c:v>34.229999999999997</c:v>
                </c:pt>
                <c:pt idx="11458">
                  <c:v>49.4</c:v>
                </c:pt>
                <c:pt idx="11459">
                  <c:v>42.92</c:v>
                </c:pt>
                <c:pt idx="11460">
                  <c:v>734.1</c:v>
                </c:pt>
                <c:pt idx="11461">
                  <c:v>28.73</c:v>
                </c:pt>
                <c:pt idx="11462">
                  <c:v>8.48</c:v>
                </c:pt>
                <c:pt idx="11463">
                  <c:v>42</c:v>
                </c:pt>
                <c:pt idx="11464">
                  <c:v>996.24</c:v>
                </c:pt>
                <c:pt idx="11465">
                  <c:v>29</c:v>
                </c:pt>
                <c:pt idx="11466">
                  <c:v>36</c:v>
                </c:pt>
                <c:pt idx="11467">
                  <c:v>150</c:v>
                </c:pt>
                <c:pt idx="11468">
                  <c:v>35</c:v>
                </c:pt>
                <c:pt idx="11469">
                  <c:v>1880.95</c:v>
                </c:pt>
                <c:pt idx="11470">
                  <c:v>16.25</c:v>
                </c:pt>
                <c:pt idx="11471">
                  <c:v>19.97</c:v>
                </c:pt>
                <c:pt idx="11472">
                  <c:v>42</c:v>
                </c:pt>
                <c:pt idx="11473">
                  <c:v>996.24</c:v>
                </c:pt>
                <c:pt idx="11474">
                  <c:v>29</c:v>
                </c:pt>
                <c:pt idx="11475">
                  <c:v>36</c:v>
                </c:pt>
                <c:pt idx="11476">
                  <c:v>35</c:v>
                </c:pt>
                <c:pt idx="11477">
                  <c:v>73.31</c:v>
                </c:pt>
                <c:pt idx="11478">
                  <c:v>71</c:v>
                </c:pt>
                <c:pt idx="11479">
                  <c:v>123</c:v>
                </c:pt>
                <c:pt idx="11480">
                  <c:v>1880.95</c:v>
                </c:pt>
                <c:pt idx="11481">
                  <c:v>185</c:v>
                </c:pt>
                <c:pt idx="11482">
                  <c:v>20.25</c:v>
                </c:pt>
                <c:pt idx="11483">
                  <c:v>19.309999999999999</c:v>
                </c:pt>
                <c:pt idx="11484">
                  <c:v>29.7</c:v>
                </c:pt>
                <c:pt idx="11485">
                  <c:v>134</c:v>
                </c:pt>
                <c:pt idx="11486">
                  <c:v>34.950000000000003</c:v>
                </c:pt>
                <c:pt idx="11487">
                  <c:v>121.59</c:v>
                </c:pt>
                <c:pt idx="11488">
                  <c:v>42</c:v>
                </c:pt>
                <c:pt idx="11489">
                  <c:v>996.24</c:v>
                </c:pt>
                <c:pt idx="11490">
                  <c:v>29</c:v>
                </c:pt>
                <c:pt idx="11491">
                  <c:v>36</c:v>
                </c:pt>
                <c:pt idx="11492">
                  <c:v>74</c:v>
                </c:pt>
                <c:pt idx="11493">
                  <c:v>35</c:v>
                </c:pt>
                <c:pt idx="11494">
                  <c:v>127</c:v>
                </c:pt>
                <c:pt idx="11495">
                  <c:v>1880.95</c:v>
                </c:pt>
                <c:pt idx="11496">
                  <c:v>6.37</c:v>
                </c:pt>
                <c:pt idx="11497">
                  <c:v>1981</c:v>
                </c:pt>
                <c:pt idx="11498">
                  <c:v>9.17</c:v>
                </c:pt>
                <c:pt idx="11499">
                  <c:v>17.170000000000002</c:v>
                </c:pt>
                <c:pt idx="11500">
                  <c:v>39</c:v>
                </c:pt>
                <c:pt idx="11501">
                  <c:v>14.58</c:v>
                </c:pt>
                <c:pt idx="11502">
                  <c:v>22.96</c:v>
                </c:pt>
                <c:pt idx="11503">
                  <c:v>21</c:v>
                </c:pt>
                <c:pt idx="11504">
                  <c:v>10.38</c:v>
                </c:pt>
                <c:pt idx="11505">
                  <c:v>42</c:v>
                </c:pt>
                <c:pt idx="11506">
                  <c:v>1627</c:v>
                </c:pt>
                <c:pt idx="11507">
                  <c:v>24.08</c:v>
                </c:pt>
                <c:pt idx="11508">
                  <c:v>996.24</c:v>
                </c:pt>
                <c:pt idx="11509">
                  <c:v>122</c:v>
                </c:pt>
                <c:pt idx="11510">
                  <c:v>29</c:v>
                </c:pt>
                <c:pt idx="11511">
                  <c:v>21.49</c:v>
                </c:pt>
                <c:pt idx="11512">
                  <c:v>36</c:v>
                </c:pt>
                <c:pt idx="11513">
                  <c:v>174.63</c:v>
                </c:pt>
                <c:pt idx="11514">
                  <c:v>35</c:v>
                </c:pt>
                <c:pt idx="11515">
                  <c:v>16.5</c:v>
                </c:pt>
                <c:pt idx="11516">
                  <c:v>19.66</c:v>
                </c:pt>
                <c:pt idx="11517">
                  <c:v>1178.8900000000001</c:v>
                </c:pt>
                <c:pt idx="11518">
                  <c:v>1880.95</c:v>
                </c:pt>
                <c:pt idx="11519">
                  <c:v>55.04</c:v>
                </c:pt>
                <c:pt idx="11520">
                  <c:v>80</c:v>
                </c:pt>
                <c:pt idx="11521">
                  <c:v>26.88</c:v>
                </c:pt>
                <c:pt idx="11522">
                  <c:v>113</c:v>
                </c:pt>
                <c:pt idx="11523">
                  <c:v>37.5</c:v>
                </c:pt>
                <c:pt idx="11524">
                  <c:v>16.170000000000002</c:v>
                </c:pt>
                <c:pt idx="11525">
                  <c:v>5.55</c:v>
                </c:pt>
                <c:pt idx="11526">
                  <c:v>18.46</c:v>
                </c:pt>
                <c:pt idx="11527">
                  <c:v>16.7</c:v>
                </c:pt>
                <c:pt idx="11528">
                  <c:v>19.75</c:v>
                </c:pt>
                <c:pt idx="11529">
                  <c:v>48.08</c:v>
                </c:pt>
                <c:pt idx="11530">
                  <c:v>42</c:v>
                </c:pt>
                <c:pt idx="11531">
                  <c:v>66.930000000000007</c:v>
                </c:pt>
                <c:pt idx="11532">
                  <c:v>26.25</c:v>
                </c:pt>
                <c:pt idx="11533">
                  <c:v>996.24</c:v>
                </c:pt>
                <c:pt idx="11534">
                  <c:v>29</c:v>
                </c:pt>
                <c:pt idx="11535">
                  <c:v>28.26</c:v>
                </c:pt>
                <c:pt idx="11536">
                  <c:v>36</c:v>
                </c:pt>
                <c:pt idx="11537">
                  <c:v>56.53</c:v>
                </c:pt>
                <c:pt idx="11538">
                  <c:v>54.89</c:v>
                </c:pt>
                <c:pt idx="11539">
                  <c:v>35</c:v>
                </c:pt>
                <c:pt idx="11540">
                  <c:v>28.68</c:v>
                </c:pt>
                <c:pt idx="11541">
                  <c:v>6.76</c:v>
                </c:pt>
                <c:pt idx="11542">
                  <c:v>20.6</c:v>
                </c:pt>
                <c:pt idx="11543">
                  <c:v>12.76</c:v>
                </c:pt>
                <c:pt idx="11544">
                  <c:v>23.29</c:v>
                </c:pt>
                <c:pt idx="11545">
                  <c:v>150</c:v>
                </c:pt>
                <c:pt idx="11546">
                  <c:v>1880.95</c:v>
                </c:pt>
                <c:pt idx="11547">
                  <c:v>24.04</c:v>
                </c:pt>
                <c:pt idx="11548">
                  <c:v>17.66</c:v>
                </c:pt>
                <c:pt idx="11549">
                  <c:v>24.44</c:v>
                </c:pt>
                <c:pt idx="11550">
                  <c:v>43.96</c:v>
                </c:pt>
                <c:pt idx="11551">
                  <c:v>55.95</c:v>
                </c:pt>
                <c:pt idx="11552">
                  <c:v>29.06</c:v>
                </c:pt>
                <c:pt idx="11553">
                  <c:v>8.49</c:v>
                </c:pt>
                <c:pt idx="11554">
                  <c:v>54.73</c:v>
                </c:pt>
                <c:pt idx="11555">
                  <c:v>20.71</c:v>
                </c:pt>
                <c:pt idx="11556">
                  <c:v>48.38</c:v>
                </c:pt>
                <c:pt idx="11557">
                  <c:v>58.99</c:v>
                </c:pt>
                <c:pt idx="11558">
                  <c:v>42</c:v>
                </c:pt>
                <c:pt idx="11559">
                  <c:v>996.24</c:v>
                </c:pt>
                <c:pt idx="11560">
                  <c:v>29</c:v>
                </c:pt>
                <c:pt idx="11561">
                  <c:v>36</c:v>
                </c:pt>
                <c:pt idx="11562">
                  <c:v>35</c:v>
                </c:pt>
                <c:pt idx="11563">
                  <c:v>234.9</c:v>
                </c:pt>
                <c:pt idx="11564">
                  <c:v>70.510000000000005</c:v>
                </c:pt>
                <c:pt idx="11565">
                  <c:v>22.36</c:v>
                </c:pt>
                <c:pt idx="11566">
                  <c:v>19.04</c:v>
                </c:pt>
                <c:pt idx="11567">
                  <c:v>7.49</c:v>
                </c:pt>
                <c:pt idx="11568">
                  <c:v>67.89</c:v>
                </c:pt>
                <c:pt idx="11569">
                  <c:v>14.62</c:v>
                </c:pt>
                <c:pt idx="11570">
                  <c:v>982.71</c:v>
                </c:pt>
                <c:pt idx="11571">
                  <c:v>31.39</c:v>
                </c:pt>
                <c:pt idx="11572">
                  <c:v>42</c:v>
                </c:pt>
                <c:pt idx="11573">
                  <c:v>9.31</c:v>
                </c:pt>
                <c:pt idx="11574">
                  <c:v>32.78</c:v>
                </c:pt>
                <c:pt idx="11575">
                  <c:v>7.74</c:v>
                </c:pt>
                <c:pt idx="11576">
                  <c:v>22.87</c:v>
                </c:pt>
                <c:pt idx="11577">
                  <c:v>982.71</c:v>
                </c:pt>
                <c:pt idx="11578">
                  <c:v>6.41</c:v>
                </c:pt>
                <c:pt idx="11579">
                  <c:v>32.32</c:v>
                </c:pt>
                <c:pt idx="11580">
                  <c:v>16.079999999999998</c:v>
                </c:pt>
                <c:pt idx="11581">
                  <c:v>13.83</c:v>
                </c:pt>
                <c:pt idx="11582">
                  <c:v>73</c:v>
                </c:pt>
                <c:pt idx="11583">
                  <c:v>94</c:v>
                </c:pt>
                <c:pt idx="11584">
                  <c:v>18.78</c:v>
                </c:pt>
                <c:pt idx="11585">
                  <c:v>13.2</c:v>
                </c:pt>
                <c:pt idx="11586">
                  <c:v>42</c:v>
                </c:pt>
                <c:pt idx="11587">
                  <c:v>982.71</c:v>
                </c:pt>
                <c:pt idx="11588">
                  <c:v>99</c:v>
                </c:pt>
                <c:pt idx="11589">
                  <c:v>17.63</c:v>
                </c:pt>
                <c:pt idx="11590">
                  <c:v>42</c:v>
                </c:pt>
                <c:pt idx="11591">
                  <c:v>165</c:v>
                </c:pt>
                <c:pt idx="11592">
                  <c:v>982.71</c:v>
                </c:pt>
                <c:pt idx="11593">
                  <c:v>19.03</c:v>
                </c:pt>
                <c:pt idx="11594">
                  <c:v>19.8</c:v>
                </c:pt>
                <c:pt idx="11595">
                  <c:v>5.65</c:v>
                </c:pt>
                <c:pt idx="11596">
                  <c:v>47.4</c:v>
                </c:pt>
                <c:pt idx="11597">
                  <c:v>20.149999999999999</c:v>
                </c:pt>
                <c:pt idx="11598">
                  <c:v>10.67</c:v>
                </c:pt>
                <c:pt idx="11599">
                  <c:v>85.84</c:v>
                </c:pt>
                <c:pt idx="11600">
                  <c:v>23.98</c:v>
                </c:pt>
                <c:pt idx="11601">
                  <c:v>13.69</c:v>
                </c:pt>
                <c:pt idx="11602">
                  <c:v>7.05</c:v>
                </c:pt>
                <c:pt idx="11603">
                  <c:v>9.3800000000000008</c:v>
                </c:pt>
                <c:pt idx="11604">
                  <c:v>42</c:v>
                </c:pt>
                <c:pt idx="11605">
                  <c:v>33.85</c:v>
                </c:pt>
                <c:pt idx="11606">
                  <c:v>18.41</c:v>
                </c:pt>
                <c:pt idx="11607">
                  <c:v>11.35</c:v>
                </c:pt>
                <c:pt idx="11608">
                  <c:v>982.71</c:v>
                </c:pt>
                <c:pt idx="11609">
                  <c:v>15.51</c:v>
                </c:pt>
                <c:pt idx="11610">
                  <c:v>15.97</c:v>
                </c:pt>
                <c:pt idx="11611">
                  <c:v>19.989999999999998</c:v>
                </c:pt>
                <c:pt idx="11612">
                  <c:v>42</c:v>
                </c:pt>
                <c:pt idx="11613">
                  <c:v>8.57</c:v>
                </c:pt>
                <c:pt idx="11614">
                  <c:v>16.11</c:v>
                </c:pt>
                <c:pt idx="11615">
                  <c:v>982.71</c:v>
                </c:pt>
                <c:pt idx="11616">
                  <c:v>26.11</c:v>
                </c:pt>
                <c:pt idx="11617">
                  <c:v>36.93</c:v>
                </c:pt>
                <c:pt idx="11618">
                  <c:v>5.41</c:v>
                </c:pt>
                <c:pt idx="11619">
                  <c:v>27.46</c:v>
                </c:pt>
                <c:pt idx="11620">
                  <c:v>7.92</c:v>
                </c:pt>
                <c:pt idx="11621">
                  <c:v>73.709999999999994</c:v>
                </c:pt>
                <c:pt idx="11622">
                  <c:v>42</c:v>
                </c:pt>
                <c:pt idx="11623">
                  <c:v>73</c:v>
                </c:pt>
                <c:pt idx="11624">
                  <c:v>94</c:v>
                </c:pt>
                <c:pt idx="11625">
                  <c:v>982.71</c:v>
                </c:pt>
                <c:pt idx="11626">
                  <c:v>5.36</c:v>
                </c:pt>
                <c:pt idx="11627">
                  <c:v>4.79</c:v>
                </c:pt>
                <c:pt idx="11628">
                  <c:v>18.23</c:v>
                </c:pt>
                <c:pt idx="11629">
                  <c:v>4.68</c:v>
                </c:pt>
                <c:pt idx="11630">
                  <c:v>99</c:v>
                </c:pt>
                <c:pt idx="11631">
                  <c:v>16.41</c:v>
                </c:pt>
                <c:pt idx="11632">
                  <c:v>9.27</c:v>
                </c:pt>
                <c:pt idx="11633">
                  <c:v>20.78</c:v>
                </c:pt>
                <c:pt idx="11634">
                  <c:v>8.1999999999999993</c:v>
                </c:pt>
                <c:pt idx="11635">
                  <c:v>14.18</c:v>
                </c:pt>
                <c:pt idx="11636">
                  <c:v>21.45</c:v>
                </c:pt>
                <c:pt idx="11637">
                  <c:v>42</c:v>
                </c:pt>
                <c:pt idx="11638">
                  <c:v>16.260000000000002</c:v>
                </c:pt>
                <c:pt idx="11639">
                  <c:v>982.71</c:v>
                </c:pt>
                <c:pt idx="11640">
                  <c:v>165</c:v>
                </c:pt>
                <c:pt idx="11641">
                  <c:v>42</c:v>
                </c:pt>
                <c:pt idx="11642">
                  <c:v>982.71</c:v>
                </c:pt>
                <c:pt idx="11643">
                  <c:v>19.350000000000001</c:v>
                </c:pt>
                <c:pt idx="11644">
                  <c:v>42.32</c:v>
                </c:pt>
                <c:pt idx="11645">
                  <c:v>23.04</c:v>
                </c:pt>
                <c:pt idx="11646">
                  <c:v>16.82</c:v>
                </c:pt>
                <c:pt idx="11647">
                  <c:v>3.49</c:v>
                </c:pt>
                <c:pt idx="11648">
                  <c:v>4.87</c:v>
                </c:pt>
                <c:pt idx="11649">
                  <c:v>61.17</c:v>
                </c:pt>
                <c:pt idx="11650">
                  <c:v>42</c:v>
                </c:pt>
                <c:pt idx="11651">
                  <c:v>5.87</c:v>
                </c:pt>
                <c:pt idx="11652">
                  <c:v>12.44</c:v>
                </c:pt>
                <c:pt idx="11653">
                  <c:v>982.71</c:v>
                </c:pt>
                <c:pt idx="11654">
                  <c:v>6.04</c:v>
                </c:pt>
                <c:pt idx="11655">
                  <c:v>303.77999999999997</c:v>
                </c:pt>
                <c:pt idx="11656">
                  <c:v>10.72</c:v>
                </c:pt>
                <c:pt idx="11657">
                  <c:v>22.69</c:v>
                </c:pt>
                <c:pt idx="11658">
                  <c:v>14.66</c:v>
                </c:pt>
                <c:pt idx="11659">
                  <c:v>38.159999999999997</c:v>
                </c:pt>
                <c:pt idx="11660">
                  <c:v>42</c:v>
                </c:pt>
                <c:pt idx="11661">
                  <c:v>18.059999999999999</c:v>
                </c:pt>
                <c:pt idx="11662">
                  <c:v>982.71</c:v>
                </c:pt>
                <c:pt idx="11663">
                  <c:v>73</c:v>
                </c:pt>
                <c:pt idx="11664">
                  <c:v>94</c:v>
                </c:pt>
                <c:pt idx="11665">
                  <c:v>8.58</c:v>
                </c:pt>
                <c:pt idx="11666">
                  <c:v>42</c:v>
                </c:pt>
                <c:pt idx="11667">
                  <c:v>99</c:v>
                </c:pt>
                <c:pt idx="11668">
                  <c:v>982.71</c:v>
                </c:pt>
                <c:pt idx="11669">
                  <c:v>165</c:v>
                </c:pt>
                <c:pt idx="11670">
                  <c:v>42</c:v>
                </c:pt>
                <c:pt idx="11671">
                  <c:v>17.97</c:v>
                </c:pt>
                <c:pt idx="11672">
                  <c:v>982.71</c:v>
                </c:pt>
                <c:pt idx="11673">
                  <c:v>348.21</c:v>
                </c:pt>
                <c:pt idx="11674">
                  <c:v>14.06</c:v>
                </c:pt>
                <c:pt idx="11675">
                  <c:v>47</c:v>
                </c:pt>
                <c:pt idx="11676">
                  <c:v>131</c:v>
                </c:pt>
                <c:pt idx="11677">
                  <c:v>40</c:v>
                </c:pt>
                <c:pt idx="11678">
                  <c:v>111.51</c:v>
                </c:pt>
                <c:pt idx="11679">
                  <c:v>39.659999999999997</c:v>
                </c:pt>
                <c:pt idx="11680">
                  <c:v>39</c:v>
                </c:pt>
                <c:pt idx="11681">
                  <c:v>18.11</c:v>
                </c:pt>
                <c:pt idx="11682">
                  <c:v>183</c:v>
                </c:pt>
                <c:pt idx="11683">
                  <c:v>47</c:v>
                </c:pt>
                <c:pt idx="11684">
                  <c:v>88</c:v>
                </c:pt>
                <c:pt idx="11685">
                  <c:v>37.340000000000003</c:v>
                </c:pt>
                <c:pt idx="11686">
                  <c:v>40</c:v>
                </c:pt>
                <c:pt idx="11687">
                  <c:v>78.819999999999993</c:v>
                </c:pt>
                <c:pt idx="11688">
                  <c:v>39</c:v>
                </c:pt>
                <c:pt idx="11689">
                  <c:v>50.36</c:v>
                </c:pt>
                <c:pt idx="11690">
                  <c:v>81.77</c:v>
                </c:pt>
                <c:pt idx="11691">
                  <c:v>19.18</c:v>
                </c:pt>
                <c:pt idx="11692">
                  <c:v>40</c:v>
                </c:pt>
                <c:pt idx="11693">
                  <c:v>39</c:v>
                </c:pt>
                <c:pt idx="11694">
                  <c:v>8835.98</c:v>
                </c:pt>
                <c:pt idx="11695">
                  <c:v>47</c:v>
                </c:pt>
                <c:pt idx="11696">
                  <c:v>40</c:v>
                </c:pt>
                <c:pt idx="11697">
                  <c:v>156</c:v>
                </c:pt>
                <c:pt idx="11698">
                  <c:v>39</c:v>
                </c:pt>
                <c:pt idx="11699">
                  <c:v>76</c:v>
                </c:pt>
                <c:pt idx="11700">
                  <c:v>47</c:v>
                </c:pt>
                <c:pt idx="11701">
                  <c:v>40</c:v>
                </c:pt>
                <c:pt idx="11702">
                  <c:v>39</c:v>
                </c:pt>
                <c:pt idx="11703">
                  <c:v>131</c:v>
                </c:pt>
                <c:pt idx="11704">
                  <c:v>183</c:v>
                </c:pt>
                <c:pt idx="11705">
                  <c:v>47</c:v>
                </c:pt>
                <c:pt idx="11706">
                  <c:v>40</c:v>
                </c:pt>
                <c:pt idx="11707">
                  <c:v>39</c:v>
                </c:pt>
                <c:pt idx="11708">
                  <c:v>88</c:v>
                </c:pt>
                <c:pt idx="11709">
                  <c:v>47</c:v>
                </c:pt>
                <c:pt idx="11710">
                  <c:v>9.6</c:v>
                </c:pt>
                <c:pt idx="11711">
                  <c:v>40</c:v>
                </c:pt>
                <c:pt idx="11712">
                  <c:v>45.82</c:v>
                </c:pt>
                <c:pt idx="11713">
                  <c:v>39</c:v>
                </c:pt>
                <c:pt idx="11714">
                  <c:v>47</c:v>
                </c:pt>
                <c:pt idx="11715">
                  <c:v>8835.98</c:v>
                </c:pt>
                <c:pt idx="11716">
                  <c:v>40</c:v>
                </c:pt>
                <c:pt idx="11717">
                  <c:v>39</c:v>
                </c:pt>
                <c:pt idx="11718">
                  <c:v>156</c:v>
                </c:pt>
                <c:pt idx="11719">
                  <c:v>47</c:v>
                </c:pt>
                <c:pt idx="11720">
                  <c:v>76</c:v>
                </c:pt>
                <c:pt idx="11721">
                  <c:v>40</c:v>
                </c:pt>
                <c:pt idx="11722">
                  <c:v>200.01</c:v>
                </c:pt>
                <c:pt idx="11723">
                  <c:v>42.76</c:v>
                </c:pt>
                <c:pt idx="11724">
                  <c:v>39</c:v>
                </c:pt>
                <c:pt idx="11725">
                  <c:v>33.520000000000003</c:v>
                </c:pt>
                <c:pt idx="11726">
                  <c:v>65.81</c:v>
                </c:pt>
                <c:pt idx="11727">
                  <c:v>35.96</c:v>
                </c:pt>
                <c:pt idx="11728">
                  <c:v>20.350000000000001</c:v>
                </c:pt>
                <c:pt idx="11729">
                  <c:v>261.26</c:v>
                </c:pt>
                <c:pt idx="11730">
                  <c:v>131</c:v>
                </c:pt>
                <c:pt idx="11731">
                  <c:v>47</c:v>
                </c:pt>
                <c:pt idx="11732">
                  <c:v>12.24</c:v>
                </c:pt>
                <c:pt idx="11733">
                  <c:v>40</c:v>
                </c:pt>
                <c:pt idx="11734">
                  <c:v>183</c:v>
                </c:pt>
                <c:pt idx="11735">
                  <c:v>68.42</c:v>
                </c:pt>
                <c:pt idx="11736">
                  <c:v>39</c:v>
                </c:pt>
                <c:pt idx="11737">
                  <c:v>88</c:v>
                </c:pt>
                <c:pt idx="11738">
                  <c:v>53.26</c:v>
                </c:pt>
                <c:pt idx="11739">
                  <c:v>92.86</c:v>
                </c:pt>
                <c:pt idx="11740">
                  <c:v>47</c:v>
                </c:pt>
                <c:pt idx="11741">
                  <c:v>40</c:v>
                </c:pt>
                <c:pt idx="11742">
                  <c:v>39</c:v>
                </c:pt>
                <c:pt idx="11743">
                  <c:v>47</c:v>
                </c:pt>
                <c:pt idx="11744">
                  <c:v>8835.98</c:v>
                </c:pt>
                <c:pt idx="11745">
                  <c:v>8835.98</c:v>
                </c:pt>
                <c:pt idx="11746">
                  <c:v>40</c:v>
                </c:pt>
                <c:pt idx="11747">
                  <c:v>39</c:v>
                </c:pt>
                <c:pt idx="11748">
                  <c:v>156</c:v>
                </c:pt>
                <c:pt idx="11749">
                  <c:v>47</c:v>
                </c:pt>
                <c:pt idx="11750">
                  <c:v>40</c:v>
                </c:pt>
                <c:pt idx="11751">
                  <c:v>76</c:v>
                </c:pt>
                <c:pt idx="11752">
                  <c:v>39</c:v>
                </c:pt>
                <c:pt idx="11753">
                  <c:v>15</c:v>
                </c:pt>
                <c:pt idx="11754">
                  <c:v>7.24</c:v>
                </c:pt>
                <c:pt idx="11755">
                  <c:v>61.14</c:v>
                </c:pt>
                <c:pt idx="11756">
                  <c:v>37.92</c:v>
                </c:pt>
                <c:pt idx="11757">
                  <c:v>12.89</c:v>
                </c:pt>
                <c:pt idx="11758">
                  <c:v>25.43</c:v>
                </c:pt>
                <c:pt idx="11759">
                  <c:v>34</c:v>
                </c:pt>
                <c:pt idx="11760">
                  <c:v>18.559999999999999</c:v>
                </c:pt>
                <c:pt idx="11761">
                  <c:v>15.14</c:v>
                </c:pt>
                <c:pt idx="11762">
                  <c:v>6.62</c:v>
                </c:pt>
                <c:pt idx="11763">
                  <c:v>20.25</c:v>
                </c:pt>
                <c:pt idx="11764">
                  <c:v>15</c:v>
                </c:pt>
                <c:pt idx="11765">
                  <c:v>18.14</c:v>
                </c:pt>
                <c:pt idx="11766">
                  <c:v>10.29</c:v>
                </c:pt>
                <c:pt idx="11767">
                  <c:v>11.82</c:v>
                </c:pt>
                <c:pt idx="11768">
                  <c:v>9.57</c:v>
                </c:pt>
                <c:pt idx="11769">
                  <c:v>15.84</c:v>
                </c:pt>
                <c:pt idx="11770">
                  <c:v>16.329999999999998</c:v>
                </c:pt>
                <c:pt idx="11771">
                  <c:v>15.69</c:v>
                </c:pt>
                <c:pt idx="11772">
                  <c:v>1640.83</c:v>
                </c:pt>
                <c:pt idx="11773">
                  <c:v>34</c:v>
                </c:pt>
                <c:pt idx="11774">
                  <c:v>71</c:v>
                </c:pt>
                <c:pt idx="11775">
                  <c:v>34</c:v>
                </c:pt>
                <c:pt idx="11776">
                  <c:v>116</c:v>
                </c:pt>
                <c:pt idx="11777">
                  <c:v>15</c:v>
                </c:pt>
                <c:pt idx="11778">
                  <c:v>1640.83</c:v>
                </c:pt>
                <c:pt idx="11779">
                  <c:v>34</c:v>
                </c:pt>
                <c:pt idx="11780">
                  <c:v>15</c:v>
                </c:pt>
                <c:pt idx="11781">
                  <c:v>34</c:v>
                </c:pt>
                <c:pt idx="11782">
                  <c:v>15</c:v>
                </c:pt>
                <c:pt idx="11783">
                  <c:v>1640.83</c:v>
                </c:pt>
                <c:pt idx="11784">
                  <c:v>34</c:v>
                </c:pt>
                <c:pt idx="11785">
                  <c:v>969.62</c:v>
                </c:pt>
                <c:pt idx="11786">
                  <c:v>25.02</c:v>
                </c:pt>
                <c:pt idx="11787">
                  <c:v>17.7</c:v>
                </c:pt>
                <c:pt idx="11788">
                  <c:v>8.66</c:v>
                </c:pt>
                <c:pt idx="11789">
                  <c:v>10.27</c:v>
                </c:pt>
                <c:pt idx="11790">
                  <c:v>15</c:v>
                </c:pt>
                <c:pt idx="11791">
                  <c:v>34</c:v>
                </c:pt>
                <c:pt idx="11792">
                  <c:v>71</c:v>
                </c:pt>
                <c:pt idx="11793">
                  <c:v>15</c:v>
                </c:pt>
                <c:pt idx="11794">
                  <c:v>116</c:v>
                </c:pt>
                <c:pt idx="11795">
                  <c:v>1640.83</c:v>
                </c:pt>
                <c:pt idx="11796">
                  <c:v>34</c:v>
                </c:pt>
                <c:pt idx="11797">
                  <c:v>19.68</c:v>
                </c:pt>
                <c:pt idx="11798">
                  <c:v>15</c:v>
                </c:pt>
                <c:pt idx="11799">
                  <c:v>34</c:v>
                </c:pt>
                <c:pt idx="11800">
                  <c:v>15</c:v>
                </c:pt>
                <c:pt idx="11801">
                  <c:v>63.25</c:v>
                </c:pt>
                <c:pt idx="11802">
                  <c:v>1640.83</c:v>
                </c:pt>
                <c:pt idx="11803">
                  <c:v>34</c:v>
                </c:pt>
                <c:pt idx="11804">
                  <c:v>17.170000000000002</c:v>
                </c:pt>
                <c:pt idx="11805">
                  <c:v>12.2</c:v>
                </c:pt>
                <c:pt idx="11806">
                  <c:v>15</c:v>
                </c:pt>
                <c:pt idx="11807">
                  <c:v>16.59</c:v>
                </c:pt>
                <c:pt idx="11808">
                  <c:v>34</c:v>
                </c:pt>
                <c:pt idx="11809">
                  <c:v>71</c:v>
                </c:pt>
                <c:pt idx="11810">
                  <c:v>15</c:v>
                </c:pt>
                <c:pt idx="11811">
                  <c:v>1640.83</c:v>
                </c:pt>
                <c:pt idx="11812">
                  <c:v>116</c:v>
                </c:pt>
                <c:pt idx="11813">
                  <c:v>34</c:v>
                </c:pt>
                <c:pt idx="11814">
                  <c:v>9.2200000000000006</c:v>
                </c:pt>
                <c:pt idx="11815">
                  <c:v>25.77</c:v>
                </c:pt>
                <c:pt idx="11816">
                  <c:v>15</c:v>
                </c:pt>
                <c:pt idx="11817">
                  <c:v>26.88</c:v>
                </c:pt>
                <c:pt idx="11818">
                  <c:v>4.54</c:v>
                </c:pt>
                <c:pt idx="11819">
                  <c:v>8.6</c:v>
                </c:pt>
                <c:pt idx="11820">
                  <c:v>17.91</c:v>
                </c:pt>
                <c:pt idx="11821">
                  <c:v>22.25</c:v>
                </c:pt>
                <c:pt idx="11822">
                  <c:v>11.55</c:v>
                </c:pt>
                <c:pt idx="11823">
                  <c:v>12.87</c:v>
                </c:pt>
                <c:pt idx="11824">
                  <c:v>34</c:v>
                </c:pt>
                <c:pt idx="11825">
                  <c:v>8.1</c:v>
                </c:pt>
                <c:pt idx="11826">
                  <c:v>1043.1199999999999</c:v>
                </c:pt>
                <c:pt idx="11827">
                  <c:v>15.28</c:v>
                </c:pt>
                <c:pt idx="11828">
                  <c:v>31.81</c:v>
                </c:pt>
                <c:pt idx="11829">
                  <c:v>20.78</c:v>
                </c:pt>
                <c:pt idx="11830">
                  <c:v>15</c:v>
                </c:pt>
                <c:pt idx="11831">
                  <c:v>41</c:v>
                </c:pt>
                <c:pt idx="11832">
                  <c:v>17</c:v>
                </c:pt>
                <c:pt idx="11833">
                  <c:v>70</c:v>
                </c:pt>
                <c:pt idx="11834">
                  <c:v>64</c:v>
                </c:pt>
                <c:pt idx="11835">
                  <c:v>27</c:v>
                </c:pt>
                <c:pt idx="11836">
                  <c:v>156</c:v>
                </c:pt>
                <c:pt idx="11837">
                  <c:v>1043.1199999999999</c:v>
                </c:pt>
                <c:pt idx="11838">
                  <c:v>2887.34</c:v>
                </c:pt>
                <c:pt idx="11839">
                  <c:v>15</c:v>
                </c:pt>
                <c:pt idx="11840">
                  <c:v>41</c:v>
                </c:pt>
                <c:pt idx="11841">
                  <c:v>159</c:v>
                </c:pt>
                <c:pt idx="11842">
                  <c:v>21.54</c:v>
                </c:pt>
                <c:pt idx="11843">
                  <c:v>12.77</c:v>
                </c:pt>
                <c:pt idx="11844">
                  <c:v>33.18</c:v>
                </c:pt>
                <c:pt idx="11845">
                  <c:v>12.48</c:v>
                </c:pt>
                <c:pt idx="11846">
                  <c:v>17</c:v>
                </c:pt>
                <c:pt idx="11847">
                  <c:v>64</c:v>
                </c:pt>
                <c:pt idx="11848">
                  <c:v>18.809999999999999</c:v>
                </c:pt>
                <c:pt idx="11849">
                  <c:v>11.93</c:v>
                </c:pt>
                <c:pt idx="11850">
                  <c:v>16.559999999999999</c:v>
                </c:pt>
                <c:pt idx="11851">
                  <c:v>19.3</c:v>
                </c:pt>
                <c:pt idx="11852">
                  <c:v>27</c:v>
                </c:pt>
                <c:pt idx="11853">
                  <c:v>1043.1199999999999</c:v>
                </c:pt>
                <c:pt idx="11854">
                  <c:v>164</c:v>
                </c:pt>
                <c:pt idx="11855">
                  <c:v>23.36</c:v>
                </c:pt>
                <c:pt idx="11856">
                  <c:v>55.92</c:v>
                </c:pt>
                <c:pt idx="11857">
                  <c:v>17</c:v>
                </c:pt>
                <c:pt idx="11858">
                  <c:v>22.06</c:v>
                </c:pt>
                <c:pt idx="11859">
                  <c:v>64</c:v>
                </c:pt>
                <c:pt idx="11860">
                  <c:v>27</c:v>
                </c:pt>
                <c:pt idx="11861">
                  <c:v>1043.1199999999999</c:v>
                </c:pt>
                <c:pt idx="11862">
                  <c:v>194</c:v>
                </c:pt>
                <c:pt idx="11863">
                  <c:v>2887.34</c:v>
                </c:pt>
                <c:pt idx="11864">
                  <c:v>15</c:v>
                </c:pt>
                <c:pt idx="11865">
                  <c:v>41</c:v>
                </c:pt>
                <c:pt idx="11866">
                  <c:v>17</c:v>
                </c:pt>
                <c:pt idx="11867">
                  <c:v>6.4</c:v>
                </c:pt>
                <c:pt idx="11868">
                  <c:v>22.07</c:v>
                </c:pt>
                <c:pt idx="11869">
                  <c:v>10.41</c:v>
                </c:pt>
                <c:pt idx="11870">
                  <c:v>15.46</c:v>
                </c:pt>
                <c:pt idx="11871">
                  <c:v>64</c:v>
                </c:pt>
                <c:pt idx="11872">
                  <c:v>167</c:v>
                </c:pt>
                <c:pt idx="11873">
                  <c:v>31.62</c:v>
                </c:pt>
                <c:pt idx="11874">
                  <c:v>27</c:v>
                </c:pt>
                <c:pt idx="11875">
                  <c:v>17.399999999999999</c:v>
                </c:pt>
                <c:pt idx="11876">
                  <c:v>26.13</c:v>
                </c:pt>
                <c:pt idx="11877">
                  <c:v>21.29</c:v>
                </c:pt>
                <c:pt idx="11878">
                  <c:v>1043.1199999999999</c:v>
                </c:pt>
                <c:pt idx="11879">
                  <c:v>229.56</c:v>
                </c:pt>
                <c:pt idx="11880">
                  <c:v>16.489999999999998</c:v>
                </c:pt>
                <c:pt idx="11881">
                  <c:v>10.119999999999999</c:v>
                </c:pt>
                <c:pt idx="11882">
                  <c:v>39.409999999999997</c:v>
                </c:pt>
                <c:pt idx="11883">
                  <c:v>18.149999999999999</c:v>
                </c:pt>
                <c:pt idx="11884">
                  <c:v>15</c:v>
                </c:pt>
                <c:pt idx="11885">
                  <c:v>19.100000000000001</c:v>
                </c:pt>
                <c:pt idx="11886">
                  <c:v>23.99</c:v>
                </c:pt>
                <c:pt idx="11887">
                  <c:v>41</c:v>
                </c:pt>
                <c:pt idx="11888">
                  <c:v>6.61</c:v>
                </c:pt>
                <c:pt idx="11889">
                  <c:v>28.66</c:v>
                </c:pt>
                <c:pt idx="11890">
                  <c:v>29.45</c:v>
                </c:pt>
                <c:pt idx="11891">
                  <c:v>364.69</c:v>
                </c:pt>
                <c:pt idx="11892">
                  <c:v>11.28</c:v>
                </c:pt>
                <c:pt idx="11893">
                  <c:v>22.83</c:v>
                </c:pt>
                <c:pt idx="11894">
                  <c:v>17</c:v>
                </c:pt>
                <c:pt idx="11895">
                  <c:v>164.37</c:v>
                </c:pt>
                <c:pt idx="11896">
                  <c:v>33.93</c:v>
                </c:pt>
                <c:pt idx="11897">
                  <c:v>57.79</c:v>
                </c:pt>
                <c:pt idx="11898">
                  <c:v>21.92</c:v>
                </c:pt>
                <c:pt idx="11899">
                  <c:v>64</c:v>
                </c:pt>
                <c:pt idx="11900">
                  <c:v>17.02</c:v>
                </c:pt>
                <c:pt idx="11901">
                  <c:v>18.34</c:v>
                </c:pt>
                <c:pt idx="11902">
                  <c:v>19.989999999999998</c:v>
                </c:pt>
                <c:pt idx="11903">
                  <c:v>24.91</c:v>
                </c:pt>
                <c:pt idx="11904">
                  <c:v>43.47</c:v>
                </c:pt>
                <c:pt idx="11905">
                  <c:v>27</c:v>
                </c:pt>
                <c:pt idx="11906">
                  <c:v>1043.1199999999999</c:v>
                </c:pt>
                <c:pt idx="11907">
                  <c:v>70</c:v>
                </c:pt>
                <c:pt idx="11908">
                  <c:v>2887.34</c:v>
                </c:pt>
                <c:pt idx="11909">
                  <c:v>15</c:v>
                </c:pt>
                <c:pt idx="11910">
                  <c:v>41</c:v>
                </c:pt>
                <c:pt idx="11911">
                  <c:v>30.29</c:v>
                </c:pt>
                <c:pt idx="11912">
                  <c:v>156</c:v>
                </c:pt>
                <c:pt idx="11913">
                  <c:v>46.96</c:v>
                </c:pt>
                <c:pt idx="11914">
                  <c:v>17</c:v>
                </c:pt>
                <c:pt idx="11915">
                  <c:v>1312</c:v>
                </c:pt>
                <c:pt idx="11916">
                  <c:v>12.71</c:v>
                </c:pt>
                <c:pt idx="11917">
                  <c:v>159</c:v>
                </c:pt>
                <c:pt idx="11918">
                  <c:v>24.15</c:v>
                </c:pt>
                <c:pt idx="11919">
                  <c:v>64</c:v>
                </c:pt>
                <c:pt idx="11920">
                  <c:v>9.57</c:v>
                </c:pt>
                <c:pt idx="11921">
                  <c:v>27</c:v>
                </c:pt>
                <c:pt idx="11922">
                  <c:v>39.119999999999997</c:v>
                </c:pt>
                <c:pt idx="11923">
                  <c:v>43.01</c:v>
                </c:pt>
                <c:pt idx="11924">
                  <c:v>1043.1199999999999</c:v>
                </c:pt>
                <c:pt idx="11925">
                  <c:v>15</c:v>
                </c:pt>
                <c:pt idx="11926">
                  <c:v>41</c:v>
                </c:pt>
                <c:pt idx="11927">
                  <c:v>17</c:v>
                </c:pt>
                <c:pt idx="11928">
                  <c:v>164</c:v>
                </c:pt>
                <c:pt idx="11929">
                  <c:v>64</c:v>
                </c:pt>
                <c:pt idx="11930">
                  <c:v>27</c:v>
                </c:pt>
                <c:pt idx="11931">
                  <c:v>1043.1199999999999</c:v>
                </c:pt>
                <c:pt idx="11932">
                  <c:v>2887.34</c:v>
                </c:pt>
                <c:pt idx="11933">
                  <c:v>20.54</c:v>
                </c:pt>
                <c:pt idx="11934">
                  <c:v>15</c:v>
                </c:pt>
                <c:pt idx="11935">
                  <c:v>6.88</c:v>
                </c:pt>
                <c:pt idx="11936">
                  <c:v>41</c:v>
                </c:pt>
                <c:pt idx="11937">
                  <c:v>14.36</c:v>
                </c:pt>
                <c:pt idx="11938">
                  <c:v>13.66</c:v>
                </c:pt>
                <c:pt idx="11939">
                  <c:v>10.34</c:v>
                </c:pt>
                <c:pt idx="11940">
                  <c:v>19.23</c:v>
                </c:pt>
                <c:pt idx="11941">
                  <c:v>12.86</c:v>
                </c:pt>
                <c:pt idx="11942">
                  <c:v>111.63</c:v>
                </c:pt>
                <c:pt idx="11943">
                  <c:v>17</c:v>
                </c:pt>
                <c:pt idx="11944">
                  <c:v>194</c:v>
                </c:pt>
                <c:pt idx="11945">
                  <c:v>11.26</c:v>
                </c:pt>
                <c:pt idx="11946">
                  <c:v>64</c:v>
                </c:pt>
                <c:pt idx="11947">
                  <c:v>13.14</c:v>
                </c:pt>
                <c:pt idx="11948">
                  <c:v>19.95</c:v>
                </c:pt>
                <c:pt idx="11949">
                  <c:v>28.74</c:v>
                </c:pt>
                <c:pt idx="11950">
                  <c:v>27</c:v>
                </c:pt>
                <c:pt idx="11951">
                  <c:v>22.08</c:v>
                </c:pt>
                <c:pt idx="11952">
                  <c:v>17.53</c:v>
                </c:pt>
                <c:pt idx="11953">
                  <c:v>38.229999999999997</c:v>
                </c:pt>
                <c:pt idx="11954">
                  <c:v>31.6</c:v>
                </c:pt>
                <c:pt idx="11955">
                  <c:v>6.89</c:v>
                </c:pt>
                <c:pt idx="11956">
                  <c:v>44.55</c:v>
                </c:pt>
                <c:pt idx="11957">
                  <c:v>1043.1199999999999</c:v>
                </c:pt>
                <c:pt idx="11958">
                  <c:v>60.46</c:v>
                </c:pt>
                <c:pt idx="11959">
                  <c:v>37.659999999999997</c:v>
                </c:pt>
                <c:pt idx="11960">
                  <c:v>19.579999999999998</c:v>
                </c:pt>
                <c:pt idx="11961">
                  <c:v>15</c:v>
                </c:pt>
                <c:pt idx="11962">
                  <c:v>74.16</c:v>
                </c:pt>
                <c:pt idx="11963">
                  <c:v>18.920000000000002</c:v>
                </c:pt>
                <c:pt idx="11964">
                  <c:v>41</c:v>
                </c:pt>
                <c:pt idx="11965">
                  <c:v>13.35</c:v>
                </c:pt>
                <c:pt idx="11966">
                  <c:v>197.41</c:v>
                </c:pt>
                <c:pt idx="11967">
                  <c:v>19.36</c:v>
                </c:pt>
                <c:pt idx="11968">
                  <c:v>18.95</c:v>
                </c:pt>
                <c:pt idx="11969">
                  <c:v>38.4</c:v>
                </c:pt>
                <c:pt idx="11970">
                  <c:v>167</c:v>
                </c:pt>
                <c:pt idx="11971">
                  <c:v>12.56</c:v>
                </c:pt>
                <c:pt idx="11972">
                  <c:v>15.07</c:v>
                </c:pt>
                <c:pt idx="11973">
                  <c:v>17</c:v>
                </c:pt>
                <c:pt idx="11974">
                  <c:v>17.54</c:v>
                </c:pt>
                <c:pt idx="11975">
                  <c:v>13.63</c:v>
                </c:pt>
                <c:pt idx="11976">
                  <c:v>15.96</c:v>
                </c:pt>
                <c:pt idx="11977">
                  <c:v>64</c:v>
                </c:pt>
                <c:pt idx="11978">
                  <c:v>27</c:v>
                </c:pt>
                <c:pt idx="11979">
                  <c:v>1043.1199999999999</c:v>
                </c:pt>
                <c:pt idx="11980">
                  <c:v>7.66</c:v>
                </c:pt>
                <c:pt idx="11981">
                  <c:v>2887.34</c:v>
                </c:pt>
                <c:pt idx="11982">
                  <c:v>15</c:v>
                </c:pt>
                <c:pt idx="11983">
                  <c:v>41</c:v>
                </c:pt>
                <c:pt idx="11984">
                  <c:v>17.63</c:v>
                </c:pt>
                <c:pt idx="11985">
                  <c:v>12.79</c:v>
                </c:pt>
                <c:pt idx="11986">
                  <c:v>70</c:v>
                </c:pt>
                <c:pt idx="11987">
                  <c:v>11.84</c:v>
                </c:pt>
                <c:pt idx="11988">
                  <c:v>17</c:v>
                </c:pt>
                <c:pt idx="11989">
                  <c:v>45.54</c:v>
                </c:pt>
                <c:pt idx="11990">
                  <c:v>156</c:v>
                </c:pt>
                <c:pt idx="11991">
                  <c:v>64</c:v>
                </c:pt>
                <c:pt idx="11992">
                  <c:v>27</c:v>
                </c:pt>
                <c:pt idx="11993">
                  <c:v>159</c:v>
                </c:pt>
                <c:pt idx="11994">
                  <c:v>24.27</c:v>
                </c:pt>
                <c:pt idx="11995">
                  <c:v>1043.1199999999999</c:v>
                </c:pt>
                <c:pt idx="11996">
                  <c:v>20.99</c:v>
                </c:pt>
                <c:pt idx="11997">
                  <c:v>53.45</c:v>
                </c:pt>
                <c:pt idx="11998">
                  <c:v>8.1999999999999993</c:v>
                </c:pt>
                <c:pt idx="11999">
                  <c:v>15</c:v>
                </c:pt>
                <c:pt idx="12000">
                  <c:v>14.66</c:v>
                </c:pt>
                <c:pt idx="12001">
                  <c:v>41</c:v>
                </c:pt>
                <c:pt idx="12002">
                  <c:v>16.71</c:v>
                </c:pt>
                <c:pt idx="12003">
                  <c:v>17</c:v>
                </c:pt>
                <c:pt idx="12004">
                  <c:v>30.54</c:v>
                </c:pt>
                <c:pt idx="12005">
                  <c:v>54.41</c:v>
                </c:pt>
                <c:pt idx="12006">
                  <c:v>164</c:v>
                </c:pt>
                <c:pt idx="12007">
                  <c:v>64</c:v>
                </c:pt>
                <c:pt idx="12008">
                  <c:v>39.9</c:v>
                </c:pt>
                <c:pt idx="12009">
                  <c:v>33.42</c:v>
                </c:pt>
                <c:pt idx="12010">
                  <c:v>27</c:v>
                </c:pt>
                <c:pt idx="12011">
                  <c:v>25.66</c:v>
                </c:pt>
                <c:pt idx="12012">
                  <c:v>113.21</c:v>
                </c:pt>
                <c:pt idx="12013">
                  <c:v>16.260000000000002</c:v>
                </c:pt>
                <c:pt idx="12014">
                  <c:v>23.57</c:v>
                </c:pt>
                <c:pt idx="12015">
                  <c:v>1043.1199999999999</c:v>
                </c:pt>
                <c:pt idx="12016">
                  <c:v>33.880000000000003</c:v>
                </c:pt>
                <c:pt idx="12017">
                  <c:v>19.62</c:v>
                </c:pt>
                <c:pt idx="12018">
                  <c:v>17.239999999999998</c:v>
                </c:pt>
                <c:pt idx="12019">
                  <c:v>19.21</c:v>
                </c:pt>
                <c:pt idx="12020">
                  <c:v>2887.34</c:v>
                </c:pt>
                <c:pt idx="12021">
                  <c:v>37.909999999999997</c:v>
                </c:pt>
                <c:pt idx="12022">
                  <c:v>15</c:v>
                </c:pt>
                <c:pt idx="12023">
                  <c:v>41</c:v>
                </c:pt>
                <c:pt idx="12024">
                  <c:v>32.299999999999997</c:v>
                </c:pt>
                <c:pt idx="12025">
                  <c:v>27.84</c:v>
                </c:pt>
                <c:pt idx="12026">
                  <c:v>56.93</c:v>
                </c:pt>
                <c:pt idx="12027">
                  <c:v>17</c:v>
                </c:pt>
                <c:pt idx="12028">
                  <c:v>16.77</c:v>
                </c:pt>
                <c:pt idx="12029">
                  <c:v>19.14</c:v>
                </c:pt>
                <c:pt idx="12030">
                  <c:v>64</c:v>
                </c:pt>
                <c:pt idx="12031">
                  <c:v>194</c:v>
                </c:pt>
                <c:pt idx="12032">
                  <c:v>27</c:v>
                </c:pt>
                <c:pt idx="12033">
                  <c:v>1043.1199999999999</c:v>
                </c:pt>
                <c:pt idx="12034">
                  <c:v>15</c:v>
                </c:pt>
                <c:pt idx="12035">
                  <c:v>41</c:v>
                </c:pt>
                <c:pt idx="12036">
                  <c:v>17</c:v>
                </c:pt>
                <c:pt idx="12037">
                  <c:v>167</c:v>
                </c:pt>
                <c:pt idx="12038">
                  <c:v>64</c:v>
                </c:pt>
                <c:pt idx="12039">
                  <c:v>56.06</c:v>
                </c:pt>
                <c:pt idx="12040">
                  <c:v>27</c:v>
                </c:pt>
                <c:pt idx="12041">
                  <c:v>1043.1199999999999</c:v>
                </c:pt>
                <c:pt idx="12042">
                  <c:v>30.77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87-BB4E-855F-D56725E027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3710784"/>
        <c:axId val="693712432"/>
      </c:scatterChart>
      <c:valAx>
        <c:axId val="693710784"/>
        <c:scaling>
          <c:orientation val="minMax"/>
          <c:min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712432"/>
        <c:crosses val="autoZero"/>
        <c:crossBetween val="midCat"/>
      </c:valAx>
      <c:valAx>
        <c:axId val="693712432"/>
        <c:scaling>
          <c:orientation val="minMax"/>
          <c:max val="9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Extraction </a:t>
                </a:r>
              </a:p>
              <a:p>
                <a:pPr>
                  <a:defRPr/>
                </a:pPr>
                <a:r>
                  <a:rPr lang="en-GB"/>
                  <a:t>Amount</a:t>
                </a:r>
              </a:p>
              <a:p>
                <a:pPr>
                  <a:defRPr/>
                </a:pPr>
                <a:r>
                  <a:rPr lang="en-GB"/>
                  <a:t>(AUD)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710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GB"/>
              <a:t>Count for Amount of Times a Transaction Occured Each 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'time series'!$S$2:$S$92</c:f>
              <c:numCache>
                <c:formatCode>m/d/yy</c:formatCode>
                <c:ptCount val="91"/>
                <c:pt idx="0">
                  <c:v>43313</c:v>
                </c:pt>
                <c:pt idx="1">
                  <c:v>43314</c:v>
                </c:pt>
                <c:pt idx="2">
                  <c:v>43315</c:v>
                </c:pt>
                <c:pt idx="3">
                  <c:v>43316</c:v>
                </c:pt>
                <c:pt idx="4">
                  <c:v>43317</c:v>
                </c:pt>
                <c:pt idx="5">
                  <c:v>43318</c:v>
                </c:pt>
                <c:pt idx="6">
                  <c:v>43319</c:v>
                </c:pt>
                <c:pt idx="7">
                  <c:v>43320</c:v>
                </c:pt>
                <c:pt idx="8">
                  <c:v>43321</c:v>
                </c:pt>
                <c:pt idx="9">
                  <c:v>43322</c:v>
                </c:pt>
                <c:pt idx="10">
                  <c:v>43323</c:v>
                </c:pt>
                <c:pt idx="11">
                  <c:v>43324</c:v>
                </c:pt>
                <c:pt idx="12">
                  <c:v>43325</c:v>
                </c:pt>
                <c:pt idx="13">
                  <c:v>43326</c:v>
                </c:pt>
                <c:pt idx="14">
                  <c:v>43327</c:v>
                </c:pt>
                <c:pt idx="15">
                  <c:v>43329</c:v>
                </c:pt>
                <c:pt idx="16">
                  <c:v>43330</c:v>
                </c:pt>
                <c:pt idx="17">
                  <c:v>43331</c:v>
                </c:pt>
                <c:pt idx="18">
                  <c:v>43332</c:v>
                </c:pt>
                <c:pt idx="19">
                  <c:v>43333</c:v>
                </c:pt>
                <c:pt idx="20">
                  <c:v>43334</c:v>
                </c:pt>
                <c:pt idx="21">
                  <c:v>43335</c:v>
                </c:pt>
                <c:pt idx="22">
                  <c:v>43336</c:v>
                </c:pt>
                <c:pt idx="23">
                  <c:v>43337</c:v>
                </c:pt>
                <c:pt idx="24">
                  <c:v>43338</c:v>
                </c:pt>
                <c:pt idx="25">
                  <c:v>43339</c:v>
                </c:pt>
                <c:pt idx="26">
                  <c:v>43340</c:v>
                </c:pt>
                <c:pt idx="27">
                  <c:v>43341</c:v>
                </c:pt>
                <c:pt idx="28">
                  <c:v>43342</c:v>
                </c:pt>
                <c:pt idx="29">
                  <c:v>43343</c:v>
                </c:pt>
                <c:pt idx="30">
                  <c:v>43344</c:v>
                </c:pt>
                <c:pt idx="31">
                  <c:v>43345</c:v>
                </c:pt>
                <c:pt idx="32">
                  <c:v>43346</c:v>
                </c:pt>
                <c:pt idx="33">
                  <c:v>43347</c:v>
                </c:pt>
                <c:pt idx="34">
                  <c:v>43348</c:v>
                </c:pt>
                <c:pt idx="35">
                  <c:v>43349</c:v>
                </c:pt>
                <c:pt idx="36">
                  <c:v>43350</c:v>
                </c:pt>
                <c:pt idx="37">
                  <c:v>43351</c:v>
                </c:pt>
                <c:pt idx="38">
                  <c:v>43352</c:v>
                </c:pt>
                <c:pt idx="39">
                  <c:v>43353</c:v>
                </c:pt>
                <c:pt idx="40">
                  <c:v>43354</c:v>
                </c:pt>
                <c:pt idx="41">
                  <c:v>43355</c:v>
                </c:pt>
                <c:pt idx="42">
                  <c:v>43356</c:v>
                </c:pt>
                <c:pt idx="43">
                  <c:v>43357</c:v>
                </c:pt>
                <c:pt idx="44">
                  <c:v>43358</c:v>
                </c:pt>
                <c:pt idx="45">
                  <c:v>43359</c:v>
                </c:pt>
                <c:pt idx="46">
                  <c:v>43360</c:v>
                </c:pt>
                <c:pt idx="47">
                  <c:v>43361</c:v>
                </c:pt>
                <c:pt idx="48">
                  <c:v>43362</c:v>
                </c:pt>
                <c:pt idx="49">
                  <c:v>43363</c:v>
                </c:pt>
                <c:pt idx="50">
                  <c:v>43364</c:v>
                </c:pt>
                <c:pt idx="51">
                  <c:v>43365</c:v>
                </c:pt>
                <c:pt idx="52">
                  <c:v>43366</c:v>
                </c:pt>
                <c:pt idx="53">
                  <c:v>43367</c:v>
                </c:pt>
                <c:pt idx="54">
                  <c:v>43368</c:v>
                </c:pt>
                <c:pt idx="55">
                  <c:v>43369</c:v>
                </c:pt>
                <c:pt idx="56">
                  <c:v>43370</c:v>
                </c:pt>
                <c:pt idx="57">
                  <c:v>43371</c:v>
                </c:pt>
                <c:pt idx="58">
                  <c:v>43372</c:v>
                </c:pt>
                <c:pt idx="59">
                  <c:v>43373</c:v>
                </c:pt>
                <c:pt idx="60">
                  <c:v>43374</c:v>
                </c:pt>
                <c:pt idx="61">
                  <c:v>43375</c:v>
                </c:pt>
                <c:pt idx="62">
                  <c:v>43376</c:v>
                </c:pt>
                <c:pt idx="63">
                  <c:v>43377</c:v>
                </c:pt>
                <c:pt idx="64">
                  <c:v>43378</c:v>
                </c:pt>
                <c:pt idx="65">
                  <c:v>43379</c:v>
                </c:pt>
                <c:pt idx="66">
                  <c:v>43380</c:v>
                </c:pt>
                <c:pt idx="67">
                  <c:v>43381</c:v>
                </c:pt>
                <c:pt idx="68">
                  <c:v>43382</c:v>
                </c:pt>
                <c:pt idx="69">
                  <c:v>43383</c:v>
                </c:pt>
                <c:pt idx="70">
                  <c:v>43384</c:v>
                </c:pt>
                <c:pt idx="71">
                  <c:v>43385</c:v>
                </c:pt>
                <c:pt idx="72">
                  <c:v>43386</c:v>
                </c:pt>
                <c:pt idx="73">
                  <c:v>43387</c:v>
                </c:pt>
                <c:pt idx="74">
                  <c:v>43388</c:v>
                </c:pt>
                <c:pt idx="75">
                  <c:v>43389</c:v>
                </c:pt>
                <c:pt idx="76">
                  <c:v>43390</c:v>
                </c:pt>
                <c:pt idx="77">
                  <c:v>43391</c:v>
                </c:pt>
                <c:pt idx="78">
                  <c:v>43392</c:v>
                </c:pt>
                <c:pt idx="79">
                  <c:v>43393</c:v>
                </c:pt>
                <c:pt idx="80">
                  <c:v>43394</c:v>
                </c:pt>
                <c:pt idx="81">
                  <c:v>43395</c:v>
                </c:pt>
                <c:pt idx="82">
                  <c:v>43396</c:v>
                </c:pt>
                <c:pt idx="83">
                  <c:v>43397</c:v>
                </c:pt>
                <c:pt idx="84">
                  <c:v>43398</c:v>
                </c:pt>
                <c:pt idx="85">
                  <c:v>43399</c:v>
                </c:pt>
                <c:pt idx="86">
                  <c:v>43400</c:v>
                </c:pt>
                <c:pt idx="87">
                  <c:v>43401</c:v>
                </c:pt>
                <c:pt idx="88">
                  <c:v>43402</c:v>
                </c:pt>
                <c:pt idx="89">
                  <c:v>43403</c:v>
                </c:pt>
                <c:pt idx="90">
                  <c:v>43404</c:v>
                </c:pt>
              </c:numCache>
            </c:numRef>
          </c:cat>
          <c:val>
            <c:numRef>
              <c:f>'time series'!$T$2:$T$92</c:f>
              <c:numCache>
                <c:formatCode>General</c:formatCode>
                <c:ptCount val="91"/>
                <c:pt idx="0">
                  <c:v>137</c:v>
                </c:pt>
                <c:pt idx="1">
                  <c:v>152</c:v>
                </c:pt>
                <c:pt idx="2">
                  <c:v>157</c:v>
                </c:pt>
                <c:pt idx="3">
                  <c:v>118</c:v>
                </c:pt>
                <c:pt idx="4">
                  <c:v>100</c:v>
                </c:pt>
                <c:pt idx="5">
                  <c:v>99</c:v>
                </c:pt>
                <c:pt idx="6">
                  <c:v>114</c:v>
                </c:pt>
                <c:pt idx="7">
                  <c:v>141</c:v>
                </c:pt>
                <c:pt idx="8">
                  <c:v>149</c:v>
                </c:pt>
                <c:pt idx="9">
                  <c:v>151</c:v>
                </c:pt>
                <c:pt idx="10">
                  <c:v>131</c:v>
                </c:pt>
                <c:pt idx="11">
                  <c:v>109</c:v>
                </c:pt>
                <c:pt idx="12">
                  <c:v>104</c:v>
                </c:pt>
                <c:pt idx="13">
                  <c:v>117</c:v>
                </c:pt>
                <c:pt idx="14">
                  <c:v>144</c:v>
                </c:pt>
                <c:pt idx="15">
                  <c:v>172</c:v>
                </c:pt>
                <c:pt idx="16">
                  <c:v>136</c:v>
                </c:pt>
                <c:pt idx="17">
                  <c:v>118</c:v>
                </c:pt>
                <c:pt idx="18">
                  <c:v>97</c:v>
                </c:pt>
                <c:pt idx="19">
                  <c:v>118</c:v>
                </c:pt>
                <c:pt idx="20">
                  <c:v>150</c:v>
                </c:pt>
                <c:pt idx="21">
                  <c:v>152</c:v>
                </c:pt>
                <c:pt idx="22">
                  <c:v>156</c:v>
                </c:pt>
                <c:pt idx="23">
                  <c:v>131</c:v>
                </c:pt>
                <c:pt idx="24">
                  <c:v>116</c:v>
                </c:pt>
                <c:pt idx="25">
                  <c:v>111</c:v>
                </c:pt>
                <c:pt idx="26">
                  <c:v>128</c:v>
                </c:pt>
                <c:pt idx="27">
                  <c:v>139</c:v>
                </c:pt>
                <c:pt idx="28">
                  <c:v>143</c:v>
                </c:pt>
                <c:pt idx="29">
                  <c:v>153</c:v>
                </c:pt>
                <c:pt idx="30">
                  <c:v>137</c:v>
                </c:pt>
                <c:pt idx="31">
                  <c:v>129</c:v>
                </c:pt>
                <c:pt idx="32">
                  <c:v>109</c:v>
                </c:pt>
                <c:pt idx="33">
                  <c:v>125</c:v>
                </c:pt>
                <c:pt idx="34">
                  <c:v>149</c:v>
                </c:pt>
                <c:pt idx="35">
                  <c:v>152</c:v>
                </c:pt>
                <c:pt idx="36">
                  <c:v>152</c:v>
                </c:pt>
                <c:pt idx="37">
                  <c:v>129</c:v>
                </c:pt>
                <c:pt idx="38">
                  <c:v>120</c:v>
                </c:pt>
                <c:pt idx="39">
                  <c:v>103</c:v>
                </c:pt>
                <c:pt idx="40">
                  <c:v>118</c:v>
                </c:pt>
                <c:pt idx="41">
                  <c:v>149</c:v>
                </c:pt>
                <c:pt idx="42">
                  <c:v>154</c:v>
                </c:pt>
                <c:pt idx="43">
                  <c:v>161</c:v>
                </c:pt>
                <c:pt idx="44">
                  <c:v>127</c:v>
                </c:pt>
                <c:pt idx="45">
                  <c:v>118</c:v>
                </c:pt>
                <c:pt idx="46">
                  <c:v>112</c:v>
                </c:pt>
                <c:pt idx="47">
                  <c:v>126</c:v>
                </c:pt>
                <c:pt idx="48">
                  <c:v>148</c:v>
                </c:pt>
                <c:pt idx="49">
                  <c:v>146</c:v>
                </c:pt>
                <c:pt idx="50">
                  <c:v>160</c:v>
                </c:pt>
                <c:pt idx="51">
                  <c:v>137</c:v>
                </c:pt>
                <c:pt idx="52">
                  <c:v>114</c:v>
                </c:pt>
                <c:pt idx="53">
                  <c:v>101</c:v>
                </c:pt>
                <c:pt idx="54">
                  <c:v>117</c:v>
                </c:pt>
                <c:pt idx="55">
                  <c:v>149</c:v>
                </c:pt>
                <c:pt idx="56">
                  <c:v>159</c:v>
                </c:pt>
                <c:pt idx="57">
                  <c:v>174</c:v>
                </c:pt>
                <c:pt idx="58">
                  <c:v>131</c:v>
                </c:pt>
                <c:pt idx="59">
                  <c:v>107</c:v>
                </c:pt>
                <c:pt idx="60">
                  <c:v>103</c:v>
                </c:pt>
                <c:pt idx="61">
                  <c:v>124</c:v>
                </c:pt>
                <c:pt idx="62">
                  <c:v>160</c:v>
                </c:pt>
                <c:pt idx="63">
                  <c:v>159</c:v>
                </c:pt>
                <c:pt idx="64">
                  <c:v>168</c:v>
                </c:pt>
                <c:pt idx="65">
                  <c:v>130</c:v>
                </c:pt>
                <c:pt idx="66">
                  <c:v>105</c:v>
                </c:pt>
                <c:pt idx="67">
                  <c:v>95</c:v>
                </c:pt>
                <c:pt idx="68">
                  <c:v>113</c:v>
                </c:pt>
                <c:pt idx="69">
                  <c:v>146</c:v>
                </c:pt>
                <c:pt idx="70">
                  <c:v>145</c:v>
                </c:pt>
                <c:pt idx="71">
                  <c:v>154</c:v>
                </c:pt>
                <c:pt idx="72">
                  <c:v>137</c:v>
                </c:pt>
                <c:pt idx="73">
                  <c:v>138</c:v>
                </c:pt>
                <c:pt idx="74">
                  <c:v>112</c:v>
                </c:pt>
                <c:pt idx="75">
                  <c:v>102</c:v>
                </c:pt>
                <c:pt idx="76">
                  <c:v>162</c:v>
                </c:pt>
                <c:pt idx="77">
                  <c:v>150</c:v>
                </c:pt>
                <c:pt idx="78">
                  <c:v>158</c:v>
                </c:pt>
                <c:pt idx="79">
                  <c:v>126</c:v>
                </c:pt>
                <c:pt idx="80">
                  <c:v>133</c:v>
                </c:pt>
                <c:pt idx="81">
                  <c:v>112</c:v>
                </c:pt>
                <c:pt idx="82">
                  <c:v>96</c:v>
                </c:pt>
                <c:pt idx="83">
                  <c:v>148</c:v>
                </c:pt>
                <c:pt idx="84">
                  <c:v>140</c:v>
                </c:pt>
                <c:pt idx="85">
                  <c:v>157</c:v>
                </c:pt>
                <c:pt idx="86">
                  <c:v>139</c:v>
                </c:pt>
                <c:pt idx="87">
                  <c:v>143</c:v>
                </c:pt>
                <c:pt idx="88">
                  <c:v>102</c:v>
                </c:pt>
                <c:pt idx="89">
                  <c:v>89</c:v>
                </c:pt>
                <c:pt idx="90">
                  <c:v>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9A-324B-8898-F79354EC40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2880752"/>
        <c:axId val="1428215072"/>
      </c:lineChart>
      <c:dateAx>
        <c:axId val="882880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215072"/>
        <c:crosses val="autoZero"/>
        <c:auto val="1"/>
        <c:lblOffset val="100"/>
        <c:baseTimeUnit val="days"/>
      </c:dateAx>
      <c:valAx>
        <c:axId val="1428215072"/>
        <c:scaling>
          <c:orientation val="minMax"/>
          <c:min val="8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880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'without ids '!$E$2:$E$12044</cx:f>
        <cx:lvl ptCount="12043">
          <cx:pt idx="0">PAY/SALARY</cx:pt>
          <cx:pt idx="1">SALES-POS</cx:pt>
          <cx:pt idx="2">SALES-POS</cx:pt>
          <cx:pt idx="3">POS</cx:pt>
          <cx:pt idx="4">POS</cx:pt>
          <cx:pt idx="5">INTER BANK</cx:pt>
          <cx:pt idx="6">POS</cx:pt>
          <cx:pt idx="7">POS</cx:pt>
          <cx:pt idx="8">PAYMENT</cx:pt>
          <cx:pt idx="9">PAY/SALARY</cx:pt>
          <cx:pt idx="10">POS</cx:pt>
          <cx:pt idx="11">POS</cx:pt>
          <cx:pt idx="12">POS</cx:pt>
          <cx:pt idx="13">SALES-POS</cx:pt>
          <cx:pt idx="14">POS</cx:pt>
          <cx:pt idx="15">PAYMENT</cx:pt>
          <cx:pt idx="16">SALES-POS</cx:pt>
          <cx:pt idx="17">SALES-POS</cx:pt>
          <cx:pt idx="18">SALES-POS</cx:pt>
          <cx:pt idx="19">SALES-POS</cx:pt>
          <cx:pt idx="20">PAY/SALARY</cx:pt>
          <cx:pt idx="21">PAYMENT</cx:pt>
          <cx:pt idx="22">SALES-POS</cx:pt>
          <cx:pt idx="23">PAYMENT</cx:pt>
          <cx:pt idx="24">PAYMENT</cx:pt>
          <cx:pt idx="25">PAY/SALARY</cx:pt>
          <cx:pt idx="26">PAYMENT</cx:pt>
          <cx:pt idx="27">POS</cx:pt>
          <cx:pt idx="28">PAY/SALARY</cx:pt>
          <cx:pt idx="29">SALES-POS</cx:pt>
          <cx:pt idx="30">POS</cx:pt>
          <cx:pt idx="31">POS</cx:pt>
          <cx:pt idx="32">POS</cx:pt>
          <cx:pt idx="33">SALES-POS</cx:pt>
          <cx:pt idx="34">PAY/SALARY</cx:pt>
          <cx:pt idx="35">SALES-POS</cx:pt>
          <cx:pt idx="36">SALES-POS</cx:pt>
          <cx:pt idx="37">INTER BANK</cx:pt>
          <cx:pt idx="38">POS</cx:pt>
          <cx:pt idx="39">POS</cx:pt>
          <cx:pt idx="40">PAYMENT</cx:pt>
          <cx:pt idx="41">POS</cx:pt>
          <cx:pt idx="42">POS</cx:pt>
          <cx:pt idx="43">SALES-POS</cx:pt>
          <cx:pt idx="44">PAYMENT</cx:pt>
          <cx:pt idx="45">PAY/SALARY</cx:pt>
          <cx:pt idx="46">POS</cx:pt>
          <cx:pt idx="47">POS</cx:pt>
          <cx:pt idx="48">PAYMENT</cx:pt>
          <cx:pt idx="49">POS</cx:pt>
          <cx:pt idx="50">SALES-POS</cx:pt>
          <cx:pt idx="51">POS</cx:pt>
          <cx:pt idx="52">PAYMENT</cx:pt>
          <cx:pt idx="53">POS</cx:pt>
          <cx:pt idx="54">SALES-POS</cx:pt>
          <cx:pt idx="55">PAY/SALARY</cx:pt>
          <cx:pt idx="56">POS</cx:pt>
          <cx:pt idx="57">PAYMENT</cx:pt>
          <cx:pt idx="58">POS</cx:pt>
          <cx:pt idx="59">SALES-POS</cx:pt>
          <cx:pt idx="60">POS</cx:pt>
          <cx:pt idx="61">PAY/SALARY</cx:pt>
          <cx:pt idx="62">PAYMENT</cx:pt>
          <cx:pt idx="63">POS</cx:pt>
          <cx:pt idx="64">SALES-POS</cx:pt>
          <cx:pt idx="65">PAY/SALARY</cx:pt>
          <cx:pt idx="66">POS</cx:pt>
          <cx:pt idx="67">SALES-POS</cx:pt>
          <cx:pt idx="68">SALES-POS</cx:pt>
          <cx:pt idx="69">SALES-POS</cx:pt>
          <cx:pt idx="70">SALES-POS</cx:pt>
          <cx:pt idx="71">INTER BANK</cx:pt>
          <cx:pt idx="72">PAYMENT</cx:pt>
          <cx:pt idx="73">POS</cx:pt>
          <cx:pt idx="74">SALES-POS</cx:pt>
          <cx:pt idx="75">POS</cx:pt>
          <cx:pt idx="76">PAY/SALARY</cx:pt>
          <cx:pt idx="77">POS</cx:pt>
          <cx:pt idx="78">SALES-POS</cx:pt>
          <cx:pt idx="79">PAYMENT</cx:pt>
          <cx:pt idx="80">SALES-POS</cx:pt>
          <cx:pt idx="81">SALES-POS</cx:pt>
          <cx:pt idx="82">SALES-POS</cx:pt>
          <cx:pt idx="83">PAY/SALARY</cx:pt>
          <cx:pt idx="84">SALES-POS</cx:pt>
          <cx:pt idx="85">PAYMENT</cx:pt>
          <cx:pt idx="86">PAYMENT</cx:pt>
          <cx:pt idx="87">PAYMENT</cx:pt>
          <cx:pt idx="88">SALES-POS</cx:pt>
          <cx:pt idx="89">POS</cx:pt>
          <cx:pt idx="90">POS</cx:pt>
          <cx:pt idx="91">POS</cx:pt>
          <cx:pt idx="92">PAY/SALARY</cx:pt>
          <cx:pt idx="93">POS</cx:pt>
          <cx:pt idx="94">SALES-POS</cx:pt>
          <cx:pt idx="95">POS</cx:pt>
          <cx:pt idx="96">SALES-POS</cx:pt>
          <cx:pt idx="97">POS</cx:pt>
          <cx:pt idx="98">POS</cx:pt>
          <cx:pt idx="99">SALES-POS</cx:pt>
          <cx:pt idx="100">PAYMENT</cx:pt>
          <cx:pt idx="101">POS</cx:pt>
          <cx:pt idx="102">POS</cx:pt>
          <cx:pt idx="103">SALES-POS</cx:pt>
          <cx:pt idx="104">PAY/SALARY</cx:pt>
          <cx:pt idx="105">POS</cx:pt>
          <cx:pt idx="106">INTER BANK</cx:pt>
          <cx:pt idx="107">POS</cx:pt>
          <cx:pt idx="108">POS</cx:pt>
          <cx:pt idx="109">SALES-POS</cx:pt>
          <cx:pt idx="110">SALES-POS</cx:pt>
          <cx:pt idx="111">SALES-POS</cx:pt>
          <cx:pt idx="112">SALES-POS</cx:pt>
          <cx:pt idx="113">POS</cx:pt>
          <cx:pt idx="114">POS</cx:pt>
          <cx:pt idx="115">SALES-POS</cx:pt>
          <cx:pt idx="116">SALES-POS</cx:pt>
          <cx:pt idx="117">SALES-POS</cx:pt>
          <cx:pt idx="118">POS</cx:pt>
          <cx:pt idx="119">INTER BANK</cx:pt>
          <cx:pt idx="120">SALES-POS</cx:pt>
          <cx:pt idx="121">SALES-POS</cx:pt>
          <cx:pt idx="122">POS</cx:pt>
          <cx:pt idx="123">SALES-POS</cx:pt>
          <cx:pt idx="124">INTER BANK</cx:pt>
          <cx:pt idx="125">POS</cx:pt>
          <cx:pt idx="126">SALES-POS</cx:pt>
          <cx:pt idx="127">SALES-POS</cx:pt>
          <cx:pt idx="128">POS</cx:pt>
          <cx:pt idx="129">SALES-POS</cx:pt>
          <cx:pt idx="130">SALES-POS</cx:pt>
          <cx:pt idx="131">INTER BANK</cx:pt>
          <cx:pt idx="132">POS</cx:pt>
          <cx:pt idx="133">POS</cx:pt>
          <cx:pt idx="134">SALES-POS</cx:pt>
          <cx:pt idx="135">POS</cx:pt>
          <cx:pt idx="136">SALES-POS</cx:pt>
          <cx:pt idx="137">INTER BANK</cx:pt>
          <cx:pt idx="138">PAYMENT</cx:pt>
          <cx:pt idx="139">PAY/SALARY</cx:pt>
          <cx:pt idx="140">INTER BANK</cx:pt>
          <cx:pt idx="141">INTER BANK</cx:pt>
          <cx:pt idx="142">SALES-POS</cx:pt>
          <cx:pt idx="143">POS</cx:pt>
          <cx:pt idx="144">SALES-POS</cx:pt>
          <cx:pt idx="145">POS</cx:pt>
          <cx:pt idx="146">SALES-POS</cx:pt>
          <cx:pt idx="147">INTER BANK</cx:pt>
          <cx:pt idx="148">SALES-POS</cx:pt>
          <cx:pt idx="149">SALES-POS</cx:pt>
          <cx:pt idx="150">SALES-POS</cx:pt>
          <cx:pt idx="151">SALES-POS</cx:pt>
          <cx:pt idx="152">POS</cx:pt>
          <cx:pt idx="153">PAY/SALARY</cx:pt>
          <cx:pt idx="154">INTER BANK</cx:pt>
          <cx:pt idx="155">POS</cx:pt>
          <cx:pt idx="156">PAYMENT</cx:pt>
          <cx:pt idx="157">SALES-POS</cx:pt>
          <cx:pt idx="158">POS</cx:pt>
          <cx:pt idx="159">POS</cx:pt>
          <cx:pt idx="160">POS</cx:pt>
          <cx:pt idx="161">POS</cx:pt>
          <cx:pt idx="162">INTER BANK</cx:pt>
          <cx:pt idx="163">SALES-POS</cx:pt>
          <cx:pt idx="164">SALES-POS</cx:pt>
          <cx:pt idx="165">POS</cx:pt>
          <cx:pt idx="166">POS</cx:pt>
          <cx:pt idx="167">POS</cx:pt>
          <cx:pt idx="168">POS</cx:pt>
          <cx:pt idx="169">POS</cx:pt>
          <cx:pt idx="170">SALES-POS</cx:pt>
          <cx:pt idx="171">SALES-POS</cx:pt>
          <cx:pt idx="172">SALES-POS</cx:pt>
          <cx:pt idx="173">SALES-POS</cx:pt>
          <cx:pt idx="174">SALES-POS</cx:pt>
          <cx:pt idx="175">POS</cx:pt>
          <cx:pt idx="176">SALES-POS</cx:pt>
          <cx:pt idx="177">SALES-POS</cx:pt>
          <cx:pt idx="178">POS</cx:pt>
          <cx:pt idx="179">POS</cx:pt>
          <cx:pt idx="180">POS</cx:pt>
          <cx:pt idx="181">POS</cx:pt>
          <cx:pt idx="182">SALES-POS</cx:pt>
          <cx:pt idx="183">SALES-POS</cx:pt>
          <cx:pt idx="184">SALES-POS</cx:pt>
          <cx:pt idx="185">PAY/SALARY</cx:pt>
          <cx:pt idx="186">PAYMENT</cx:pt>
          <cx:pt idx="187">INTER BANK</cx:pt>
          <cx:pt idx="188">POS</cx:pt>
          <cx:pt idx="189">POS</cx:pt>
          <cx:pt idx="190">SALES-POS</cx:pt>
          <cx:pt idx="191">POS</cx:pt>
          <cx:pt idx="192">POS</cx:pt>
          <cx:pt idx="193">POS</cx:pt>
          <cx:pt idx="194">INTER BANK</cx:pt>
          <cx:pt idx="195">PAY/SALARY</cx:pt>
          <cx:pt idx="196">INTER BANK</cx:pt>
          <cx:pt idx="197">INTER BANK</cx:pt>
          <cx:pt idx="198">SALES-POS</cx:pt>
          <cx:pt idx="199">PAYMENT</cx:pt>
          <cx:pt idx="200">SALES-POS</cx:pt>
          <cx:pt idx="201">POS</cx:pt>
          <cx:pt idx="202">POS</cx:pt>
          <cx:pt idx="203">SALES-POS</cx:pt>
          <cx:pt idx="204">POS</cx:pt>
          <cx:pt idx="205">SALES-POS</cx:pt>
          <cx:pt idx="206">INTER BANK</cx:pt>
          <cx:pt idx="207">POS</cx:pt>
          <cx:pt idx="208">SALES-POS</cx:pt>
          <cx:pt idx="209">SALES-POS</cx:pt>
          <cx:pt idx="210">POS</cx:pt>
          <cx:pt idx="211">SALES-POS</cx:pt>
          <cx:pt idx="212">PAY/SALARY</cx:pt>
          <cx:pt idx="213">INTER BANK</cx:pt>
          <cx:pt idx="214">SALES-POS</cx:pt>
          <cx:pt idx="215">SALES-POS</cx:pt>
          <cx:pt idx="216">SALES-POS</cx:pt>
          <cx:pt idx="217">POS</cx:pt>
          <cx:pt idx="218">PAYMENT</cx:pt>
          <cx:pt idx="219">SALES-POS</cx:pt>
          <cx:pt idx="220">SALES-POS</cx:pt>
          <cx:pt idx="221">SALES-POS</cx:pt>
          <cx:pt idx="222">POS</cx:pt>
          <cx:pt idx="223">POS</cx:pt>
          <cx:pt idx="224">POS</cx:pt>
          <cx:pt idx="225">POS</cx:pt>
          <cx:pt idx="226">PAYMENT</cx:pt>
          <cx:pt idx="227">SALES-POS</cx:pt>
          <cx:pt idx="228">PAY/SALARY</cx:pt>
          <cx:pt idx="229">PAYMENT</cx:pt>
          <cx:pt idx="230">POS</cx:pt>
          <cx:pt idx="231">SALES-POS</cx:pt>
          <cx:pt idx="232">PAYMENT</cx:pt>
          <cx:pt idx="233">SALES-POS</cx:pt>
          <cx:pt idx="234">POS</cx:pt>
          <cx:pt idx="235">PAYMENT</cx:pt>
          <cx:pt idx="236">PAY/SALARY</cx:pt>
          <cx:pt idx="237">PAYMENT</cx:pt>
          <cx:pt idx="238">POS</cx:pt>
          <cx:pt idx="239">SALES-POS</cx:pt>
          <cx:pt idx="240">PAYMENT</cx:pt>
          <cx:pt idx="241">PAY/SALARY</cx:pt>
          <cx:pt idx="242">POS</cx:pt>
          <cx:pt idx="243">POS</cx:pt>
          <cx:pt idx="244">SALES-POS</cx:pt>
          <cx:pt idx="245">SALES-POS</cx:pt>
          <cx:pt idx="246">PAYMENT</cx:pt>
          <cx:pt idx="247">SALES-POS</cx:pt>
          <cx:pt idx="248">POS</cx:pt>
          <cx:pt idx="249">POS</cx:pt>
          <cx:pt idx="250">POS</cx:pt>
          <cx:pt idx="251">PAYMENT</cx:pt>
          <cx:pt idx="252">POS</cx:pt>
          <cx:pt idx="253">POS</cx:pt>
          <cx:pt idx="254">PAYMENT</cx:pt>
          <cx:pt idx="255">PAYMENT</cx:pt>
          <cx:pt idx="256">SALES-POS</cx:pt>
          <cx:pt idx="257">PAY/SALARY</cx:pt>
          <cx:pt idx="258">POS</cx:pt>
          <cx:pt idx="259">PAYMENT</cx:pt>
          <cx:pt idx="260">SALES-POS</cx:pt>
          <cx:pt idx="261">POS</cx:pt>
          <cx:pt idx="262">SALES-POS</cx:pt>
          <cx:pt idx="263">SALES-POS</cx:pt>
          <cx:pt idx="264">PAYMENT</cx:pt>
          <cx:pt idx="265">SALES-POS</cx:pt>
          <cx:pt idx="266">POS</cx:pt>
          <cx:pt idx="267">POS</cx:pt>
          <cx:pt idx="268">POS</cx:pt>
          <cx:pt idx="269">POS</cx:pt>
          <cx:pt idx="270">SALES-POS</cx:pt>
          <cx:pt idx="271">SALES-POS</cx:pt>
          <cx:pt idx="272">SALES-POS</cx:pt>
          <cx:pt idx="273">PAYMENT</cx:pt>
          <cx:pt idx="274">SALES-POS</cx:pt>
          <cx:pt idx="275">POS</cx:pt>
          <cx:pt idx="276">PAY/SALARY</cx:pt>
          <cx:pt idx="277">SALES-POS</cx:pt>
          <cx:pt idx="278">PAYMENT</cx:pt>
          <cx:pt idx="279">SALES-POS</cx:pt>
          <cx:pt idx="280">PAYMENT</cx:pt>
          <cx:pt idx="281">POS</cx:pt>
          <cx:pt idx="282">POS</cx:pt>
          <cx:pt idx="283">POS</cx:pt>
          <cx:pt idx="284">PAYMENT</cx:pt>
          <cx:pt idx="285">PAYMENT</cx:pt>
          <cx:pt idx="286">SALES-POS</cx:pt>
          <cx:pt idx="287">PAY/SALARY</cx:pt>
          <cx:pt idx="288">POS</cx:pt>
          <cx:pt idx="289">PAYMENT</cx:pt>
          <cx:pt idx="290">PAYMENT</cx:pt>
          <cx:pt idx="291">SALES-POS</cx:pt>
          <cx:pt idx="292">SALES-POS</cx:pt>
          <cx:pt idx="293">POS</cx:pt>
          <cx:pt idx="294">POS</cx:pt>
          <cx:pt idx="295">POS</cx:pt>
          <cx:pt idx="296">POS</cx:pt>
          <cx:pt idx="297">POS</cx:pt>
          <cx:pt idx="298">POS</cx:pt>
          <cx:pt idx="299">PAYMENT</cx:pt>
          <cx:pt idx="300">PAY/SALARY</cx:pt>
          <cx:pt idx="301">PAYMENT</cx:pt>
          <cx:pt idx="302">POS</cx:pt>
          <cx:pt idx="303">SALES-POS</cx:pt>
          <cx:pt idx="304">SALES-POS</cx:pt>
          <cx:pt idx="305">PAY/SALARY</cx:pt>
          <cx:pt idx="306">POS</cx:pt>
          <cx:pt idx="307">PAYMENT</cx:pt>
          <cx:pt idx="308">PAYMENT</cx:pt>
          <cx:pt idx="309">PAYMENT</cx:pt>
          <cx:pt idx="310">PAY/SALARY</cx:pt>
          <cx:pt idx="311">SALES-POS</cx:pt>
          <cx:pt idx="312">PAYMENT</cx:pt>
          <cx:pt idx="313">SALES-POS</cx:pt>
          <cx:pt idx="314">PAYMENT</cx:pt>
          <cx:pt idx="315">SALES-POS</cx:pt>
          <cx:pt idx="316">PAYMENT</cx:pt>
          <cx:pt idx="317">SALES-POS</cx:pt>
          <cx:pt idx="318">SALES-POS</cx:pt>
          <cx:pt idx="319">PAYMENT</cx:pt>
          <cx:pt idx="320">SALES-POS</cx:pt>
          <cx:pt idx="321">POS</cx:pt>
          <cx:pt idx="322">PAY/SALARY</cx:pt>
          <cx:pt idx="323">POS</cx:pt>
          <cx:pt idx="324">PAYMENT</cx:pt>
          <cx:pt idx="325">SALES-POS</cx:pt>
          <cx:pt idx="326">PAYMENT</cx:pt>
          <cx:pt idx="327">POS</cx:pt>
          <cx:pt idx="328">POS</cx:pt>
          <cx:pt idx="329">SALES-POS</cx:pt>
          <cx:pt idx="330">PAYMENT</cx:pt>
          <cx:pt idx="331">PAYMENT</cx:pt>
          <cx:pt idx="332">POS</cx:pt>
          <cx:pt idx="333">PAYMENT</cx:pt>
          <cx:pt idx="334">SALES-POS</cx:pt>
          <cx:pt idx="335">SALES-POS</cx:pt>
          <cx:pt idx="336">PAY/SALARY</cx:pt>
          <cx:pt idx="337">PAYMENT</cx:pt>
          <cx:pt idx="338">PAYMENT</cx:pt>
          <cx:pt idx="339">PAYMENT</cx:pt>
          <cx:pt idx="340">PAY/SALARY</cx:pt>
          <cx:pt idx="341">PAYMENT</cx:pt>
          <cx:pt idx="342">PAYMENT</cx:pt>
          <cx:pt idx="343">POS</cx:pt>
          <cx:pt idx="344">POS</cx:pt>
          <cx:pt idx="345">PAYMENT</cx:pt>
          <cx:pt idx="346">SALES-POS</cx:pt>
          <cx:pt idx="347">POS</cx:pt>
          <cx:pt idx="348">POS</cx:pt>
          <cx:pt idx="349">SALES-POS</cx:pt>
          <cx:pt idx="350">POS</cx:pt>
          <cx:pt idx="351">PAYMENT</cx:pt>
          <cx:pt idx="352">PAYMENT</cx:pt>
          <cx:pt idx="353">PAYMENT</cx:pt>
          <cx:pt idx="354">POS</cx:pt>
          <cx:pt idx="355">POS</cx:pt>
          <cx:pt idx="356">PAY/SALARY</cx:pt>
          <cx:pt idx="357">SALES-POS</cx:pt>
          <cx:pt idx="358">SALES-POS</cx:pt>
          <cx:pt idx="359">PAYMENT</cx:pt>
          <cx:pt idx="360">POS</cx:pt>
          <cx:pt idx="361">SALES-POS</cx:pt>
          <cx:pt idx="362">POS</cx:pt>
          <cx:pt idx="363">INTER BANK</cx:pt>
          <cx:pt idx="364">SALES-POS</cx:pt>
          <cx:pt idx="365">PAYMENT</cx:pt>
          <cx:pt idx="366">POS</cx:pt>
          <cx:pt idx="367">POS</cx:pt>
          <cx:pt idx="368">POS</cx:pt>
          <cx:pt idx="369">SALES-POS</cx:pt>
          <cx:pt idx="370">SALES-POS</cx:pt>
          <cx:pt idx="371">PAYMENT</cx:pt>
          <cx:pt idx="372">INTER BANK</cx:pt>
          <cx:pt idx="373">PAYMENT</cx:pt>
          <cx:pt idx="374">POS</cx:pt>
          <cx:pt idx="375">PAYMENT</cx:pt>
          <cx:pt idx="376">PAYMENT</cx:pt>
          <cx:pt idx="377">SALES-POS</cx:pt>
          <cx:pt idx="378">INTER BANK</cx:pt>
          <cx:pt idx="379">PAY/SALARY</cx:pt>
          <cx:pt idx="380">POS</cx:pt>
          <cx:pt idx="381">PAYMENT</cx:pt>
          <cx:pt idx="382">POS</cx:pt>
          <cx:pt idx="383">PHONE BANK</cx:pt>
          <cx:pt idx="384">SALES-POS</cx:pt>
          <cx:pt idx="385">SALES-POS</cx:pt>
          <cx:pt idx="386">SALES-POS</cx:pt>
          <cx:pt idx="387">SALES-POS</cx:pt>
          <cx:pt idx="388">POS</cx:pt>
          <cx:pt idx="389">POS</cx:pt>
          <cx:pt idx="390">POS</cx:pt>
          <cx:pt idx="391">POS</cx:pt>
          <cx:pt idx="392">PAYMENT</cx:pt>
          <cx:pt idx="393">SALES-POS</cx:pt>
          <cx:pt idx="394">POS</cx:pt>
          <cx:pt idx="395">POS</cx:pt>
          <cx:pt idx="396">SALES-POS</cx:pt>
          <cx:pt idx="397">INTER BANK</cx:pt>
          <cx:pt idx="398">POS</cx:pt>
          <cx:pt idx="399">PAYMENT</cx:pt>
          <cx:pt idx="400">SALES-POS</cx:pt>
          <cx:pt idx="401">POS</cx:pt>
          <cx:pt idx="402">PAYMENT</cx:pt>
          <cx:pt idx="403">INTER BANK</cx:pt>
          <cx:pt idx="404">PAYMENT</cx:pt>
          <cx:pt idx="405">SALES-POS</cx:pt>
          <cx:pt idx="406">SALES-POS</cx:pt>
          <cx:pt idx="407">SALES-POS</cx:pt>
          <cx:pt idx="408">SALES-POS</cx:pt>
          <cx:pt idx="409">POS</cx:pt>
          <cx:pt idx="410">PAYMENT</cx:pt>
          <cx:pt idx="411">POS</cx:pt>
          <cx:pt idx="412">POS</cx:pt>
          <cx:pt idx="413">POS</cx:pt>
          <cx:pt idx="414">POS</cx:pt>
          <cx:pt idx="415">INTER BANK</cx:pt>
          <cx:pt idx="416">SALES-POS</cx:pt>
          <cx:pt idx="417">POS</cx:pt>
          <cx:pt idx="418">PAYMENT</cx:pt>
          <cx:pt idx="419">SALES-POS</cx:pt>
          <cx:pt idx="420">SALES-POS</cx:pt>
          <cx:pt idx="421">POS</cx:pt>
          <cx:pt idx="422">POS</cx:pt>
          <cx:pt idx="423">POS</cx:pt>
          <cx:pt idx="424">SALES-POS</cx:pt>
          <cx:pt idx="425">PAYMENT</cx:pt>
          <cx:pt idx="426">SALES-POS</cx:pt>
          <cx:pt idx="427">POS</cx:pt>
          <cx:pt idx="428">INTER BANK</cx:pt>
          <cx:pt idx="429">SALES-POS</cx:pt>
          <cx:pt idx="430">PAYMENT</cx:pt>
          <cx:pt idx="431">PAYMENT</cx:pt>
          <cx:pt idx="432">PAY/SALARY</cx:pt>
          <cx:pt idx="433">PAY/SALARY</cx:pt>
          <cx:pt idx="434">SALES-POS</cx:pt>
          <cx:pt idx="435">POS</cx:pt>
          <cx:pt idx="436">SALES-POS</cx:pt>
          <cx:pt idx="437">POS</cx:pt>
          <cx:pt idx="438">PAYMENT</cx:pt>
          <cx:pt idx="439">SALES-POS</cx:pt>
          <cx:pt idx="440">SALES-POS</cx:pt>
          <cx:pt idx="441">PHONE BANK</cx:pt>
          <cx:pt idx="442">PAYMENT</cx:pt>
          <cx:pt idx="443">SALES-POS</cx:pt>
          <cx:pt idx="444">SALES-POS</cx:pt>
          <cx:pt idx="445">INTER BANK</cx:pt>
          <cx:pt idx="446">PAYMENT</cx:pt>
          <cx:pt idx="447">SALES-POS</cx:pt>
          <cx:pt idx="448">POS</cx:pt>
          <cx:pt idx="449">POS</cx:pt>
          <cx:pt idx="450">SALES-POS</cx:pt>
          <cx:pt idx="451">SALES-POS</cx:pt>
          <cx:pt idx="452">PAYMENT</cx:pt>
          <cx:pt idx="453">SALES-POS</cx:pt>
          <cx:pt idx="454">SALES-POS</cx:pt>
          <cx:pt idx="455">INTER BANK</cx:pt>
          <cx:pt idx="456">SALES-POS</cx:pt>
          <cx:pt idx="457">POS</cx:pt>
          <cx:pt idx="458">POS</cx:pt>
          <cx:pt idx="459">PAYMENT</cx:pt>
          <cx:pt idx="460">POS</cx:pt>
          <cx:pt idx="461">POS</cx:pt>
          <cx:pt idx="462">POS</cx:pt>
          <cx:pt idx="463">PAYMENT</cx:pt>
          <cx:pt idx="464">SALES-POS</cx:pt>
          <cx:pt idx="465">INTER BANK</cx:pt>
          <cx:pt idx="466">SALES-POS</cx:pt>
          <cx:pt idx="467">PAYMENT</cx:pt>
          <cx:pt idx="468">POS</cx:pt>
          <cx:pt idx="469">SALES-POS</cx:pt>
          <cx:pt idx="470">PAYMENT</cx:pt>
          <cx:pt idx="471">INTER BANK</cx:pt>
          <cx:pt idx="472">POS</cx:pt>
          <cx:pt idx="473">PAYMENT</cx:pt>
          <cx:pt idx="474">POS</cx:pt>
          <cx:pt idx="475">PAYMENT</cx:pt>
          <cx:pt idx="476">SALES-POS</cx:pt>
          <cx:pt idx="477">POS</cx:pt>
          <cx:pt idx="478">PAY/SALARY</cx:pt>
          <cx:pt idx="479">PAY/SALARY</cx:pt>
          <cx:pt idx="480">PAYMENT</cx:pt>
          <cx:pt idx="481">PAYMENT</cx:pt>
          <cx:pt idx="482">INTER BANK</cx:pt>
          <cx:pt idx="483">PHONE BANK</cx:pt>
          <cx:pt idx="484">PAYMENT</cx:pt>
          <cx:pt idx="485">PAYMENT</cx:pt>
          <cx:pt idx="486">INTER BANK</cx:pt>
          <cx:pt idx="487">SALES-POS</cx:pt>
          <cx:pt idx="488">SALES-POS</cx:pt>
          <cx:pt idx="489">SALES-POS</cx:pt>
          <cx:pt idx="490">POS</cx:pt>
          <cx:pt idx="491">PAYMENT</cx:pt>
          <cx:pt idx="492">POS</cx:pt>
          <cx:pt idx="493">POS</cx:pt>
          <cx:pt idx="494">SALES-POS</cx:pt>
          <cx:pt idx="495">POS</cx:pt>
          <cx:pt idx="496">POS</cx:pt>
          <cx:pt idx="497">SALES-POS</cx:pt>
          <cx:pt idx="498">SALES-POS</cx:pt>
          <cx:pt idx="499">PAYMENT</cx:pt>
          <cx:pt idx="500">INTER BANK</cx:pt>
          <cx:pt idx="501">POS</cx:pt>
          <cx:pt idx="502">INTER BANK</cx:pt>
          <cx:pt idx="503">PAYMENT</cx:pt>
          <cx:pt idx="504">POS</cx:pt>
          <cx:pt idx="505">POS</cx:pt>
          <cx:pt idx="506">PAYMENT</cx:pt>
          <cx:pt idx="507">INTER BANK</cx:pt>
          <cx:pt idx="508">PAY/SALARY</cx:pt>
          <cx:pt idx="509">SALES-POS</cx:pt>
          <cx:pt idx="510">SALES-POS</cx:pt>
          <cx:pt idx="511">PAYMENT</cx:pt>
          <cx:pt idx="512">POS</cx:pt>
          <cx:pt idx="513">INTER BANK</cx:pt>
          <cx:pt idx="514">PAY/SALARY</cx:pt>
          <cx:pt idx="515">POS</cx:pt>
          <cx:pt idx="516">SALES-POS</cx:pt>
          <cx:pt idx="517">SALES-POS</cx:pt>
          <cx:pt idx="518">POS</cx:pt>
          <cx:pt idx="519">SALES-POS</cx:pt>
          <cx:pt idx="520">POS</cx:pt>
          <cx:pt idx="521">PAYMENT</cx:pt>
          <cx:pt idx="522">PAYMENT</cx:pt>
          <cx:pt idx="523">INTER BANK</cx:pt>
          <cx:pt idx="524">SALES-POS</cx:pt>
          <cx:pt idx="525">PAYMENT</cx:pt>
          <cx:pt idx="526">PAYMENT</cx:pt>
          <cx:pt idx="527">SALES-POS</cx:pt>
          <cx:pt idx="528">INTER BANK</cx:pt>
          <cx:pt idx="529">PAY/SALARY</cx:pt>
          <cx:pt idx="530">POS</cx:pt>
          <cx:pt idx="531">SALES-POS</cx:pt>
          <cx:pt idx="532">INTER BANK</cx:pt>
          <cx:pt idx="533">PAYMENT</cx:pt>
          <cx:pt idx="534">INTER BANK</cx:pt>
          <cx:pt idx="535">PAY/SALARY</cx:pt>
          <cx:pt idx="536">INTER BANK</cx:pt>
          <cx:pt idx="537">PAYMENT</cx:pt>
          <cx:pt idx="538">PAYMENT</cx:pt>
          <cx:pt idx="539">PAYMENT</cx:pt>
          <cx:pt idx="540">INTER BANK</cx:pt>
          <cx:pt idx="541">PAY/SALARY</cx:pt>
          <cx:pt idx="542">PAYMENT</cx:pt>
          <cx:pt idx="543">INTER BANK</cx:pt>
          <cx:pt idx="544">INTER BANK</cx:pt>
          <cx:pt idx="545">PAY/SALARY</cx:pt>
          <cx:pt idx="546">PAYMENT</cx:pt>
          <cx:pt idx="547">INTER BANK</cx:pt>
          <cx:pt idx="548">PAYMENT</cx:pt>
          <cx:pt idx="549">PAYMENT</cx:pt>
          <cx:pt idx="550">POS</cx:pt>
          <cx:pt idx="551">POS</cx:pt>
          <cx:pt idx="552">SALES-POS</cx:pt>
          <cx:pt idx="553">PAYMENT</cx:pt>
          <cx:pt idx="554">POS</cx:pt>
          <cx:pt idx="555">SALES-POS</cx:pt>
          <cx:pt idx="556">SALES-POS</cx:pt>
          <cx:pt idx="557">PAY/SALARY</cx:pt>
          <cx:pt idx="558">PAYMENT</cx:pt>
          <cx:pt idx="559">SALES-POS</cx:pt>
          <cx:pt idx="560">SALES-POS</cx:pt>
          <cx:pt idx="561">SALES-POS</cx:pt>
          <cx:pt idx="562">SALES-POS</cx:pt>
          <cx:pt idx="563">SALES-POS</cx:pt>
          <cx:pt idx="564">SALES-POS</cx:pt>
          <cx:pt idx="565">POS</cx:pt>
          <cx:pt idx="566">PAY/SALARY</cx:pt>
          <cx:pt idx="567">SALES-POS</cx:pt>
          <cx:pt idx="568">PAYMENT</cx:pt>
          <cx:pt idx="569">PAY/SALARY</cx:pt>
          <cx:pt idx="570">PAYMENT</cx:pt>
          <cx:pt idx="571">POS</cx:pt>
          <cx:pt idx="572">SALES-POS</cx:pt>
          <cx:pt idx="573">SALES-POS</cx:pt>
          <cx:pt idx="574">SALES-POS</cx:pt>
          <cx:pt idx="575">POS</cx:pt>
          <cx:pt idx="576">POS</cx:pt>
          <cx:pt idx="577">POS</cx:pt>
          <cx:pt idx="578">PAY/SALARY</cx:pt>
          <cx:pt idx="579">INTER BANK</cx:pt>
          <cx:pt idx="580">POS</cx:pt>
          <cx:pt idx="581">POS</cx:pt>
          <cx:pt idx="582">PAYMENT</cx:pt>
          <cx:pt idx="583">POS</cx:pt>
          <cx:pt idx="584">POS</cx:pt>
          <cx:pt idx="585">SALES-POS</cx:pt>
          <cx:pt idx="586">POS</cx:pt>
          <cx:pt idx="587">POS</cx:pt>
          <cx:pt idx="588">PAY/SALARY</cx:pt>
          <cx:pt idx="589">POS</cx:pt>
          <cx:pt idx="590">PAYMENT</cx:pt>
          <cx:pt idx="591">POS</cx:pt>
          <cx:pt idx="592">POS</cx:pt>
          <cx:pt idx="593">SALES-POS</cx:pt>
          <cx:pt idx="594">PAY/SALARY</cx:pt>
          <cx:pt idx="595">PAYMENT</cx:pt>
          <cx:pt idx="596">SALES-POS</cx:pt>
          <cx:pt idx="597">POS</cx:pt>
          <cx:pt idx="598">PAY/SALARY</cx:pt>
          <cx:pt idx="599">PAYMENT</cx:pt>
          <cx:pt idx="600">SALES-POS</cx:pt>
          <cx:pt idx="601">POS</cx:pt>
          <cx:pt idx="602">POS</cx:pt>
          <cx:pt idx="603">POS</cx:pt>
          <cx:pt idx="604">SALES-POS</cx:pt>
          <cx:pt idx="605">POS</cx:pt>
          <cx:pt idx="606">PAY/SALARY</cx:pt>
          <cx:pt idx="607">PAYMENT</cx:pt>
          <cx:pt idx="608">INTER BANK</cx:pt>
          <cx:pt idx="609">POS</cx:pt>
          <cx:pt idx="610">POS</cx:pt>
          <cx:pt idx="611">PAY/SALARY</cx:pt>
          <cx:pt idx="612">SALES-POS</cx:pt>
          <cx:pt idx="613">POS</cx:pt>
          <cx:pt idx="614">PAYMENT</cx:pt>
          <cx:pt idx="615">SALES-POS</cx:pt>
          <cx:pt idx="616">POS</cx:pt>
          <cx:pt idx="617">POS</cx:pt>
          <cx:pt idx="618">SALES-POS</cx:pt>
          <cx:pt idx="619">PAY/SALARY</cx:pt>
          <cx:pt idx="620">PAYMENT</cx:pt>
          <cx:pt idx="621">POS</cx:pt>
          <cx:pt idx="622">POS</cx:pt>
          <cx:pt idx="623">POS</cx:pt>
          <cx:pt idx="624">POS</cx:pt>
          <cx:pt idx="625">POS</cx:pt>
          <cx:pt idx="626">SALES-POS</cx:pt>
          <cx:pt idx="627">SALES-POS</cx:pt>
          <cx:pt idx="628">POS</cx:pt>
          <cx:pt idx="629">SALES-POS</cx:pt>
          <cx:pt idx="630">PAY/SALARY</cx:pt>
          <cx:pt idx="631">SALES-POS</cx:pt>
          <cx:pt idx="632">PAYMENT</cx:pt>
          <cx:pt idx="633">POS</cx:pt>
          <cx:pt idx="634">SALES-POS</cx:pt>
          <cx:pt idx="635">POS</cx:pt>
          <cx:pt idx="636">SALES-POS</cx:pt>
          <cx:pt idx="637">SALES-POS</cx:pt>
          <cx:pt idx="638">POS</cx:pt>
          <cx:pt idx="639">POS</cx:pt>
          <cx:pt idx="640">POS</cx:pt>
          <cx:pt idx="641">POS</cx:pt>
          <cx:pt idx="642">PAY/SALARY</cx:pt>
          <cx:pt idx="643">SALES-POS</cx:pt>
          <cx:pt idx="644">PAYMENT</cx:pt>
          <cx:pt idx="645">POS</cx:pt>
          <cx:pt idx="646">SALES-POS</cx:pt>
          <cx:pt idx="647">INTER BANK</cx:pt>
          <cx:pt idx="648">POS</cx:pt>
          <cx:pt idx="649">PAY/SALARY</cx:pt>
          <cx:pt idx="650">PAYMENT</cx:pt>
          <cx:pt idx="651">POS</cx:pt>
          <cx:pt idx="652">SALES-POS</cx:pt>
          <cx:pt idx="653">SALES-POS</cx:pt>
          <cx:pt idx="654">POS</cx:pt>
          <cx:pt idx="655">PAY/SALARY</cx:pt>
          <cx:pt idx="656">POS</cx:pt>
          <cx:pt idx="657">SALES-POS</cx:pt>
          <cx:pt idx="658">POS</cx:pt>
          <cx:pt idx="659">POS</cx:pt>
          <cx:pt idx="660">SALES-POS</cx:pt>
          <cx:pt idx="661">POS</cx:pt>
          <cx:pt idx="662">SALES-POS</cx:pt>
          <cx:pt idx="663">POS</cx:pt>
          <cx:pt idx="664">SALES-POS</cx:pt>
          <cx:pt idx="665">PAYMENT</cx:pt>
          <cx:pt idx="666">POS</cx:pt>
          <cx:pt idx="667">SALES-POS</cx:pt>
          <cx:pt idx="668">SALES-POS</cx:pt>
          <cx:pt idx="669">SALES-POS</cx:pt>
          <cx:pt idx="670">SALES-POS</cx:pt>
          <cx:pt idx="671">POS</cx:pt>
          <cx:pt idx="672">POS</cx:pt>
          <cx:pt idx="673">POS</cx:pt>
          <cx:pt idx="674">POS</cx:pt>
          <cx:pt idx="675">SALES-POS</cx:pt>
          <cx:pt idx="676">SALES-POS</cx:pt>
          <cx:pt idx="677">SALES-POS</cx:pt>
          <cx:pt idx="678">SALES-POS</cx:pt>
          <cx:pt idx="679">POS</cx:pt>
          <cx:pt idx="680">POS</cx:pt>
          <cx:pt idx="681">SALES-POS</cx:pt>
          <cx:pt idx="682">POS</cx:pt>
          <cx:pt idx="683">SALES-POS</cx:pt>
          <cx:pt idx="684">SALES-POS</cx:pt>
          <cx:pt idx="685">POS</cx:pt>
          <cx:pt idx="686">POS</cx:pt>
          <cx:pt idx="687">INTER BANK</cx:pt>
          <cx:pt idx="688">PAYMENT</cx:pt>
          <cx:pt idx="689">POS</cx:pt>
          <cx:pt idx="690">POS</cx:pt>
          <cx:pt idx="691">SALES-POS</cx:pt>
          <cx:pt idx="692">POS</cx:pt>
          <cx:pt idx="693">SALES-POS</cx:pt>
          <cx:pt idx="694">POS</cx:pt>
          <cx:pt idx="695">SALES-POS</cx:pt>
          <cx:pt idx="696">SALES-POS</cx:pt>
          <cx:pt idx="697">PAY/SALARY</cx:pt>
          <cx:pt idx="698">POS</cx:pt>
          <cx:pt idx="699">POS</cx:pt>
          <cx:pt idx="700">SALES-POS</cx:pt>
          <cx:pt idx="701">INTER BANK</cx:pt>
          <cx:pt idx="702">POS</cx:pt>
          <cx:pt idx="703">POS</cx:pt>
          <cx:pt idx="704">SALES-POS</cx:pt>
          <cx:pt idx="705">POS</cx:pt>
          <cx:pt idx="706">SALES-POS</cx:pt>
          <cx:pt idx="707">SALES-POS</cx:pt>
          <cx:pt idx="708">POS</cx:pt>
          <cx:pt idx="709">POS</cx:pt>
          <cx:pt idx="710">POS</cx:pt>
          <cx:pt idx="711">SALES-POS</cx:pt>
          <cx:pt idx="712">POS</cx:pt>
          <cx:pt idx="713">POS</cx:pt>
          <cx:pt idx="714">SALES-POS</cx:pt>
          <cx:pt idx="715">POS</cx:pt>
          <cx:pt idx="716">SALES-POS</cx:pt>
          <cx:pt idx="717">POS</cx:pt>
          <cx:pt idx="718">SALES-POS</cx:pt>
          <cx:pt idx="719">SALES-POS</cx:pt>
          <cx:pt idx="720">SALES-POS</cx:pt>
          <cx:pt idx="721">POS</cx:pt>
          <cx:pt idx="722">SALES-POS</cx:pt>
          <cx:pt idx="723">SALES-POS</cx:pt>
          <cx:pt idx="724">SALES-POS</cx:pt>
          <cx:pt idx="725">SALES-POS</cx:pt>
          <cx:pt idx="726">SALES-POS</cx:pt>
          <cx:pt idx="727">POS</cx:pt>
          <cx:pt idx="728">SALES-POS</cx:pt>
          <cx:pt idx="729">SALES-POS</cx:pt>
          <cx:pt idx="730">SALES-POS</cx:pt>
          <cx:pt idx="731">POS</cx:pt>
          <cx:pt idx="732">POS</cx:pt>
          <cx:pt idx="733">SALES-POS</cx:pt>
          <cx:pt idx="734">POS</cx:pt>
          <cx:pt idx="735">SALES-POS</cx:pt>
          <cx:pt idx="736">POS</cx:pt>
          <cx:pt idx="737">POS</cx:pt>
          <cx:pt idx="738">POS</cx:pt>
          <cx:pt idx="739">SALES-POS</cx:pt>
          <cx:pt idx="740">SALES-POS</cx:pt>
          <cx:pt idx="741">SALES-POS</cx:pt>
          <cx:pt idx="742">INTER BANK</cx:pt>
          <cx:pt idx="743">PAYMENT</cx:pt>
          <cx:pt idx="744">SALES-POS</cx:pt>
          <cx:pt idx="745">SALES-POS</cx:pt>
          <cx:pt idx="746">SALES-POS</cx:pt>
          <cx:pt idx="747">PAY/SALARY</cx:pt>
          <cx:pt idx="748">POS</cx:pt>
          <cx:pt idx="749">POS</cx:pt>
          <cx:pt idx="750">POS</cx:pt>
          <cx:pt idx="751">POS</cx:pt>
          <cx:pt idx="752">SALES-POS</cx:pt>
          <cx:pt idx="753">POS</cx:pt>
          <cx:pt idx="754">POS</cx:pt>
          <cx:pt idx="755">SALES-POS</cx:pt>
          <cx:pt idx="756">POS</cx:pt>
          <cx:pt idx="757">SALES-POS</cx:pt>
          <cx:pt idx="758">SALES-POS</cx:pt>
          <cx:pt idx="759">POS</cx:pt>
          <cx:pt idx="760">SALES-POS</cx:pt>
          <cx:pt idx="761">POS</cx:pt>
          <cx:pt idx="762">SALES-POS</cx:pt>
          <cx:pt idx="763">SALES-POS</cx:pt>
          <cx:pt idx="764">SALES-POS</cx:pt>
          <cx:pt idx="765">SALES-POS</cx:pt>
          <cx:pt idx="766">SALES-POS</cx:pt>
          <cx:pt idx="767">SALES-POS</cx:pt>
          <cx:pt idx="768">SALES-POS</cx:pt>
          <cx:pt idx="769">SALES-POS</cx:pt>
          <cx:pt idx="770">INTER BANK</cx:pt>
          <cx:pt idx="771">PAYMENT</cx:pt>
          <cx:pt idx="772">POS</cx:pt>
          <cx:pt idx="773">POS</cx:pt>
          <cx:pt idx="774">SALES-POS</cx:pt>
          <cx:pt idx="775">POS</cx:pt>
          <cx:pt idx="776">SALES-POS</cx:pt>
          <cx:pt idx="777">SALES-POS</cx:pt>
          <cx:pt idx="778">SALES-POS</cx:pt>
          <cx:pt idx="779">PAY/SALARY</cx:pt>
          <cx:pt idx="780">SALES-POS</cx:pt>
          <cx:pt idx="781">SALES-POS</cx:pt>
          <cx:pt idx="782">SALES-POS</cx:pt>
          <cx:pt idx="783">POS</cx:pt>
          <cx:pt idx="784">SALES-POS</cx:pt>
          <cx:pt idx="785">SALES-POS</cx:pt>
          <cx:pt idx="786">SALES-POS</cx:pt>
          <cx:pt idx="787">POS</cx:pt>
          <cx:pt idx="788">POS</cx:pt>
          <cx:pt idx="789">POS</cx:pt>
          <cx:pt idx="790">POS</cx:pt>
          <cx:pt idx="791">SALES-POS</cx:pt>
          <cx:pt idx="792">SALES-POS</cx:pt>
          <cx:pt idx="793">POS</cx:pt>
          <cx:pt idx="794">POS</cx:pt>
          <cx:pt idx="795">SALES-POS</cx:pt>
          <cx:pt idx="796">POS</cx:pt>
          <cx:pt idx="797">SALES-POS</cx:pt>
          <cx:pt idx="798">POS</cx:pt>
          <cx:pt idx="799">POS</cx:pt>
          <cx:pt idx="800">SALES-POS</cx:pt>
          <cx:pt idx="801">SALES-POS</cx:pt>
          <cx:pt idx="802">SALES-POS</cx:pt>
          <cx:pt idx="803">SALES-POS</cx:pt>
          <cx:pt idx="804">POS</cx:pt>
          <cx:pt idx="805">SALES-POS</cx:pt>
          <cx:pt idx="806">SALES-POS</cx:pt>
          <cx:pt idx="807">POS</cx:pt>
          <cx:pt idx="808">POS</cx:pt>
          <cx:pt idx="809">POS</cx:pt>
          <cx:pt idx="810">POS</cx:pt>
          <cx:pt idx="811">SALES-POS</cx:pt>
          <cx:pt idx="812">SALES-POS</cx:pt>
          <cx:pt idx="813">POS</cx:pt>
          <cx:pt idx="814">INTER BANK</cx:pt>
          <cx:pt idx="815">PAYMENT</cx:pt>
          <cx:pt idx="816">POS</cx:pt>
          <cx:pt idx="817">SALES-POS</cx:pt>
          <cx:pt idx="818">POS</cx:pt>
          <cx:pt idx="819">SALES-POS</cx:pt>
          <cx:pt idx="820">SALES-POS</cx:pt>
          <cx:pt idx="821">SALES-POS</cx:pt>
          <cx:pt idx="822">SALES-POS</cx:pt>
          <cx:pt idx="823">SALES-POS</cx:pt>
          <cx:pt idx="824">POS</cx:pt>
          <cx:pt idx="825">PAY/SALARY</cx:pt>
          <cx:pt idx="826">SALES-POS</cx:pt>
          <cx:pt idx="827">POS</cx:pt>
          <cx:pt idx="828">POS</cx:pt>
          <cx:pt idx="829">POS</cx:pt>
          <cx:pt idx="830">SALES-POS</cx:pt>
          <cx:pt idx="831">SALES-POS</cx:pt>
          <cx:pt idx="832">SALES-POS</cx:pt>
          <cx:pt idx="833">POS</cx:pt>
          <cx:pt idx="834">POS</cx:pt>
          <cx:pt idx="835">POS</cx:pt>
          <cx:pt idx="836">SALES-POS</cx:pt>
          <cx:pt idx="837">POS</cx:pt>
          <cx:pt idx="838">POS</cx:pt>
          <cx:pt idx="839">SALES-POS</cx:pt>
          <cx:pt idx="840">SALES-POS</cx:pt>
          <cx:pt idx="841">POS</cx:pt>
          <cx:pt idx="842">POS</cx:pt>
          <cx:pt idx="843">POS</cx:pt>
          <cx:pt idx="844">SALES-POS</cx:pt>
          <cx:pt idx="845">POS</cx:pt>
          <cx:pt idx="846">POS</cx:pt>
          <cx:pt idx="847">PAYMENT</cx:pt>
          <cx:pt idx="848">INTER BANK</cx:pt>
          <cx:pt idx="849">PAYMENT</cx:pt>
          <cx:pt idx="850">POS</cx:pt>
          <cx:pt idx="851">SALES-POS</cx:pt>
          <cx:pt idx="852">POS</cx:pt>
          <cx:pt idx="853">POS</cx:pt>
          <cx:pt idx="854">PAY/SALARY</cx:pt>
          <cx:pt idx="855">SALES-POS</cx:pt>
          <cx:pt idx="856">POS</cx:pt>
          <cx:pt idx="857">POS</cx:pt>
          <cx:pt idx="858">SALES-POS</cx:pt>
          <cx:pt idx="859">POS</cx:pt>
          <cx:pt idx="860">SALES-POS</cx:pt>
          <cx:pt idx="861">POS</cx:pt>
          <cx:pt idx="862">SALES-POS</cx:pt>
          <cx:pt idx="863">POS</cx:pt>
          <cx:pt idx="864">POS</cx:pt>
          <cx:pt idx="865">POS</cx:pt>
          <cx:pt idx="866">SALES-POS</cx:pt>
          <cx:pt idx="867">POS</cx:pt>
          <cx:pt idx="868">POS</cx:pt>
          <cx:pt idx="869">POS</cx:pt>
          <cx:pt idx="870">POS</cx:pt>
          <cx:pt idx="871">SALES-POS</cx:pt>
          <cx:pt idx="872">SALES-POS</cx:pt>
          <cx:pt idx="873">POS</cx:pt>
          <cx:pt idx="874">POS</cx:pt>
          <cx:pt idx="875">POS</cx:pt>
          <cx:pt idx="876">POS</cx:pt>
          <cx:pt idx="877">POS</cx:pt>
          <cx:pt idx="878">SALES-POS</cx:pt>
          <cx:pt idx="879">POS</cx:pt>
          <cx:pt idx="880">SALES-POS</cx:pt>
          <cx:pt idx="881">INTER BANK</cx:pt>
          <cx:pt idx="882">POS</cx:pt>
          <cx:pt idx="883">SALES-POS</cx:pt>
          <cx:pt idx="884">POS</cx:pt>
          <cx:pt idx="885">POS</cx:pt>
          <cx:pt idx="886">SALES-POS</cx:pt>
          <cx:pt idx="887">INTER BANK</cx:pt>
          <cx:pt idx="888">PAYMENT</cx:pt>
          <cx:pt idx="889">POS</cx:pt>
          <cx:pt idx="890">POS</cx:pt>
          <cx:pt idx="891">SALES-POS</cx:pt>
          <cx:pt idx="892">POS</cx:pt>
          <cx:pt idx="893">SALES-POS</cx:pt>
          <cx:pt idx="894">SALES-POS</cx:pt>
          <cx:pt idx="895">SALES-POS</cx:pt>
          <cx:pt idx="896">SALES-POS</cx:pt>
          <cx:pt idx="897">SALES-POS</cx:pt>
          <cx:pt idx="898">SALES-POS</cx:pt>
          <cx:pt idx="899">SALES-POS</cx:pt>
          <cx:pt idx="900">POS</cx:pt>
          <cx:pt idx="901">PAY/SALARY</cx:pt>
          <cx:pt idx="902">SALES-POS</cx:pt>
          <cx:pt idx="903">POS</cx:pt>
          <cx:pt idx="904">POS</cx:pt>
          <cx:pt idx="905">POS</cx:pt>
          <cx:pt idx="906">SALES-POS</cx:pt>
          <cx:pt idx="907">POS</cx:pt>
          <cx:pt idx="908">POS</cx:pt>
          <cx:pt idx="909">POS</cx:pt>
          <cx:pt idx="910">POS</cx:pt>
          <cx:pt idx="911">SALES-POS</cx:pt>
          <cx:pt idx="912">SALES-POS</cx:pt>
          <cx:pt idx="913">POS</cx:pt>
          <cx:pt idx="914">SALES-POS</cx:pt>
          <cx:pt idx="915">SALES-POS</cx:pt>
          <cx:pt idx="916">POS</cx:pt>
          <cx:pt idx="917">SALES-POS</cx:pt>
          <cx:pt idx="918">POS</cx:pt>
          <cx:pt idx="919">POS</cx:pt>
          <cx:pt idx="920">SALES-POS</cx:pt>
          <cx:pt idx="921">POS</cx:pt>
          <cx:pt idx="922">SALES-POS</cx:pt>
          <cx:pt idx="923">SALES-POS</cx:pt>
          <cx:pt idx="924">POS</cx:pt>
          <cx:pt idx="925">POS</cx:pt>
          <cx:pt idx="926">POS</cx:pt>
          <cx:pt idx="927">SALES-POS</cx:pt>
          <cx:pt idx="928">SALES-POS</cx:pt>
          <cx:pt idx="929">POS</cx:pt>
          <cx:pt idx="930">POS</cx:pt>
          <cx:pt idx="931">POS</cx:pt>
          <cx:pt idx="932">SALES-POS</cx:pt>
          <cx:pt idx="933">POS</cx:pt>
          <cx:pt idx="934">SALES-POS</cx:pt>
          <cx:pt idx="935">SALES-POS</cx:pt>
          <cx:pt idx="936">POS</cx:pt>
          <cx:pt idx="937">INTER BANK</cx:pt>
          <cx:pt idx="938">PAYMENT</cx:pt>
          <cx:pt idx="939">POS</cx:pt>
          <cx:pt idx="940">SALES-POS</cx:pt>
          <cx:pt idx="941">POS</cx:pt>
          <cx:pt idx="942">POS</cx:pt>
          <cx:pt idx="943">POS</cx:pt>
          <cx:pt idx="944">POS</cx:pt>
          <cx:pt idx="945">SALES-POS</cx:pt>
          <cx:pt idx="946">SALES-POS</cx:pt>
          <cx:pt idx="947">SALES-POS</cx:pt>
          <cx:pt idx="948">SALES-POS</cx:pt>
          <cx:pt idx="949">PAY/SALARY</cx:pt>
          <cx:pt idx="950">SALES-POS</cx:pt>
          <cx:pt idx="951">SALES-POS</cx:pt>
          <cx:pt idx="952">SALES-POS</cx:pt>
          <cx:pt idx="953">SALES-POS</cx:pt>
          <cx:pt idx="954">SALES-POS</cx:pt>
          <cx:pt idx="955">POS</cx:pt>
          <cx:pt idx="956">SALES-POS</cx:pt>
          <cx:pt idx="957">SALES-POS</cx:pt>
          <cx:pt idx="958">SALES-POS</cx:pt>
          <cx:pt idx="959">SALES-POS</cx:pt>
          <cx:pt idx="960">POS</cx:pt>
          <cx:pt idx="961">SALES-POS</cx:pt>
          <cx:pt idx="962">POS</cx:pt>
          <cx:pt idx="963">POS</cx:pt>
          <cx:pt idx="964">POS</cx:pt>
          <cx:pt idx="965">SALES-POS</cx:pt>
          <cx:pt idx="966">SALES-POS</cx:pt>
          <cx:pt idx="967">SALES-POS</cx:pt>
          <cx:pt idx="968">POS</cx:pt>
          <cx:pt idx="969">POS</cx:pt>
          <cx:pt idx="970">SALES-POS</cx:pt>
          <cx:pt idx="971">POS</cx:pt>
          <cx:pt idx="972">SALES-POS</cx:pt>
          <cx:pt idx="973">POS</cx:pt>
          <cx:pt idx="974">SALES-POS</cx:pt>
          <cx:pt idx="975">POS</cx:pt>
          <cx:pt idx="976">INTER BANK</cx:pt>
          <cx:pt idx="977">POS</cx:pt>
          <cx:pt idx="978">PAYMENT</cx:pt>
          <cx:pt idx="979">PAY/SALARY</cx:pt>
          <cx:pt idx="980">SALES-POS</cx:pt>
          <cx:pt idx="981">POS</cx:pt>
          <cx:pt idx="982">SALES-POS</cx:pt>
          <cx:pt idx="983">SALES-POS</cx:pt>
          <cx:pt idx="984">SALES-POS</cx:pt>
          <cx:pt idx="985">SALES-POS</cx:pt>
          <cx:pt idx="986">POS</cx:pt>
          <cx:pt idx="987">POS</cx:pt>
          <cx:pt idx="988">POS</cx:pt>
          <cx:pt idx="989">SALES-POS</cx:pt>
          <cx:pt idx="990">POS</cx:pt>
          <cx:pt idx="991">SALES-POS</cx:pt>
          <cx:pt idx="992">SALES-POS</cx:pt>
          <cx:pt idx="993">POS</cx:pt>
          <cx:pt idx="994">POS</cx:pt>
          <cx:pt idx="995">SALES-POS</cx:pt>
          <cx:pt idx="996">POS</cx:pt>
          <cx:pt idx="997">POS</cx:pt>
          <cx:pt idx="998">POS</cx:pt>
          <cx:pt idx="999">POS</cx:pt>
          <cx:pt idx="1000">SALES-POS</cx:pt>
          <cx:pt idx="1001">POS</cx:pt>
          <cx:pt idx="1002">POS</cx:pt>
          <cx:pt idx="1003">SALES-POS</cx:pt>
          <cx:pt idx="1004">POS</cx:pt>
          <cx:pt idx="1005">POS</cx:pt>
          <cx:pt idx="1006">POS</cx:pt>
          <cx:pt idx="1007">SALES-POS</cx:pt>
          <cx:pt idx="1008">POS</cx:pt>
          <cx:pt idx="1009">SALES-POS</cx:pt>
          <cx:pt idx="1010">SALES-POS</cx:pt>
          <cx:pt idx="1011">SALES-POS</cx:pt>
          <cx:pt idx="1012">SALES-POS</cx:pt>
          <cx:pt idx="1013">SALES-POS</cx:pt>
          <cx:pt idx="1014">SALES-POS</cx:pt>
          <cx:pt idx="1015">POS</cx:pt>
          <cx:pt idx="1016">SALES-POS</cx:pt>
          <cx:pt idx="1017">SALES-POS</cx:pt>
          <cx:pt idx="1018">SALES-POS</cx:pt>
          <cx:pt idx="1019">POS</cx:pt>
          <cx:pt idx="1020">SALES-POS</cx:pt>
          <cx:pt idx="1021">SALES-POS</cx:pt>
          <cx:pt idx="1022">POS</cx:pt>
          <cx:pt idx="1023">INTER BANK</cx:pt>
          <cx:pt idx="1024">PAYMENT</cx:pt>
          <cx:pt idx="1025">POS</cx:pt>
          <cx:pt idx="1026">SALES-POS</cx:pt>
          <cx:pt idx="1027">POS</cx:pt>
          <cx:pt idx="1028">POS</cx:pt>
          <cx:pt idx="1029">POS</cx:pt>
          <cx:pt idx="1030">SALES-POS</cx:pt>
          <cx:pt idx="1031">PAYMENT</cx:pt>
          <cx:pt idx="1032">SALES-POS</cx:pt>
          <cx:pt idx="1033">POS</cx:pt>
          <cx:pt idx="1034">POS</cx:pt>
          <cx:pt idx="1035">POS</cx:pt>
          <cx:pt idx="1036">SALES-POS</cx:pt>
          <cx:pt idx="1037">SALES-POS</cx:pt>
          <cx:pt idx="1038">PAY/SALARY</cx:pt>
          <cx:pt idx="1039">POS</cx:pt>
          <cx:pt idx="1040">SALES-POS</cx:pt>
          <cx:pt idx="1041">POS</cx:pt>
          <cx:pt idx="1042">SALES-POS</cx:pt>
          <cx:pt idx="1043">SALES-POS</cx:pt>
          <cx:pt idx="1044">POS</cx:pt>
          <cx:pt idx="1045">SALES-POS</cx:pt>
          <cx:pt idx="1046">SALES-POS</cx:pt>
          <cx:pt idx="1047">POS</cx:pt>
          <cx:pt idx="1048">POS</cx:pt>
          <cx:pt idx="1049">SALES-POS</cx:pt>
          <cx:pt idx="1050">SALES-POS</cx:pt>
          <cx:pt idx="1051">POS</cx:pt>
          <cx:pt idx="1052">POS</cx:pt>
          <cx:pt idx="1053">SALES-POS</cx:pt>
          <cx:pt idx="1054">SALES-POS</cx:pt>
          <cx:pt idx="1055">SALES-POS</cx:pt>
          <cx:pt idx="1056">POS</cx:pt>
          <cx:pt idx="1057">SALES-POS</cx:pt>
          <cx:pt idx="1058">POS</cx:pt>
          <cx:pt idx="1059">SALES-POS</cx:pt>
          <cx:pt idx="1060">POS</cx:pt>
          <cx:pt idx="1061">POS</cx:pt>
          <cx:pt idx="1062">SALES-POS</cx:pt>
          <cx:pt idx="1063">POS</cx:pt>
          <cx:pt idx="1064">POS</cx:pt>
          <cx:pt idx="1065">SALES-POS</cx:pt>
          <cx:pt idx="1066">POS</cx:pt>
          <cx:pt idx="1067">SALES-POS</cx:pt>
          <cx:pt idx="1068">SALES-POS</cx:pt>
          <cx:pt idx="1069">SALES-POS</cx:pt>
          <cx:pt idx="1070">POS</cx:pt>
          <cx:pt idx="1071">POS</cx:pt>
          <cx:pt idx="1072">POS</cx:pt>
          <cx:pt idx="1073">POS</cx:pt>
          <cx:pt idx="1074">SALES-POS</cx:pt>
          <cx:pt idx="1075">POS</cx:pt>
          <cx:pt idx="1076">SALES-POS</cx:pt>
          <cx:pt idx="1077">POS</cx:pt>
          <cx:pt idx="1078">SALES-POS</cx:pt>
          <cx:pt idx="1079">POS</cx:pt>
          <cx:pt idx="1080">SALES-POS</cx:pt>
          <cx:pt idx="1081">SALES-POS</cx:pt>
          <cx:pt idx="1082">POS</cx:pt>
          <cx:pt idx="1083">INTER BANK</cx:pt>
          <cx:pt idx="1084">SALES-POS</cx:pt>
          <cx:pt idx="1085">PAYMENT</cx:pt>
          <cx:pt idx="1086">INTER BANK</cx:pt>
          <cx:pt idx="1087">POS</cx:pt>
          <cx:pt idx="1088">POS</cx:pt>
          <cx:pt idx="1089">PAY/SALARY</cx:pt>
          <cx:pt idx="1090">SALES-POS</cx:pt>
          <cx:pt idx="1091">SALES-POS</cx:pt>
          <cx:pt idx="1092">POS</cx:pt>
          <cx:pt idx="1093">POS</cx:pt>
          <cx:pt idx="1094">SALES-POS</cx:pt>
          <cx:pt idx="1095">POS</cx:pt>
          <cx:pt idx="1096">SALES-POS</cx:pt>
          <cx:pt idx="1097">SALES-POS</cx:pt>
          <cx:pt idx="1098">POS</cx:pt>
          <cx:pt idx="1099">POS</cx:pt>
          <cx:pt idx="1100">SALES-POS</cx:pt>
          <cx:pt idx="1101">SALES-POS</cx:pt>
          <cx:pt idx="1102">SALES-POS</cx:pt>
          <cx:pt idx="1103">POS</cx:pt>
          <cx:pt idx="1104">SALES-POS</cx:pt>
          <cx:pt idx="1105">SALES-POS</cx:pt>
          <cx:pt idx="1106">SALES-POS</cx:pt>
          <cx:pt idx="1107">POS</cx:pt>
          <cx:pt idx="1108">SALES-POS</cx:pt>
          <cx:pt idx="1109">SALES-POS</cx:pt>
          <cx:pt idx="1110">POS</cx:pt>
          <cx:pt idx="1111">POS</cx:pt>
          <cx:pt idx="1112">SALES-POS</cx:pt>
          <cx:pt idx="1113">POS</cx:pt>
          <cx:pt idx="1114">POS</cx:pt>
          <cx:pt idx="1115">SALES-POS</cx:pt>
          <cx:pt idx="1116">PAYMENT</cx:pt>
          <cx:pt idx="1117">SALES-POS</cx:pt>
          <cx:pt idx="1118">POS</cx:pt>
          <cx:pt idx="1119">POS</cx:pt>
          <cx:pt idx="1120">SALES-POS</cx:pt>
          <cx:pt idx="1121">SALES-POS</cx:pt>
          <cx:pt idx="1122">POS</cx:pt>
          <cx:pt idx="1123">SALES-POS</cx:pt>
          <cx:pt idx="1124">SALES-POS</cx:pt>
          <cx:pt idx="1125">SALES-POS</cx:pt>
          <cx:pt idx="1126">SALES-POS</cx:pt>
          <cx:pt idx="1127">SALES-POS</cx:pt>
          <cx:pt idx="1128">POS</cx:pt>
          <cx:pt idx="1129">POS</cx:pt>
          <cx:pt idx="1130">POS</cx:pt>
          <cx:pt idx="1131">SALES-POS</cx:pt>
          <cx:pt idx="1132">POS</cx:pt>
          <cx:pt idx="1133">INTER BANK</cx:pt>
          <cx:pt idx="1134">PAYMENT</cx:pt>
          <cx:pt idx="1135">POS</cx:pt>
          <cx:pt idx="1136">PAY/SALARY</cx:pt>
          <cx:pt idx="1137">SALES-POS</cx:pt>
          <cx:pt idx="1138">POS</cx:pt>
          <cx:pt idx="1139">SALES-POS</cx:pt>
          <cx:pt idx="1140">POS</cx:pt>
          <cx:pt idx="1141">POS</cx:pt>
          <cx:pt idx="1142">POS</cx:pt>
          <cx:pt idx="1143">SALES-POS</cx:pt>
          <cx:pt idx="1144">POS</cx:pt>
          <cx:pt idx="1145">POS</cx:pt>
          <cx:pt idx="1146">SALES-POS</cx:pt>
          <cx:pt idx="1147">POS</cx:pt>
          <cx:pt idx="1148">POS</cx:pt>
          <cx:pt idx="1149">SALES-POS</cx:pt>
          <cx:pt idx="1150">SALES-POS</cx:pt>
          <cx:pt idx="1151">SALES-POS</cx:pt>
          <cx:pt idx="1152">POS</cx:pt>
          <cx:pt idx="1153">SALES-POS</cx:pt>
          <cx:pt idx="1154">SALES-POS</cx:pt>
          <cx:pt idx="1155">SALES-POS</cx:pt>
          <cx:pt idx="1156">SALES-POS</cx:pt>
          <cx:pt idx="1157">POS</cx:pt>
          <cx:pt idx="1158">POS</cx:pt>
          <cx:pt idx="1159">POS</cx:pt>
          <cx:pt idx="1160">SALES-POS</cx:pt>
          <cx:pt idx="1161">SALES-POS</cx:pt>
          <cx:pt idx="1162">POS</cx:pt>
          <cx:pt idx="1163">POS</cx:pt>
          <cx:pt idx="1164">SALES-POS</cx:pt>
          <cx:pt idx="1165">SALES-POS</cx:pt>
          <cx:pt idx="1166">POS</cx:pt>
          <cx:pt idx="1167">SALES-POS</cx:pt>
          <cx:pt idx="1168">POS</cx:pt>
          <cx:pt idx="1169">SALES-POS</cx:pt>
          <cx:pt idx="1170">POS</cx:pt>
          <cx:pt idx="1171">POS</cx:pt>
          <cx:pt idx="1172">SALES-POS</cx:pt>
          <cx:pt idx="1173">SALES-POS</cx:pt>
          <cx:pt idx="1174">INTER BANK</cx:pt>
          <cx:pt idx="1175">POS</cx:pt>
          <cx:pt idx="1176">PAYMENT</cx:pt>
          <cx:pt idx="1177">SALES-POS</cx:pt>
          <cx:pt idx="1178">SALES-POS</cx:pt>
          <cx:pt idx="1179">SALES-POS</cx:pt>
          <cx:pt idx="1180">POS</cx:pt>
          <cx:pt idx="1181">SALES-POS</cx:pt>
          <cx:pt idx="1182">SALES-POS</cx:pt>
          <cx:pt idx="1183">POS</cx:pt>
          <cx:pt idx="1184">POS</cx:pt>
          <cx:pt idx="1185">PAY/SALARY</cx:pt>
          <cx:pt idx="1186">POS</cx:pt>
          <cx:pt idx="1187">SALES-POS</cx:pt>
          <cx:pt idx="1188">POS</cx:pt>
          <cx:pt idx="1189">POS</cx:pt>
          <cx:pt idx="1190">SALES-POS</cx:pt>
          <cx:pt idx="1191">POS</cx:pt>
          <cx:pt idx="1192">POS</cx:pt>
          <cx:pt idx="1193">SALES-POS</cx:pt>
          <cx:pt idx="1194">SALES-POS</cx:pt>
          <cx:pt idx="1195">SALES-POS</cx:pt>
          <cx:pt idx="1196">POS</cx:pt>
          <cx:pt idx="1197">POS</cx:pt>
          <cx:pt idx="1198">SALES-POS</cx:pt>
          <cx:pt idx="1199">POS</cx:pt>
          <cx:pt idx="1200">SALES-POS</cx:pt>
          <cx:pt idx="1201">POS</cx:pt>
          <cx:pt idx="1202">SALES-POS</cx:pt>
          <cx:pt idx="1203">POS</cx:pt>
          <cx:pt idx="1204">SALES-POS</cx:pt>
          <cx:pt idx="1205">SALES-POS</cx:pt>
          <cx:pt idx="1206">POS</cx:pt>
          <cx:pt idx="1207">SALES-POS</cx:pt>
          <cx:pt idx="1208">INTER BANK</cx:pt>
          <cx:pt idx="1209">PAYMENT</cx:pt>
          <cx:pt idx="1210">POS</cx:pt>
          <cx:pt idx="1211">SALES-POS</cx:pt>
          <cx:pt idx="1212">SALES-POS</cx:pt>
          <cx:pt idx="1213">SALES-POS</cx:pt>
          <cx:pt idx="1214">SALES-POS</cx:pt>
          <cx:pt idx="1215">POS</cx:pt>
          <cx:pt idx="1216">POS</cx:pt>
          <cx:pt idx="1217">POS</cx:pt>
          <cx:pt idx="1218">POS</cx:pt>
          <cx:pt idx="1219">SALES-POS</cx:pt>
          <cx:pt idx="1220">PAY/SALARY</cx:pt>
          <cx:pt idx="1221">SALES-POS</cx:pt>
          <cx:pt idx="1222">SALES-POS</cx:pt>
          <cx:pt idx="1223">POS</cx:pt>
          <cx:pt idx="1224">SALES-POS</cx:pt>
          <cx:pt idx="1225">SALES-POS</cx:pt>
          <cx:pt idx="1226">POS</cx:pt>
          <cx:pt idx="1227">POS</cx:pt>
          <cx:pt idx="1228">SALES-POS</cx:pt>
          <cx:pt idx="1229">SALES-POS</cx:pt>
          <cx:pt idx="1230">SALES-POS</cx:pt>
          <cx:pt idx="1231">PAY/SALARY</cx:pt>
          <cx:pt idx="1232">PAYMENT</cx:pt>
          <cx:pt idx="1233">POS</cx:pt>
          <cx:pt idx="1234">SALES-POS</cx:pt>
          <cx:pt idx="1235">SALES-POS</cx:pt>
          <cx:pt idx="1236">POS</cx:pt>
          <cx:pt idx="1237">PAYMENT</cx:pt>
          <cx:pt idx="1238">POS</cx:pt>
          <cx:pt idx="1239">PAY/SALARY</cx:pt>
          <cx:pt idx="1240">PAY/SALARY</cx:pt>
          <cx:pt idx="1241">SALES-POS</cx:pt>
          <cx:pt idx="1242">SALES-POS</cx:pt>
          <cx:pt idx="1243">POS</cx:pt>
          <cx:pt idx="1244">PAYMENT</cx:pt>
          <cx:pt idx="1245">PAYMENT</cx:pt>
          <cx:pt idx="1246">PAY/SALARY</cx:pt>
          <cx:pt idx="1247">POS</cx:pt>
          <cx:pt idx="1248">SALES-POS</cx:pt>
          <cx:pt idx="1249">SALES-POS</cx:pt>
          <cx:pt idx="1250">SALES-POS</cx:pt>
          <cx:pt idx="1251">SALES-POS</cx:pt>
          <cx:pt idx="1252">SALES-POS</cx:pt>
          <cx:pt idx="1253">POS</cx:pt>
          <cx:pt idx="1254">POS</cx:pt>
          <cx:pt idx="1255">PAY/SALARY</cx:pt>
          <cx:pt idx="1256">SALES-POS</cx:pt>
          <cx:pt idx="1257">PAYMENT</cx:pt>
          <cx:pt idx="1258">PAYMENT</cx:pt>
          <cx:pt idx="1259">PAY/SALARY</cx:pt>
          <cx:pt idx="1260">POS</cx:pt>
          <cx:pt idx="1261">SALES-POS</cx:pt>
          <cx:pt idx="1262">POS</cx:pt>
          <cx:pt idx="1263">POS</cx:pt>
          <cx:pt idx="1264">SALES-POS</cx:pt>
          <cx:pt idx="1265">POS</cx:pt>
          <cx:pt idx="1266">POS</cx:pt>
          <cx:pt idx="1267">POS</cx:pt>
          <cx:pt idx="1268">POS</cx:pt>
          <cx:pt idx="1269">POS</cx:pt>
          <cx:pt idx="1270">SALES-POS</cx:pt>
          <cx:pt idx="1271">POS</cx:pt>
          <cx:pt idx="1272">PAY/SALARY</cx:pt>
          <cx:pt idx="1273">POS</cx:pt>
          <cx:pt idx="1274">POS</cx:pt>
          <cx:pt idx="1275">SALES-POS</cx:pt>
          <cx:pt idx="1276">POS</cx:pt>
          <cx:pt idx="1277">PAYMENT</cx:pt>
          <cx:pt idx="1278">POS</cx:pt>
          <cx:pt idx="1279">INTER BANK</cx:pt>
          <cx:pt idx="1280">POS</cx:pt>
          <cx:pt idx="1281">POS</cx:pt>
          <cx:pt idx="1282">PAY/SALARY</cx:pt>
          <cx:pt idx="1283">POS</cx:pt>
          <cx:pt idx="1284">PAYMENT</cx:pt>
          <cx:pt idx="1285">SALES-POS</cx:pt>
          <cx:pt idx="1286">SALES-POS</cx:pt>
          <cx:pt idx="1287">POS</cx:pt>
          <cx:pt idx="1288">SALES-POS</cx:pt>
          <cx:pt idx="1289">INTER BANK</cx:pt>
          <cx:pt idx="1290">PAY/SALARY</cx:pt>
          <cx:pt idx="1291">SALES-POS</cx:pt>
          <cx:pt idx="1292">POS</cx:pt>
          <cx:pt idx="1293">SALES-POS</cx:pt>
          <cx:pt idx="1294">SALES-POS</cx:pt>
          <cx:pt idx="1295">SALES-POS</cx:pt>
          <cx:pt idx="1296">INTER BANK</cx:pt>
          <cx:pt idx="1297">PAY/SALARY</cx:pt>
          <cx:pt idx="1298">SALES-POS</cx:pt>
          <cx:pt idx="1299">SALES-POS</cx:pt>
          <cx:pt idx="1300">INTER BANK</cx:pt>
          <cx:pt idx="1301">PAY/SALARY</cx:pt>
          <cx:pt idx="1302">INTER BANK</cx:pt>
          <cx:pt idx="1303">PAY/SALARY</cx:pt>
          <cx:pt idx="1304">PAYMENT</cx:pt>
          <cx:pt idx="1305">INTER BANK</cx:pt>
          <cx:pt idx="1306">PAYMENT</cx:pt>
          <cx:pt idx="1307">PAY/SALARY</cx:pt>
          <cx:pt idx="1308">POS</cx:pt>
          <cx:pt idx="1309">SALES-POS</cx:pt>
          <cx:pt idx="1310">INTER BANK</cx:pt>
          <cx:pt idx="1311">PAY/SALARY</cx:pt>
          <cx:pt idx="1312">INTER BANK</cx:pt>
          <cx:pt idx="1313">PAY/SALARY</cx:pt>
          <cx:pt idx="1314">INTER BANK</cx:pt>
          <cx:pt idx="1315">PAY/SALARY</cx:pt>
          <cx:pt idx="1316">INTER BANK</cx:pt>
          <cx:pt idx="1317">PAY/SALARY</cx:pt>
          <cx:pt idx="1318">PAYMENT</cx:pt>
          <cx:pt idx="1319">INTER BANK</cx:pt>
          <cx:pt idx="1320">PAY/SALARY</cx:pt>
          <cx:pt idx="1321">INTER BANK</cx:pt>
          <cx:pt idx="1322">PAY/SALARY</cx:pt>
          <cx:pt idx="1323">INTER BANK</cx:pt>
          <cx:pt idx="1324">PAY/SALARY</cx:pt>
          <cx:pt idx="1325">INTER BANK</cx:pt>
          <cx:pt idx="1326">PAYMENT</cx:pt>
          <cx:pt idx="1327">POS</cx:pt>
          <cx:pt idx="1328">INTER BANK</cx:pt>
          <cx:pt idx="1329">PAYMENT</cx:pt>
          <cx:pt idx="1330">SALES-POS</cx:pt>
          <cx:pt idx="1331">SALES-POS</cx:pt>
          <cx:pt idx="1332">POS</cx:pt>
          <cx:pt idx="1333">POS</cx:pt>
          <cx:pt idx="1334">INTER BANK</cx:pt>
          <cx:pt idx="1335">PAYMENT</cx:pt>
          <cx:pt idx="1336">PAY/SALARY</cx:pt>
          <cx:pt idx="1337">POS</cx:pt>
          <cx:pt idx="1338">SALES-POS</cx:pt>
          <cx:pt idx="1339">PAYMENT</cx:pt>
          <cx:pt idx="1340">POS</cx:pt>
          <cx:pt idx="1341">SALES-POS</cx:pt>
          <cx:pt idx="1342">POS</cx:pt>
          <cx:pt idx="1343">POS</cx:pt>
          <cx:pt idx="1344">POS</cx:pt>
          <cx:pt idx="1345">SALES-POS</cx:pt>
          <cx:pt idx="1346">INTER BANK</cx:pt>
          <cx:pt idx="1347">SALES-POS</cx:pt>
          <cx:pt idx="1348">PAYMENT</cx:pt>
          <cx:pt idx="1349">PHONE BANK</cx:pt>
          <cx:pt idx="1350">SALES-POS</cx:pt>
          <cx:pt idx="1351">POS</cx:pt>
          <cx:pt idx="1352">SALES-POS</cx:pt>
          <cx:pt idx="1353">POS</cx:pt>
          <cx:pt idx="1354">SALES-POS</cx:pt>
          <cx:pt idx="1355">POS</cx:pt>
          <cx:pt idx="1356">SALES-POS</cx:pt>
          <cx:pt idx="1357">SALES-POS</cx:pt>
          <cx:pt idx="1358">INTER BANK</cx:pt>
          <cx:pt idx="1359">PAYMENT</cx:pt>
          <cx:pt idx="1360">PAY/SALARY</cx:pt>
          <cx:pt idx="1361">PAYMENT</cx:pt>
          <cx:pt idx="1362">POS</cx:pt>
          <cx:pt idx="1363">SALES-POS</cx:pt>
          <cx:pt idx="1364">SALES-POS</cx:pt>
          <cx:pt idx="1365">POS</cx:pt>
          <cx:pt idx="1366">INTER BANK</cx:pt>
          <cx:pt idx="1367">POS</cx:pt>
          <cx:pt idx="1368">PAYMENT</cx:pt>
          <cx:pt idx="1369">POS</cx:pt>
          <cx:pt idx="1370">PAYMENT</cx:pt>
          <cx:pt idx="1371">SALES-POS</cx:pt>
          <cx:pt idx="1372">SALES-POS</cx:pt>
          <cx:pt idx="1373">SALES-POS</cx:pt>
          <cx:pt idx="1374">POS</cx:pt>
          <cx:pt idx="1375">INTER BANK</cx:pt>
          <cx:pt idx="1376">SALES-POS</cx:pt>
          <cx:pt idx="1377">SALES-POS</cx:pt>
          <cx:pt idx="1378">POS</cx:pt>
          <cx:pt idx="1379">INTER BANK</cx:pt>
          <cx:pt idx="1380">PAYMENT</cx:pt>
          <cx:pt idx="1381">PAY/SALARY</cx:pt>
          <cx:pt idx="1382">POS</cx:pt>
          <cx:pt idx="1383">PAYMENT</cx:pt>
          <cx:pt idx="1384">INTER BANK</cx:pt>
          <cx:pt idx="1385">PAYMENT</cx:pt>
          <cx:pt idx="1386">SALES-POS</cx:pt>
          <cx:pt idx="1387">PAYMENT</cx:pt>
          <cx:pt idx="1388">POS</cx:pt>
          <cx:pt idx="1389">INTER BANK</cx:pt>
          <cx:pt idx="1390">PAYMENT</cx:pt>
          <cx:pt idx="1391">PAY/SALARY</cx:pt>
          <cx:pt idx="1392">SALES-POS</cx:pt>
          <cx:pt idx="1393">SALES-POS</cx:pt>
          <cx:pt idx="1394">PAYMENT</cx:pt>
          <cx:pt idx="1395">SALES-POS</cx:pt>
          <cx:pt idx="1396">SALES-POS</cx:pt>
          <cx:pt idx="1397">SALES-POS</cx:pt>
          <cx:pt idx="1398">POS</cx:pt>
          <cx:pt idx="1399">POS</cx:pt>
          <cx:pt idx="1400">INTER BANK</cx:pt>
          <cx:pt idx="1401">PAYMENT</cx:pt>
          <cx:pt idx="1402">SALES-POS</cx:pt>
          <cx:pt idx="1403">POS</cx:pt>
          <cx:pt idx="1404">PAYMENT</cx:pt>
          <cx:pt idx="1405">SALES-POS</cx:pt>
          <cx:pt idx="1406">SALES-POS</cx:pt>
          <cx:pt idx="1407">INTER BANK</cx:pt>
          <cx:pt idx="1408">POS</cx:pt>
          <cx:pt idx="1409">SALES-POS</cx:pt>
          <cx:pt idx="1410">SALES-POS</cx:pt>
          <cx:pt idx="1411">INTER BANK</cx:pt>
          <cx:pt idx="1412">PAYMENT</cx:pt>
          <cx:pt idx="1413">SALES-POS</cx:pt>
          <cx:pt idx="1414">PAY/SALARY</cx:pt>
          <cx:pt idx="1415">POS</cx:pt>
          <cx:pt idx="1416">POS</cx:pt>
          <cx:pt idx="1417">PAYMENT</cx:pt>
          <cx:pt idx="1418">POS</cx:pt>
          <cx:pt idx="1419">SALES-POS</cx:pt>
          <cx:pt idx="1420">POS</cx:pt>
          <cx:pt idx="1421">SALES-POS</cx:pt>
          <cx:pt idx="1422">SALES-POS</cx:pt>
          <cx:pt idx="1423">POS</cx:pt>
          <cx:pt idx="1424">SALES-POS</cx:pt>
          <cx:pt idx="1425">SALES-POS</cx:pt>
          <cx:pt idx="1426">INTER BANK</cx:pt>
          <cx:pt idx="1427">PAYMENT</cx:pt>
          <cx:pt idx="1428">POS</cx:pt>
          <cx:pt idx="1429">PAYMENT</cx:pt>
          <cx:pt idx="1430">INTER BANK</cx:pt>
          <cx:pt idx="1431">PAYMENT</cx:pt>
          <cx:pt idx="1432">PAY/SALARY</cx:pt>
          <cx:pt idx="1433">PAYMENT</cx:pt>
          <cx:pt idx="1434">SALES-POS</cx:pt>
          <cx:pt idx="1435">POS</cx:pt>
          <cx:pt idx="1436">SALES-POS</cx:pt>
          <cx:pt idx="1437">INTER BANK</cx:pt>
          <cx:pt idx="1438">PAYMENT</cx:pt>
          <cx:pt idx="1439">POS</cx:pt>
          <cx:pt idx="1440">POS</cx:pt>
          <cx:pt idx="1441">POS</cx:pt>
          <cx:pt idx="1442">SALES-POS</cx:pt>
          <cx:pt idx="1443">PAYMENT</cx:pt>
          <cx:pt idx="1444">POS</cx:pt>
          <cx:pt idx="1445">INTER BANK</cx:pt>
          <cx:pt idx="1446">PAYMENT</cx:pt>
          <cx:pt idx="1447">POS</cx:pt>
          <cx:pt idx="1448">POS</cx:pt>
          <cx:pt idx="1449">SALES-POS</cx:pt>
          <cx:pt idx="1450">PAYMENT</cx:pt>
          <cx:pt idx="1451">PAYMENT</cx:pt>
          <cx:pt idx="1452">POS</cx:pt>
          <cx:pt idx="1453">SALES-POS</cx:pt>
          <cx:pt idx="1454">PAYMENT</cx:pt>
          <cx:pt idx="1455">PAYMENT</cx:pt>
          <cx:pt idx="1456">SALES-POS</cx:pt>
          <cx:pt idx="1457">SALES-POS</cx:pt>
          <cx:pt idx="1458">SALES-POS</cx:pt>
          <cx:pt idx="1459">POS</cx:pt>
          <cx:pt idx="1460">POS</cx:pt>
          <cx:pt idx="1461">SALES-POS</cx:pt>
          <cx:pt idx="1462">SALES-POS</cx:pt>
          <cx:pt idx="1463">POS</cx:pt>
          <cx:pt idx="1464">PAYMENT</cx:pt>
          <cx:pt idx="1465">PAYMENT</cx:pt>
          <cx:pt idx="1466">POS</cx:pt>
          <cx:pt idx="1467">SALES-POS</cx:pt>
          <cx:pt idx="1468">PAYMENT</cx:pt>
          <cx:pt idx="1469">POS</cx:pt>
          <cx:pt idx="1470">PAY/SALARY</cx:pt>
          <cx:pt idx="1471">SALES-POS</cx:pt>
          <cx:pt idx="1472">SALES-POS</cx:pt>
          <cx:pt idx="1473">SALES-POS</cx:pt>
          <cx:pt idx="1474">PAYMENT</cx:pt>
          <cx:pt idx="1475">SALES-POS</cx:pt>
          <cx:pt idx="1476">POS</cx:pt>
          <cx:pt idx="1477">PAYMENT</cx:pt>
          <cx:pt idx="1478">POS</cx:pt>
          <cx:pt idx="1479">SALES-POS</cx:pt>
          <cx:pt idx="1480">SALES-POS</cx:pt>
          <cx:pt idx="1481">PAYMENT</cx:pt>
          <cx:pt idx="1482">POS</cx:pt>
          <cx:pt idx="1483">PAYMENT</cx:pt>
          <cx:pt idx="1484">SALES-POS</cx:pt>
          <cx:pt idx="1485">PAYMENT</cx:pt>
          <cx:pt idx="1486">SALES-POS</cx:pt>
          <cx:pt idx="1487">SALES-POS</cx:pt>
          <cx:pt idx="1488">SALES-POS</cx:pt>
          <cx:pt idx="1489">SALES-POS</cx:pt>
          <cx:pt idx="1490">SALES-POS</cx:pt>
          <cx:pt idx="1491">PAYMENT</cx:pt>
          <cx:pt idx="1492">PAYMENT</cx:pt>
          <cx:pt idx="1493">SALES-POS</cx:pt>
          <cx:pt idx="1494">POS</cx:pt>
          <cx:pt idx="1495">POS</cx:pt>
          <cx:pt idx="1496">SALES-POS</cx:pt>
          <cx:pt idx="1497">PAYMENT</cx:pt>
          <cx:pt idx="1498">POS</cx:pt>
          <cx:pt idx="1499">POS</cx:pt>
          <cx:pt idx="1500">POS</cx:pt>
          <cx:pt idx="1501">SALES-POS</cx:pt>
          <cx:pt idx="1502">POS</cx:pt>
          <cx:pt idx="1503">SALES-POS</cx:pt>
          <cx:pt idx="1504">PAYMENT</cx:pt>
          <cx:pt idx="1505">PAYMENT</cx:pt>
          <cx:pt idx="1506">POS</cx:pt>
          <cx:pt idx="1507">POS</cx:pt>
          <cx:pt idx="1508">SALES-POS</cx:pt>
          <cx:pt idx="1509">PAYMENT</cx:pt>
          <cx:pt idx="1510">POS</cx:pt>
          <cx:pt idx="1511">SALES-POS</cx:pt>
          <cx:pt idx="1512">SALES-POS</cx:pt>
          <cx:pt idx="1513">PAYMENT</cx:pt>
          <cx:pt idx="1514">POS</cx:pt>
          <cx:pt idx="1515">POS</cx:pt>
          <cx:pt idx="1516">SALES-POS</cx:pt>
          <cx:pt idx="1517">PAYMENT</cx:pt>
          <cx:pt idx="1518">PAYMENT</cx:pt>
          <cx:pt idx="1519">POS</cx:pt>
          <cx:pt idx="1520">POS</cx:pt>
          <cx:pt idx="1521">PAYMENT</cx:pt>
          <cx:pt idx="1522">SALES-POS</cx:pt>
          <cx:pt idx="1523">POS</cx:pt>
          <cx:pt idx="1524">PAYMENT</cx:pt>
          <cx:pt idx="1525">PAYMENT</cx:pt>
          <cx:pt idx="1526">PAYMENT</cx:pt>
          <cx:pt idx="1527">PAYMENT</cx:pt>
          <cx:pt idx="1528">PAYMENT</cx:pt>
          <cx:pt idx="1529">POS</cx:pt>
          <cx:pt idx="1530">POS</cx:pt>
          <cx:pt idx="1531">PAYMENT</cx:pt>
          <cx:pt idx="1532">SALES-POS</cx:pt>
          <cx:pt idx="1533">SALES-POS</cx:pt>
          <cx:pt idx="1534">POS</cx:pt>
          <cx:pt idx="1535">PAY/SALARY</cx:pt>
          <cx:pt idx="1536">PAYMENT</cx:pt>
          <cx:pt idx="1537">PAYMENT</cx:pt>
          <cx:pt idx="1538">POS</cx:pt>
          <cx:pt idx="1539">POS</cx:pt>
          <cx:pt idx="1540">PAY/SALARY</cx:pt>
          <cx:pt idx="1541">POS</cx:pt>
          <cx:pt idx="1542">PAYMENT</cx:pt>
          <cx:pt idx="1543">INTER BANK</cx:pt>
          <cx:pt idx="1544">POS</cx:pt>
          <cx:pt idx="1545">POS</cx:pt>
          <cx:pt idx="1546">SALES-POS</cx:pt>
          <cx:pt idx="1547">PAYMENT</cx:pt>
          <cx:pt idx="1548">PAYMENT</cx:pt>
          <cx:pt idx="1549">PAYMENT</cx:pt>
          <cx:pt idx="1550">POS</cx:pt>
          <cx:pt idx="1551">SALES-POS</cx:pt>
          <cx:pt idx="1552">SALES-POS</cx:pt>
          <cx:pt idx="1553">SALES-POS</cx:pt>
          <cx:pt idx="1554">PAYMENT</cx:pt>
          <cx:pt idx="1555">POS</cx:pt>
          <cx:pt idx="1556">SALES-POS</cx:pt>
          <cx:pt idx="1557">SALES-POS</cx:pt>
          <cx:pt idx="1558">SALES-POS</cx:pt>
          <cx:pt idx="1559">SALES-POS</cx:pt>
          <cx:pt idx="1560">POS</cx:pt>
          <cx:pt idx="1561">PAYMENT</cx:pt>
          <cx:pt idx="1562">POS</cx:pt>
          <cx:pt idx="1563">POS</cx:pt>
          <cx:pt idx="1564">PAY/SALARY</cx:pt>
          <cx:pt idx="1565">PAYMENT</cx:pt>
          <cx:pt idx="1566">INTER BANK</cx:pt>
          <cx:pt idx="1567">SALES-POS</cx:pt>
          <cx:pt idx="1568">SALES-POS</cx:pt>
          <cx:pt idx="1569">INTER BANK</cx:pt>
          <cx:pt idx="1570">PAYMENT</cx:pt>
          <cx:pt idx="1571">PAYMENT</cx:pt>
          <cx:pt idx="1572">PAYMENT</cx:pt>
          <cx:pt idx="1573">POS</cx:pt>
          <cx:pt idx="1574">SALES-POS</cx:pt>
          <cx:pt idx="1575">POS</cx:pt>
          <cx:pt idx="1576">POS</cx:pt>
          <cx:pt idx="1577">PAYMENT</cx:pt>
          <cx:pt idx="1578">SALES-POS</cx:pt>
          <cx:pt idx="1579">POS</cx:pt>
          <cx:pt idx="1580">SALES-POS</cx:pt>
          <cx:pt idx="1581">SALES-POS</cx:pt>
          <cx:pt idx="1582">SALES-POS</cx:pt>
          <cx:pt idx="1583">SALES-POS</cx:pt>
          <cx:pt idx="1584">SALES-POS</cx:pt>
          <cx:pt idx="1585">SALES-POS</cx:pt>
          <cx:pt idx="1586">POS</cx:pt>
          <cx:pt idx="1587">PAYMENT</cx:pt>
          <cx:pt idx="1588">SALES-POS</cx:pt>
          <cx:pt idx="1589">POS</cx:pt>
          <cx:pt idx="1590">POS</cx:pt>
          <cx:pt idx="1591">SALES-POS</cx:pt>
          <cx:pt idx="1592">POS</cx:pt>
          <cx:pt idx="1593">POS</cx:pt>
          <cx:pt idx="1594">PAY/SALARY</cx:pt>
          <cx:pt idx="1595">POS</cx:pt>
          <cx:pt idx="1596">POS</cx:pt>
          <cx:pt idx="1597">PAYMENT</cx:pt>
          <cx:pt idx="1598">PAYMENT</cx:pt>
          <cx:pt idx="1599">SALES-POS</cx:pt>
          <cx:pt idx="1600">PAYMENT</cx:pt>
          <cx:pt idx="1601">POS</cx:pt>
          <cx:pt idx="1602">POS</cx:pt>
          <cx:pt idx="1603">SALES-POS</cx:pt>
          <cx:pt idx="1604">SALES-POS</cx:pt>
          <cx:pt idx="1605">PAYMENT</cx:pt>
          <cx:pt idx="1606">POS</cx:pt>
          <cx:pt idx="1607">SALES-POS</cx:pt>
          <cx:pt idx="1608">PAYMENT</cx:pt>
          <cx:pt idx="1609">SALES-POS</cx:pt>
          <cx:pt idx="1610">POS</cx:pt>
          <cx:pt idx="1611">POS</cx:pt>
          <cx:pt idx="1612">POS</cx:pt>
          <cx:pt idx="1613">PAYMENT</cx:pt>
          <cx:pt idx="1614">SALES-POS</cx:pt>
          <cx:pt idx="1615">SALES-POS</cx:pt>
          <cx:pt idx="1616">POS</cx:pt>
          <cx:pt idx="1617">POS</cx:pt>
          <cx:pt idx="1618">SALES-POS</cx:pt>
          <cx:pt idx="1619">PAY/SALARY</cx:pt>
          <cx:pt idx="1620">SALES-POS</cx:pt>
          <cx:pt idx="1621">POS</cx:pt>
          <cx:pt idx="1622">POS</cx:pt>
          <cx:pt idx="1623">POS</cx:pt>
          <cx:pt idx="1624">PAYMENT</cx:pt>
          <cx:pt idx="1625">PAYMENT</cx:pt>
          <cx:pt idx="1626">INTER BANK</cx:pt>
          <cx:pt idx="1627">POS</cx:pt>
          <cx:pt idx="1628">SALES-POS</cx:pt>
          <cx:pt idx="1629">POS</cx:pt>
          <cx:pt idx="1630">SALES-POS</cx:pt>
          <cx:pt idx="1631">PAYMENT</cx:pt>
          <cx:pt idx="1632">PAYMENT</cx:pt>
          <cx:pt idx="1633">POS</cx:pt>
          <cx:pt idx="1634">PAYMENT</cx:pt>
          <cx:pt idx="1635">SALES-POS</cx:pt>
          <cx:pt idx="1636">SALES-POS</cx:pt>
          <cx:pt idx="1637">SALES-POS</cx:pt>
          <cx:pt idx="1638">POS</cx:pt>
          <cx:pt idx="1639">PAYMENT</cx:pt>
          <cx:pt idx="1640">POS</cx:pt>
          <cx:pt idx="1641">POS</cx:pt>
          <cx:pt idx="1642">SALES-POS</cx:pt>
          <cx:pt idx="1643">POS</cx:pt>
          <cx:pt idx="1644">SALES-POS</cx:pt>
          <cx:pt idx="1645">INTER BANK</cx:pt>
          <cx:pt idx="1646">PAYMENT</cx:pt>
          <cx:pt idx="1647">SALES-POS</cx:pt>
          <cx:pt idx="1648">POS</cx:pt>
          <cx:pt idx="1649">PAYMENT</cx:pt>
          <cx:pt idx="1650">POS</cx:pt>
          <cx:pt idx="1651">SALES-POS</cx:pt>
          <cx:pt idx="1652">SALES-POS</cx:pt>
          <cx:pt idx="1653">PAY/SALARY</cx:pt>
          <cx:pt idx="1654">POS</cx:pt>
          <cx:pt idx="1655">SALES-POS</cx:pt>
          <cx:pt idx="1656">POS</cx:pt>
          <cx:pt idx="1657">PAYMENT</cx:pt>
          <cx:pt idx="1658">INTER BANK</cx:pt>
          <cx:pt idx="1659">POS</cx:pt>
          <cx:pt idx="1660">SALES-POS</cx:pt>
          <cx:pt idx="1661">POS</cx:pt>
          <cx:pt idx="1662">POS</cx:pt>
          <cx:pt idx="1663">POS</cx:pt>
          <cx:pt idx="1664">INTER BANK</cx:pt>
          <cx:pt idx="1665">SALES-POS</cx:pt>
          <cx:pt idx="1666">POS</cx:pt>
          <cx:pt idx="1667">POS</cx:pt>
          <cx:pt idx="1668">POS</cx:pt>
          <cx:pt idx="1669">POS</cx:pt>
          <cx:pt idx="1670">PAYMENT</cx:pt>
          <cx:pt idx="1671">PAYMENT</cx:pt>
          <cx:pt idx="1672">POS</cx:pt>
          <cx:pt idx="1673">SALES-POS</cx:pt>
          <cx:pt idx="1674">SALES-POS</cx:pt>
          <cx:pt idx="1675">PAYMENT</cx:pt>
          <cx:pt idx="1676">SALES-POS</cx:pt>
          <cx:pt idx="1677">POS</cx:pt>
          <cx:pt idx="1678">SALES-POS</cx:pt>
          <cx:pt idx="1679">SALES-POS</cx:pt>
          <cx:pt idx="1680">PAYMENT</cx:pt>
          <cx:pt idx="1681">SALES-POS</cx:pt>
          <cx:pt idx="1682">SALES-POS</cx:pt>
          <cx:pt idx="1683">SALES-POS</cx:pt>
          <cx:pt idx="1684">POS</cx:pt>
          <cx:pt idx="1685">SALES-POS</cx:pt>
          <cx:pt idx="1686">SALES-POS</cx:pt>
          <cx:pt idx="1687">POS</cx:pt>
          <cx:pt idx="1688">POS</cx:pt>
          <cx:pt idx="1689">SALES-POS</cx:pt>
          <cx:pt idx="1690">SALES-POS</cx:pt>
          <cx:pt idx="1691">SALES-POS</cx:pt>
          <cx:pt idx="1692">POS</cx:pt>
          <cx:pt idx="1693">SALES-POS</cx:pt>
          <cx:pt idx="1694">PAYMENT</cx:pt>
          <cx:pt idx="1695">SALES-POS</cx:pt>
          <cx:pt idx="1696">SALES-POS</cx:pt>
          <cx:pt idx="1697">PAY/SALARY</cx:pt>
          <cx:pt idx="1698">SALES-POS</cx:pt>
          <cx:pt idx="1699">POS</cx:pt>
          <cx:pt idx="1700">SALES-POS</cx:pt>
          <cx:pt idx="1701">SALES-POS</cx:pt>
          <cx:pt idx="1702">PAYMENT</cx:pt>
          <cx:pt idx="1703">INTER BANK</cx:pt>
          <cx:pt idx="1704">POS</cx:pt>
          <cx:pt idx="1705">SALES-POS</cx:pt>
          <cx:pt idx="1706">SALES-POS</cx:pt>
          <cx:pt idx="1707">SALES-POS</cx:pt>
          <cx:pt idx="1708">POS</cx:pt>
          <cx:pt idx="1709">POS</cx:pt>
          <cx:pt idx="1710">PAYMENT</cx:pt>
          <cx:pt idx="1711">PAYMENT</cx:pt>
          <cx:pt idx="1712">PAYMENT</cx:pt>
          <cx:pt idx="1713">SALES-POS</cx:pt>
          <cx:pt idx="1714">SALES-POS</cx:pt>
          <cx:pt idx="1715">SALES-POS</cx:pt>
          <cx:pt idx="1716">SALES-POS</cx:pt>
          <cx:pt idx="1717">PAYMENT</cx:pt>
          <cx:pt idx="1718">SALES-POS</cx:pt>
          <cx:pt idx="1719">SALES-POS</cx:pt>
          <cx:pt idx="1720">SALES-POS</cx:pt>
          <cx:pt idx="1721">INTER BANK</cx:pt>
          <cx:pt idx="1722">SALES-POS</cx:pt>
          <cx:pt idx="1723">POS</cx:pt>
          <cx:pt idx="1724">POS</cx:pt>
          <cx:pt idx="1725">SALES-POS</cx:pt>
          <cx:pt idx="1726">SALES-POS</cx:pt>
          <cx:pt idx="1727">SALES-POS</cx:pt>
          <cx:pt idx="1728">SALES-POS</cx:pt>
          <cx:pt idx="1729">POS</cx:pt>
          <cx:pt idx="1730">POS</cx:pt>
          <cx:pt idx="1731">PAYMENT</cx:pt>
          <cx:pt idx="1732">SALES-POS</cx:pt>
          <cx:pt idx="1733">POS</cx:pt>
          <cx:pt idx="1734">SALES-POS</cx:pt>
          <cx:pt idx="1735">POS</cx:pt>
          <cx:pt idx="1736">POS</cx:pt>
          <cx:pt idx="1737">PAY/SALARY</cx:pt>
          <cx:pt idx="1738">SALES-POS</cx:pt>
          <cx:pt idx="1739">SALES-POS</cx:pt>
          <cx:pt idx="1740">POS</cx:pt>
          <cx:pt idx="1741">SALES-POS</cx:pt>
          <cx:pt idx="1742">PAYMENT</cx:pt>
          <cx:pt idx="1743">INTER BANK</cx:pt>
          <cx:pt idx="1744">POS</cx:pt>
          <cx:pt idx="1745">SALES-POS</cx:pt>
          <cx:pt idx="1746">POS</cx:pt>
          <cx:pt idx="1747">POS</cx:pt>
          <cx:pt idx="1748">PAYMENT</cx:pt>
          <cx:pt idx="1749">PAYMENT</cx:pt>
          <cx:pt idx="1750">PAYMENT</cx:pt>
          <cx:pt idx="1751">POS</cx:pt>
          <cx:pt idx="1752">POS</cx:pt>
          <cx:pt idx="1753">SALES-POS</cx:pt>
          <cx:pt idx="1754">POS</cx:pt>
          <cx:pt idx="1755">POS</cx:pt>
          <cx:pt idx="1756">POS</cx:pt>
          <cx:pt idx="1757">POS</cx:pt>
          <cx:pt idx="1758">PAYMENT</cx:pt>
          <cx:pt idx="1759">POS</cx:pt>
          <cx:pt idx="1760">SALES-POS</cx:pt>
          <cx:pt idx="1761">SALES-POS</cx:pt>
          <cx:pt idx="1762">POS</cx:pt>
          <cx:pt idx="1763">SALES-POS</cx:pt>
          <cx:pt idx="1764">INTER BANK</cx:pt>
          <cx:pt idx="1765">SALES-POS</cx:pt>
          <cx:pt idx="1766">SALES-POS</cx:pt>
          <cx:pt idx="1767">PAYMENT</cx:pt>
          <cx:pt idx="1768">POS</cx:pt>
          <cx:pt idx="1769">PAYMENT</cx:pt>
          <cx:pt idx="1770">PAY/SALARY</cx:pt>
          <cx:pt idx="1771">POS</cx:pt>
          <cx:pt idx="1772">SALES-POS</cx:pt>
          <cx:pt idx="1773">POS</cx:pt>
          <cx:pt idx="1774">POS</cx:pt>
          <cx:pt idx="1775">SALES-POS</cx:pt>
          <cx:pt idx="1776">SALES-POS</cx:pt>
          <cx:pt idx="1777">PAYMENT</cx:pt>
          <cx:pt idx="1778">INTER BANK</cx:pt>
          <cx:pt idx="1779">POS</cx:pt>
          <cx:pt idx="1780">SALES-POS</cx:pt>
          <cx:pt idx="1781">POS</cx:pt>
          <cx:pt idx="1782">SALES-POS</cx:pt>
          <cx:pt idx="1783">SALES-POS</cx:pt>
          <cx:pt idx="1784">PAYMENT</cx:pt>
          <cx:pt idx="1785">PAYMENT</cx:pt>
          <cx:pt idx="1786">POS</cx:pt>
          <cx:pt idx="1787">SALES-POS</cx:pt>
          <cx:pt idx="1788">SALES-POS</cx:pt>
          <cx:pt idx="1789">POS</cx:pt>
          <cx:pt idx="1790">PAYMENT</cx:pt>
          <cx:pt idx="1791">SALES-POS</cx:pt>
          <cx:pt idx="1792">POS</cx:pt>
          <cx:pt idx="1793">POS</cx:pt>
          <cx:pt idx="1794">POS</cx:pt>
          <cx:pt idx="1795">POS</cx:pt>
          <cx:pt idx="1796">POS</cx:pt>
          <cx:pt idx="1797">POS</cx:pt>
          <cx:pt idx="1798">PAYMENT</cx:pt>
          <cx:pt idx="1799">PAYMENT</cx:pt>
          <cx:pt idx="1800">SALES-POS</cx:pt>
          <cx:pt idx="1801">POS</cx:pt>
          <cx:pt idx="1802">POS</cx:pt>
          <cx:pt idx="1803">SALES-POS</cx:pt>
          <cx:pt idx="1804">SALES-POS</cx:pt>
          <cx:pt idx="1805">SALES-POS</cx:pt>
          <cx:pt idx="1806">SALES-POS</cx:pt>
          <cx:pt idx="1807">POS</cx:pt>
          <cx:pt idx="1808">SALES-POS</cx:pt>
          <cx:pt idx="1809">PAYMENT</cx:pt>
          <cx:pt idx="1810">POS</cx:pt>
          <cx:pt idx="1811">SALES-POS</cx:pt>
          <cx:pt idx="1812">SALES-POS</cx:pt>
          <cx:pt idx="1813">SALES-POS</cx:pt>
          <cx:pt idx="1814">SALES-POS</cx:pt>
          <cx:pt idx="1815">PAY/SALARY</cx:pt>
          <cx:pt idx="1816">PAYMENT</cx:pt>
          <cx:pt idx="1817">INTER BANK</cx:pt>
          <cx:pt idx="1818">POS</cx:pt>
          <cx:pt idx="1819">SALES-POS</cx:pt>
          <cx:pt idx="1820">POS</cx:pt>
          <cx:pt idx="1821">SALES-POS</cx:pt>
          <cx:pt idx="1822">SALES-POS</cx:pt>
          <cx:pt idx="1823">INTER BANK</cx:pt>
          <cx:pt idx="1824">PAYMENT</cx:pt>
          <cx:pt idx="1825">SALES-POS</cx:pt>
          <cx:pt idx="1826">POS</cx:pt>
          <cx:pt idx="1827">PAYMENT</cx:pt>
          <cx:pt idx="1828">PAYMENT</cx:pt>
          <cx:pt idx="1829">POS</cx:pt>
          <cx:pt idx="1830">SALES-POS</cx:pt>
          <cx:pt idx="1831">PAYMENT</cx:pt>
          <cx:pt idx="1832">SALES-POS</cx:pt>
          <cx:pt idx="1833">SALES-POS</cx:pt>
          <cx:pt idx="1834">SALES-POS</cx:pt>
          <cx:pt idx="1835">POS</cx:pt>
          <cx:pt idx="1836">SALES-POS</cx:pt>
          <cx:pt idx="1837">PAYMENT</cx:pt>
          <cx:pt idx="1838">POS</cx:pt>
          <cx:pt idx="1839">SALES-POS</cx:pt>
          <cx:pt idx="1840">POS</cx:pt>
          <cx:pt idx="1841">SALES-POS</cx:pt>
          <cx:pt idx="1842">SALES-POS</cx:pt>
          <cx:pt idx="1843">SALES-POS</cx:pt>
          <cx:pt idx="1844">INTER BANK</cx:pt>
          <cx:pt idx="1845">PAYMENT</cx:pt>
          <cx:pt idx="1846">PAY/SALARY</cx:pt>
          <cx:pt idx="1847">SALES-POS</cx:pt>
          <cx:pt idx="1848">SALES-POS</cx:pt>
          <cx:pt idx="1849">POS</cx:pt>
          <cx:pt idx="1850">PAYMENT</cx:pt>
          <cx:pt idx="1851">INTER BANK</cx:pt>
          <cx:pt idx="1852">POS</cx:pt>
          <cx:pt idx="1853">POS</cx:pt>
          <cx:pt idx="1854">POS</cx:pt>
          <cx:pt idx="1855">SALES-POS</cx:pt>
          <cx:pt idx="1856">POS</cx:pt>
          <cx:pt idx="1857">PAYMENT</cx:pt>
          <cx:pt idx="1858">PAYMENT</cx:pt>
          <cx:pt idx="1859">PAYMENT</cx:pt>
          <cx:pt idx="1860">SALES-POS</cx:pt>
          <cx:pt idx="1861">PAYMENT</cx:pt>
          <cx:pt idx="1862">POS</cx:pt>
          <cx:pt idx="1863">SALES-POS</cx:pt>
          <cx:pt idx="1864">SALES-POS</cx:pt>
          <cx:pt idx="1865">POS</cx:pt>
          <cx:pt idx="1866">POS</cx:pt>
          <cx:pt idx="1867">PAYMENT</cx:pt>
          <cx:pt idx="1868">POS</cx:pt>
          <cx:pt idx="1869">SALES-POS</cx:pt>
          <cx:pt idx="1870">SALES-POS</cx:pt>
          <cx:pt idx="1871">INTER BANK</cx:pt>
          <cx:pt idx="1872">SALES-POS</cx:pt>
          <cx:pt idx="1873">SALES-POS</cx:pt>
          <cx:pt idx="1874">PAY/SALARY</cx:pt>
          <cx:pt idx="1875">SALES-POS</cx:pt>
          <cx:pt idx="1876">POS</cx:pt>
          <cx:pt idx="1877">SALES-POS</cx:pt>
          <cx:pt idx="1878">PAYMENT</cx:pt>
          <cx:pt idx="1879">INTER BANK</cx:pt>
          <cx:pt idx="1880">POS</cx:pt>
          <cx:pt idx="1881">POS</cx:pt>
          <cx:pt idx="1882">SALES-POS</cx:pt>
          <cx:pt idx="1883">PAYMENT</cx:pt>
          <cx:pt idx="1884">PAYMENT</cx:pt>
          <cx:pt idx="1885">SALES-POS</cx:pt>
          <cx:pt idx="1886">SALES-POS</cx:pt>
          <cx:pt idx="1887">PAYMENT</cx:pt>
          <cx:pt idx="1888">POS</cx:pt>
          <cx:pt idx="1889">POS</cx:pt>
          <cx:pt idx="1890">POS</cx:pt>
          <cx:pt idx="1891">POS</cx:pt>
          <cx:pt idx="1892">POS</cx:pt>
          <cx:pt idx="1893">POS</cx:pt>
          <cx:pt idx="1894">PAYMENT</cx:pt>
          <cx:pt idx="1895">SALES-POS</cx:pt>
          <cx:pt idx="1896">POS</cx:pt>
          <cx:pt idx="1897">POS</cx:pt>
          <cx:pt idx="1898">POS</cx:pt>
          <cx:pt idx="1899">POS</cx:pt>
          <cx:pt idx="1900">POS</cx:pt>
          <cx:pt idx="1901">SALES-POS</cx:pt>
          <cx:pt idx="1902">PAYMENT</cx:pt>
          <cx:pt idx="1903">SALES-POS</cx:pt>
          <cx:pt idx="1904">INTER BANK</cx:pt>
          <cx:pt idx="1905">PAY/SALARY</cx:pt>
          <cx:pt idx="1906">PAYMENT</cx:pt>
          <cx:pt idx="1907">INTER BANK</cx:pt>
          <cx:pt idx="1908">PAYMENT</cx:pt>
          <cx:pt idx="1909">PAYMENT</cx:pt>
          <cx:pt idx="1910">PAYMENT</cx:pt>
          <cx:pt idx="1911">PAYMENT</cx:pt>
          <cx:pt idx="1912">PAYMENT</cx:pt>
          <cx:pt idx="1913">SALES-POS</cx:pt>
          <cx:pt idx="1914">PAYMENT</cx:pt>
          <cx:pt idx="1915">PAYMENT</cx:pt>
          <cx:pt idx="1916">POS</cx:pt>
          <cx:pt idx="1917">POS</cx:pt>
          <cx:pt idx="1918">PAY/SALARY</cx:pt>
          <cx:pt idx="1919">SALES-POS</cx:pt>
          <cx:pt idx="1920">PAYMENT</cx:pt>
          <cx:pt idx="1921">INTER BANK</cx:pt>
          <cx:pt idx="1922">POS</cx:pt>
          <cx:pt idx="1923">SALES-POS</cx:pt>
          <cx:pt idx="1924">SALES-POS</cx:pt>
          <cx:pt idx="1925">PAYMENT</cx:pt>
          <cx:pt idx="1926">PAYMENT</cx:pt>
          <cx:pt idx="1927">PAYMENT</cx:pt>
          <cx:pt idx="1928">POS</cx:pt>
          <cx:pt idx="1929">POS</cx:pt>
          <cx:pt idx="1930">PAYMENT</cx:pt>
          <cx:pt idx="1931">INTER BANK</cx:pt>
          <cx:pt idx="1932">PAYMENT</cx:pt>
          <cx:pt idx="1933">SALES-POS</cx:pt>
          <cx:pt idx="1934">POS</cx:pt>
          <cx:pt idx="1935">SALES-POS</cx:pt>
          <cx:pt idx="1936">SALES-POS</cx:pt>
          <cx:pt idx="1937">POS</cx:pt>
          <cx:pt idx="1938">PAYMENT</cx:pt>
          <cx:pt idx="1939">SALES-POS</cx:pt>
          <cx:pt idx="1940">POS</cx:pt>
          <cx:pt idx="1941">POS</cx:pt>
          <cx:pt idx="1942">SALES-POS</cx:pt>
          <cx:pt idx="1943">SALES-POS</cx:pt>
          <cx:pt idx="1944">PAY/SALARY</cx:pt>
          <cx:pt idx="1945">POS</cx:pt>
          <cx:pt idx="1946">POS</cx:pt>
          <cx:pt idx="1947">POS</cx:pt>
          <cx:pt idx="1948">PAYMENT</cx:pt>
          <cx:pt idx="1949">PAYMENT</cx:pt>
          <cx:pt idx="1950">SALES-POS</cx:pt>
          <cx:pt idx="1951">SALES-POS</cx:pt>
          <cx:pt idx="1952">PAY/SALARY</cx:pt>
          <cx:pt idx="1953">SALES-POS</cx:pt>
          <cx:pt idx="1954">SALES-POS</cx:pt>
          <cx:pt idx="1955">POS</cx:pt>
          <cx:pt idx="1956">POS</cx:pt>
          <cx:pt idx="1957">SALES-POS</cx:pt>
          <cx:pt idx="1958">POS</cx:pt>
          <cx:pt idx="1959">SALES-POS</cx:pt>
          <cx:pt idx="1960">SALES-POS</cx:pt>
          <cx:pt idx="1961">PAYMENT</cx:pt>
          <cx:pt idx="1962">PAY/SALARY</cx:pt>
          <cx:pt idx="1963">SALES-POS</cx:pt>
          <cx:pt idx="1964">POS</cx:pt>
          <cx:pt idx="1965">SALES-POS</cx:pt>
          <cx:pt idx="1966">PAYMENT</cx:pt>
          <cx:pt idx="1967">POS</cx:pt>
          <cx:pt idx="1968">POS</cx:pt>
          <cx:pt idx="1969">POS</cx:pt>
          <cx:pt idx="1970">POS</cx:pt>
          <cx:pt idx="1971">POS</cx:pt>
          <cx:pt idx="1972">SALES-POS</cx:pt>
          <cx:pt idx="1973">SALES-POS</cx:pt>
          <cx:pt idx="1974">POS</cx:pt>
          <cx:pt idx="1975">POS</cx:pt>
          <cx:pt idx="1976">PAY/SALARY</cx:pt>
          <cx:pt idx="1977">SALES-POS</cx:pt>
          <cx:pt idx="1978">POS</cx:pt>
          <cx:pt idx="1979">SALES-POS</cx:pt>
          <cx:pt idx="1980">PAYMENT</cx:pt>
          <cx:pt idx="1981">INTER BANK</cx:pt>
          <cx:pt idx="1982">SALES-POS</cx:pt>
          <cx:pt idx="1983">PAYMENT</cx:pt>
          <cx:pt idx="1984">POS</cx:pt>
          <cx:pt idx="1985">SALES-POS</cx:pt>
          <cx:pt idx="1986">SALES-POS</cx:pt>
          <cx:pt idx="1987">POS</cx:pt>
          <cx:pt idx="1988">POS</cx:pt>
          <cx:pt idx="1989">POS</cx:pt>
          <cx:pt idx="1990">POS</cx:pt>
          <cx:pt idx="1991">SALES-POS</cx:pt>
          <cx:pt idx="1992">SALES-POS</cx:pt>
          <cx:pt idx="1993">POS</cx:pt>
          <cx:pt idx="1994">POS</cx:pt>
          <cx:pt idx="1995">POS</cx:pt>
          <cx:pt idx="1996">PAYMENT</cx:pt>
          <cx:pt idx="1997">SALES-POS</cx:pt>
          <cx:pt idx="1998">POS</cx:pt>
          <cx:pt idx="1999">SALES-POS</cx:pt>
          <cx:pt idx="2000">POS</cx:pt>
          <cx:pt idx="2001">SALES-POS</cx:pt>
          <cx:pt idx="2002">PAY/SALARY</cx:pt>
          <cx:pt idx="2003">POS</cx:pt>
          <cx:pt idx="2004">POS</cx:pt>
          <cx:pt idx="2005">PAYMENT</cx:pt>
          <cx:pt idx="2006">POS</cx:pt>
          <cx:pt idx="2007">SALES-POS</cx:pt>
          <cx:pt idx="2008">SALES-POS</cx:pt>
          <cx:pt idx="2009">POS</cx:pt>
          <cx:pt idx="2010">POS</cx:pt>
          <cx:pt idx="2011">POS</cx:pt>
          <cx:pt idx="2012">POS</cx:pt>
          <cx:pt idx="2013">SALES-POS</cx:pt>
          <cx:pt idx="2014">POS</cx:pt>
          <cx:pt idx="2015">POS</cx:pt>
          <cx:pt idx="2016">POS</cx:pt>
          <cx:pt idx="2017">POS</cx:pt>
          <cx:pt idx="2018">POS</cx:pt>
          <cx:pt idx="2019">POS</cx:pt>
          <cx:pt idx="2020">SALES-POS</cx:pt>
          <cx:pt idx="2021">SALES-POS</cx:pt>
          <cx:pt idx="2022">POS</cx:pt>
          <cx:pt idx="2023">PAYMENT</cx:pt>
          <cx:pt idx="2024">SALES-POS</cx:pt>
          <cx:pt idx="2025">SALES-POS</cx:pt>
          <cx:pt idx="2026">POS</cx:pt>
          <cx:pt idx="2027">PAY/SALARY</cx:pt>
          <cx:pt idx="2028">PAYMENT</cx:pt>
          <cx:pt idx="2029">POS</cx:pt>
          <cx:pt idx="2030">POS</cx:pt>
          <cx:pt idx="2031">POS</cx:pt>
          <cx:pt idx="2032">SALES-POS</cx:pt>
          <cx:pt idx="2033">POS</cx:pt>
          <cx:pt idx="2034">PAY/SALARY</cx:pt>
          <cx:pt idx="2035">SALES-POS</cx:pt>
          <cx:pt idx="2036">PAYMENT</cx:pt>
          <cx:pt idx="2037">PAY/SALARY</cx:pt>
          <cx:pt idx="2038">POS</cx:pt>
          <cx:pt idx="2039">POS</cx:pt>
          <cx:pt idx="2040">SALES-POS</cx:pt>
          <cx:pt idx="2041">PAYMENT</cx:pt>
          <cx:pt idx="2042">SALES-POS</cx:pt>
          <cx:pt idx="2043">POS</cx:pt>
          <cx:pt idx="2044">PAYMENT</cx:pt>
          <cx:pt idx="2045">PAY/SALARY</cx:pt>
          <cx:pt idx="2046">PAYMENT</cx:pt>
          <cx:pt idx="2047">PAYMENT</cx:pt>
          <cx:pt idx="2048">SALES-POS</cx:pt>
          <cx:pt idx="2049">SALES-POS</cx:pt>
          <cx:pt idx="2050">POS</cx:pt>
          <cx:pt idx="2051">POS</cx:pt>
          <cx:pt idx="2052">SALES-POS</cx:pt>
          <cx:pt idx="2053">SALES-POS</cx:pt>
          <cx:pt idx="2054">POS</cx:pt>
          <cx:pt idx="2055">POS</cx:pt>
          <cx:pt idx="2056">PAY/SALARY</cx:pt>
          <cx:pt idx="2057">PAYMENT</cx:pt>
          <cx:pt idx="2058">POS</cx:pt>
          <cx:pt idx="2059">PAYMENT</cx:pt>
          <cx:pt idx="2060">PAY/SALARY</cx:pt>
          <cx:pt idx="2061">PAYMENT</cx:pt>
          <cx:pt idx="2062">PAY/SALARY</cx:pt>
          <cx:pt idx="2063">PAYMENT</cx:pt>
          <cx:pt idx="2064">PAYMENT</cx:pt>
          <cx:pt idx="2065">PAY/SALARY</cx:pt>
          <cx:pt idx="2066">PAYMENT</cx:pt>
          <cx:pt idx="2067">PAYMENT</cx:pt>
          <cx:pt idx="2068">SALES-POS</cx:pt>
          <cx:pt idx="2069">PAY/SALARY</cx:pt>
          <cx:pt idx="2070">PAYMENT</cx:pt>
          <cx:pt idx="2071">PAYMENT</cx:pt>
          <cx:pt idx="2072">PAYMENT</cx:pt>
          <cx:pt idx="2073">SALES-POS</cx:pt>
          <cx:pt idx="2074">PAY/SALARY</cx:pt>
          <cx:pt idx="2075">PAYMENT</cx:pt>
          <cx:pt idx="2076">PAYMENT</cx:pt>
          <cx:pt idx="2077">PAYMENT</cx:pt>
          <cx:pt idx="2078">PAY/SALARY</cx:pt>
          <cx:pt idx="2079">PAYMENT</cx:pt>
          <cx:pt idx="2080">PAYMENT</cx:pt>
          <cx:pt idx="2081">PAYMENT</cx:pt>
          <cx:pt idx="2082">SALES-POS</cx:pt>
          <cx:pt idx="2083">POS</cx:pt>
          <cx:pt idx="2084">PAYMENT</cx:pt>
          <cx:pt idx="2085">PAYMENT</cx:pt>
          <cx:pt idx="2086">PAYMENT</cx:pt>
          <cx:pt idx="2087">PAY/SALARY</cx:pt>
          <cx:pt idx="2088">SALES-POS</cx:pt>
          <cx:pt idx="2089">PAYMENT</cx:pt>
          <cx:pt idx="2090">PAYMENT</cx:pt>
          <cx:pt idx="2091">PAYMENT</cx:pt>
          <cx:pt idx="2092">PAY/SALARY</cx:pt>
          <cx:pt idx="2093">PAYMENT</cx:pt>
          <cx:pt idx="2094">PAYMENT</cx:pt>
          <cx:pt idx="2095">PAYMENT</cx:pt>
          <cx:pt idx="2096">PAY/SALARY</cx:pt>
          <cx:pt idx="2097">PAYMENT</cx:pt>
          <cx:pt idx="2098">PAYMENT</cx:pt>
          <cx:pt idx="2099">PAYMENT</cx:pt>
          <cx:pt idx="2100">PAY/SALARY</cx:pt>
          <cx:pt idx="2101">PAYMENT</cx:pt>
          <cx:pt idx="2102">PAYMENT</cx:pt>
          <cx:pt idx="2103">PAYMENT</cx:pt>
          <cx:pt idx="2104">PAYMENT</cx:pt>
          <cx:pt idx="2105">PAY/SALARY</cx:pt>
          <cx:pt idx="2106">PAYMENT</cx:pt>
          <cx:pt idx="2107">PAYMENT</cx:pt>
          <cx:pt idx="2108">PAYMENT</cx:pt>
          <cx:pt idx="2109">PAY/SALARY</cx:pt>
          <cx:pt idx="2110">PAYMENT</cx:pt>
          <cx:pt idx="2111">PAYMENT</cx:pt>
          <cx:pt idx="2112">PAYMENT</cx:pt>
          <cx:pt idx="2113">PAY/SALARY</cx:pt>
          <cx:pt idx="2114">PAYMENT</cx:pt>
          <cx:pt idx="2115">PAYMENT</cx:pt>
          <cx:pt idx="2116">PAYMENT</cx:pt>
          <cx:pt idx="2117">PAY/SALARY</cx:pt>
          <cx:pt idx="2118">PAYMENT</cx:pt>
          <cx:pt idx="2119">PAYMENT</cx:pt>
          <cx:pt idx="2120">PAYMENT</cx:pt>
          <cx:pt idx="2121">PAYMENT</cx:pt>
          <cx:pt idx="2122">PAY/SALARY</cx:pt>
          <cx:pt idx="2123">PAYMENT</cx:pt>
          <cx:pt idx="2124">PAYMENT</cx:pt>
          <cx:pt idx="2125">PAYMENT</cx:pt>
          <cx:pt idx="2126">PAY/SALARY</cx:pt>
          <cx:pt idx="2127">PAYMENT</cx:pt>
          <cx:pt idx="2128">PAYMENT</cx:pt>
          <cx:pt idx="2129">PAYMENT</cx:pt>
          <cx:pt idx="2130">POS</cx:pt>
          <cx:pt idx="2131">SALES-POS</cx:pt>
          <cx:pt idx="2132">POS</cx:pt>
          <cx:pt idx="2133">SALES-POS</cx:pt>
          <cx:pt idx="2134">SALES-POS</cx:pt>
          <cx:pt idx="2135">SALES-POS</cx:pt>
          <cx:pt idx="2136">PAY/SALARY</cx:pt>
          <cx:pt idx="2137">SALES-POS</cx:pt>
          <cx:pt idx="2138">POS</cx:pt>
          <cx:pt idx="2139">POS</cx:pt>
          <cx:pt idx="2140">POS</cx:pt>
          <cx:pt idx="2141">POS</cx:pt>
          <cx:pt idx="2142">INTER BANK</cx:pt>
          <cx:pt idx="2143">PAYMENT</cx:pt>
          <cx:pt idx="2144">PAY/SALARY</cx:pt>
          <cx:pt idx="2145">PAYMENT</cx:pt>
          <cx:pt idx="2146">INTER BANK</cx:pt>
          <cx:pt idx="2147">POS</cx:pt>
          <cx:pt idx="2148">PAYMENT</cx:pt>
          <cx:pt idx="2149">SALES-POS</cx:pt>
          <cx:pt idx="2150">POS</cx:pt>
          <cx:pt idx="2151">PAY/SALARY</cx:pt>
          <cx:pt idx="2152">SALES-POS</cx:pt>
          <cx:pt idx="2153">SALES-POS</cx:pt>
          <cx:pt idx="2154">SALES-POS</cx:pt>
          <cx:pt idx="2155">SALES-POS</cx:pt>
          <cx:pt idx="2156">SALES-POS</cx:pt>
          <cx:pt idx="2157">SALES-POS</cx:pt>
          <cx:pt idx="2158">INTER BANK</cx:pt>
          <cx:pt idx="2159">POS</cx:pt>
          <cx:pt idx="2160">PAYMENT</cx:pt>
          <cx:pt idx="2161">PAY/SALARY</cx:pt>
          <cx:pt idx="2162">PAYMENT</cx:pt>
          <cx:pt idx="2163">POS</cx:pt>
          <cx:pt idx="2164">SALES-POS</cx:pt>
          <cx:pt idx="2165">POS</cx:pt>
          <cx:pt idx="2166">POS</cx:pt>
          <cx:pt idx="2167">SALES-POS</cx:pt>
          <cx:pt idx="2168">POS</cx:pt>
          <cx:pt idx="2169">SALES-POS</cx:pt>
          <cx:pt idx="2170">SALES-POS</cx:pt>
          <cx:pt idx="2171">INTER BANK</cx:pt>
          <cx:pt idx="2172">SALES-POS</cx:pt>
          <cx:pt idx="2173">SALES-POS</cx:pt>
          <cx:pt idx="2174">SALES-POS</cx:pt>
          <cx:pt idx="2175">SALES-POS</cx:pt>
          <cx:pt idx="2176">SALES-POS</cx:pt>
          <cx:pt idx="2177">INTER BANK</cx:pt>
          <cx:pt idx="2178">SALES-POS</cx:pt>
          <cx:pt idx="2179">PAYMENT</cx:pt>
          <cx:pt idx="2180">SALES-POS</cx:pt>
          <cx:pt idx="2181">POS</cx:pt>
          <cx:pt idx="2182">POS</cx:pt>
          <cx:pt idx="2183">PAY/SALARY</cx:pt>
          <cx:pt idx="2184">PAYMENT</cx:pt>
          <cx:pt idx="2185">POS</cx:pt>
          <cx:pt idx="2186">SALES-POS</cx:pt>
          <cx:pt idx="2187">SALES-POS</cx:pt>
          <cx:pt idx="2188">POS</cx:pt>
          <cx:pt idx="2189">SALES-POS</cx:pt>
          <cx:pt idx="2190">SALES-POS</cx:pt>
          <cx:pt idx="2191">POS</cx:pt>
          <cx:pt idx="2192">SALES-POS</cx:pt>
          <cx:pt idx="2193">POS</cx:pt>
          <cx:pt idx="2194">SALES-POS</cx:pt>
          <cx:pt idx="2195">POS</cx:pt>
          <cx:pt idx="2196">POS</cx:pt>
          <cx:pt idx="2197">PAY/SALARY</cx:pt>
          <cx:pt idx="2198">POS</cx:pt>
          <cx:pt idx="2199">POS</cx:pt>
          <cx:pt idx="2200">POS</cx:pt>
          <cx:pt idx="2201">INTER BANK</cx:pt>
          <cx:pt idx="2202">SALES-POS</cx:pt>
          <cx:pt idx="2203">POS</cx:pt>
          <cx:pt idx="2204">POS</cx:pt>
          <cx:pt idx="2205">POS</cx:pt>
          <cx:pt idx="2206">SALES-POS</cx:pt>
          <cx:pt idx="2207">PAYMENT</cx:pt>
          <cx:pt idx="2208">SALES-POS</cx:pt>
          <cx:pt idx="2209">SALES-POS</cx:pt>
          <cx:pt idx="2210">SALES-POS</cx:pt>
          <cx:pt idx="2211">POS</cx:pt>
          <cx:pt idx="2212">SALES-POS</cx:pt>
          <cx:pt idx="2213">PAY/SALARY</cx:pt>
          <cx:pt idx="2214">POS</cx:pt>
          <cx:pt idx="2215">PAYMENT</cx:pt>
          <cx:pt idx="2216">SALES-POS</cx:pt>
          <cx:pt idx="2217">SALES-POS</cx:pt>
          <cx:pt idx="2218">SALES-POS</cx:pt>
          <cx:pt idx="2219">SALES-POS</cx:pt>
          <cx:pt idx="2220">POS</cx:pt>
          <cx:pt idx="2221">POS</cx:pt>
          <cx:pt idx="2222">POS</cx:pt>
          <cx:pt idx="2223">POS</cx:pt>
          <cx:pt idx="2224">SALES-POS</cx:pt>
          <cx:pt idx="2225">SALES-POS</cx:pt>
          <cx:pt idx="2226">PAY/SALARY</cx:pt>
          <cx:pt idx="2227">SALES-POS</cx:pt>
          <cx:pt idx="2228">POS</cx:pt>
          <cx:pt idx="2229">POS</cx:pt>
          <cx:pt idx="2230">POS</cx:pt>
          <cx:pt idx="2231">SALES-POS</cx:pt>
          <cx:pt idx="2232">POS</cx:pt>
          <cx:pt idx="2233">SALES-POS</cx:pt>
          <cx:pt idx="2234">POS</cx:pt>
          <cx:pt idx="2235">POS</cx:pt>
          <cx:pt idx="2236">INTER BANK</cx:pt>
          <cx:pt idx="2237">PAYMENT</cx:pt>
          <cx:pt idx="2238">SALES-POS</cx:pt>
          <cx:pt idx="2239">POS</cx:pt>
          <cx:pt idx="2240">PAY/SALARY</cx:pt>
          <cx:pt idx="2241">PAYMENT</cx:pt>
          <cx:pt idx="2242">POS</cx:pt>
          <cx:pt idx="2243">SALES-POS</cx:pt>
          <cx:pt idx="2244">SALES-POS</cx:pt>
          <cx:pt idx="2245">POS</cx:pt>
          <cx:pt idx="2246">POS</cx:pt>
          <cx:pt idx="2247">SALES-POS</cx:pt>
          <cx:pt idx="2248">POS</cx:pt>
          <cx:pt idx="2249">SALES-POS</cx:pt>
          <cx:pt idx="2250">SALES-POS</cx:pt>
          <cx:pt idx="2251">PAY/SALARY</cx:pt>
          <cx:pt idx="2252">POS</cx:pt>
          <cx:pt idx="2253">SALES-POS</cx:pt>
          <cx:pt idx="2254">SALES-POS</cx:pt>
          <cx:pt idx="2255">PAYMENT</cx:pt>
          <cx:pt idx="2256">INTER BANK</cx:pt>
          <cx:pt idx="2257">PAYMENT</cx:pt>
          <cx:pt idx="2258">POS</cx:pt>
          <cx:pt idx="2259">POS</cx:pt>
          <cx:pt idx="2260">POS</cx:pt>
          <cx:pt idx="2261">POS</cx:pt>
          <cx:pt idx="2262">POS</cx:pt>
          <cx:pt idx="2263">POS</cx:pt>
          <cx:pt idx="2264">SALES-POS</cx:pt>
          <cx:pt idx="2265">SALES-POS</cx:pt>
          <cx:pt idx="2266">PAY/SALARY</cx:pt>
          <cx:pt idx="2267">PAYMENT</cx:pt>
          <cx:pt idx="2268">SALES-POS</cx:pt>
          <cx:pt idx="2269">SALES-POS</cx:pt>
          <cx:pt idx="2270">SALES-POS</cx:pt>
          <cx:pt idx="2271">SALES-POS</cx:pt>
          <cx:pt idx="2272">POS</cx:pt>
          <cx:pt idx="2273">POS</cx:pt>
          <cx:pt idx="2274">POS</cx:pt>
          <cx:pt idx="2275">POS</cx:pt>
          <cx:pt idx="2276">SALES-POS</cx:pt>
          <cx:pt idx="2277">POS</cx:pt>
          <cx:pt idx="2278">SALES-POS</cx:pt>
          <cx:pt idx="2279">POS</cx:pt>
          <cx:pt idx="2280">SALES-POS</cx:pt>
          <cx:pt idx="2281">POS</cx:pt>
          <cx:pt idx="2282">PAY/SALARY</cx:pt>
          <cx:pt idx="2283">POS</cx:pt>
          <cx:pt idx="2284">SALES-POS</cx:pt>
          <cx:pt idx="2285">SALES-POS</cx:pt>
          <cx:pt idx="2286">INTER BANK</cx:pt>
          <cx:pt idx="2287">SALES-POS</cx:pt>
          <cx:pt idx="2288">SALES-POS</cx:pt>
          <cx:pt idx="2289">POS</cx:pt>
          <cx:pt idx="2290">PAYMENT</cx:pt>
          <cx:pt idx="2291">POS</cx:pt>
          <cx:pt idx="2292">INTER BANK</cx:pt>
          <cx:pt idx="2293">SALES-POS</cx:pt>
          <cx:pt idx="2294">PAY/SALARY</cx:pt>
          <cx:pt idx="2295">PAYMENT</cx:pt>
          <cx:pt idx="2296">SALES-POS</cx:pt>
          <cx:pt idx="2297">SALES-POS</cx:pt>
          <cx:pt idx="2298">SALES-POS</cx:pt>
          <cx:pt idx="2299">POS</cx:pt>
          <cx:pt idx="2300">PAY/SALARY</cx:pt>
          <cx:pt idx="2301">SALES-POS</cx:pt>
          <cx:pt idx="2302">POS</cx:pt>
          <cx:pt idx="2303">POS</cx:pt>
          <cx:pt idx="2304">POS</cx:pt>
          <cx:pt idx="2305">POS</cx:pt>
          <cx:pt idx="2306">SALES-POS</cx:pt>
          <cx:pt idx="2307">INTER BANK</cx:pt>
          <cx:pt idx="2308">PAYMENT</cx:pt>
          <cx:pt idx="2309">PAY/SALARY</cx:pt>
          <cx:pt idx="2310">PAYMENT</cx:pt>
          <cx:pt idx="2311">POS</cx:pt>
          <cx:pt idx="2312">PAY/SALARY</cx:pt>
          <cx:pt idx="2313">PAYMENT</cx:pt>
          <cx:pt idx="2314">SALES-POS</cx:pt>
          <cx:pt idx="2315">SALES-POS</cx:pt>
          <cx:pt idx="2316">PAY/SALARY</cx:pt>
          <cx:pt idx="2317">POS</cx:pt>
          <cx:pt idx="2318">POS</cx:pt>
          <cx:pt idx="2319">SALES-POS</cx:pt>
          <cx:pt idx="2320">INTER BANK</cx:pt>
          <cx:pt idx="2321">SALES-POS</cx:pt>
          <cx:pt idx="2322">PAYMENT</cx:pt>
          <cx:pt idx="2323">SALES-POS</cx:pt>
          <cx:pt idx="2324">POS</cx:pt>
          <cx:pt idx="2325">SALES-POS</cx:pt>
          <cx:pt idx="2326">SALES-POS</cx:pt>
          <cx:pt idx="2327">SALES-POS</cx:pt>
          <cx:pt idx="2328">PAY/SALARY</cx:pt>
          <cx:pt idx="2329">PAYMENT</cx:pt>
          <cx:pt idx="2330">SALES-POS</cx:pt>
          <cx:pt idx="2331">INTER BANK</cx:pt>
          <cx:pt idx="2332">SALES-POS</cx:pt>
          <cx:pt idx="2333">SALES-POS</cx:pt>
          <cx:pt idx="2334">SALES-POS</cx:pt>
          <cx:pt idx="2335">POS</cx:pt>
          <cx:pt idx="2336">POS</cx:pt>
          <cx:pt idx="2337">POS</cx:pt>
          <cx:pt idx="2338">POS</cx:pt>
          <cx:pt idx="2339">SALES-POS</cx:pt>
          <cx:pt idx="2340">POS</cx:pt>
          <cx:pt idx="2341">POS</cx:pt>
          <cx:pt idx="2342">SALES-POS</cx:pt>
          <cx:pt idx="2343">POS</cx:pt>
          <cx:pt idx="2344">PAY/SALARY</cx:pt>
          <cx:pt idx="2345">SALES-POS</cx:pt>
          <cx:pt idx="2346">SALES-POS</cx:pt>
          <cx:pt idx="2347">SALES-POS</cx:pt>
          <cx:pt idx="2348">SALES-POS</cx:pt>
          <cx:pt idx="2349">SALES-POS</cx:pt>
          <cx:pt idx="2350">PAYMENT</cx:pt>
          <cx:pt idx="2351">SALES-POS</cx:pt>
          <cx:pt idx="2352">POS</cx:pt>
          <cx:pt idx="2353">SALES-POS</cx:pt>
          <cx:pt idx="2354">SALES-POS</cx:pt>
          <cx:pt idx="2355">INTER BANK</cx:pt>
          <cx:pt idx="2356">PAYMENT</cx:pt>
          <cx:pt idx="2357">SALES-POS</cx:pt>
          <cx:pt idx="2358">SALES-POS</cx:pt>
          <cx:pt idx="2359">SALES-POS</cx:pt>
          <cx:pt idx="2360">POS</cx:pt>
          <cx:pt idx="2361">POS</cx:pt>
          <cx:pt idx="2362">PAYMENT</cx:pt>
          <cx:pt idx="2363">PAY/SALARY</cx:pt>
          <cx:pt idx="2364">SALES-POS</cx:pt>
          <cx:pt idx="2365">PAYMENT</cx:pt>
          <cx:pt idx="2366">POS</cx:pt>
          <cx:pt idx="2367">INTER BANK</cx:pt>
          <cx:pt idx="2368">POS</cx:pt>
          <cx:pt idx="2369">SALES-POS</cx:pt>
          <cx:pt idx="2370">PAYMENT</cx:pt>
          <cx:pt idx="2371">POS</cx:pt>
          <cx:pt idx="2372">SALES-POS</cx:pt>
          <cx:pt idx="2373">POS</cx:pt>
          <cx:pt idx="2374">POS</cx:pt>
          <cx:pt idx="2375">SALES-POS</cx:pt>
          <cx:pt idx="2376">PAY/SALARY</cx:pt>
          <cx:pt idx="2377">POS</cx:pt>
          <cx:pt idx="2378">POS</cx:pt>
          <cx:pt idx="2379">SALES-POS</cx:pt>
          <cx:pt idx="2380">SALES-POS</cx:pt>
          <cx:pt idx="2381">SALES-POS</cx:pt>
          <cx:pt idx="2382">SALES-POS</cx:pt>
          <cx:pt idx="2383">SALES-POS</cx:pt>
          <cx:pt idx="2384">SALES-POS</cx:pt>
          <cx:pt idx="2385">SALES-POS</cx:pt>
          <cx:pt idx="2386">SALES-POS</cx:pt>
          <cx:pt idx="2387">SALES-POS</cx:pt>
          <cx:pt idx="2388">INTER BANK</cx:pt>
          <cx:pt idx="2389">PAYMENT</cx:pt>
          <cx:pt idx="2390">POS</cx:pt>
          <cx:pt idx="2391">POS</cx:pt>
          <cx:pt idx="2392">SALES-POS</cx:pt>
          <cx:pt idx="2393">SALES-POS</cx:pt>
          <cx:pt idx="2394">POS</cx:pt>
          <cx:pt idx="2395">PAY/SALARY</cx:pt>
          <cx:pt idx="2396">SALES-POS</cx:pt>
          <cx:pt idx="2397">PAYMENT</cx:pt>
          <cx:pt idx="2398">SALES-POS</cx:pt>
          <cx:pt idx="2399">POS</cx:pt>
          <cx:pt idx="2400">INTER BANK</cx:pt>
          <cx:pt idx="2401">POS</cx:pt>
          <cx:pt idx="2402">INTER BANK</cx:pt>
          <cx:pt idx="2403">SALES-POS</cx:pt>
          <cx:pt idx="2404">INTER BANK</cx:pt>
          <cx:pt idx="2405">PAY/SALARY</cx:pt>
          <cx:pt idx="2406">POS</cx:pt>
          <cx:pt idx="2407">SALES-POS</cx:pt>
          <cx:pt idx="2408">POS</cx:pt>
          <cx:pt idx="2409">POS</cx:pt>
          <cx:pt idx="2410">SALES-POS</cx:pt>
          <cx:pt idx="2411">SALES-POS</cx:pt>
          <cx:pt idx="2412">POS</cx:pt>
          <cx:pt idx="2413">POS</cx:pt>
          <cx:pt idx="2414">SALES-POS</cx:pt>
          <cx:pt idx="2415">POS</cx:pt>
          <cx:pt idx="2416">SALES-POS</cx:pt>
          <cx:pt idx="2417">SALES-POS</cx:pt>
          <cx:pt idx="2418">POS</cx:pt>
          <cx:pt idx="2419">POS</cx:pt>
          <cx:pt idx="2420">POS</cx:pt>
          <cx:pt idx="2421">INTER BANK</cx:pt>
          <cx:pt idx="2422">SALES-POS</cx:pt>
          <cx:pt idx="2423">POS</cx:pt>
          <cx:pt idx="2424">PAYMENT</cx:pt>
          <cx:pt idx="2425">POS</cx:pt>
          <cx:pt idx="2426">SALES-POS</cx:pt>
          <cx:pt idx="2427">SALES-POS</cx:pt>
          <cx:pt idx="2428">POS</cx:pt>
          <cx:pt idx="2429">SALES-POS</cx:pt>
          <cx:pt idx="2430">POS</cx:pt>
          <cx:pt idx="2431">SALES-POS</cx:pt>
          <cx:pt idx="2432">SALES-POS</cx:pt>
          <cx:pt idx="2433">PAY/SALARY</cx:pt>
          <cx:pt idx="2434">PAYMENT</cx:pt>
          <cx:pt idx="2435">SALES-POS</cx:pt>
          <cx:pt idx="2436">INTER BANK</cx:pt>
          <cx:pt idx="2437">SALES-POS</cx:pt>
          <cx:pt idx="2438">SALES-POS</cx:pt>
          <cx:pt idx="2439">POS</cx:pt>
          <cx:pt idx="2440">PAYMENT</cx:pt>
          <cx:pt idx="2441">SALES-POS</cx:pt>
          <cx:pt idx="2442">POS</cx:pt>
          <cx:pt idx="2443">SALES-POS</cx:pt>
          <cx:pt idx="2444">PAY/SALARY</cx:pt>
          <cx:pt idx="2445">POS</cx:pt>
          <cx:pt idx="2446">SALES-POS</cx:pt>
          <cx:pt idx="2447">SALES-POS</cx:pt>
          <cx:pt idx="2448">POS</cx:pt>
          <cx:pt idx="2449">POS</cx:pt>
          <cx:pt idx="2450">PAY/SALARY</cx:pt>
          <cx:pt idx="2451">SALES-POS</cx:pt>
          <cx:pt idx="2452">POS</cx:pt>
          <cx:pt idx="2453">POS</cx:pt>
          <cx:pt idx="2454">SALES-POS</cx:pt>
          <cx:pt idx="2455">SALES-POS</cx:pt>
          <cx:pt idx="2456">INTER BANK</cx:pt>
          <cx:pt idx="2457">SALES-POS</cx:pt>
          <cx:pt idx="2458">SALES-POS</cx:pt>
          <cx:pt idx="2459">SALES-POS</cx:pt>
          <cx:pt idx="2460">PAYMENT</cx:pt>
          <cx:pt idx="2461">SALES-POS</cx:pt>
          <cx:pt idx="2462">POS</cx:pt>
          <cx:pt idx="2463">POS</cx:pt>
          <cx:pt idx="2464">PAY/SALARY</cx:pt>
          <cx:pt idx="2465">PAYMENT</cx:pt>
          <cx:pt idx="2466">POS</cx:pt>
          <cx:pt idx="2467">INTER BANK</cx:pt>
          <cx:pt idx="2468">SALES-POS</cx:pt>
          <cx:pt idx="2469">SALES-POS</cx:pt>
          <cx:pt idx="2470">POS</cx:pt>
          <cx:pt idx="2471">SALES-POS</cx:pt>
          <cx:pt idx="2472">POS</cx:pt>
          <cx:pt idx="2473">SALES-POS</cx:pt>
          <cx:pt idx="2474">POS</cx:pt>
          <cx:pt idx="2475">PAYMENT</cx:pt>
          <cx:pt idx="2476">PAY/SALARY</cx:pt>
          <cx:pt idx="2477">INTER BANK</cx:pt>
          <cx:pt idx="2478">PAYMENT</cx:pt>
          <cx:pt idx="2479">SALES-POS</cx:pt>
          <cx:pt idx="2480">SALES-POS</cx:pt>
          <cx:pt idx="2481">POS</cx:pt>
          <cx:pt idx="2482">POS</cx:pt>
          <cx:pt idx="2483">POS</cx:pt>
          <cx:pt idx="2484">POS</cx:pt>
          <cx:pt idx="2485">PAYMENT</cx:pt>
          <cx:pt idx="2486">SALES-POS</cx:pt>
          <cx:pt idx="2487">POS</cx:pt>
          <cx:pt idx="2488">POS</cx:pt>
          <cx:pt idx="2489">SALES-POS</cx:pt>
          <cx:pt idx="2490">POS</cx:pt>
          <cx:pt idx="2491">SALES-POS</cx:pt>
          <cx:pt idx="2492">PAYMENT</cx:pt>
          <cx:pt idx="2493">SALES-POS</cx:pt>
          <cx:pt idx="2494">PAY/SALARY</cx:pt>
          <cx:pt idx="2495">PAYMENT</cx:pt>
          <cx:pt idx="2496">POS</cx:pt>
          <cx:pt idx="2497">POS</cx:pt>
          <cx:pt idx="2498">POS</cx:pt>
          <cx:pt idx="2499">POS</cx:pt>
          <cx:pt idx="2500">SALES-POS</cx:pt>
          <cx:pt idx="2501">POS</cx:pt>
          <cx:pt idx="2502">POS</cx:pt>
          <cx:pt idx="2503">SALES-POS</cx:pt>
          <cx:pt idx="2504">POS</cx:pt>
          <cx:pt idx="2505">POS</cx:pt>
          <cx:pt idx="2506">PAYMENT</cx:pt>
          <cx:pt idx="2507">PAYMENT</cx:pt>
          <cx:pt idx="2508">PAY/SALARY</cx:pt>
          <cx:pt idx="2509">PAYMENT</cx:pt>
          <cx:pt idx="2510">PAY/SALARY</cx:pt>
          <cx:pt idx="2511">PAYMENT</cx:pt>
          <cx:pt idx="2512">SALES-POS</cx:pt>
          <cx:pt idx="2513">POS</cx:pt>
          <cx:pt idx="2514">PAYMENT</cx:pt>
          <cx:pt idx="2515">PAY/SALARY</cx:pt>
          <cx:pt idx="2516">PAYMENT</cx:pt>
          <cx:pt idx="2517">INTER BANK</cx:pt>
          <cx:pt idx="2518">SALES-POS</cx:pt>
          <cx:pt idx="2519">POS</cx:pt>
          <cx:pt idx="2520">POS</cx:pt>
          <cx:pt idx="2521">PAYMENT</cx:pt>
          <cx:pt idx="2522">SALES-POS</cx:pt>
          <cx:pt idx="2523">SALES-POS</cx:pt>
          <cx:pt idx="2524">PAY/SALARY</cx:pt>
          <cx:pt idx="2525">PAYMENT</cx:pt>
          <cx:pt idx="2526">PAYMENT</cx:pt>
          <cx:pt idx="2527">POS</cx:pt>
          <cx:pt idx="2528">SALES-POS</cx:pt>
          <cx:pt idx="2529">POS</cx:pt>
          <cx:pt idx="2530">PAYMENT</cx:pt>
          <cx:pt idx="2531">POS</cx:pt>
          <cx:pt idx="2532">PAY/SALARY</cx:pt>
          <cx:pt idx="2533">PAYMENT</cx:pt>
          <cx:pt idx="2534">PAYMENT</cx:pt>
          <cx:pt idx="2535">PAYMENT</cx:pt>
          <cx:pt idx="2536">PAY/SALARY</cx:pt>
          <cx:pt idx="2537">PAYMENT</cx:pt>
          <cx:pt idx="2538">PAYMENT</cx:pt>
          <cx:pt idx="2539">PAY/SALARY</cx:pt>
          <cx:pt idx="2540">PAYMENT</cx:pt>
          <cx:pt idx="2541">INTER BANK</cx:pt>
          <cx:pt idx="2542">PAYMENT</cx:pt>
          <cx:pt idx="2543">PAY/SALARY</cx:pt>
          <cx:pt idx="2544">PAYMENT</cx:pt>
          <cx:pt idx="2545">POS</cx:pt>
          <cx:pt idx="2546">SALES-POS</cx:pt>
          <cx:pt idx="2547">PAYMENT</cx:pt>
          <cx:pt idx="2548">SALES-POS</cx:pt>
          <cx:pt idx="2549">SALES-POS</cx:pt>
          <cx:pt idx="2550">PAYMENT</cx:pt>
          <cx:pt idx="2551">PAY/SALARY</cx:pt>
          <cx:pt idx="2552">PAYMENT</cx:pt>
          <cx:pt idx="2553">PAYMENT</cx:pt>
          <cx:pt idx="2554">PAYMENT</cx:pt>
          <cx:pt idx="2555">PAY/SALARY</cx:pt>
          <cx:pt idx="2556">PAYMENT</cx:pt>
          <cx:pt idx="2557">PAYMENT</cx:pt>
          <cx:pt idx="2558">PAY/SALARY</cx:pt>
          <cx:pt idx="2559">PAYMENT</cx:pt>
          <cx:pt idx="2560">POS</cx:pt>
          <cx:pt idx="2561">SALES-POS</cx:pt>
          <cx:pt idx="2562">POS</cx:pt>
          <cx:pt idx="2563">SALES-POS</cx:pt>
          <cx:pt idx="2564">SALES-POS</cx:pt>
          <cx:pt idx="2565">POS</cx:pt>
          <cx:pt idx="2566">POS</cx:pt>
          <cx:pt idx="2567">SALES-POS</cx:pt>
          <cx:pt idx="2568">POS</cx:pt>
          <cx:pt idx="2569">POS</cx:pt>
          <cx:pt idx="2570">SALES-POS</cx:pt>
          <cx:pt idx="2571">POS</cx:pt>
          <cx:pt idx="2572">SALES-POS</cx:pt>
          <cx:pt idx="2573">POS</cx:pt>
          <cx:pt idx="2574">SALES-POS</cx:pt>
          <cx:pt idx="2575">POS</cx:pt>
          <cx:pt idx="2576">POS</cx:pt>
          <cx:pt idx="2577">POS</cx:pt>
          <cx:pt idx="2578">SALES-POS</cx:pt>
          <cx:pt idx="2579">SALES-POS</cx:pt>
          <cx:pt idx="2580">SALES-POS</cx:pt>
          <cx:pt idx="2581">SALES-POS</cx:pt>
          <cx:pt idx="2582">SALES-POS</cx:pt>
          <cx:pt idx="2583">SALES-POS</cx:pt>
          <cx:pt idx="2584">POS</cx:pt>
          <cx:pt idx="2585">SALES-POS</cx:pt>
          <cx:pt idx="2586">SALES-POS</cx:pt>
          <cx:pt idx="2587">POS</cx:pt>
          <cx:pt idx="2588">SALES-POS</cx:pt>
          <cx:pt idx="2589">SALES-POS</cx:pt>
          <cx:pt idx="2590">POS</cx:pt>
          <cx:pt idx="2591">POS</cx:pt>
          <cx:pt idx="2592">SALES-POS</cx:pt>
          <cx:pt idx="2593">POS</cx:pt>
          <cx:pt idx="2594">SALES-POS</cx:pt>
          <cx:pt idx="2595">SALES-POS</cx:pt>
          <cx:pt idx="2596">POS</cx:pt>
          <cx:pt idx="2597">POS</cx:pt>
          <cx:pt idx="2598">POS</cx:pt>
          <cx:pt idx="2599">SALES-POS</cx:pt>
          <cx:pt idx="2600">PAYMENT</cx:pt>
          <cx:pt idx="2601">SALES-POS</cx:pt>
          <cx:pt idx="2602">SALES-POS</cx:pt>
          <cx:pt idx="2603">SALES-POS</cx:pt>
          <cx:pt idx="2604">SALES-POS</cx:pt>
          <cx:pt idx="2605">SALES-POS</cx:pt>
          <cx:pt idx="2606">PAY/SALARY</cx:pt>
          <cx:pt idx="2607">PAYMENT</cx:pt>
          <cx:pt idx="2608">PAYMENT</cx:pt>
          <cx:pt idx="2609">POS</cx:pt>
          <cx:pt idx="2610">SALES-POS</cx:pt>
          <cx:pt idx="2611">POS</cx:pt>
          <cx:pt idx="2612">PAYMENT</cx:pt>
          <cx:pt idx="2613">POS</cx:pt>
          <cx:pt idx="2614">PAYMENT</cx:pt>
          <cx:pt idx="2615">POS</cx:pt>
          <cx:pt idx="2616">POS</cx:pt>
          <cx:pt idx="2617">POS</cx:pt>
          <cx:pt idx="2618">POS</cx:pt>
          <cx:pt idx="2619">PHONE BANK</cx:pt>
          <cx:pt idx="2620">INTER BANK</cx:pt>
          <cx:pt idx="2621">PAYMENT</cx:pt>
          <cx:pt idx="2622">PAYMENT</cx:pt>
          <cx:pt idx="2623">PAY/SALARY</cx:pt>
          <cx:pt idx="2624">PAYMENT</cx:pt>
          <cx:pt idx="2625">PAYMENT</cx:pt>
          <cx:pt idx="2626">PAYMENT</cx:pt>
          <cx:pt idx="2627">PAYMENT</cx:pt>
          <cx:pt idx="2628">INTER BANK</cx:pt>
          <cx:pt idx="2629">PAYMENT</cx:pt>
          <cx:pt idx="2630">PAYMENT</cx:pt>
          <cx:pt idx="2631">PAY/SALARY</cx:pt>
          <cx:pt idx="2632">PAYMENT</cx:pt>
          <cx:pt idx="2633">SALES-POS</cx:pt>
          <cx:pt idx="2634">POS</cx:pt>
          <cx:pt idx="2635">PAYMENT</cx:pt>
          <cx:pt idx="2636">POS</cx:pt>
          <cx:pt idx="2637">POS</cx:pt>
          <cx:pt idx="2638">SALES-POS</cx:pt>
          <cx:pt idx="2639">POS</cx:pt>
          <cx:pt idx="2640">POS</cx:pt>
          <cx:pt idx="2641">SALES-POS</cx:pt>
          <cx:pt idx="2642">INTER BANK</cx:pt>
          <cx:pt idx="2643">PAYMENT</cx:pt>
          <cx:pt idx="2644">SALES-POS</cx:pt>
          <cx:pt idx="2645">PAYMENT</cx:pt>
          <cx:pt idx="2646">PAY/SALARY</cx:pt>
          <cx:pt idx="2647">PAYMENT</cx:pt>
          <cx:pt idx="2648">PAYMENT</cx:pt>
          <cx:pt idx="2649">PAY/SALARY</cx:pt>
          <cx:pt idx="2650">PAYMENT</cx:pt>
          <cx:pt idx="2651">PAYMENT</cx:pt>
          <cx:pt idx="2652">POS</cx:pt>
          <cx:pt idx="2653">SALES-POS</cx:pt>
          <cx:pt idx="2654">INTER BANK</cx:pt>
          <cx:pt idx="2655">POS</cx:pt>
          <cx:pt idx="2656">SALES-POS</cx:pt>
          <cx:pt idx="2657">SALES-POS</cx:pt>
          <cx:pt idx="2658">INTER BANK</cx:pt>
          <cx:pt idx="2659">PAYMENT</cx:pt>
          <cx:pt idx="2660">POS</cx:pt>
          <cx:pt idx="2661">PAYMENT</cx:pt>
          <cx:pt idx="2662">PAY/SALARY</cx:pt>
          <cx:pt idx="2663">PAYMENT</cx:pt>
          <cx:pt idx="2664">PAYMENT</cx:pt>
          <cx:pt idx="2665">PAYMENT</cx:pt>
          <cx:pt idx="2666">POS</cx:pt>
          <cx:pt idx="2667">POS</cx:pt>
          <cx:pt idx="2668">POS</cx:pt>
          <cx:pt idx="2669">PAYMENT</cx:pt>
          <cx:pt idx="2670">INTER BANK</cx:pt>
          <cx:pt idx="2671">PAYMENT</cx:pt>
          <cx:pt idx="2672">PAYMENT</cx:pt>
          <cx:pt idx="2673">PAY/SALARY</cx:pt>
          <cx:pt idx="2674">PHONE BANK</cx:pt>
          <cx:pt idx="2675">PAYMENT</cx:pt>
          <cx:pt idx="2676">PAYMENT</cx:pt>
          <cx:pt idx="2677">SALES-POS</cx:pt>
          <cx:pt idx="2678">POS</cx:pt>
          <cx:pt idx="2679">POS</cx:pt>
          <cx:pt idx="2680">PAYMENT</cx:pt>
          <cx:pt idx="2681">SALES-POS</cx:pt>
          <cx:pt idx="2682">POS</cx:pt>
          <cx:pt idx="2683">POS</cx:pt>
          <cx:pt idx="2684">INTER BANK</cx:pt>
          <cx:pt idx="2685">PAYMENT</cx:pt>
          <cx:pt idx="2686">PAYMENT</cx:pt>
          <cx:pt idx="2687">POS</cx:pt>
          <cx:pt idx="2688">PAYMENT</cx:pt>
          <cx:pt idx="2689">PAY/SALARY</cx:pt>
          <cx:pt idx="2690">PAYMENT</cx:pt>
          <cx:pt idx="2691">PAYMENT</cx:pt>
          <cx:pt idx="2692">POS</cx:pt>
          <cx:pt idx="2693">SALES-POS</cx:pt>
          <cx:pt idx="2694">PAYMENT</cx:pt>
          <cx:pt idx="2695">INTER BANK</cx:pt>
          <cx:pt idx="2696">PAYMENT</cx:pt>
          <cx:pt idx="2697">PAYMENT</cx:pt>
          <cx:pt idx="2698">PAY/SALARY</cx:pt>
          <cx:pt idx="2699">POS</cx:pt>
          <cx:pt idx="2700">PAYMENT</cx:pt>
          <cx:pt idx="2701">POS</cx:pt>
          <cx:pt idx="2702">PAYMENT</cx:pt>
          <cx:pt idx="2703">PAYMENT</cx:pt>
          <cx:pt idx="2704">PAY/SALARY</cx:pt>
          <cx:pt idx="2705">PAYMENT</cx:pt>
          <cx:pt idx="2706">INTER BANK</cx:pt>
          <cx:pt idx="2707">PAYMENT</cx:pt>
          <cx:pt idx="2708">PAYMENT</cx:pt>
          <cx:pt idx="2709">PAYMENT</cx:pt>
          <cx:pt idx="2710">PAY/SALARY</cx:pt>
          <cx:pt idx="2711">SALES-POS</cx:pt>
          <cx:pt idx="2712">PAYMENT</cx:pt>
          <cx:pt idx="2713">INTER BANK</cx:pt>
          <cx:pt idx="2714">PAYMENT</cx:pt>
          <cx:pt idx="2715">POS</cx:pt>
          <cx:pt idx="2716">PAYMENT</cx:pt>
          <cx:pt idx="2717">INTER BANK</cx:pt>
          <cx:pt idx="2718">PAYMENT</cx:pt>
          <cx:pt idx="2719">PAYMENT</cx:pt>
          <cx:pt idx="2720">PAY/SALARY</cx:pt>
          <cx:pt idx="2721">PAYMENT</cx:pt>
          <cx:pt idx="2722">PAYMENT</cx:pt>
          <cx:pt idx="2723">PAYMENT</cx:pt>
          <cx:pt idx="2724">PHONE BANK</cx:pt>
          <cx:pt idx="2725">PAYMENT</cx:pt>
          <cx:pt idx="2726">INTER BANK</cx:pt>
          <cx:pt idx="2727">PAYMENT</cx:pt>
          <cx:pt idx="2728">PAYMENT</cx:pt>
          <cx:pt idx="2729">PAY/SALARY</cx:pt>
          <cx:pt idx="2730">POS</cx:pt>
          <cx:pt idx="2731">PAYMENT</cx:pt>
          <cx:pt idx="2732">PAYMENT</cx:pt>
          <cx:pt idx="2733">PAYMENT</cx:pt>
          <cx:pt idx="2734">SALES-POS</cx:pt>
          <cx:pt idx="2735">POS</cx:pt>
          <cx:pt idx="2736">POS</cx:pt>
          <cx:pt idx="2737">PAYMENT</cx:pt>
          <cx:pt idx="2738">INTER BANK</cx:pt>
          <cx:pt idx="2739">INTER BANK</cx:pt>
          <cx:pt idx="2740">PAYMENT</cx:pt>
          <cx:pt idx="2741">PAYMENT</cx:pt>
          <cx:pt idx="2742">PAY/SALARY</cx:pt>
          <cx:pt idx="2743">POS</cx:pt>
          <cx:pt idx="2744">PAYMENT</cx:pt>
          <cx:pt idx="2745">SALES-POS</cx:pt>
          <cx:pt idx="2746">POS</cx:pt>
          <cx:pt idx="2747">PAYMENT</cx:pt>
          <cx:pt idx="2748">POS</cx:pt>
          <cx:pt idx="2749">SALES-POS</cx:pt>
          <cx:pt idx="2750">SALES-POS</cx:pt>
          <cx:pt idx="2751">PAYMENT</cx:pt>
          <cx:pt idx="2752">POS</cx:pt>
          <cx:pt idx="2753">POS</cx:pt>
          <cx:pt idx="2754">SALES-POS</cx:pt>
          <cx:pt idx="2755">POS</cx:pt>
          <cx:pt idx="2756">SALES-POS</cx:pt>
          <cx:pt idx="2757">SALES-POS</cx:pt>
          <cx:pt idx="2758">POS</cx:pt>
          <cx:pt idx="2759">INTER BANK</cx:pt>
          <cx:pt idx="2760">PAYMENT</cx:pt>
          <cx:pt idx="2761">PAYMENT</cx:pt>
          <cx:pt idx="2762">PAY/SALARY</cx:pt>
          <cx:pt idx="2763">SALES-POS</cx:pt>
          <cx:pt idx="2764">POS</cx:pt>
          <cx:pt idx="2765">SALES-POS</cx:pt>
          <cx:pt idx="2766">PAY/SALARY</cx:pt>
          <cx:pt idx="2767">PAYMENT</cx:pt>
          <cx:pt idx="2768">PAYMENT</cx:pt>
          <cx:pt idx="2769">SALES-POS</cx:pt>
          <cx:pt idx="2770">POS</cx:pt>
          <cx:pt idx="2771">PAYMENT</cx:pt>
          <cx:pt idx="2772">POS</cx:pt>
          <cx:pt idx="2773">POS</cx:pt>
          <cx:pt idx="2774">POS</cx:pt>
          <cx:pt idx="2775">SALES-POS</cx:pt>
          <cx:pt idx="2776">POS</cx:pt>
          <cx:pt idx="2777">POS</cx:pt>
          <cx:pt idx="2778">PAYMENT</cx:pt>
          <cx:pt idx="2779">INTER BANK</cx:pt>
          <cx:pt idx="2780">POS</cx:pt>
          <cx:pt idx="2781">INTER BANK</cx:pt>
          <cx:pt idx="2782">PAYMENT</cx:pt>
          <cx:pt idx="2783">PAYMENT</cx:pt>
          <cx:pt idx="2784">PAY/SALARY</cx:pt>
          <cx:pt idx="2785">PAYMENT</cx:pt>
          <cx:pt idx="2786">POS</cx:pt>
          <cx:pt idx="2787">SALES-POS</cx:pt>
          <cx:pt idx="2788">SALES-POS</cx:pt>
          <cx:pt idx="2789">PAY/SALARY</cx:pt>
          <cx:pt idx="2790">SALES-POS</cx:pt>
          <cx:pt idx="2791">POS</cx:pt>
          <cx:pt idx="2792">POS</cx:pt>
          <cx:pt idx="2793">SALES-POS</cx:pt>
          <cx:pt idx="2794">SALES-POS</cx:pt>
          <cx:pt idx="2795">PAYMENT</cx:pt>
          <cx:pt idx="2796">PAYMENT</cx:pt>
          <cx:pt idx="2797">PAYMENT</cx:pt>
          <cx:pt idx="2798">SALES-POS</cx:pt>
          <cx:pt idx="2799">POS</cx:pt>
          <cx:pt idx="2800">POS</cx:pt>
          <cx:pt idx="2801">SALES-POS</cx:pt>
          <cx:pt idx="2802">POS</cx:pt>
          <cx:pt idx="2803">POS</cx:pt>
          <cx:pt idx="2804">SALES-POS</cx:pt>
          <cx:pt idx="2805">SALES-POS</cx:pt>
          <cx:pt idx="2806">SALES-POS</cx:pt>
          <cx:pt idx="2807">SALES-POS</cx:pt>
          <cx:pt idx="2808">PAYMENT</cx:pt>
          <cx:pt idx="2809">PAYMENT</cx:pt>
          <cx:pt idx="2810">SALES-POS</cx:pt>
          <cx:pt idx="2811">POS</cx:pt>
          <cx:pt idx="2812">SALES-POS</cx:pt>
          <cx:pt idx="2813">PAY/SALARY</cx:pt>
          <cx:pt idx="2814">POS</cx:pt>
          <cx:pt idx="2815">PAYMENT</cx:pt>
          <cx:pt idx="2816">PAYMENT</cx:pt>
          <cx:pt idx="2817">PAYMENT</cx:pt>
          <cx:pt idx="2818">PAYMENT</cx:pt>
          <cx:pt idx="2819">SALES-POS</cx:pt>
          <cx:pt idx="2820">SALES-POS</cx:pt>
          <cx:pt idx="2821">POS</cx:pt>
          <cx:pt idx="2822">PAY/SALARY</cx:pt>
          <cx:pt idx="2823">POS</cx:pt>
          <cx:pt idx="2824">SALES-POS</cx:pt>
          <cx:pt idx="2825">PAYMENT</cx:pt>
          <cx:pt idx="2826">PAYMENT</cx:pt>
          <cx:pt idx="2827">POS</cx:pt>
          <cx:pt idx="2828">SALES-POS</cx:pt>
          <cx:pt idx="2829">POS</cx:pt>
          <cx:pt idx="2830">PAYMENT</cx:pt>
          <cx:pt idx="2831">SALES-POS</cx:pt>
          <cx:pt idx="2832">SALES-POS</cx:pt>
          <cx:pt idx="2833">POS</cx:pt>
          <cx:pt idx="2834">POS</cx:pt>
          <cx:pt idx="2835">PAYMENT</cx:pt>
          <cx:pt idx="2836">PAYMENT</cx:pt>
          <cx:pt idx="2837">PAY/SALARY</cx:pt>
          <cx:pt idx="2838">POS</cx:pt>
          <cx:pt idx="2839">POS</cx:pt>
          <cx:pt idx="2840">PAYMENT</cx:pt>
          <cx:pt idx="2841">POS</cx:pt>
          <cx:pt idx="2842">PAYMENT</cx:pt>
          <cx:pt idx="2843">POS</cx:pt>
          <cx:pt idx="2844">SALES-POS</cx:pt>
          <cx:pt idx="2845">POS</cx:pt>
          <cx:pt idx="2846">PAYMENT</cx:pt>
          <cx:pt idx="2847">PAYMENT</cx:pt>
          <cx:pt idx="2848">SALES-POS</cx:pt>
          <cx:pt idx="2849">SALES-POS</cx:pt>
          <cx:pt idx="2850">SALES-POS</cx:pt>
          <cx:pt idx="2851">POS</cx:pt>
          <cx:pt idx="2852">SALES-POS</cx:pt>
          <cx:pt idx="2853">SALES-POS</cx:pt>
          <cx:pt idx="2854">PAY/SALARY</cx:pt>
          <cx:pt idx="2855">SALES-POS</cx:pt>
          <cx:pt idx="2856">SALES-POS</cx:pt>
          <cx:pt idx="2857">POS</cx:pt>
          <cx:pt idx="2858">POS</cx:pt>
          <cx:pt idx="2859">POS</cx:pt>
          <cx:pt idx="2860">PAYMENT</cx:pt>
          <cx:pt idx="2861">INTER BANK</cx:pt>
          <cx:pt idx="2862">PAYMENT</cx:pt>
          <cx:pt idx="2863">SALES-POS</cx:pt>
          <cx:pt idx="2864">SALES-POS</cx:pt>
          <cx:pt idx="2865">SALES-POS</cx:pt>
          <cx:pt idx="2866">POS</cx:pt>
          <cx:pt idx="2867">POS</cx:pt>
          <cx:pt idx="2868">POS</cx:pt>
          <cx:pt idx="2869">SALES-POS</cx:pt>
          <cx:pt idx="2870">PAYMENT</cx:pt>
          <cx:pt idx="2871">PAYMENT</cx:pt>
          <cx:pt idx="2872">PAYMENT</cx:pt>
          <cx:pt idx="2873">PAY/SALARY</cx:pt>
          <cx:pt idx="2874">POS</cx:pt>
          <cx:pt idx="2875">PAYMENT</cx:pt>
          <cx:pt idx="2876">PAYMENT</cx:pt>
          <cx:pt idx="2877">POS</cx:pt>
          <cx:pt idx="2878">POS</cx:pt>
          <cx:pt idx="2879">PAYMENT</cx:pt>
          <cx:pt idx="2880">SALES-POS</cx:pt>
          <cx:pt idx="2881">PAYMENT</cx:pt>
          <cx:pt idx="2882">POS</cx:pt>
          <cx:pt idx="2883">SALES-POS</cx:pt>
          <cx:pt idx="2884">PAYMENT</cx:pt>
          <cx:pt idx="2885">POS</cx:pt>
          <cx:pt idx="2886">PAY/SALARY</cx:pt>
          <cx:pt idx="2887">PAYMENT</cx:pt>
          <cx:pt idx="2888">SALES-POS</cx:pt>
          <cx:pt idx="2889">SALES-POS</cx:pt>
          <cx:pt idx="2890">PAYMENT</cx:pt>
          <cx:pt idx="2891">POS</cx:pt>
          <cx:pt idx="2892">POS</cx:pt>
          <cx:pt idx="2893">SALES-POS</cx:pt>
          <cx:pt idx="2894">SALES-POS</cx:pt>
          <cx:pt idx="2895">PAYMENT</cx:pt>
          <cx:pt idx="2896">SALES-POS</cx:pt>
          <cx:pt idx="2897">POS</cx:pt>
          <cx:pt idx="2898">PAYMENT</cx:pt>
          <cx:pt idx="2899">PAY/SALARY</cx:pt>
          <cx:pt idx="2900">PAYMENT</cx:pt>
          <cx:pt idx="2901">POS</cx:pt>
          <cx:pt idx="2902">POS</cx:pt>
          <cx:pt idx="2903">POS</cx:pt>
          <cx:pt idx="2904">POS</cx:pt>
          <cx:pt idx="2905">PAYMENT</cx:pt>
          <cx:pt idx="2906">PAYMENT</cx:pt>
          <cx:pt idx="2907">POS</cx:pt>
          <cx:pt idx="2908">POS</cx:pt>
          <cx:pt idx="2909">SALES-POS</cx:pt>
          <cx:pt idx="2910">SALES-POS</cx:pt>
          <cx:pt idx="2911">SALES-POS</cx:pt>
          <cx:pt idx="2912">POS</cx:pt>
          <cx:pt idx="2913">PAY/SALARY</cx:pt>
          <cx:pt idx="2914">SALES-POS</cx:pt>
          <cx:pt idx="2915">PAYMENT</cx:pt>
          <cx:pt idx="2916">SALES-POS</cx:pt>
          <cx:pt idx="2917">POS</cx:pt>
          <cx:pt idx="2918">POS</cx:pt>
          <cx:pt idx="2919">POS</cx:pt>
          <cx:pt idx="2920">PAYMENT</cx:pt>
          <cx:pt idx="2921">POS</cx:pt>
          <cx:pt idx="2922">PAYMENT</cx:pt>
          <cx:pt idx="2923">POS</cx:pt>
          <cx:pt idx="2924">POS</cx:pt>
          <cx:pt idx="2925">SALES-POS</cx:pt>
          <cx:pt idx="2926">POS</cx:pt>
          <cx:pt idx="2927">SALES-POS</cx:pt>
          <cx:pt idx="2928">SALES-POS</cx:pt>
          <cx:pt idx="2929">POS</cx:pt>
          <cx:pt idx="2930">SALES-POS</cx:pt>
          <cx:pt idx="2931">PAYMENT</cx:pt>
          <cx:pt idx="2932">POS</cx:pt>
          <cx:pt idx="2933">PAY/SALARY</cx:pt>
          <cx:pt idx="2934">POS</cx:pt>
          <cx:pt idx="2935">SALES-POS</cx:pt>
          <cx:pt idx="2936">SALES-POS</cx:pt>
          <cx:pt idx="2937">PAYMENT</cx:pt>
          <cx:pt idx="2938">POS</cx:pt>
          <cx:pt idx="2939">POS</cx:pt>
          <cx:pt idx="2940">POS</cx:pt>
          <cx:pt idx="2941">PAYMENT</cx:pt>
          <cx:pt idx="2942">POS</cx:pt>
          <cx:pt idx="2943">POS</cx:pt>
          <cx:pt idx="2944">POS</cx:pt>
          <cx:pt idx="2945">PAYMENT</cx:pt>
          <cx:pt idx="2946">POS</cx:pt>
          <cx:pt idx="2947">SALES-POS</cx:pt>
          <cx:pt idx="2948">PAYMENT</cx:pt>
          <cx:pt idx="2949">POS</cx:pt>
          <cx:pt idx="2950">SALES-POS</cx:pt>
          <cx:pt idx="2951">PAY/SALARY</cx:pt>
          <cx:pt idx="2952">PAYMENT</cx:pt>
          <cx:pt idx="2953">POS</cx:pt>
          <cx:pt idx="2954">SALES-POS</cx:pt>
          <cx:pt idx="2955">POS</cx:pt>
          <cx:pt idx="2956">POS</cx:pt>
          <cx:pt idx="2957">PAYMENT</cx:pt>
          <cx:pt idx="2958">POS</cx:pt>
          <cx:pt idx="2959">SALES-POS</cx:pt>
          <cx:pt idx="2960">POS</cx:pt>
          <cx:pt idx="2961">SALES-POS</cx:pt>
          <cx:pt idx="2962">POS</cx:pt>
          <cx:pt idx="2963">POS</cx:pt>
          <cx:pt idx="2964">SALES-POS</cx:pt>
          <cx:pt idx="2965">SALES-POS</cx:pt>
          <cx:pt idx="2966">SALES-POS</cx:pt>
          <cx:pt idx="2967">PAY/SALARY</cx:pt>
          <cx:pt idx="2968">SALES-POS</cx:pt>
          <cx:pt idx="2969">PAYMENT</cx:pt>
          <cx:pt idx="2970">SALES-POS</cx:pt>
          <cx:pt idx="2971">PAYMENT</cx:pt>
          <cx:pt idx="2972">SALES-POS</cx:pt>
          <cx:pt idx="2973">SALES-POS</cx:pt>
          <cx:pt idx="2974">POS</cx:pt>
          <cx:pt idx="2975">SALES-POS</cx:pt>
          <cx:pt idx="2976">PAYMENT</cx:pt>
          <cx:pt idx="2977">SALES-POS</cx:pt>
          <cx:pt idx="2978">POS</cx:pt>
          <cx:pt idx="2979">SALES-POS</cx:pt>
          <cx:pt idx="2980">PAYMENT</cx:pt>
          <cx:pt idx="2981">POS</cx:pt>
          <cx:pt idx="2982">POS</cx:pt>
          <cx:pt idx="2983">POS</cx:pt>
          <cx:pt idx="2984">POS</cx:pt>
          <cx:pt idx="2985">SALES-POS</cx:pt>
          <cx:pt idx="2986">PAYMENT</cx:pt>
          <cx:pt idx="2987">POS</cx:pt>
          <cx:pt idx="2988">PAYMENT</cx:pt>
          <cx:pt idx="2989">SALES-POS</cx:pt>
          <cx:pt idx="2990">PAY/SALARY</cx:pt>
          <cx:pt idx="2991">SALES-POS</cx:pt>
          <cx:pt idx="2992">POS</cx:pt>
          <cx:pt idx="2993">SALES-POS</cx:pt>
          <cx:pt idx="2994">PAYMENT</cx:pt>
          <cx:pt idx="2995">PAYMENT</cx:pt>
          <cx:pt idx="2996">PAYMENT</cx:pt>
          <cx:pt idx="2997">PAY/SALARY</cx:pt>
          <cx:pt idx="2998">PAYMENT</cx:pt>
          <cx:pt idx="2999">PAYMENT</cx:pt>
          <cx:pt idx="3000">PAYMENT</cx:pt>
          <cx:pt idx="3001">PAYMENT</cx:pt>
          <cx:pt idx="3002">PAY/SALARY</cx:pt>
          <cx:pt idx="3003">SALES-POS</cx:pt>
          <cx:pt idx="3004">SALES-POS</cx:pt>
          <cx:pt idx="3005">SALES-POS</cx:pt>
          <cx:pt idx="3006">SALES-POS</cx:pt>
          <cx:pt idx="3007">SALES-POS</cx:pt>
          <cx:pt idx="3008">PAYMENT</cx:pt>
          <cx:pt idx="3009">PAYMENT</cx:pt>
          <cx:pt idx="3010">PAY/SALARY</cx:pt>
          <cx:pt idx="3011">PAYMENT</cx:pt>
          <cx:pt idx="3012">PAYMENT</cx:pt>
          <cx:pt idx="3013">PAY/SALARY</cx:pt>
          <cx:pt idx="3014">POS</cx:pt>
          <cx:pt idx="3015">POS</cx:pt>
          <cx:pt idx="3016">PAYMENT</cx:pt>
          <cx:pt idx="3017">PAYMENT</cx:pt>
          <cx:pt idx="3018">PAYMENT</cx:pt>
          <cx:pt idx="3019">PAY/SALARY</cx:pt>
          <cx:pt idx="3020">PAYMENT</cx:pt>
          <cx:pt idx="3021">PAYMENT</cx:pt>
          <cx:pt idx="3022">PAYMENT</cx:pt>
          <cx:pt idx="3023">SALES-POS</cx:pt>
          <cx:pt idx="3024">POS</cx:pt>
          <cx:pt idx="3025">POS</cx:pt>
          <cx:pt idx="3026">POS</cx:pt>
          <cx:pt idx="3027">POS</cx:pt>
          <cx:pt idx="3028">POS</cx:pt>
          <cx:pt idx="3029">SALES-POS</cx:pt>
          <cx:pt idx="3030">SALES-POS</cx:pt>
          <cx:pt idx="3031">SALES-POS</cx:pt>
          <cx:pt idx="3032">PAYMENT</cx:pt>
          <cx:pt idx="3033">PAY/SALARY</cx:pt>
          <cx:pt idx="3034">PAYMENT</cx:pt>
          <cx:pt idx="3035">SALES-POS</cx:pt>
          <cx:pt idx="3036">SALES-POS</cx:pt>
          <cx:pt idx="3037">POS</cx:pt>
          <cx:pt idx="3038">SALES-POS</cx:pt>
          <cx:pt idx="3039">PAYMENT</cx:pt>
          <cx:pt idx="3040">SALES-POS</cx:pt>
          <cx:pt idx="3041">SALES-POS</cx:pt>
          <cx:pt idx="3042">SALES-POS</cx:pt>
          <cx:pt idx="3043">PAYMENT</cx:pt>
          <cx:pt idx="3044">PAY/SALARY</cx:pt>
          <cx:pt idx="3045">PAYMENT</cx:pt>
          <cx:pt idx="3046">PAYMENT</cx:pt>
          <cx:pt idx="3047">PAY/SALARY</cx:pt>
          <cx:pt idx="3048">PAYMENT</cx:pt>
          <cx:pt idx="3049">PAYMENT</cx:pt>
          <cx:pt idx="3050">PAY/SALARY</cx:pt>
          <cx:pt idx="3051">PAYMENT</cx:pt>
          <cx:pt idx="3052">PAYMENT</cx:pt>
          <cx:pt idx="3053">PAYMENT</cx:pt>
          <cx:pt idx="3054">PAYMENT</cx:pt>
          <cx:pt idx="3055">SALES-POS</cx:pt>
          <cx:pt idx="3056">PAY/SALARY</cx:pt>
          <cx:pt idx="3057">PAYMENT</cx:pt>
          <cx:pt idx="3058">PAYMENT</cx:pt>
          <cx:pt idx="3059">SALES-POS</cx:pt>
          <cx:pt idx="3060">PAYMENT</cx:pt>
          <cx:pt idx="3061">PAY/SALARY</cx:pt>
          <cx:pt idx="3062">SALES-POS</cx:pt>
          <cx:pt idx="3063">PAYMENT</cx:pt>
          <cx:pt idx="3064">PAYMENT</cx:pt>
          <cx:pt idx="3065">PAY/SALARY</cx:pt>
          <cx:pt idx="3066">PAY/SALARY</cx:pt>
          <cx:pt idx="3067">SALES-POS</cx:pt>
          <cx:pt idx="3068">PAYMENT</cx:pt>
          <cx:pt idx="3069">POS</cx:pt>
          <cx:pt idx="3070">SALES-POS</cx:pt>
          <cx:pt idx="3071">POS</cx:pt>
          <cx:pt idx="3072">PAYMENT</cx:pt>
          <cx:pt idx="3073">PAYMENT</cx:pt>
          <cx:pt idx="3074">PAYMENT</cx:pt>
          <cx:pt idx="3075">INTER BANK</cx:pt>
          <cx:pt idx="3076">PAY/SALARY</cx:pt>
          <cx:pt idx="3077">PAYMENT</cx:pt>
          <cx:pt idx="3078">PAYMENT</cx:pt>
          <cx:pt idx="3079">PAYMENT</cx:pt>
          <cx:pt idx="3080">PAYMENT</cx:pt>
          <cx:pt idx="3081">PAYMENT</cx:pt>
          <cx:pt idx="3082">PAY/SALARY</cx:pt>
          <cx:pt idx="3083">PAYMENT</cx:pt>
          <cx:pt idx="3084">PAYMENT</cx:pt>
          <cx:pt idx="3085">PAYMENT</cx:pt>
          <cx:pt idx="3086">PAYMENT</cx:pt>
          <cx:pt idx="3087">PAYMENT</cx:pt>
          <cx:pt idx="3088">PAYMENT</cx:pt>
          <cx:pt idx="3089">PAYMENT</cx:pt>
          <cx:pt idx="3090">PAY/SALARY</cx:pt>
          <cx:pt idx="3091">PAYMENT</cx:pt>
          <cx:pt idx="3092">PAYMENT</cx:pt>
          <cx:pt idx="3093">PAYMENT</cx:pt>
          <cx:pt idx="3094">PAYMENT</cx:pt>
          <cx:pt idx="3095">PAY/SALARY</cx:pt>
          <cx:pt idx="3096">PAYMENT</cx:pt>
          <cx:pt idx="3097">PAYMENT</cx:pt>
          <cx:pt idx="3098">PAYMENT</cx:pt>
          <cx:pt idx="3099">PAYMENT</cx:pt>
          <cx:pt idx="3100">PAY/SALARY</cx:pt>
          <cx:pt idx="3101">PAYMENT</cx:pt>
          <cx:pt idx="3102">PAYMENT</cx:pt>
          <cx:pt idx="3103">PAYMENT</cx:pt>
          <cx:pt idx="3104">PAYMENT</cx:pt>
          <cx:pt idx="3105">PAY/SALARY</cx:pt>
          <cx:pt idx="3106">PAYMENT</cx:pt>
          <cx:pt idx="3107">PAYMENT</cx:pt>
          <cx:pt idx="3108">PAYMENT</cx:pt>
          <cx:pt idx="3109">PAYMENT</cx:pt>
          <cx:pt idx="3110">PAYMENT</cx:pt>
          <cx:pt idx="3111">PAYMENT</cx:pt>
          <cx:pt idx="3112">PAY/SALARY</cx:pt>
          <cx:pt idx="3113">PAYMENT</cx:pt>
          <cx:pt idx="3114">PAYMENT</cx:pt>
          <cx:pt idx="3115">PAYMENT</cx:pt>
          <cx:pt idx="3116">PAYMENT</cx:pt>
          <cx:pt idx="3117">PAYMENT</cx:pt>
          <cx:pt idx="3118">PAYMENT</cx:pt>
          <cx:pt idx="3119">PAY/SALARY</cx:pt>
          <cx:pt idx="3120">PAYMENT</cx:pt>
          <cx:pt idx="3121">PAYMENT</cx:pt>
          <cx:pt idx="3122">PAYMENT</cx:pt>
          <cx:pt idx="3123">PAYMENT</cx:pt>
          <cx:pt idx="3124">PAY/SALARY</cx:pt>
          <cx:pt idx="3125">PAYMENT</cx:pt>
          <cx:pt idx="3126">PAYMENT</cx:pt>
          <cx:pt idx="3127">PAYMENT</cx:pt>
          <cx:pt idx="3128">PAYMENT</cx:pt>
          <cx:pt idx="3129">PAY/SALARY</cx:pt>
          <cx:pt idx="3130">PAYMENT</cx:pt>
          <cx:pt idx="3131">PAYMENT</cx:pt>
          <cx:pt idx="3132">PAYMENT</cx:pt>
          <cx:pt idx="3133">PAYMENT</cx:pt>
          <cx:pt idx="3134">PAYMENT</cx:pt>
          <cx:pt idx="3135">PAY/SALARY</cx:pt>
          <cx:pt idx="3136">PAYMENT</cx:pt>
          <cx:pt idx="3137">PAYMENT</cx:pt>
          <cx:pt idx="3138">PAYMENT</cx:pt>
          <cx:pt idx="3139">PAYMENT</cx:pt>
          <cx:pt idx="3140">PAYMENT</cx:pt>
          <cx:pt idx="3141">PAYMENT</cx:pt>
          <cx:pt idx="3142">PAYMENT</cx:pt>
          <cx:pt idx="3143">PAY/SALARY</cx:pt>
          <cx:pt idx="3144">PAYMENT</cx:pt>
          <cx:pt idx="3145">PAYMENT</cx:pt>
          <cx:pt idx="3146">PAYMENT</cx:pt>
          <cx:pt idx="3147">PAYMENT</cx:pt>
          <cx:pt idx="3148">PAY/SALARY</cx:pt>
          <cx:pt idx="3149">PAYMENT</cx:pt>
          <cx:pt idx="3150">SALES-POS</cx:pt>
          <cx:pt idx="3151">PAY/SALARY</cx:pt>
          <cx:pt idx="3152">PAYMENT</cx:pt>
          <cx:pt idx="3153">SALES-POS</cx:pt>
          <cx:pt idx="3154">POS</cx:pt>
          <cx:pt idx="3155">PAY/SALARY</cx:pt>
          <cx:pt idx="3156">PAYMENT</cx:pt>
          <cx:pt idx="3157">INTER BANK</cx:pt>
          <cx:pt idx="3158">POS</cx:pt>
          <cx:pt idx="3159">SALES-POS</cx:pt>
          <cx:pt idx="3160">PAY/SALARY</cx:pt>
          <cx:pt idx="3161">POS</cx:pt>
          <cx:pt idx="3162">POS</cx:pt>
          <cx:pt idx="3163">PAYMENT</cx:pt>
          <cx:pt idx="3164">SALES-POS</cx:pt>
          <cx:pt idx="3165">SALES-POS</cx:pt>
          <cx:pt idx="3166">POS</cx:pt>
          <cx:pt idx="3167">POS</cx:pt>
          <cx:pt idx="3168">SALES-POS</cx:pt>
          <cx:pt idx="3169">SALES-POS</cx:pt>
          <cx:pt idx="3170">POS</cx:pt>
          <cx:pt idx="3171">PAY/SALARY</cx:pt>
          <cx:pt idx="3172">PAYMENT</cx:pt>
          <cx:pt idx="3173">POS</cx:pt>
          <cx:pt idx="3174">PAY/SALARY</cx:pt>
          <cx:pt idx="3175">PAYMENT</cx:pt>
          <cx:pt idx="3176">SALES-POS</cx:pt>
          <cx:pt idx="3177">SALES-POS</cx:pt>
          <cx:pt idx="3178">SALES-POS</cx:pt>
          <cx:pt idx="3179">SALES-POS</cx:pt>
          <cx:pt idx="3180">POS</cx:pt>
          <cx:pt idx="3181">PAY/SALARY</cx:pt>
          <cx:pt idx="3182">POS</cx:pt>
          <cx:pt idx="3183">SALES-POS</cx:pt>
          <cx:pt idx="3184">SALES-POS</cx:pt>
          <cx:pt idx="3185">SALES-POS</cx:pt>
          <cx:pt idx="3186">PAYMENT</cx:pt>
          <cx:pt idx="3187">INTER BANK</cx:pt>
          <cx:pt idx="3188">POS</cx:pt>
          <cx:pt idx="3189">POS</cx:pt>
          <cx:pt idx="3190">PAY/SALARY</cx:pt>
          <cx:pt idx="3191">PAYMENT</cx:pt>
          <cx:pt idx="3192">PAY/SALARY</cx:pt>
          <cx:pt idx="3193">PAYMENT</cx:pt>
          <cx:pt idx="3194">PAY/SALARY</cx:pt>
          <cx:pt idx="3195">PAYMENT</cx:pt>
          <cx:pt idx="3196">POS</cx:pt>
          <cx:pt idx="3197">SALES-POS</cx:pt>
          <cx:pt idx="3198">SALES-POS</cx:pt>
          <cx:pt idx="3199">SALES-POS</cx:pt>
          <cx:pt idx="3200">SALES-POS</cx:pt>
          <cx:pt idx="3201">PAY/SALARY</cx:pt>
          <cx:pt idx="3202">PAYMENT</cx:pt>
          <cx:pt idx="3203">POS</cx:pt>
          <cx:pt idx="3204">POS</cx:pt>
          <cx:pt idx="3205">SALES-POS</cx:pt>
          <cx:pt idx="3206">POS</cx:pt>
          <cx:pt idx="3207">SALES-POS</cx:pt>
          <cx:pt idx="3208">SALES-POS</cx:pt>
          <cx:pt idx="3209">SALES-POS</cx:pt>
          <cx:pt idx="3210">PAY/SALARY</cx:pt>
          <cx:pt idx="3211">SALES-POS</cx:pt>
          <cx:pt idx="3212">POS</cx:pt>
          <cx:pt idx="3213">POS</cx:pt>
          <cx:pt idx="3214">INTER BANK</cx:pt>
          <cx:pt idx="3215">PAYMENT</cx:pt>
          <cx:pt idx="3216">POS</cx:pt>
          <cx:pt idx="3217">SALES-POS</cx:pt>
          <cx:pt idx="3218">POS</cx:pt>
          <cx:pt idx="3219">SALES-POS</cx:pt>
          <cx:pt idx="3220">SALES-POS</cx:pt>
          <cx:pt idx="3221">SALES-POS</cx:pt>
          <cx:pt idx="3222">POS</cx:pt>
          <cx:pt idx="3223">PAY/SALARY</cx:pt>
          <cx:pt idx="3224">POS</cx:pt>
          <cx:pt idx="3225">SALES-POS</cx:pt>
          <cx:pt idx="3226">SALES-POS</cx:pt>
          <cx:pt idx="3227">POS</cx:pt>
          <cx:pt idx="3228">PAYMENT</cx:pt>
          <cx:pt idx="3229">SALES-POS</cx:pt>
          <cx:pt idx="3230">PAY/SALARY</cx:pt>
          <cx:pt idx="3231">POS</cx:pt>
          <cx:pt idx="3232">POS</cx:pt>
          <cx:pt idx="3233">POS</cx:pt>
          <cx:pt idx="3234">SALES-POS</cx:pt>
          <cx:pt idx="3235">PAYMENT</cx:pt>
          <cx:pt idx="3236">SALES-POS</cx:pt>
          <cx:pt idx="3237">SALES-POS</cx:pt>
          <cx:pt idx="3238">SALES-POS</cx:pt>
          <cx:pt idx="3239">SALES-POS</cx:pt>
          <cx:pt idx="3240">SALES-POS</cx:pt>
          <cx:pt idx="3241">POS</cx:pt>
          <cx:pt idx="3242">SALES-POS</cx:pt>
          <cx:pt idx="3243">SALES-POS</cx:pt>
          <cx:pt idx="3244">PAY/SALARY</cx:pt>
          <cx:pt idx="3245">PAY/SALARY</cx:pt>
          <cx:pt idx="3246">SALES-POS</cx:pt>
          <cx:pt idx="3247">SALES-POS</cx:pt>
          <cx:pt idx="3248">POS</cx:pt>
          <cx:pt idx="3249">POS</cx:pt>
          <cx:pt idx="3250">PAY/SALARY</cx:pt>
          <cx:pt idx="3251">SALES-POS</cx:pt>
          <cx:pt idx="3252">INTER BANK</cx:pt>
          <cx:pt idx="3253">SALES-POS</cx:pt>
          <cx:pt idx="3254">SALES-POS</cx:pt>
          <cx:pt idx="3255">POS</cx:pt>
          <cx:pt idx="3256">POS</cx:pt>
          <cx:pt idx="3257">SALES-POS</cx:pt>
          <cx:pt idx="3258">PAYMENT</cx:pt>
          <cx:pt idx="3259">POS</cx:pt>
          <cx:pt idx="3260">PAY/SALARY</cx:pt>
          <cx:pt idx="3261">SALES-POS</cx:pt>
          <cx:pt idx="3262">PAY/SALARY</cx:pt>
          <cx:pt idx="3263">PAY/SALARY</cx:pt>
          <cx:pt idx="3264">PAYMENT</cx:pt>
          <cx:pt idx="3265">PAYMENT</cx:pt>
          <cx:pt idx="3266">PAY/SALARY</cx:pt>
          <cx:pt idx="3267">INTER BANK</cx:pt>
          <cx:pt idx="3268">PAY/SALARY</cx:pt>
          <cx:pt idx="3269">PAYMENT</cx:pt>
          <cx:pt idx="3270">PAYMENT</cx:pt>
          <cx:pt idx="3271">POS</cx:pt>
          <cx:pt idx="3272">PAY/SALARY</cx:pt>
          <cx:pt idx="3273">SALES-POS</cx:pt>
          <cx:pt idx="3274">POS</cx:pt>
          <cx:pt idx="3275">SALES-POS</cx:pt>
          <cx:pt idx="3276">PAY/SALARY</cx:pt>
          <cx:pt idx="3277">POS</cx:pt>
          <cx:pt idx="3278">POS</cx:pt>
          <cx:pt idx="3279">SALES-POS</cx:pt>
          <cx:pt idx="3280">POS</cx:pt>
          <cx:pt idx="3281">POS</cx:pt>
          <cx:pt idx="3282">POS</cx:pt>
          <cx:pt idx="3283">PAY/SALARY</cx:pt>
          <cx:pt idx="3284">PAYMENT</cx:pt>
          <cx:pt idx="3285">POS</cx:pt>
          <cx:pt idx="3286">POS</cx:pt>
          <cx:pt idx="3287">SALES-POS</cx:pt>
          <cx:pt idx="3288">PAY/SALARY</cx:pt>
          <cx:pt idx="3289">POS</cx:pt>
          <cx:pt idx="3290">INTER BANK</cx:pt>
          <cx:pt idx="3291">PAYMENT</cx:pt>
          <cx:pt idx="3292">PAY/SALARY</cx:pt>
          <cx:pt idx="3293">SALES-POS</cx:pt>
          <cx:pt idx="3294">POS</cx:pt>
          <cx:pt idx="3295">POS</cx:pt>
          <cx:pt idx="3296">PAY/SALARY</cx:pt>
          <cx:pt idx="3297">SALES-POS</cx:pt>
          <cx:pt idx="3298">INTER BANK</cx:pt>
          <cx:pt idx="3299">PAYMENT</cx:pt>
          <cx:pt idx="3300">INTER BANK</cx:pt>
          <cx:pt idx="3301">PAYMENT</cx:pt>
          <cx:pt idx="3302">PAY/SALARY</cx:pt>
          <cx:pt idx="3303">POS</cx:pt>
          <cx:pt idx="3304">PAYMENT</cx:pt>
          <cx:pt idx="3305">PAYMENT</cx:pt>
          <cx:pt idx="3306">INTER BANK</cx:pt>
          <cx:pt idx="3307">PAY/SALARY</cx:pt>
          <cx:pt idx="3308">PAYMENT</cx:pt>
          <cx:pt idx="3309">POS</cx:pt>
          <cx:pt idx="3310">POS</cx:pt>
          <cx:pt idx="3311">PAYMENT</cx:pt>
          <cx:pt idx="3312">INTER BANK</cx:pt>
          <cx:pt idx="3313">SALES-POS</cx:pt>
          <cx:pt idx="3314">SALES-POS</cx:pt>
          <cx:pt idx="3315">POS</cx:pt>
          <cx:pt idx="3316">SALES-POS</cx:pt>
          <cx:pt idx="3317">POS</cx:pt>
          <cx:pt idx="3318">SALES-POS</cx:pt>
          <cx:pt idx="3319">SALES-POS</cx:pt>
          <cx:pt idx="3320">POS</cx:pt>
          <cx:pt idx="3321">PAY/SALARY</cx:pt>
          <cx:pt idx="3322">PAYMENT</cx:pt>
          <cx:pt idx="3323">INTER BANK</cx:pt>
          <cx:pt idx="3324">SALES-POS</cx:pt>
          <cx:pt idx="3325">PAY/SALARY</cx:pt>
          <cx:pt idx="3326">POS</cx:pt>
          <cx:pt idx="3327">POS</cx:pt>
          <cx:pt idx="3328">SALES-POS</cx:pt>
          <cx:pt idx="3329">POS</cx:pt>
          <cx:pt idx="3330">SALES-POS</cx:pt>
          <cx:pt idx="3331">POS</cx:pt>
          <cx:pt idx="3332">POS</cx:pt>
          <cx:pt idx="3333">SALES-POS</cx:pt>
          <cx:pt idx="3334">POS</cx:pt>
          <cx:pt idx="3335">SALES-POS</cx:pt>
          <cx:pt idx="3336">PAYMENT</cx:pt>
          <cx:pt idx="3337">SALES-POS</cx:pt>
          <cx:pt idx="3338">INTER BANK</cx:pt>
          <cx:pt idx="3339">INTER BANK</cx:pt>
          <cx:pt idx="3340">PAY/SALARY</cx:pt>
          <cx:pt idx="3341">SALES-POS</cx:pt>
          <cx:pt idx="3342">PAYMENT</cx:pt>
          <cx:pt idx="3343">PAYMENT</cx:pt>
          <cx:pt idx="3344">INTER BANK</cx:pt>
          <cx:pt idx="3345">PAYMENT</cx:pt>
          <cx:pt idx="3346">PAY/SALARY</cx:pt>
          <cx:pt idx="3347">PAYMENT</cx:pt>
          <cx:pt idx="3348">INTER BANK</cx:pt>
          <cx:pt idx="3349">PAYMENT</cx:pt>
          <cx:pt idx="3350">POS</cx:pt>
          <cx:pt idx="3351">POS</cx:pt>
          <cx:pt idx="3352">POS</cx:pt>
          <cx:pt idx="3353">SALES-POS</cx:pt>
          <cx:pt idx="3354">SALES-POS</cx:pt>
          <cx:pt idx="3355">POS</cx:pt>
          <cx:pt idx="3356">PAY/SALARY</cx:pt>
          <cx:pt idx="3357">POS</cx:pt>
          <cx:pt idx="3358">PAYMENT</cx:pt>
          <cx:pt idx="3359">INTER BANK</cx:pt>
          <cx:pt idx="3360">SALES-POS</cx:pt>
          <cx:pt idx="3361">SALES-POS</cx:pt>
          <cx:pt idx="3362">SALES-POS</cx:pt>
          <cx:pt idx="3363">PAY/SALARY</cx:pt>
          <cx:pt idx="3364">POS</cx:pt>
          <cx:pt idx="3365">POS</cx:pt>
          <cx:pt idx="3366">SALES-POS</cx:pt>
          <cx:pt idx="3367">POS</cx:pt>
          <cx:pt idx="3368">POS</cx:pt>
          <cx:pt idx="3369">POS</cx:pt>
          <cx:pt idx="3370">POS</cx:pt>
          <cx:pt idx="3371">SALES-POS</cx:pt>
          <cx:pt idx="3372">POS</cx:pt>
          <cx:pt idx="3373">PAYMENT</cx:pt>
          <cx:pt idx="3374">SALES-POS</cx:pt>
          <cx:pt idx="3375">INTER BANK</cx:pt>
          <cx:pt idx="3376">SALES-POS</cx:pt>
          <cx:pt idx="3377">INTER BANK</cx:pt>
          <cx:pt idx="3378">PAY/SALARY</cx:pt>
          <cx:pt idx="3379">PAYMENT</cx:pt>
          <cx:pt idx="3380">PAYMENT</cx:pt>
          <cx:pt idx="3381">INTER BANK</cx:pt>
          <cx:pt idx="3382">PAY/SALARY</cx:pt>
          <cx:pt idx="3383">PAYMENT</cx:pt>
          <cx:pt idx="3384">SALES-POS</cx:pt>
          <cx:pt idx="3385">SALES-POS</cx:pt>
          <cx:pt idx="3386">SALES-POS</cx:pt>
          <cx:pt idx="3387">POS</cx:pt>
          <cx:pt idx="3388">PAYMENT</cx:pt>
          <cx:pt idx="3389">SALES-POS</cx:pt>
          <cx:pt idx="3390">POS</cx:pt>
          <cx:pt idx="3391">SALES-POS</cx:pt>
          <cx:pt idx="3392">INTER BANK</cx:pt>
          <cx:pt idx="3393">PAY/SALARY</cx:pt>
          <cx:pt idx="3394">PAYMENT</cx:pt>
          <cx:pt idx="3395">SALES-POS</cx:pt>
          <cx:pt idx="3396">SALES-POS</cx:pt>
          <cx:pt idx="3397">SALES-POS</cx:pt>
          <cx:pt idx="3398">POS</cx:pt>
          <cx:pt idx="3399">POS</cx:pt>
          <cx:pt idx="3400">POS</cx:pt>
          <cx:pt idx="3401">PAYMENT</cx:pt>
          <cx:pt idx="3402">POS</cx:pt>
          <cx:pt idx="3403">INTER BANK</cx:pt>
          <cx:pt idx="3404">PAY/SALARY</cx:pt>
          <cx:pt idx="3405">PAYMENT</cx:pt>
          <cx:pt idx="3406">INTER BANK</cx:pt>
          <cx:pt idx="3407">SALES-POS</cx:pt>
          <cx:pt idx="3408">SALES-POS</cx:pt>
          <cx:pt idx="3409">POS</cx:pt>
          <cx:pt idx="3410">SALES-POS</cx:pt>
          <cx:pt idx="3411">PAY/SALARY</cx:pt>
          <cx:pt idx="3412">SALES-POS</cx:pt>
          <cx:pt idx="3413">SALES-POS</cx:pt>
          <cx:pt idx="3414">POS</cx:pt>
          <cx:pt idx="3415">SALES-POS</cx:pt>
          <cx:pt idx="3416">PAYMENT</cx:pt>
          <cx:pt idx="3417">PAYMENT</cx:pt>
          <cx:pt idx="3418">SALES-POS</cx:pt>
          <cx:pt idx="3419">POS</cx:pt>
          <cx:pt idx="3420">SALES-POS</cx:pt>
          <cx:pt idx="3421">SALES-POS</cx:pt>
          <cx:pt idx="3422">SALES-POS</cx:pt>
          <cx:pt idx="3423">SALES-POS</cx:pt>
          <cx:pt idx="3424">POS</cx:pt>
          <cx:pt idx="3425">SALES-POS</cx:pt>
          <cx:pt idx="3426">POS</cx:pt>
          <cx:pt idx="3427">PAY/SALARY</cx:pt>
          <cx:pt idx="3428">POS</cx:pt>
          <cx:pt idx="3429">PAYMENT</cx:pt>
          <cx:pt idx="3430">PAYMENT</cx:pt>
          <cx:pt idx="3431">SALES-POS</cx:pt>
          <cx:pt idx="3432">POS</cx:pt>
          <cx:pt idx="3433">SALES-POS</cx:pt>
          <cx:pt idx="3434">SALES-POS</cx:pt>
          <cx:pt idx="3435">SALES-POS</cx:pt>
          <cx:pt idx="3436">PAYMENT</cx:pt>
          <cx:pt idx="3437">PAYMENT</cx:pt>
          <cx:pt idx="3438">PHONE BANK</cx:pt>
          <cx:pt idx="3439">PAYMENT</cx:pt>
          <cx:pt idx="3440">SALES-POS</cx:pt>
          <cx:pt idx="3441">SALES-POS</cx:pt>
          <cx:pt idx="3442">PAYMENT</cx:pt>
          <cx:pt idx="3443">PAYMENT</cx:pt>
          <cx:pt idx="3444">SALES-POS</cx:pt>
          <cx:pt idx="3445">POS</cx:pt>
          <cx:pt idx="3446">SALES-POS</cx:pt>
          <cx:pt idx="3447">SALES-POS</cx:pt>
          <cx:pt idx="3448">SALES-POS</cx:pt>
          <cx:pt idx="3449">POS</cx:pt>
          <cx:pt idx="3450">POS</cx:pt>
          <cx:pt idx="3451">POS</cx:pt>
          <cx:pt idx="3452">PAY/SALARY</cx:pt>
          <cx:pt idx="3453">PAYMENT</cx:pt>
          <cx:pt idx="3454">PAYMENT</cx:pt>
          <cx:pt idx="3455">POS</cx:pt>
          <cx:pt idx="3456">POS</cx:pt>
          <cx:pt idx="3457">PHONE BANK</cx:pt>
          <cx:pt idx="3458">PAYMENT</cx:pt>
          <cx:pt idx="3459">SALES-POS</cx:pt>
          <cx:pt idx="3460">SALES-POS</cx:pt>
          <cx:pt idx="3461">SALES-POS</cx:pt>
          <cx:pt idx="3462">POS</cx:pt>
          <cx:pt idx="3463">POS</cx:pt>
          <cx:pt idx="3464">SALES-POS</cx:pt>
          <cx:pt idx="3465">POS</cx:pt>
          <cx:pt idx="3466">PAYMENT</cx:pt>
          <cx:pt idx="3467">PAYMENT</cx:pt>
          <cx:pt idx="3468">SALES-POS</cx:pt>
          <cx:pt idx="3469">SALES-POS</cx:pt>
          <cx:pt idx="3470">POS</cx:pt>
          <cx:pt idx="3471">PAYMENT</cx:pt>
          <cx:pt idx="3472">PAYMENT</cx:pt>
          <cx:pt idx="3473">SALES-POS</cx:pt>
          <cx:pt idx="3474">SALES-POS</cx:pt>
          <cx:pt idx="3475">POS</cx:pt>
          <cx:pt idx="3476">SALES-POS</cx:pt>
          <cx:pt idx="3477">SALES-POS</cx:pt>
          <cx:pt idx="3478">PAY/SALARY</cx:pt>
          <cx:pt idx="3479">PAYMENT</cx:pt>
          <cx:pt idx="3480">PAYMENT</cx:pt>
          <cx:pt idx="3481">PAYMENT</cx:pt>
          <cx:pt idx="3482">PAYMENT</cx:pt>
          <cx:pt idx="3483">PAYMENT</cx:pt>
          <cx:pt idx="3484">PAYMENT</cx:pt>
          <cx:pt idx="3485">PAYMENT</cx:pt>
          <cx:pt idx="3486">SALES-POS</cx:pt>
          <cx:pt idx="3487">SALES-POS</cx:pt>
          <cx:pt idx="3488">POS</cx:pt>
          <cx:pt idx="3489">SALES-POS</cx:pt>
          <cx:pt idx="3490">PAYMENT</cx:pt>
          <cx:pt idx="3491">SALES-POS</cx:pt>
          <cx:pt idx="3492">SALES-POS</cx:pt>
          <cx:pt idx="3493">POS</cx:pt>
          <cx:pt idx="3494">POS</cx:pt>
          <cx:pt idx="3495">POS</cx:pt>
          <cx:pt idx="3496">SALES-POS</cx:pt>
          <cx:pt idx="3497">POS</cx:pt>
          <cx:pt idx="3498">POS</cx:pt>
          <cx:pt idx="3499">POS</cx:pt>
          <cx:pt idx="3500">SALES-POS</cx:pt>
          <cx:pt idx="3501">SALES-POS</cx:pt>
          <cx:pt idx="3502">SALES-POS</cx:pt>
          <cx:pt idx="3503">POS</cx:pt>
          <cx:pt idx="3504">SALES-POS</cx:pt>
          <cx:pt idx="3505">SALES-POS</cx:pt>
          <cx:pt idx="3506">SALES-POS</cx:pt>
          <cx:pt idx="3507">PAY/SALARY</cx:pt>
          <cx:pt idx="3508">POS</cx:pt>
          <cx:pt idx="3509">SALES-POS</cx:pt>
          <cx:pt idx="3510">POS</cx:pt>
          <cx:pt idx="3511">POS</cx:pt>
          <cx:pt idx="3512">PAYMENT</cx:pt>
          <cx:pt idx="3513">SALES-POS</cx:pt>
          <cx:pt idx="3514">PAYMENT</cx:pt>
          <cx:pt idx="3515">PAYMENT</cx:pt>
          <cx:pt idx="3516">PHONE BANK</cx:pt>
          <cx:pt idx="3517">PAYMENT</cx:pt>
          <cx:pt idx="3518">POS</cx:pt>
          <cx:pt idx="3519">PAYMENT</cx:pt>
          <cx:pt idx="3520">SALES-POS</cx:pt>
          <cx:pt idx="3521">POS</cx:pt>
          <cx:pt idx="3522">POS</cx:pt>
          <cx:pt idx="3523">SALES-POS</cx:pt>
          <cx:pt idx="3524">PAYMENT</cx:pt>
          <cx:pt idx="3525">PAYMENT</cx:pt>
          <cx:pt idx="3526">SALES-POS</cx:pt>
          <cx:pt idx="3527">SALES-POS</cx:pt>
          <cx:pt idx="3528">SALES-POS</cx:pt>
          <cx:pt idx="3529">POS</cx:pt>
          <cx:pt idx="3530">POS</cx:pt>
          <cx:pt idx="3531">PAY/SALARY</cx:pt>
          <cx:pt idx="3532">PAYMENT</cx:pt>
          <cx:pt idx="3533">POS</cx:pt>
          <cx:pt idx="3534">POS</cx:pt>
          <cx:pt idx="3535">SALES-POS</cx:pt>
          <cx:pt idx="3536">POS</cx:pt>
          <cx:pt idx="3537">SALES-POS</cx:pt>
          <cx:pt idx="3538">PAYMENT</cx:pt>
          <cx:pt idx="3539">SALES-POS</cx:pt>
          <cx:pt idx="3540">PAYMENT</cx:pt>
          <cx:pt idx="3541">SALES-POS</cx:pt>
          <cx:pt idx="3542">SALES-POS</cx:pt>
          <cx:pt idx="3543">POS</cx:pt>
          <cx:pt idx="3544">PAYMENT</cx:pt>
          <cx:pt idx="3545">PAYMENT</cx:pt>
          <cx:pt idx="3546">POS</cx:pt>
          <cx:pt idx="3547">SALES-POS</cx:pt>
          <cx:pt idx="3548">POS</cx:pt>
          <cx:pt idx="3549">SALES-POS</cx:pt>
          <cx:pt idx="3550">SALES-POS</cx:pt>
          <cx:pt idx="3551">POS</cx:pt>
          <cx:pt idx="3552">POS</cx:pt>
          <cx:pt idx="3553">PAYMENT</cx:pt>
          <cx:pt idx="3554">SALES-POS</cx:pt>
          <cx:pt idx="3555">POS</cx:pt>
          <cx:pt idx="3556">SALES-POS</cx:pt>
          <cx:pt idx="3557">PAYMENT</cx:pt>
          <cx:pt idx="3558">SALES-POS</cx:pt>
          <cx:pt idx="3559">POS</cx:pt>
          <cx:pt idx="3560">SALES-POS</cx:pt>
          <cx:pt idx="3561">POS</cx:pt>
          <cx:pt idx="3562">SALES-POS</cx:pt>
          <cx:pt idx="3563">POS</cx:pt>
          <cx:pt idx="3564">POS</cx:pt>
          <cx:pt idx="3565">SALES-POS</cx:pt>
          <cx:pt idx="3566">SALES-POS</cx:pt>
          <cx:pt idx="3567">PAY/SALARY</cx:pt>
          <cx:pt idx="3568">PAYMENT</cx:pt>
          <cx:pt idx="3569">SALES-POS</cx:pt>
          <cx:pt idx="3570">PAYMENT</cx:pt>
          <cx:pt idx="3571">SALES-POS</cx:pt>
          <cx:pt idx="3572">PAYMENT</cx:pt>
          <cx:pt idx="3573">POS</cx:pt>
          <cx:pt idx="3574">PAYMENT</cx:pt>
          <cx:pt idx="3575">PHONE BANK</cx:pt>
          <cx:pt idx="3576">PAYMENT</cx:pt>
          <cx:pt idx="3577">PAYMENT</cx:pt>
          <cx:pt idx="3578">POS</cx:pt>
          <cx:pt idx="3579">POS</cx:pt>
          <cx:pt idx="3580">PAYMENT</cx:pt>
          <cx:pt idx="3581">SALES-POS</cx:pt>
          <cx:pt idx="3582">SALES-POS</cx:pt>
          <cx:pt idx="3583">POS</cx:pt>
          <cx:pt idx="3584">SALES-POS</cx:pt>
          <cx:pt idx="3585">SALES-POS</cx:pt>
          <cx:pt idx="3586">PAY/SALARY</cx:pt>
          <cx:pt idx="3587">POS</cx:pt>
          <cx:pt idx="3588">PAYMENT</cx:pt>
          <cx:pt idx="3589">PAYMENT</cx:pt>
          <cx:pt idx="3590">PAYMENT</cx:pt>
          <cx:pt idx="3591">POS</cx:pt>
          <cx:pt idx="3592">POS</cx:pt>
          <cx:pt idx="3593">PHONE BANK</cx:pt>
          <cx:pt idx="3594">PAYMENT</cx:pt>
          <cx:pt idx="3595">SALES-POS</cx:pt>
          <cx:pt idx="3596">INTER BANK</cx:pt>
          <cx:pt idx="3597">PAY/SALARY</cx:pt>
          <cx:pt idx="3598">PAYMENT</cx:pt>
          <cx:pt idx="3599">PHONE BANK</cx:pt>
          <cx:pt idx="3600">PAYMENT</cx:pt>
          <cx:pt idx="3601">SALES-POS</cx:pt>
          <cx:pt idx="3602">SALES-POS</cx:pt>
          <cx:pt idx="3603">INTER BANK</cx:pt>
          <cx:pt idx="3604">SALES-POS</cx:pt>
          <cx:pt idx="3605">SALES-POS</cx:pt>
          <cx:pt idx="3606">PAYMENT</cx:pt>
          <cx:pt idx="3607">POS</cx:pt>
          <cx:pt idx="3608">POS</cx:pt>
          <cx:pt idx="3609">PAYMENT</cx:pt>
          <cx:pt idx="3610">INTER BANK</cx:pt>
          <cx:pt idx="3611">PAY/SALARY</cx:pt>
          <cx:pt idx="3612">PAYMENT</cx:pt>
          <cx:pt idx="3613">PHONE BANK</cx:pt>
          <cx:pt idx="3614">PAYMENT</cx:pt>
          <cx:pt idx="3615">INTER BANK</cx:pt>
          <cx:pt idx="3616">SALES-POS</cx:pt>
          <cx:pt idx="3617">PAYMENT</cx:pt>
          <cx:pt idx="3618">PAYMENT</cx:pt>
          <cx:pt idx="3619">PAYMENT</cx:pt>
          <cx:pt idx="3620">PHONE BANK</cx:pt>
          <cx:pt idx="3621">PAYMENT</cx:pt>
          <cx:pt idx="3622">POS</cx:pt>
          <cx:pt idx="3623">PAYMENT</cx:pt>
          <cx:pt idx="3624">SALES-POS</cx:pt>
          <cx:pt idx="3625">SALES-POS</cx:pt>
          <cx:pt idx="3626">INTER BANK</cx:pt>
          <cx:pt idx="3627">PAY/SALARY</cx:pt>
          <cx:pt idx="3628">PAYMENT</cx:pt>
          <cx:pt idx="3629">SALES-POS</cx:pt>
          <cx:pt idx="3630">SALES-POS</cx:pt>
          <cx:pt idx="3631">POS</cx:pt>
          <cx:pt idx="3632">PHONE BANK</cx:pt>
          <cx:pt idx="3633">SALES-POS</cx:pt>
          <cx:pt idx="3634">PAYMENT</cx:pt>
          <cx:pt idx="3635">POS</cx:pt>
          <cx:pt idx="3636">POS</cx:pt>
          <cx:pt idx="3637">SALES-POS</cx:pt>
          <cx:pt idx="3638">SALES-POS</cx:pt>
          <cx:pt idx="3639">POS</cx:pt>
          <cx:pt idx="3640">SALES-POS</cx:pt>
          <cx:pt idx="3641">POS</cx:pt>
          <cx:pt idx="3642">INTER BANK</cx:pt>
          <cx:pt idx="3643">PAYMENT</cx:pt>
          <cx:pt idx="3644">PHONE BANK</cx:pt>
          <cx:pt idx="3645">PAYMENT</cx:pt>
          <cx:pt idx="3646">POS</cx:pt>
          <cx:pt idx="3647">POS</cx:pt>
          <cx:pt idx="3648">POS</cx:pt>
          <cx:pt idx="3649">SALES-POS</cx:pt>
          <cx:pt idx="3650">SALES-POS</cx:pt>
          <cx:pt idx="3651">SALES-POS</cx:pt>
          <cx:pt idx="3652">INTER BANK</cx:pt>
          <cx:pt idx="3653">INTER BANK</cx:pt>
          <cx:pt idx="3654">PAY/SALARY</cx:pt>
          <cx:pt idx="3655">PAYMENT</cx:pt>
          <cx:pt idx="3656">PAYMENT</cx:pt>
          <cx:pt idx="3657">PHONE BANK</cx:pt>
          <cx:pt idx="3658">POS</cx:pt>
          <cx:pt idx="3659">PAYMENT</cx:pt>
          <cx:pt idx="3660">INTER BANK</cx:pt>
          <cx:pt idx="3661">PAYMENT</cx:pt>
          <cx:pt idx="3662">POS</cx:pt>
          <cx:pt idx="3663">SALES-POS</cx:pt>
          <cx:pt idx="3664">POS</cx:pt>
          <cx:pt idx="3665">POS</cx:pt>
          <cx:pt idx="3666">SALES-POS</cx:pt>
          <cx:pt idx="3667">PHONE BANK</cx:pt>
          <cx:pt idx="3668">SALES-POS</cx:pt>
          <cx:pt idx="3669">PAYMENT</cx:pt>
          <cx:pt idx="3670">POS</cx:pt>
          <cx:pt idx="3671">PAYMENT</cx:pt>
          <cx:pt idx="3672">PAYMENT</cx:pt>
          <cx:pt idx="3673">SALES-POS</cx:pt>
          <cx:pt idx="3674">POS</cx:pt>
          <cx:pt idx="3675">POS</cx:pt>
          <cx:pt idx="3676">SALES-POS</cx:pt>
          <cx:pt idx="3677">SALES-POS</cx:pt>
          <cx:pt idx="3678">POS</cx:pt>
          <cx:pt idx="3679">POS</cx:pt>
          <cx:pt idx="3680">INTER BANK</cx:pt>
          <cx:pt idx="3681">PAY/SALARY</cx:pt>
          <cx:pt idx="3682">PAYMENT</cx:pt>
          <cx:pt idx="3683">POS</cx:pt>
          <cx:pt idx="3684">SALES-POS</cx:pt>
          <cx:pt idx="3685">PAYMENT</cx:pt>
          <cx:pt idx="3686">SALES-POS</cx:pt>
          <cx:pt idx="3687">POS</cx:pt>
          <cx:pt idx="3688">SALES-POS</cx:pt>
          <cx:pt idx="3689">POS</cx:pt>
          <cx:pt idx="3690">PHONE BANK</cx:pt>
          <cx:pt idx="3691">PAYMENT</cx:pt>
          <cx:pt idx="3692">POS</cx:pt>
          <cx:pt idx="3693">SALES-POS</cx:pt>
          <cx:pt idx="3694">POS</cx:pt>
          <cx:pt idx="3695">POS</cx:pt>
          <cx:pt idx="3696">SALES-POS</cx:pt>
          <cx:pt idx="3697">INTER BANK</cx:pt>
          <cx:pt idx="3698">SALES-POS</cx:pt>
          <cx:pt idx="3699">SALES-POS</cx:pt>
          <cx:pt idx="3700">PAYMENT</cx:pt>
          <cx:pt idx="3701">PHONE BANK</cx:pt>
          <cx:pt idx="3702">POS</cx:pt>
          <cx:pt idx="3703">PAYMENT</cx:pt>
          <cx:pt idx="3704">POS</cx:pt>
          <cx:pt idx="3705">POS</cx:pt>
          <cx:pt idx="3706">SALES-POS</cx:pt>
          <cx:pt idx="3707">POS</cx:pt>
          <cx:pt idx="3708">POS</cx:pt>
          <cx:pt idx="3709">POS</cx:pt>
          <cx:pt idx="3710">SALES-POS</cx:pt>
          <cx:pt idx="3711">SALES-POS</cx:pt>
          <cx:pt idx="3712">INTER BANK</cx:pt>
          <cx:pt idx="3713">PAY/SALARY</cx:pt>
          <cx:pt idx="3714">INTER BANK</cx:pt>
          <cx:pt idx="3715">PAYMENT</cx:pt>
          <cx:pt idx="3716">PHONE BANK</cx:pt>
          <cx:pt idx="3717">PAYMENT</cx:pt>
          <cx:pt idx="3718">PAYMENT</cx:pt>
          <cx:pt idx="3719">SALES-POS</cx:pt>
          <cx:pt idx="3720">POS</cx:pt>
          <cx:pt idx="3721">SALES-POS</cx:pt>
          <cx:pt idx="3722">SALES-POS</cx:pt>
          <cx:pt idx="3723">INTER BANK</cx:pt>
          <cx:pt idx="3724">PAYMENT</cx:pt>
          <cx:pt idx="3725">POS</cx:pt>
          <cx:pt idx="3726">SALES-POS</cx:pt>
          <cx:pt idx="3727">PHONE BANK</cx:pt>
          <cx:pt idx="3728">PAYMENT</cx:pt>
          <cx:pt idx="3729">POS</cx:pt>
          <cx:pt idx="3730">POS</cx:pt>
          <cx:pt idx="3731">POS</cx:pt>
          <cx:pt idx="3732">SALES-POS</cx:pt>
          <cx:pt idx="3733">PAYMENT</cx:pt>
          <cx:pt idx="3734">PAYMENT</cx:pt>
          <cx:pt idx="3735">INTER BANK</cx:pt>
          <cx:pt idx="3736">PAY/SALARY</cx:pt>
          <cx:pt idx="3737">SALES-POS</cx:pt>
          <cx:pt idx="3738">POS</cx:pt>
          <cx:pt idx="3739">PAYMENT</cx:pt>
          <cx:pt idx="3740">SALES-POS</cx:pt>
          <cx:pt idx="3741">SALES-POS</cx:pt>
          <cx:pt idx="3742">SALES-POS</cx:pt>
          <cx:pt idx="3743">POS</cx:pt>
          <cx:pt idx="3744">SALES-POS</cx:pt>
          <cx:pt idx="3745">INTER BANK</cx:pt>
          <cx:pt idx="3746">PAY/SALARY</cx:pt>
          <cx:pt idx="3747">SALES-POS</cx:pt>
          <cx:pt idx="3748">INTER BANK</cx:pt>
          <cx:pt idx="3749">SALES-POS</cx:pt>
          <cx:pt idx="3750">SALES-POS</cx:pt>
          <cx:pt idx="3751">SALES-POS</cx:pt>
          <cx:pt idx="3752">POS</cx:pt>
          <cx:pt idx="3753">INTER BANK</cx:pt>
          <cx:pt idx="3754">INTER BANK</cx:pt>
          <cx:pt idx="3755">INTER BANK</cx:pt>
          <cx:pt idx="3756">SALES-POS</cx:pt>
          <cx:pt idx="3757">INTER BANK</cx:pt>
          <cx:pt idx="3758">SALES-POS</cx:pt>
          <cx:pt idx="3759">INTER BANK</cx:pt>
          <cx:pt idx="3760">PAY/SALARY</cx:pt>
          <cx:pt idx="3761">INTER BANK</cx:pt>
          <cx:pt idx="3762">POS</cx:pt>
          <cx:pt idx="3763">POS</cx:pt>
          <cx:pt idx="3764">POS</cx:pt>
          <cx:pt idx="3765">SALES-POS</cx:pt>
          <cx:pt idx="3766">SALES-POS</cx:pt>
          <cx:pt idx="3767">INTER BANK</cx:pt>
          <cx:pt idx="3768">PAYMENT</cx:pt>
          <cx:pt idx="3769">POS</cx:pt>
          <cx:pt idx="3770">INTER BANK</cx:pt>
          <cx:pt idx="3771">INTER BANK</cx:pt>
          <cx:pt idx="3772">INTER BANK</cx:pt>
          <cx:pt idx="3773">INTER BANK</cx:pt>
          <cx:pt idx="3774">PAY/SALARY</cx:pt>
          <cx:pt idx="3775">INTER BANK</cx:pt>
          <cx:pt idx="3776">INTER BANK</cx:pt>
          <cx:pt idx="3777">INTER BANK</cx:pt>
          <cx:pt idx="3778">INTER BANK</cx:pt>
          <cx:pt idx="3779">INTER BANK</cx:pt>
          <cx:pt idx="3780">INTER BANK</cx:pt>
          <cx:pt idx="3781">PAY/SALARY</cx:pt>
          <cx:pt idx="3782">INTER BANK</cx:pt>
          <cx:pt idx="3783">SALES-POS</cx:pt>
          <cx:pt idx="3784">INTER BANK</cx:pt>
          <cx:pt idx="3785">INTER BANK</cx:pt>
          <cx:pt idx="3786">INTER BANK</cx:pt>
          <cx:pt idx="3787">PAYMENT</cx:pt>
          <cx:pt idx="3788">INTER BANK</cx:pt>
          <cx:pt idx="3789">SALES-POS</cx:pt>
          <cx:pt idx="3790">POS</cx:pt>
          <cx:pt idx="3791">INTER BANK</cx:pt>
          <cx:pt idx="3792">PAY/SALARY</cx:pt>
          <cx:pt idx="3793">INTER BANK</cx:pt>
          <cx:pt idx="3794">INTER BANK</cx:pt>
          <cx:pt idx="3795">POS</cx:pt>
          <cx:pt idx="3796">POS</cx:pt>
          <cx:pt idx="3797">POS</cx:pt>
          <cx:pt idx="3798">INTER BANK</cx:pt>
          <cx:pt idx="3799">SALES-POS</cx:pt>
          <cx:pt idx="3800">INTER BANK</cx:pt>
          <cx:pt idx="3801">SALES-POS</cx:pt>
          <cx:pt idx="3802">POS</cx:pt>
          <cx:pt idx="3803">INTER BANK</cx:pt>
          <cx:pt idx="3804">INTER BANK</cx:pt>
          <cx:pt idx="3805">PAY/SALARY</cx:pt>
          <cx:pt idx="3806">INTER BANK</cx:pt>
          <cx:pt idx="3807">INTER BANK</cx:pt>
          <cx:pt idx="3808">INTER BANK</cx:pt>
          <cx:pt idx="3809">INTER BANK</cx:pt>
          <cx:pt idx="3810">SALES-POS</cx:pt>
          <cx:pt idx="3811">PAYMENT</cx:pt>
          <cx:pt idx="3812">INTER BANK</cx:pt>
          <cx:pt idx="3813">INTER BANK</cx:pt>
          <cx:pt idx="3814">PAY/SALARY</cx:pt>
          <cx:pt idx="3815">INTER BANK</cx:pt>
          <cx:pt idx="3816">INTER BANK</cx:pt>
          <cx:pt idx="3817">SALES-POS</cx:pt>
          <cx:pt idx="3818">POS</cx:pt>
          <cx:pt idx="3819">POS</cx:pt>
          <cx:pt idx="3820">PAYMENT</cx:pt>
          <cx:pt idx="3821">POS</cx:pt>
          <cx:pt idx="3822">SALES-POS</cx:pt>
          <cx:pt idx="3823">PAYMENT</cx:pt>
          <cx:pt idx="3824">POS</cx:pt>
          <cx:pt idx="3825">SALES-POS</cx:pt>
          <cx:pt idx="3826">POS</cx:pt>
          <cx:pt idx="3827">SALES-POS</cx:pt>
          <cx:pt idx="3828">SALES-POS</cx:pt>
          <cx:pt idx="3829">POS</cx:pt>
          <cx:pt idx="3830">SALES-POS</cx:pt>
          <cx:pt idx="3831">PAYMENT</cx:pt>
          <cx:pt idx="3832">PAYMENT</cx:pt>
          <cx:pt idx="3833">POS</cx:pt>
          <cx:pt idx="3834">SALES-POS</cx:pt>
          <cx:pt idx="3835">POS</cx:pt>
          <cx:pt idx="3836">SALES-POS</cx:pt>
          <cx:pt idx="3837">SALES-POS</cx:pt>
          <cx:pt idx="3838">PAY/SALARY</cx:pt>
          <cx:pt idx="3839">PAYMENT</cx:pt>
          <cx:pt idx="3840">PAYMENT</cx:pt>
          <cx:pt idx="3841">PAYMENT</cx:pt>
          <cx:pt idx="3842">PAYMENT</cx:pt>
          <cx:pt idx="3843">POS</cx:pt>
          <cx:pt idx="3844">PAY/SALARY</cx:pt>
          <cx:pt idx="3845">PAYMENT</cx:pt>
          <cx:pt idx="3846">PAYMENT</cx:pt>
          <cx:pt idx="3847">POS</cx:pt>
          <cx:pt idx="3848">SALES-POS</cx:pt>
          <cx:pt idx="3849">POS</cx:pt>
          <cx:pt idx="3850">PAYMENT</cx:pt>
          <cx:pt idx="3851">SALES-POS</cx:pt>
          <cx:pt idx="3852">PAYMENT</cx:pt>
          <cx:pt idx="3853">POS</cx:pt>
          <cx:pt idx="3854">POS</cx:pt>
          <cx:pt idx="3855">POS</cx:pt>
          <cx:pt idx="3856">SALES-POS</cx:pt>
          <cx:pt idx="3857">POS</cx:pt>
          <cx:pt idx="3858">SALES-POS</cx:pt>
          <cx:pt idx="3859">SALES-POS</cx:pt>
          <cx:pt idx="3860">POS</cx:pt>
          <cx:pt idx="3861">POS</cx:pt>
          <cx:pt idx="3862">SALES-POS</cx:pt>
          <cx:pt idx="3863">SALES-POS</cx:pt>
          <cx:pt idx="3864">PAY/SALARY</cx:pt>
          <cx:pt idx="3865">POS</cx:pt>
          <cx:pt idx="3866">SALES-POS</cx:pt>
          <cx:pt idx="3867">SALES-POS</cx:pt>
          <cx:pt idx="3868">SALES-POS</cx:pt>
          <cx:pt idx="3869">SALES-POS</cx:pt>
          <cx:pt idx="3870">SALES-POS</cx:pt>
          <cx:pt idx="3871">SALES-POS</cx:pt>
          <cx:pt idx="3872">POS</cx:pt>
          <cx:pt idx="3873">POS</cx:pt>
          <cx:pt idx="3874">POS</cx:pt>
          <cx:pt idx="3875">SALES-POS</cx:pt>
          <cx:pt idx="3876">PAYMENT</cx:pt>
          <cx:pt idx="3877">SALES-POS</cx:pt>
          <cx:pt idx="3878">PAYMENT</cx:pt>
          <cx:pt idx="3879">POS</cx:pt>
          <cx:pt idx="3880">POS</cx:pt>
          <cx:pt idx="3881">POS</cx:pt>
          <cx:pt idx="3882">PAYMENT</cx:pt>
          <cx:pt idx="3883">PAYMENT</cx:pt>
          <cx:pt idx="3884">PAY/SALARY</cx:pt>
          <cx:pt idx="3885">SALES-POS</cx:pt>
          <cx:pt idx="3886">PAYMENT</cx:pt>
          <cx:pt idx="3887">SALES-POS</cx:pt>
          <cx:pt idx="3888">SALES-POS</cx:pt>
          <cx:pt idx="3889">POS</cx:pt>
          <cx:pt idx="3890">PAYMENT</cx:pt>
          <cx:pt idx="3891">POS</cx:pt>
          <cx:pt idx="3892">POS</cx:pt>
          <cx:pt idx="3893">POS</cx:pt>
          <cx:pt idx="3894">SALES-POS</cx:pt>
          <cx:pt idx="3895">POS</cx:pt>
          <cx:pt idx="3896">POS</cx:pt>
          <cx:pt idx="3897">POS</cx:pt>
          <cx:pt idx="3898">SALES-POS</cx:pt>
          <cx:pt idx="3899">PAYMENT</cx:pt>
          <cx:pt idx="3900">POS</cx:pt>
          <cx:pt idx="3901">PAYMENT</cx:pt>
          <cx:pt idx="3902">POS</cx:pt>
          <cx:pt idx="3903">SALES-POS</cx:pt>
          <cx:pt idx="3904">SALES-POS</cx:pt>
          <cx:pt idx="3905">SALES-POS</cx:pt>
          <cx:pt idx="3906">PAY/SALARY</cx:pt>
          <cx:pt idx="3907">POS</cx:pt>
          <cx:pt idx="3908">POS</cx:pt>
          <cx:pt idx="3909">POS</cx:pt>
          <cx:pt idx="3910">POS</cx:pt>
          <cx:pt idx="3911">SALES-POS</cx:pt>
          <cx:pt idx="3912">POS</cx:pt>
          <cx:pt idx="3913">PAYMENT</cx:pt>
          <cx:pt idx="3914">PAYMENT</cx:pt>
          <cx:pt idx="3915">SALES-POS</cx:pt>
          <cx:pt idx="3916">SALES-POS</cx:pt>
          <cx:pt idx="3917">SALES-POS</cx:pt>
          <cx:pt idx="3918">POS</cx:pt>
          <cx:pt idx="3919">POS</cx:pt>
          <cx:pt idx="3920">POS</cx:pt>
          <cx:pt idx="3921">SALES-POS</cx:pt>
          <cx:pt idx="3922">POS</cx:pt>
          <cx:pt idx="3923">SALES-POS</cx:pt>
          <cx:pt idx="3924">POS</cx:pt>
          <cx:pt idx="3925">POS</cx:pt>
          <cx:pt idx="3926">POS</cx:pt>
          <cx:pt idx="3927">PAYMENT</cx:pt>
          <cx:pt idx="3928">PAYMENT</cx:pt>
          <cx:pt idx="3929">PAY/SALARY</cx:pt>
          <cx:pt idx="3930">PAYMENT</cx:pt>
          <cx:pt idx="3931">PAYMENT</cx:pt>
          <cx:pt idx="3932">SALES-POS</cx:pt>
          <cx:pt idx="3933">SALES-POS</cx:pt>
          <cx:pt idx="3934">SALES-POS</cx:pt>
          <cx:pt idx="3935">SALES-POS</cx:pt>
          <cx:pt idx="3936">POS</cx:pt>
          <cx:pt idx="3937">PAYMENT</cx:pt>
          <cx:pt idx="3938">SALES-POS</cx:pt>
          <cx:pt idx="3939">SALES-POS</cx:pt>
          <cx:pt idx="3940">POS</cx:pt>
          <cx:pt idx="3941">POS</cx:pt>
          <cx:pt idx="3942">POS</cx:pt>
          <cx:pt idx="3943">POS</cx:pt>
          <cx:pt idx="3944">SALES-POS</cx:pt>
          <cx:pt idx="3945">SALES-POS</cx:pt>
          <cx:pt idx="3946">PAYMENT</cx:pt>
          <cx:pt idx="3947">POS</cx:pt>
          <cx:pt idx="3948">SALES-POS</cx:pt>
          <cx:pt idx="3949">POS</cx:pt>
          <cx:pt idx="3950">POS</cx:pt>
          <cx:pt idx="3951">POS</cx:pt>
          <cx:pt idx="3952">SALES-POS</cx:pt>
          <cx:pt idx="3953">POS</cx:pt>
          <cx:pt idx="3954">POS</cx:pt>
          <cx:pt idx="3955">POS</cx:pt>
          <cx:pt idx="3956">SALES-POS</cx:pt>
          <cx:pt idx="3957">SALES-POS</cx:pt>
          <cx:pt idx="3958">POS</cx:pt>
          <cx:pt idx="3959">SALES-POS</cx:pt>
          <cx:pt idx="3960">SALES-POS</cx:pt>
          <cx:pt idx="3961">SALES-POS</cx:pt>
          <cx:pt idx="3962">POS</cx:pt>
          <cx:pt idx="3963">POS</cx:pt>
          <cx:pt idx="3964">SALES-POS</cx:pt>
          <cx:pt idx="3965">PAY/SALARY</cx:pt>
          <cx:pt idx="3966">SALES-POS</cx:pt>
          <cx:pt idx="3967">POS</cx:pt>
          <cx:pt idx="3968">POS</cx:pt>
          <cx:pt idx="3969">POS</cx:pt>
          <cx:pt idx="3970">POS</cx:pt>
          <cx:pt idx="3971">PAYMENT</cx:pt>
          <cx:pt idx="3972">POS</cx:pt>
          <cx:pt idx="3973">POS</cx:pt>
          <cx:pt idx="3974">POS</cx:pt>
          <cx:pt idx="3975">POS</cx:pt>
          <cx:pt idx="3976">POS</cx:pt>
          <cx:pt idx="3977">SALES-POS</cx:pt>
          <cx:pt idx="3978">PAYMENT</cx:pt>
          <cx:pt idx="3979">SALES-POS</cx:pt>
          <cx:pt idx="3980">SALES-POS</cx:pt>
          <cx:pt idx="3981">SALES-POS</cx:pt>
          <cx:pt idx="3982">SALES-POS</cx:pt>
          <cx:pt idx="3983">SALES-POS</cx:pt>
          <cx:pt idx="3984">POS</cx:pt>
          <cx:pt idx="3985">POS</cx:pt>
          <cx:pt idx="3986">SALES-POS</cx:pt>
          <cx:pt idx="3987">PAY/SALARY</cx:pt>
          <cx:pt idx="3988">POS</cx:pt>
          <cx:pt idx="3989">POS</cx:pt>
          <cx:pt idx="3990">POS</cx:pt>
          <cx:pt idx="3991">PAYMENT</cx:pt>
          <cx:pt idx="3992">SALES-POS</cx:pt>
          <cx:pt idx="3993">SALES-POS</cx:pt>
          <cx:pt idx="3994">SALES-POS</cx:pt>
          <cx:pt idx="3995">POS</cx:pt>
          <cx:pt idx="3996">SALES-POS</cx:pt>
          <cx:pt idx="3997">POS</cx:pt>
          <cx:pt idx="3998">PAY/SALARY</cx:pt>
          <cx:pt idx="3999">POS</cx:pt>
          <cx:pt idx="4000">POS</cx:pt>
          <cx:pt idx="4001">SALES-POS</cx:pt>
          <cx:pt idx="4002">PAYMENT</cx:pt>
          <cx:pt idx="4003">PAYMENT</cx:pt>
          <cx:pt idx="4004">POS</cx:pt>
          <cx:pt idx="4005">POS</cx:pt>
          <cx:pt idx="4006">POS</cx:pt>
          <cx:pt idx="4007">POS</cx:pt>
          <cx:pt idx="4008">SALES-POS</cx:pt>
          <cx:pt idx="4009">POS</cx:pt>
          <cx:pt idx="4010">SALES-POS</cx:pt>
          <cx:pt idx="4011">POS</cx:pt>
          <cx:pt idx="4012">POS</cx:pt>
          <cx:pt idx="4013">PAY/SALARY</cx:pt>
          <cx:pt idx="4014">POS</cx:pt>
          <cx:pt idx="4015">POS</cx:pt>
          <cx:pt idx="4016">SALES-POS</cx:pt>
          <cx:pt idx="4017">SALES-POS</cx:pt>
          <cx:pt idx="4018">POS</cx:pt>
          <cx:pt idx="4019">POS</cx:pt>
          <cx:pt idx="4020">SALES-POS</cx:pt>
          <cx:pt idx="4021">PAYMENT</cx:pt>
          <cx:pt idx="4022">PAYMENT</cx:pt>
          <cx:pt idx="4023">PAY/SALARY</cx:pt>
          <cx:pt idx="4024">POS</cx:pt>
          <cx:pt idx="4025">PAYMENT</cx:pt>
          <cx:pt idx="4026">POS</cx:pt>
          <cx:pt idx="4027">SALES-POS</cx:pt>
          <cx:pt idx="4028">SALES-POS</cx:pt>
          <cx:pt idx="4029">POS</cx:pt>
          <cx:pt idx="4030">SALES-POS</cx:pt>
          <cx:pt idx="4031">SALES-POS</cx:pt>
          <cx:pt idx="4032">SALES-POS</cx:pt>
          <cx:pt idx="4033">PAYMENT</cx:pt>
          <cx:pt idx="4034">POS</cx:pt>
          <cx:pt idx="4035">SALES-POS</cx:pt>
          <cx:pt idx="4036">SALES-POS</cx:pt>
          <cx:pt idx="4037">POS</cx:pt>
          <cx:pt idx="4038">SALES-POS</cx:pt>
          <cx:pt idx="4039">SALES-POS</cx:pt>
          <cx:pt idx="4040">POS</cx:pt>
          <cx:pt idx="4041">SALES-POS</cx:pt>
          <cx:pt idx="4042">SALES-POS</cx:pt>
          <cx:pt idx="4043">POS</cx:pt>
          <cx:pt idx="4044">POS</cx:pt>
          <cx:pt idx="4045">POS</cx:pt>
          <cx:pt idx="4046">POS</cx:pt>
          <cx:pt idx="4047">SALES-POS</cx:pt>
          <cx:pt idx="4048">SALES-POS</cx:pt>
          <cx:pt idx="4049">SALES-POS</cx:pt>
          <cx:pt idx="4050">SALES-POS</cx:pt>
          <cx:pt idx="4051">PAY/SALARY</cx:pt>
          <cx:pt idx="4052">SALES-POS</cx:pt>
          <cx:pt idx="4053">SALES-POS</cx:pt>
          <cx:pt idx="4054">SALES-POS</cx:pt>
          <cx:pt idx="4055">PAYMENT</cx:pt>
          <cx:pt idx="4056">PAYMENT</cx:pt>
          <cx:pt idx="4057">POS</cx:pt>
          <cx:pt idx="4058">SALES-POS</cx:pt>
          <cx:pt idx="4059">SALES-POS</cx:pt>
          <cx:pt idx="4060">POS</cx:pt>
          <cx:pt idx="4061">SALES-POS</cx:pt>
          <cx:pt idx="4062">SALES-POS</cx:pt>
          <cx:pt idx="4063">POS</cx:pt>
          <cx:pt idx="4064">SALES-POS</cx:pt>
          <cx:pt idx="4065">POS</cx:pt>
          <cx:pt idx="4066">POS</cx:pt>
          <cx:pt idx="4067">POS</cx:pt>
          <cx:pt idx="4068">POS</cx:pt>
          <cx:pt idx="4069">SALES-POS</cx:pt>
          <cx:pt idx="4070">PAY/SALARY</cx:pt>
          <cx:pt idx="4071">SALES-POS</cx:pt>
          <cx:pt idx="4072">PAYMENT</cx:pt>
          <cx:pt idx="4073">PAYMENT</cx:pt>
          <cx:pt idx="4074">SALES-POS</cx:pt>
          <cx:pt idx="4075">SALES-POS</cx:pt>
          <cx:pt idx="4076">POS</cx:pt>
          <cx:pt idx="4077">POS</cx:pt>
          <cx:pt idx="4078">POS</cx:pt>
          <cx:pt idx="4079">POS</cx:pt>
          <cx:pt idx="4080">SALES-POS</cx:pt>
          <cx:pt idx="4081">SALES-POS</cx:pt>
          <cx:pt idx="4082">POS</cx:pt>
          <cx:pt idx="4083">SALES-POS</cx:pt>
          <cx:pt idx="4084">POS</cx:pt>
          <cx:pt idx="4085">POS</cx:pt>
          <cx:pt idx="4086">SALES-POS</cx:pt>
          <cx:pt idx="4087">POS</cx:pt>
          <cx:pt idx="4088">SALES-POS</cx:pt>
          <cx:pt idx="4089">PAY/SALARY</cx:pt>
          <cx:pt idx="4090">SALES-POS</cx:pt>
          <cx:pt idx="4091">SALES-POS</cx:pt>
          <cx:pt idx="4092">POS</cx:pt>
          <cx:pt idx="4093">SALES-POS</cx:pt>
          <cx:pt idx="4094">SALES-POS</cx:pt>
          <cx:pt idx="4095">POS</cx:pt>
          <cx:pt idx="4096">POS</cx:pt>
          <cx:pt idx="4097">PAYMENT</cx:pt>
          <cx:pt idx="4098">SALES-POS</cx:pt>
          <cx:pt idx="4099">POS</cx:pt>
          <cx:pt idx="4100">POS</cx:pt>
          <cx:pt idx="4101">SALES-POS</cx:pt>
          <cx:pt idx="4102">PAYMENT</cx:pt>
          <cx:pt idx="4103">SALES-POS</cx:pt>
          <cx:pt idx="4104">SALES-POS</cx:pt>
          <cx:pt idx="4105">SALES-POS</cx:pt>
          <cx:pt idx="4106">POS</cx:pt>
          <cx:pt idx="4107">SALES-POS</cx:pt>
          <cx:pt idx="4108">SALES-POS</cx:pt>
          <cx:pt idx="4109">POS</cx:pt>
          <cx:pt idx="4110">POS</cx:pt>
          <cx:pt idx="4111">SALES-POS</cx:pt>
          <cx:pt idx="4112">SALES-POS</cx:pt>
          <cx:pt idx="4113">SALES-POS</cx:pt>
          <cx:pt idx="4114">SALES-POS</cx:pt>
          <cx:pt idx="4115">SALES-POS</cx:pt>
          <cx:pt idx="4116">POS</cx:pt>
          <cx:pt idx="4117">POS</cx:pt>
          <cx:pt idx="4118">POS</cx:pt>
          <cx:pt idx="4119">SALES-POS</cx:pt>
          <cx:pt idx="4120">SALES-POS</cx:pt>
          <cx:pt idx="4121">PAY/SALARY</cx:pt>
          <cx:pt idx="4122">SALES-POS</cx:pt>
          <cx:pt idx="4123">SALES-POS</cx:pt>
          <cx:pt idx="4124">PAYMENT</cx:pt>
          <cx:pt idx="4125">POS</cx:pt>
          <cx:pt idx="4126">POS</cx:pt>
          <cx:pt idx="4127">POS</cx:pt>
          <cx:pt idx="4128">SALES-POS</cx:pt>
          <cx:pt idx="4129">POS</cx:pt>
          <cx:pt idx="4130">PAYMENT</cx:pt>
          <cx:pt idx="4131">POS</cx:pt>
          <cx:pt idx="4132">SALES-POS</cx:pt>
          <cx:pt idx="4133">SALES-POS</cx:pt>
          <cx:pt idx="4134">POS</cx:pt>
          <cx:pt idx="4135">POS</cx:pt>
          <cx:pt idx="4136">POS</cx:pt>
          <cx:pt idx="4137">SALES-POS</cx:pt>
          <cx:pt idx="4138">SALES-POS</cx:pt>
          <cx:pt idx="4139">POS</cx:pt>
          <cx:pt idx="4140">SALES-POS</cx:pt>
          <cx:pt idx="4141">POS</cx:pt>
          <cx:pt idx="4142">POS</cx:pt>
          <cx:pt idx="4143">POS</cx:pt>
          <cx:pt idx="4144">SALES-POS</cx:pt>
          <cx:pt idx="4145">POS</cx:pt>
          <cx:pt idx="4146">SALES-POS</cx:pt>
          <cx:pt idx="4147">SALES-POS</cx:pt>
          <cx:pt idx="4148">SALES-POS</cx:pt>
          <cx:pt idx="4149">SALES-POS</cx:pt>
          <cx:pt idx="4150">SALES-POS</cx:pt>
          <cx:pt idx="4151">PAY/SALARY</cx:pt>
          <cx:pt idx="4152">PAYMENT</cx:pt>
          <cx:pt idx="4153">POS</cx:pt>
          <cx:pt idx="4154">POS</cx:pt>
          <cx:pt idx="4155">SALES-POS</cx:pt>
          <cx:pt idx="4156">PAYMENT</cx:pt>
          <cx:pt idx="4157">SALES-POS</cx:pt>
          <cx:pt idx="4158">SALES-POS</cx:pt>
          <cx:pt idx="4159">POS</cx:pt>
          <cx:pt idx="4160">SALES-POS</cx:pt>
          <cx:pt idx="4161">POS</cx:pt>
          <cx:pt idx="4162">SALES-POS</cx:pt>
          <cx:pt idx="4163">SALES-POS</cx:pt>
          <cx:pt idx="4164">PAY/SALARY</cx:pt>
          <cx:pt idx="4165">SALES-POS</cx:pt>
          <cx:pt idx="4166">SALES-POS</cx:pt>
          <cx:pt idx="4167">PAYMENT</cx:pt>
          <cx:pt idx="4168">SALES-POS</cx:pt>
          <cx:pt idx="4169">POS</cx:pt>
          <cx:pt idx="4170">PAYMENT</cx:pt>
          <cx:pt idx="4171">SALES-POS</cx:pt>
          <cx:pt idx="4172">POS</cx:pt>
          <cx:pt idx="4173">POS</cx:pt>
          <cx:pt idx="4174">SALES-POS</cx:pt>
          <cx:pt idx="4175">SALES-POS</cx:pt>
          <cx:pt idx="4176">SALES-POS</cx:pt>
          <cx:pt idx="4177">POS</cx:pt>
          <cx:pt idx="4178">POS</cx:pt>
          <cx:pt idx="4179">POS</cx:pt>
          <cx:pt idx="4180">SALES-POS</cx:pt>
          <cx:pt idx="4181">POS</cx:pt>
          <cx:pt idx="4182">PAY/SALARY</cx:pt>
          <cx:pt idx="4183">POS</cx:pt>
          <cx:pt idx="4184">POS</cx:pt>
          <cx:pt idx="4185">POS</cx:pt>
          <cx:pt idx="4186">PAYMENT</cx:pt>
          <cx:pt idx="4187">PAYMENT</cx:pt>
          <cx:pt idx="4188">POS</cx:pt>
          <cx:pt idx="4189">POS</cx:pt>
          <cx:pt idx="4190">POS</cx:pt>
          <cx:pt idx="4191">POS</cx:pt>
          <cx:pt idx="4192">PAY/SALARY</cx:pt>
          <cx:pt idx="4193">PAYMENT</cx:pt>
          <cx:pt idx="4194">PAY/SALARY</cx:pt>
          <cx:pt idx="4195">PAYMENT</cx:pt>
          <cx:pt idx="4196">SALES-POS</cx:pt>
          <cx:pt idx="4197">PAY/SALARY</cx:pt>
          <cx:pt idx="4198">PAYMENT</cx:pt>
          <cx:pt idx="4199">PAYMENT</cx:pt>
          <cx:pt idx="4200">PAYMENT</cx:pt>
          <cx:pt idx="4201">PAYMENT</cx:pt>
          <cx:pt idx="4202">POS</cx:pt>
          <cx:pt idx="4203">POS</cx:pt>
          <cx:pt idx="4204">PAYMENT</cx:pt>
          <cx:pt idx="4205">POS</cx:pt>
          <cx:pt idx="4206">POS</cx:pt>
          <cx:pt idx="4207">PAY/SALARY</cx:pt>
          <cx:pt idx="4208">PAYMENT</cx:pt>
          <cx:pt idx="4209">SALES-POS</cx:pt>
          <cx:pt idx="4210">POS</cx:pt>
          <cx:pt idx="4211">POS</cx:pt>
          <cx:pt idx="4212">POS</cx:pt>
          <cx:pt idx="4213">PAY/SALARY</cx:pt>
          <cx:pt idx="4214">PAYMENT</cx:pt>
          <cx:pt idx="4215">SALES-POS</cx:pt>
          <cx:pt idx="4216">POS</cx:pt>
          <cx:pt idx="4217">POS</cx:pt>
          <cx:pt idx="4218">SALES-POS</cx:pt>
          <cx:pt idx="4219">POS</cx:pt>
          <cx:pt idx="4220">SALES-POS</cx:pt>
          <cx:pt idx="4221">SALES-POS</cx:pt>
          <cx:pt idx="4222">SALES-POS</cx:pt>
          <cx:pt idx="4223">INTER BANK</cx:pt>
          <cx:pt idx="4224">PAY/SALARY</cx:pt>
          <cx:pt idx="4225">PAYMENT</cx:pt>
          <cx:pt idx="4226">SALES-POS</cx:pt>
          <cx:pt idx="4227">SALES-POS</cx:pt>
          <cx:pt idx="4228">PAY/SALARY</cx:pt>
          <cx:pt idx="4229">PAYMENT</cx:pt>
          <cx:pt idx="4230">SALES-POS</cx:pt>
          <cx:pt idx="4231">SALES-POS</cx:pt>
          <cx:pt idx="4232">POS</cx:pt>
          <cx:pt idx="4233">POS</cx:pt>
          <cx:pt idx="4234">PAYMENT</cx:pt>
          <cx:pt idx="4235">PAYMENT</cx:pt>
          <cx:pt idx="4236">PAYMENT</cx:pt>
          <cx:pt idx="4237">POS</cx:pt>
          <cx:pt idx="4238">SALES-POS</cx:pt>
          <cx:pt idx="4239">POS</cx:pt>
          <cx:pt idx="4240">POS</cx:pt>
          <cx:pt idx="4241">SALES-POS</cx:pt>
          <cx:pt idx="4242">SALES-POS</cx:pt>
          <cx:pt idx="4243">PAYMENT</cx:pt>
          <cx:pt idx="4244">PAY/SALARY</cx:pt>
          <cx:pt idx="4245">PAYMENT</cx:pt>
          <cx:pt idx="4246">PAYMENT</cx:pt>
          <cx:pt idx="4247">POS</cx:pt>
          <cx:pt idx="4248">POS</cx:pt>
          <cx:pt idx="4249">POS</cx:pt>
          <cx:pt idx="4250">POS</cx:pt>
          <cx:pt idx="4251">POS</cx:pt>
          <cx:pt idx="4252">POS</cx:pt>
          <cx:pt idx="4253">POS</cx:pt>
          <cx:pt idx="4254">PAY/SALARY</cx:pt>
          <cx:pt idx="4255">PAYMENT</cx:pt>
          <cx:pt idx="4256">POS</cx:pt>
          <cx:pt idx="4257">SALES-POS</cx:pt>
          <cx:pt idx="4258">SALES-POS</cx:pt>
          <cx:pt idx="4259">POS</cx:pt>
          <cx:pt idx="4260">SALES-POS</cx:pt>
          <cx:pt idx="4261">SALES-POS</cx:pt>
          <cx:pt idx="4262">PAY/SALARY</cx:pt>
          <cx:pt idx="4263">PAYMENT</cx:pt>
          <cx:pt idx="4264">POS</cx:pt>
          <cx:pt idx="4265">INTER BANK</cx:pt>
          <cx:pt idx="4266">SALES-POS</cx:pt>
          <cx:pt idx="4267">SALES-POS</cx:pt>
          <cx:pt idx="4268">SALES-POS</cx:pt>
          <cx:pt idx="4269">SALES-POS</cx:pt>
          <cx:pt idx="4270">SALES-POS</cx:pt>
          <cx:pt idx="4271">SALES-POS</cx:pt>
          <cx:pt idx="4272">POS</cx:pt>
          <cx:pt idx="4273">PAY/SALARY</cx:pt>
          <cx:pt idx="4274">PAYMENT</cx:pt>
          <cx:pt idx="4275">PAYMENT</cx:pt>
          <cx:pt idx="4276">POS</cx:pt>
          <cx:pt idx="4277">SALES-POS</cx:pt>
          <cx:pt idx="4278">POS</cx:pt>
          <cx:pt idx="4279">PAYMENT</cx:pt>
          <cx:pt idx="4280">PAYMENT</cx:pt>
          <cx:pt idx="4281">PAY/SALARY</cx:pt>
          <cx:pt idx="4282">PAYMENT</cx:pt>
          <cx:pt idx="4283">PAYMENT</cx:pt>
          <cx:pt idx="4284">PAYMENT</cx:pt>
          <cx:pt idx="4285">SALES-POS</cx:pt>
          <cx:pt idx="4286">SALES-POS</cx:pt>
          <cx:pt idx="4287">SALES-POS</cx:pt>
          <cx:pt idx="4288">SALES-POS</cx:pt>
          <cx:pt idx="4289">POS</cx:pt>
          <cx:pt idx="4290">SALES-POS</cx:pt>
          <cx:pt idx="4291">SALES-POS</cx:pt>
          <cx:pt idx="4292">SALES-POS</cx:pt>
          <cx:pt idx="4293">PAY/SALARY</cx:pt>
          <cx:pt idx="4294">PAYMENT</cx:pt>
          <cx:pt idx="4295">POS</cx:pt>
          <cx:pt idx="4296">POS</cx:pt>
          <cx:pt idx="4297">SALES-POS</cx:pt>
          <cx:pt idx="4298">POS</cx:pt>
          <cx:pt idx="4299">SALES-POS</cx:pt>
          <cx:pt idx="4300">POS</cx:pt>
          <cx:pt idx="4301">POS</cx:pt>
          <cx:pt idx="4302">POS</cx:pt>
          <cx:pt idx="4303">SALES-POS</cx:pt>
          <cx:pt idx="4304">SALES-POS</cx:pt>
          <cx:pt idx="4305">POS</cx:pt>
          <cx:pt idx="4306">POS</cx:pt>
          <cx:pt idx="4307">SALES-POS</cx:pt>
          <cx:pt idx="4308">PAY/SALARY</cx:pt>
          <cx:pt idx="4309">PAYMENT</cx:pt>
          <cx:pt idx="4310">POS</cx:pt>
          <cx:pt idx="4311">SALES-POS</cx:pt>
          <cx:pt idx="4312">PAYMENT</cx:pt>
          <cx:pt idx="4313">POS</cx:pt>
          <cx:pt idx="4314">PAY/SALARY</cx:pt>
          <cx:pt idx="4315">PAYMENT</cx:pt>
          <cx:pt idx="4316">PAYMENT</cx:pt>
          <cx:pt idx="4317">PAYMENT</cx:pt>
          <cx:pt idx="4318">PAY/SALARY</cx:pt>
          <cx:pt idx="4319">PAYMENT</cx:pt>
          <cx:pt idx="4320">PAYMENT</cx:pt>
          <cx:pt idx="4321">POS</cx:pt>
          <cx:pt idx="4322">SALES-POS</cx:pt>
          <cx:pt idx="4323">SALES-POS</cx:pt>
          <cx:pt idx="4324">PAY/SALARY</cx:pt>
          <cx:pt idx="4325">PAYMENT</cx:pt>
          <cx:pt idx="4326">SALES-POS</cx:pt>
          <cx:pt idx="4327">SALES-POS</cx:pt>
          <cx:pt idx="4328">SALES-POS</cx:pt>
          <cx:pt idx="4329">INTER BANK</cx:pt>
          <cx:pt idx="4330">POS</cx:pt>
          <cx:pt idx="4331">POS</cx:pt>
          <cx:pt idx="4332">PAYMENT</cx:pt>
          <cx:pt idx="4333">SALES-POS</cx:pt>
          <cx:pt idx="4334">SALES-POS</cx:pt>
          <cx:pt idx="4335">SALES-POS</cx:pt>
          <cx:pt idx="4336">INTER BANK</cx:pt>
          <cx:pt idx="4337">SALES-POS</cx:pt>
          <cx:pt idx="4338">PAYMENT</cx:pt>
          <cx:pt idx="4339">SALES-POS</cx:pt>
          <cx:pt idx="4340">POS</cx:pt>
          <cx:pt idx="4341">PAY/SALARY</cx:pt>
          <cx:pt idx="4342">SALES-POS</cx:pt>
          <cx:pt idx="4343">PAYMENT</cx:pt>
          <cx:pt idx="4344">SALES-POS</cx:pt>
          <cx:pt idx="4345">POS</cx:pt>
          <cx:pt idx="4346">PAYMENT</cx:pt>
          <cx:pt idx="4347">POS</cx:pt>
          <cx:pt idx="4348">SALES-POS</cx:pt>
          <cx:pt idx="4349">POS</cx:pt>
          <cx:pt idx="4350">PAYMENT</cx:pt>
          <cx:pt idx="4351">PAY/SALARY</cx:pt>
          <cx:pt idx="4352">PAYMENT</cx:pt>
          <cx:pt idx="4353">POS</cx:pt>
          <cx:pt idx="4354">PAYMENT</cx:pt>
          <cx:pt idx="4355">POS</cx:pt>
          <cx:pt idx="4356">POS</cx:pt>
          <cx:pt idx="4357">POS</cx:pt>
          <cx:pt idx="4358">POS</cx:pt>
          <cx:pt idx="4359">POS</cx:pt>
          <cx:pt idx="4360">SALES-POS</cx:pt>
          <cx:pt idx="4361">POS</cx:pt>
          <cx:pt idx="4362">SALES-POS</cx:pt>
          <cx:pt idx="4363">PAYMENT</cx:pt>
          <cx:pt idx="4364">POS</cx:pt>
          <cx:pt idx="4365">PAY/SALARY</cx:pt>
          <cx:pt idx="4366">PAYMENT</cx:pt>
          <cx:pt idx="4367">SALES-POS</cx:pt>
          <cx:pt idx="4368">POS</cx:pt>
          <cx:pt idx="4369">PAYMENT</cx:pt>
          <cx:pt idx="4370">PAYMENT</cx:pt>
          <cx:pt idx="4371">SALES-POS</cx:pt>
          <cx:pt idx="4372">POS</cx:pt>
          <cx:pt idx="4373">PAY/SALARY</cx:pt>
          <cx:pt idx="4374">PAYMENT</cx:pt>
          <cx:pt idx="4375">PAYMENT</cx:pt>
          <cx:pt idx="4376">PAYMENT</cx:pt>
          <cx:pt idx="4377">INTER BANK</cx:pt>
          <cx:pt idx="4378">PAYMENT</cx:pt>
          <cx:pt idx="4379">PAYMENT</cx:pt>
          <cx:pt idx="4380">INTER BANK</cx:pt>
          <cx:pt idx="4381">PAY/SALARY</cx:pt>
          <cx:pt idx="4382">PAYMENT</cx:pt>
          <cx:pt idx="4383">PAYMENT</cx:pt>
          <cx:pt idx="4384">PAYMENT</cx:pt>
          <cx:pt idx="4385">PAY/SALARY</cx:pt>
          <cx:pt idx="4386">PAYMENT</cx:pt>
          <cx:pt idx="4387">PAYMENT</cx:pt>
          <cx:pt idx="4388">PAYMENT</cx:pt>
          <cx:pt idx="4389">PAY/SALARY</cx:pt>
          <cx:pt idx="4390">PAYMENT</cx:pt>
          <cx:pt idx="4391">PAYMENT</cx:pt>
          <cx:pt idx="4392">PAYMENT</cx:pt>
          <cx:pt idx="4393">PAY/SALARY</cx:pt>
          <cx:pt idx="4394">POS</cx:pt>
          <cx:pt idx="4395">PAYMENT</cx:pt>
          <cx:pt idx="4396">POS</cx:pt>
          <cx:pt idx="4397">SALES-POS</cx:pt>
          <cx:pt idx="4398">SALES-POS</cx:pt>
          <cx:pt idx="4399">PAYMENT</cx:pt>
          <cx:pt idx="4400">POS</cx:pt>
          <cx:pt idx="4401">POS</cx:pt>
          <cx:pt idx="4402">SALES-POS</cx:pt>
          <cx:pt idx="4403">SALES-POS</cx:pt>
          <cx:pt idx="4404">SALES-POS</cx:pt>
          <cx:pt idx="4405">PAYMENT</cx:pt>
          <cx:pt idx="4406">INTER BANK</cx:pt>
          <cx:pt idx="4407">PAY/SALARY</cx:pt>
          <cx:pt idx="4408">PAYMENT</cx:pt>
          <cx:pt idx="4409">INTER BANK</cx:pt>
          <cx:pt idx="4410">PAYMENT</cx:pt>
          <cx:pt idx="4411">POS</cx:pt>
          <cx:pt idx="4412">POS</cx:pt>
          <cx:pt idx="4413">POS</cx:pt>
          <cx:pt idx="4414">PAYMENT</cx:pt>
          <cx:pt idx="4415">PAY/SALARY</cx:pt>
          <cx:pt idx="4416">POS</cx:pt>
          <cx:pt idx="4417">SALES-POS</cx:pt>
          <cx:pt idx="4418">PAYMENT</cx:pt>
          <cx:pt idx="4419">SALES-POS</cx:pt>
          <cx:pt idx="4420">SALES-POS</cx:pt>
          <cx:pt idx="4421">SALES-POS</cx:pt>
          <cx:pt idx="4422">POS</cx:pt>
          <cx:pt idx="4423">PAYMENT</cx:pt>
          <cx:pt idx="4424">SALES-POS</cx:pt>
          <cx:pt idx="4425">PAYMENT</cx:pt>
          <cx:pt idx="4426">PAYMENT</cx:pt>
          <cx:pt idx="4427">POS</cx:pt>
          <cx:pt idx="4428">PAYMENT</cx:pt>
          <cx:pt idx="4429">PAY/SALARY</cx:pt>
          <cx:pt idx="4430">PAYMENT</cx:pt>
          <cx:pt idx="4431">PAYMENT</cx:pt>
          <cx:pt idx="4432">POS</cx:pt>
          <cx:pt idx="4433">PAYMENT</cx:pt>
          <cx:pt idx="4434">SALES-POS</cx:pt>
          <cx:pt idx="4435">POS</cx:pt>
          <cx:pt idx="4436">POS</cx:pt>
          <cx:pt idx="4437">PAYMENT</cx:pt>
          <cx:pt idx="4438">POS</cx:pt>
          <cx:pt idx="4439">PAYMENT</cx:pt>
          <cx:pt idx="4440">SALES-POS</cx:pt>
          <cx:pt idx="4441">PAYMENT</cx:pt>
          <cx:pt idx="4442">INTER BANK</cx:pt>
          <cx:pt idx="4443">SALES-POS</cx:pt>
          <cx:pt idx="4444">PAYMENT</cx:pt>
          <cx:pt idx="4445">SALES-POS</cx:pt>
          <cx:pt idx="4446">POS</cx:pt>
          <cx:pt idx="4447">PAYMENT</cx:pt>
          <cx:pt idx="4448">PAY/SALARY</cx:pt>
          <cx:pt idx="4449">SALES-POS</cx:pt>
          <cx:pt idx="4450">POS</cx:pt>
          <cx:pt idx="4451">POS</cx:pt>
          <cx:pt idx="4452">PAYMENT</cx:pt>
          <cx:pt idx="4453">POS</cx:pt>
          <cx:pt idx="4454">PAYMENT</cx:pt>
          <cx:pt idx="4455">SALES-POS</cx:pt>
          <cx:pt idx="4456">POS</cx:pt>
          <cx:pt idx="4457">POS</cx:pt>
          <cx:pt idx="4458">INTER BANK</cx:pt>
          <cx:pt idx="4459">PAYMENT</cx:pt>
          <cx:pt idx="4460">SALES-POS</cx:pt>
          <cx:pt idx="4461">POS</cx:pt>
          <cx:pt idx="4462">POS</cx:pt>
          <cx:pt idx="4463">POS</cx:pt>
          <cx:pt idx="4464">SALES-POS</cx:pt>
          <cx:pt idx="4465">POS</cx:pt>
          <cx:pt idx="4466">PAYMENT</cx:pt>
          <cx:pt idx="4467">POS</cx:pt>
          <cx:pt idx="4468">POS</cx:pt>
          <cx:pt idx="4469">POS</cx:pt>
          <cx:pt idx="4470">POS</cx:pt>
          <cx:pt idx="4471">POS</cx:pt>
          <cx:pt idx="4472">POS</cx:pt>
          <cx:pt idx="4473">SALES-POS</cx:pt>
          <cx:pt idx="4474">PAYMENT</cx:pt>
          <cx:pt idx="4475">PAYMENT</cx:pt>
          <cx:pt idx="4476">POS</cx:pt>
          <cx:pt idx="4477">SALES-POS</cx:pt>
          <cx:pt idx="4478">SALES-POS</cx:pt>
          <cx:pt idx="4479">POS</cx:pt>
          <cx:pt idx="4480">POS</cx:pt>
          <cx:pt idx="4481">SALES-POS</cx:pt>
          <cx:pt idx="4482">PAYMENT</cx:pt>
          <cx:pt idx="4483">PAY/SALARY</cx:pt>
          <cx:pt idx="4484">SALES-POS</cx:pt>
          <cx:pt idx="4485">SALES-POS</cx:pt>
          <cx:pt idx="4486">POS</cx:pt>
          <cx:pt idx="4487">PAYMENT</cx:pt>
          <cx:pt idx="4488">SALES-POS</cx:pt>
          <cx:pt idx="4489">SALES-POS</cx:pt>
          <cx:pt idx="4490">POS</cx:pt>
          <cx:pt idx="4491">PAYMENT</cx:pt>
          <cx:pt idx="4492">PAYMENT</cx:pt>
          <cx:pt idx="4493">SALES-POS</cx:pt>
          <cx:pt idx="4494">POS</cx:pt>
          <cx:pt idx="4495">SALES-POS</cx:pt>
          <cx:pt idx="4496">SALES-POS</cx:pt>
          <cx:pt idx="4497">SALES-POS</cx:pt>
          <cx:pt idx="4498">PAYMENT</cx:pt>
          <cx:pt idx="4499">PAYMENT</cx:pt>
          <cx:pt idx="4500">POS</cx:pt>
          <cx:pt idx="4501">POS</cx:pt>
          <cx:pt idx="4502">SALES-POS</cx:pt>
          <cx:pt idx="4503">PAYMENT</cx:pt>
          <cx:pt idx="4504">SALES-POS</cx:pt>
          <cx:pt idx="4505">SALES-POS</cx:pt>
          <cx:pt idx="4506">POS</cx:pt>
          <cx:pt idx="4507">PAYMENT</cx:pt>
          <cx:pt idx="4508">POS</cx:pt>
          <cx:pt idx="4509">INTER BANK</cx:pt>
          <cx:pt idx="4510">PAYMENT</cx:pt>
          <cx:pt idx="4511">PAY/SALARY</cx:pt>
          <cx:pt idx="4512">POS</cx:pt>
          <cx:pt idx="4513">POS</cx:pt>
          <cx:pt idx="4514">SALES-POS</cx:pt>
          <cx:pt idx="4515">SALES-POS</cx:pt>
          <cx:pt idx="4516">POS</cx:pt>
          <cx:pt idx="4517">SALES-POS</cx:pt>
          <cx:pt idx="4518">PAYMENT</cx:pt>
          <cx:pt idx="4519">SALES-POS</cx:pt>
          <cx:pt idx="4520">PAYMENT</cx:pt>
          <cx:pt idx="4521">POS</cx:pt>
          <cx:pt idx="4522">POS</cx:pt>
          <cx:pt idx="4523">SALES-POS</cx:pt>
          <cx:pt idx="4524">PAYMENT</cx:pt>
          <cx:pt idx="4525">POS</cx:pt>
          <cx:pt idx="4526">SALES-POS</cx:pt>
          <cx:pt idx="4527">POS</cx:pt>
          <cx:pt idx="4528">POS</cx:pt>
          <cx:pt idx="4529">SALES-POS</cx:pt>
          <cx:pt idx="4530">PAYMENT</cx:pt>
          <cx:pt idx="4531">INTER BANK</cx:pt>
          <cx:pt idx="4532">POS</cx:pt>
          <cx:pt idx="4533">POS</cx:pt>
          <cx:pt idx="4534">POS</cx:pt>
          <cx:pt idx="4535">POS</cx:pt>
          <cx:pt idx="4536">POS</cx:pt>
          <cx:pt idx="4537">PAYMENT</cx:pt>
          <cx:pt idx="4538">SALES-POS</cx:pt>
          <cx:pt idx="4539">SALES-POS</cx:pt>
          <cx:pt idx="4540">SALES-POS</cx:pt>
          <cx:pt idx="4541">POS</cx:pt>
          <cx:pt idx="4542">PAYMENT</cx:pt>
          <cx:pt idx="4543">PAYMENT</cx:pt>
          <cx:pt idx="4544">PAY/SALARY</cx:pt>
          <cx:pt idx="4545">SALES-POS</cx:pt>
          <cx:pt idx="4546">SALES-POS</cx:pt>
          <cx:pt idx="4547">SALES-POS</cx:pt>
          <cx:pt idx="4548">POS</cx:pt>
          <cx:pt idx="4549">PAYMENT</cx:pt>
          <cx:pt idx="4550">SALES-POS</cx:pt>
          <cx:pt idx="4551">POS</cx:pt>
          <cx:pt idx="4552">SALES-POS</cx:pt>
          <cx:pt idx="4553">POS</cx:pt>
          <cx:pt idx="4554">SALES-POS</cx:pt>
          <cx:pt idx="4555">POS</cx:pt>
          <cx:pt idx="4556">POS</cx:pt>
          <cx:pt idx="4557">PAYMENT</cx:pt>
          <cx:pt idx="4558">PAYMENT</cx:pt>
          <cx:pt idx="4559">PAYMENT</cx:pt>
          <cx:pt idx="4560">SALES-POS</cx:pt>
          <cx:pt idx="4561">POS</cx:pt>
          <cx:pt idx="4562">SALES-POS</cx:pt>
          <cx:pt idx="4563">POS</cx:pt>
          <cx:pt idx="4564">POS</cx:pt>
          <cx:pt idx="4565">PAYMENT</cx:pt>
          <cx:pt idx="4566">PAYMENT</cx:pt>
          <cx:pt idx="4567">POS</cx:pt>
          <cx:pt idx="4568">PAYMENT</cx:pt>
          <cx:pt idx="4569">SALES-POS</cx:pt>
          <cx:pt idx="4570">POS</cx:pt>
          <cx:pt idx="4571">PAYMENT</cx:pt>
          <cx:pt idx="4572">PAY/SALARY</cx:pt>
          <cx:pt idx="4573">SALES-POS</cx:pt>
          <cx:pt idx="4574">INTER BANK</cx:pt>
          <cx:pt idx="4575">SALES-POS</cx:pt>
          <cx:pt idx="4576">PAYMENT</cx:pt>
          <cx:pt idx="4577">PAYMENT</cx:pt>
          <cx:pt idx="4578">SALES-POS</cx:pt>
          <cx:pt idx="4579">SALES-POS</cx:pt>
          <cx:pt idx="4580">POS</cx:pt>
          <cx:pt idx="4581">PAYMENT</cx:pt>
          <cx:pt idx="4582">SALES-POS</cx:pt>
          <cx:pt idx="4583">PAYMENT</cx:pt>
          <cx:pt idx="4584">POS</cx:pt>
          <cx:pt idx="4585">SALES-POS</cx:pt>
          <cx:pt idx="4586">POS</cx:pt>
          <cx:pt idx="4587">PAYMENT</cx:pt>
          <cx:pt idx="4588">SALES-POS</cx:pt>
          <cx:pt idx="4589">PAYMENT</cx:pt>
          <cx:pt idx="4590">INTER BANK</cx:pt>
          <cx:pt idx="4591">PAYMENT</cx:pt>
          <cx:pt idx="4592">PAY/SALARY</cx:pt>
          <cx:pt idx="4593">POS</cx:pt>
          <cx:pt idx="4594">SALES-POS</cx:pt>
          <cx:pt idx="4595">POS</cx:pt>
          <cx:pt idx="4596">SALES-POS</cx:pt>
          <cx:pt idx="4597">PAYMENT</cx:pt>
          <cx:pt idx="4598">POS</cx:pt>
          <cx:pt idx="4599">SALES-POS</cx:pt>
          <cx:pt idx="4600">SALES-POS</cx:pt>
          <cx:pt idx="4601">PAYMENT</cx:pt>
          <cx:pt idx="4602">PAYMENT</cx:pt>
          <cx:pt idx="4603">POS</cx:pt>
          <cx:pt idx="4604">PAYMENT</cx:pt>
          <cx:pt idx="4605">PAY/SALARY</cx:pt>
          <cx:pt idx="4606">PAYMENT</cx:pt>
          <cx:pt idx="4607">PAYMENT</cx:pt>
          <cx:pt idx="4608">PAYMENT</cx:pt>
          <cx:pt idx="4609">PAYMENT</cx:pt>
          <cx:pt idx="4610">PAYMENT</cx:pt>
          <cx:pt idx="4611">PAYMENT</cx:pt>
          <cx:pt idx="4612">PAYMENT</cx:pt>
          <cx:pt idx="4613">PAY/SALARY</cx:pt>
          <cx:pt idx="4614">PAYMENT</cx:pt>
          <cx:pt idx="4615">INTER BANK</cx:pt>
          <cx:pt idx="4616">PAYMENT</cx:pt>
          <cx:pt idx="4617">PAYMENT</cx:pt>
          <cx:pt idx="4618">PAYMENT</cx:pt>
          <cx:pt idx="4619">PAYMENT</cx:pt>
          <cx:pt idx="4620">POS</cx:pt>
          <cx:pt idx="4621">PAYMENT</cx:pt>
          <cx:pt idx="4622">PAY/SALARY</cx:pt>
          <cx:pt idx="4623">POS</cx:pt>
          <cx:pt idx="4624">SALES-POS</cx:pt>
          <cx:pt idx="4625">PAYMENT</cx:pt>
          <cx:pt idx="4626">POS</cx:pt>
          <cx:pt idx="4627">POS</cx:pt>
          <cx:pt idx="4628">POS</cx:pt>
          <cx:pt idx="4629">PAYMENT</cx:pt>
          <cx:pt idx="4630">PAYMENT</cx:pt>
          <cx:pt idx="4631">SALES-POS</cx:pt>
          <cx:pt idx="4632">SALES-POS</cx:pt>
          <cx:pt idx="4633">POS</cx:pt>
          <cx:pt idx="4634">PAYMENT</cx:pt>
          <cx:pt idx="4635">SALES-POS</cx:pt>
          <cx:pt idx="4636">PAYMENT</cx:pt>
          <cx:pt idx="4637">PAYMENT</cx:pt>
          <cx:pt idx="4638">PAYMENT</cx:pt>
          <cx:pt idx="4639">PAY/SALARY</cx:pt>
          <cx:pt idx="4640">SALES-POS</cx:pt>
          <cx:pt idx="4641">PAYMENT</cx:pt>
          <cx:pt idx="4642">POS</cx:pt>
          <cx:pt idx="4643">SALES-POS</cx:pt>
          <cx:pt idx="4644">POS</cx:pt>
          <cx:pt idx="4645">SALES-POS</cx:pt>
          <cx:pt idx="4646">PAYMENT</cx:pt>
          <cx:pt idx="4647">INTER BANK</cx:pt>
          <cx:pt idx="4648">PAYMENT</cx:pt>
          <cx:pt idx="4649">POS</cx:pt>
          <cx:pt idx="4650">POS</cx:pt>
          <cx:pt idx="4651">PAYMENT</cx:pt>
          <cx:pt idx="4652">PAYMENT</cx:pt>
          <cx:pt idx="4653">PAYMENT</cx:pt>
          <cx:pt idx="4654">PAY/SALARY</cx:pt>
          <cx:pt idx="4655">PAYMENT</cx:pt>
          <cx:pt idx="4656">PAYMENT</cx:pt>
          <cx:pt idx="4657">PAYMENT</cx:pt>
          <cx:pt idx="4658">PAYMENT</cx:pt>
          <cx:pt idx="4659">PAYMENT</cx:pt>
          <cx:pt idx="4660">PAYMENT</cx:pt>
          <cx:pt idx="4661">SALES-POS</cx:pt>
          <cx:pt idx="4662">PAYMENT</cx:pt>
          <cx:pt idx="4663">PAY/SALARY</cx:pt>
          <cx:pt idx="4664">POS</cx:pt>
          <cx:pt idx="4665">POS</cx:pt>
          <cx:pt idx="4666">SALES-POS</cx:pt>
          <cx:pt idx="4667">PAYMENT</cx:pt>
          <cx:pt idx="4668">SALES-POS</cx:pt>
          <cx:pt idx="4669">PAYMENT</cx:pt>
          <cx:pt idx="4670">POS</cx:pt>
          <cx:pt idx="4671">INTER BANK</cx:pt>
          <cx:pt idx="4672">PAYMENT</cx:pt>
          <cx:pt idx="4673">POS</cx:pt>
          <cx:pt idx="4674">POS</cx:pt>
          <cx:pt idx="4675">POS</cx:pt>
          <cx:pt idx="4676">PAYMENT</cx:pt>
          <cx:pt idx="4677">SALES-POS</cx:pt>
          <cx:pt idx="4678">SALES-POS</cx:pt>
          <cx:pt idx="4679">POS</cx:pt>
          <cx:pt idx="4680">PAYMENT</cx:pt>
          <cx:pt idx="4681">POS</cx:pt>
          <cx:pt idx="4682">POS</cx:pt>
          <cx:pt idx="4683">SALES-POS</cx:pt>
          <cx:pt idx="4684">POS</cx:pt>
          <cx:pt idx="4685">POS</cx:pt>
          <cx:pt idx="4686">SALES-POS</cx:pt>
          <cx:pt idx="4687">PAYMENT</cx:pt>
          <cx:pt idx="4688">SALES-POS</cx:pt>
          <cx:pt idx="4689">POS</cx:pt>
          <cx:pt idx="4690">SALES-POS</cx:pt>
          <cx:pt idx="4691">POS</cx:pt>
          <cx:pt idx="4692">SALES-POS</cx:pt>
          <cx:pt idx="4693">SALES-POS</cx:pt>
          <cx:pt idx="4694">SALES-POS</cx:pt>
          <cx:pt idx="4695">SALES-POS</cx:pt>
          <cx:pt idx="4696">PAY/SALARY</cx:pt>
          <cx:pt idx="4697">POS</cx:pt>
          <cx:pt idx="4698">SALES-POS</cx:pt>
          <cx:pt idx="4699">POS</cx:pt>
          <cx:pt idx="4700">SALES-POS</cx:pt>
          <cx:pt idx="4701">SALES-POS</cx:pt>
          <cx:pt idx="4702">SALES-POS</cx:pt>
          <cx:pt idx="4703">POS</cx:pt>
          <cx:pt idx="4704">POS</cx:pt>
          <cx:pt idx="4705">SALES-POS</cx:pt>
          <cx:pt idx="4706">POS</cx:pt>
          <cx:pt idx="4707">PAY/SALARY</cx:pt>
          <cx:pt idx="4708">POS</cx:pt>
          <cx:pt idx="4709">POS</cx:pt>
          <cx:pt idx="4710">SALES-POS</cx:pt>
          <cx:pt idx="4711">POS</cx:pt>
          <cx:pt idx="4712">SALES-POS</cx:pt>
          <cx:pt idx="4713">POS</cx:pt>
          <cx:pt idx="4714">SALES-POS</cx:pt>
          <cx:pt idx="4715">PAYMENT</cx:pt>
          <cx:pt idx="4716">PAY/SALARY</cx:pt>
          <cx:pt idx="4717">POS</cx:pt>
          <cx:pt idx="4718">POS</cx:pt>
          <cx:pt idx="4719">POS</cx:pt>
          <cx:pt idx="4720">SALES-POS</cx:pt>
          <cx:pt idx="4721">POS</cx:pt>
          <cx:pt idx="4722">POS</cx:pt>
          <cx:pt idx="4723">PHONE BANK</cx:pt>
          <cx:pt idx="4724">POS</cx:pt>
          <cx:pt idx="4725">POS</cx:pt>
          <cx:pt idx="4726">SALES-POS</cx:pt>
          <cx:pt idx="4727">POS</cx:pt>
          <cx:pt idx="4728">SALES-POS</cx:pt>
          <cx:pt idx="4729">SALES-POS</cx:pt>
          <cx:pt idx="4730">PAY/SALARY</cx:pt>
          <cx:pt idx="4731">PAYMENT</cx:pt>
          <cx:pt idx="4732">PAYMENT</cx:pt>
          <cx:pt idx="4733">PAY/SALARY</cx:pt>
          <cx:pt idx="4734">POS</cx:pt>
          <cx:pt idx="4735">SALES-POS</cx:pt>
          <cx:pt idx="4736">PAY/SALARY</cx:pt>
          <cx:pt idx="4737">POS</cx:pt>
          <cx:pt idx="4738">POS</cx:pt>
          <cx:pt idx="4739">POS</cx:pt>
          <cx:pt idx="4740">SALES-POS</cx:pt>
          <cx:pt idx="4741">PAY/SALARY</cx:pt>
          <cx:pt idx="4742">PAYMENT</cx:pt>
          <cx:pt idx="4743">PHONE BANK</cx:pt>
          <cx:pt idx="4744">PAY/SALARY</cx:pt>
          <cx:pt idx="4745">PAYMENT</cx:pt>
          <cx:pt idx="4746">PAY/SALARY</cx:pt>
          <cx:pt idx="4747">PAYMENT</cx:pt>
          <cx:pt idx="4748">PAY/SALARY</cx:pt>
          <cx:pt idx="4749">PAY/SALARY</cx:pt>
          <cx:pt idx="4750">PAYMENT</cx:pt>
          <cx:pt idx="4751">PAY/SALARY</cx:pt>
          <cx:pt idx="4752">PHONE BANK</cx:pt>
          <cx:pt idx="4753">PAYMENT</cx:pt>
          <cx:pt idx="4754">PAY/SALARY</cx:pt>
          <cx:pt idx="4755">INTER BANK</cx:pt>
          <cx:pt idx="4756">POS</cx:pt>
          <cx:pt idx="4757">PAYMENT</cx:pt>
          <cx:pt idx="4758">POS</cx:pt>
          <cx:pt idx="4759">PAY/SALARY</cx:pt>
          <cx:pt idx="4760">POS</cx:pt>
          <cx:pt idx="4761">SALES-POS</cx:pt>
          <cx:pt idx="4762">INTER BANK</cx:pt>
          <cx:pt idx="4763">POS</cx:pt>
          <cx:pt idx="4764">PAYMENT</cx:pt>
          <cx:pt idx="4765">POS</cx:pt>
          <cx:pt idx="4766">POS</cx:pt>
          <cx:pt idx="4767">POS</cx:pt>
          <cx:pt idx="4768">SALES-POS</cx:pt>
          <cx:pt idx="4769">INTER BANK</cx:pt>
          <cx:pt idx="4770">PAYMENT</cx:pt>
          <cx:pt idx="4771">INTER BANK</cx:pt>
          <cx:pt idx="4772">PAY/SALARY</cx:pt>
          <cx:pt idx="4773">PAYMENT</cx:pt>
          <cx:pt idx="4774">PAY/SALARY</cx:pt>
          <cx:pt idx="4775">INTER BANK</cx:pt>
          <cx:pt idx="4776">SALES-POS</cx:pt>
          <cx:pt idx="4777">PAYMENT</cx:pt>
          <cx:pt idx="4778">INTER BANK</cx:pt>
          <cx:pt idx="4779">PAYMENT</cx:pt>
          <cx:pt idx="4780">POS</cx:pt>
          <cx:pt idx="4781">SALES-POS</cx:pt>
          <cx:pt idx="4782">SALES-POS</cx:pt>
          <cx:pt idx="4783">PAYMENT</cx:pt>
          <cx:pt idx="4784">POS</cx:pt>
          <cx:pt idx="4785">POS</cx:pt>
          <cx:pt idx="4786">SALES-POS</cx:pt>
          <cx:pt idx="4787">INTER BANK</cx:pt>
          <cx:pt idx="4788">POS</cx:pt>
          <cx:pt idx="4789">SALES-POS</cx:pt>
          <cx:pt idx="4790">SALES-POS</cx:pt>
          <cx:pt idx="4791">POS</cx:pt>
          <cx:pt idx="4792">PAYMENT</cx:pt>
          <cx:pt idx="4793">PAY/SALARY</cx:pt>
          <cx:pt idx="4794">SALES-POS</cx:pt>
          <cx:pt idx="4795">POS</cx:pt>
          <cx:pt idx="4796">SALES-POS</cx:pt>
          <cx:pt idx="4797">INTER BANK</cx:pt>
          <cx:pt idx="4798">SALES-POS</cx:pt>
          <cx:pt idx="4799">PAYMENT</cx:pt>
          <cx:pt idx="4800">INTER BANK</cx:pt>
          <cx:pt idx="4801">PAYMENT</cx:pt>
          <cx:pt idx="4802">INTER BANK</cx:pt>
          <cx:pt idx="4803">PAY/SALARY</cx:pt>
          <cx:pt idx="4804">SALES-POS</cx:pt>
          <cx:pt idx="4805">POS</cx:pt>
          <cx:pt idx="4806">PAYMENT</cx:pt>
          <cx:pt idx="4807">PAY/SALARY</cx:pt>
          <cx:pt idx="4808">POS</cx:pt>
          <cx:pt idx="4809">POS</cx:pt>
          <cx:pt idx="4810">SALES-POS</cx:pt>
          <cx:pt idx="4811">SALES-POS</cx:pt>
          <cx:pt idx="4812">SALES-POS</cx:pt>
          <cx:pt idx="4813">SALES-POS</cx:pt>
          <cx:pt idx="4814">SALES-POS</cx:pt>
          <cx:pt idx="4815">SALES-POS</cx:pt>
          <cx:pt idx="4816">PAYMENT</cx:pt>
          <cx:pt idx="4817">SALES-POS</cx:pt>
          <cx:pt idx="4818">POS</cx:pt>
          <cx:pt idx="4819">PAYMENT</cx:pt>
          <cx:pt idx="4820">INTER BANK</cx:pt>
          <cx:pt idx="4821">SALES-POS</cx:pt>
          <cx:pt idx="4822">POS</cx:pt>
          <cx:pt idx="4823">PAYMENT</cx:pt>
          <cx:pt idx="4824">POS</cx:pt>
          <cx:pt idx="4825">POS</cx:pt>
          <cx:pt idx="4826">SALES-POS</cx:pt>
          <cx:pt idx="4827">SALES-POS</cx:pt>
          <cx:pt idx="4828">POS</cx:pt>
          <cx:pt idx="4829">INTER BANK</cx:pt>
          <cx:pt idx="4830">POS</cx:pt>
          <cx:pt idx="4831">PAYMENT</cx:pt>
          <cx:pt idx="4832">POS</cx:pt>
          <cx:pt idx="4833">PAY/SALARY</cx:pt>
          <cx:pt idx="4834">SALES-POS</cx:pt>
          <cx:pt idx="4835">POS</cx:pt>
          <cx:pt idx="4836">SALES-POS</cx:pt>
          <cx:pt idx="4837">SALES-POS</cx:pt>
          <cx:pt idx="4838">SALES-POS</cx:pt>
          <cx:pt idx="4839">SALES-POS</cx:pt>
          <cx:pt idx="4840">PAYMENT</cx:pt>
          <cx:pt idx="4841">POS</cx:pt>
          <cx:pt idx="4842">POS</cx:pt>
          <cx:pt idx="4843">POS</cx:pt>
          <cx:pt idx="4844">SALES-POS</cx:pt>
          <cx:pt idx="4845">INTER BANK</cx:pt>
          <cx:pt idx="4846">POS</cx:pt>
          <cx:pt idx="4847">PAYMENT</cx:pt>
          <cx:pt idx="4848">INTER BANK</cx:pt>
          <cx:pt idx="4849">INTER BANK</cx:pt>
          <cx:pt idx="4850">PAY/SALARY</cx:pt>
          <cx:pt idx="4851">PAYMENT</cx:pt>
          <cx:pt idx="4852">PAY/SALARY</cx:pt>
          <cx:pt idx="4853">SALES-POS</cx:pt>
          <cx:pt idx="4854">POS</cx:pt>
          <cx:pt idx="4855">PAYMENT</cx:pt>
          <cx:pt idx="4856">SALES-POS</cx:pt>
          <cx:pt idx="4857">POS</cx:pt>
          <cx:pt idx="4858">INTER BANK</cx:pt>
          <cx:pt idx="4859">INTER BANK</cx:pt>
          <cx:pt idx="4860">PAYMENT</cx:pt>
          <cx:pt idx="4861">SALES-POS</cx:pt>
          <cx:pt idx="4862">SALES-POS</cx:pt>
          <cx:pt idx="4863">INTER BANK</cx:pt>
          <cx:pt idx="4864">POS</cx:pt>
          <cx:pt idx="4865">SALES-POS</cx:pt>
          <cx:pt idx="4866">SALES-POS</cx:pt>
          <cx:pt idx="4867">POS</cx:pt>
          <cx:pt idx="4868">PAYMENT</cx:pt>
          <cx:pt idx="4869">PAY/SALARY</cx:pt>
          <cx:pt idx="4870">SALES-POS</cx:pt>
          <cx:pt idx="4871">PAYMENT</cx:pt>
          <cx:pt idx="4872">POS</cx:pt>
          <cx:pt idx="4873">SALES-POS</cx:pt>
          <cx:pt idx="4874">SALES-POS</cx:pt>
          <cx:pt idx="4875">POS</cx:pt>
          <cx:pt idx="4876">POS</cx:pt>
          <cx:pt idx="4877">SALES-POS</cx:pt>
          <cx:pt idx="4878">POS</cx:pt>
          <cx:pt idx="4879">PAYMENT</cx:pt>
          <cx:pt idx="4880">SALES-POS</cx:pt>
          <cx:pt idx="4881">PAYMENT</cx:pt>
          <cx:pt idx="4882">POS</cx:pt>
          <cx:pt idx="4883">INTER BANK</cx:pt>
          <cx:pt idx="4884">INTER BANK</cx:pt>
          <cx:pt idx="4885">PAYMENT</cx:pt>
          <cx:pt idx="4886">POS</cx:pt>
          <cx:pt idx="4887">INTER BANK</cx:pt>
          <cx:pt idx="4888">POS</cx:pt>
          <cx:pt idx="4889">PAY/SALARY</cx:pt>
          <cx:pt idx="4890">SALES-POS</cx:pt>
          <cx:pt idx="4891">PAYMENT</cx:pt>
          <cx:pt idx="4892">PAY/SALARY</cx:pt>
          <cx:pt idx="4893">POS</cx:pt>
          <cx:pt idx="4894">POS</cx:pt>
          <cx:pt idx="4895">SALES-POS</cx:pt>
          <cx:pt idx="4896">POS</cx:pt>
          <cx:pt idx="4897">PAYMENT</cx:pt>
          <cx:pt idx="4898">POS</cx:pt>
          <cx:pt idx="4899">POS</cx:pt>
          <cx:pt idx="4900">SALES-POS</cx:pt>
          <cx:pt idx="4901">SALES-POS</cx:pt>
          <cx:pt idx="4902">INTER BANK</cx:pt>
          <cx:pt idx="4903">SALES-POS</cx:pt>
          <cx:pt idx="4904">PAYMENT</cx:pt>
          <cx:pt idx="4905">SALES-POS</cx:pt>
          <cx:pt idx="4906">POS</cx:pt>
          <cx:pt idx="4907">PAYMENT</cx:pt>
          <cx:pt idx="4908">INTER BANK</cx:pt>
          <cx:pt idx="4909">PAYMENT</cx:pt>
          <cx:pt idx="4910">PAY/SALARY</cx:pt>
          <cx:pt idx="4911">SALES-POS</cx:pt>
          <cx:pt idx="4912">SALES-POS</cx:pt>
          <cx:pt idx="4913">POS</cx:pt>
          <cx:pt idx="4914">SALES-POS</cx:pt>
          <cx:pt idx="4915">SALES-POS</cx:pt>
          <cx:pt idx="4916">POS</cx:pt>
          <cx:pt idx="4917">PAYMENT</cx:pt>
          <cx:pt idx="4918">SALES-POS</cx:pt>
          <cx:pt idx="4919">SALES-POS</cx:pt>
          <cx:pt idx="4920">SALES-POS</cx:pt>
          <cx:pt idx="4921">SALES-POS</cx:pt>
          <cx:pt idx="4922">SALES-POS</cx:pt>
          <cx:pt idx="4923">SALES-POS</cx:pt>
          <cx:pt idx="4924">SALES-POS</cx:pt>
          <cx:pt idx="4925">INTER BANK</cx:pt>
          <cx:pt idx="4926">SALES-POS</cx:pt>
          <cx:pt idx="4927">PAYMENT</cx:pt>
          <cx:pt idx="4928">SALES-POS</cx:pt>
          <cx:pt idx="4929">INTER BANK</cx:pt>
          <cx:pt idx="4930">PAYMENT</cx:pt>
          <cx:pt idx="4931">PAY/SALARY</cx:pt>
          <cx:pt idx="4932">POS</cx:pt>
          <cx:pt idx="4933">PAYMENT</cx:pt>
          <cx:pt idx="4934">PAY/SALARY</cx:pt>
          <cx:pt idx="4935">INTER BANK</cx:pt>
          <cx:pt idx="4936">POS</cx:pt>
          <cx:pt idx="4937">POS</cx:pt>
          <cx:pt idx="4938">POS</cx:pt>
          <cx:pt idx="4939">POS</cx:pt>
          <cx:pt idx="4940">PAYMENT</cx:pt>
          <cx:pt idx="4941">SALES-POS</cx:pt>
          <cx:pt idx="4942">POS</cx:pt>
          <cx:pt idx="4943">SALES-POS</cx:pt>
          <cx:pt idx="4944">POS</cx:pt>
          <cx:pt idx="4945">INTER BANK</cx:pt>
          <cx:pt idx="4946">PAYMENT</cx:pt>
          <cx:pt idx="4947">POS</cx:pt>
          <cx:pt idx="4948">INTER BANK</cx:pt>
          <cx:pt idx="4949">INTER BANK</cx:pt>
          <cx:pt idx="4950">POS</cx:pt>
          <cx:pt idx="4951">SALES-POS</cx:pt>
          <cx:pt idx="4952">PAYMENT</cx:pt>
          <cx:pt idx="4953">PAY/SALARY</cx:pt>
          <cx:pt idx="4954">SALES-POS</cx:pt>
          <cx:pt idx="4955">SALES-POS</cx:pt>
          <cx:pt idx="4956">SALES-POS</cx:pt>
          <cx:pt idx="4957">POS</cx:pt>
          <cx:pt idx="4958">POS</cx:pt>
          <cx:pt idx="4959">POS</cx:pt>
          <cx:pt idx="4960">SALES-POS</cx:pt>
          <cx:pt idx="4961">PAYMENT</cx:pt>
          <cx:pt idx="4962">POS</cx:pt>
          <cx:pt idx="4963">POS</cx:pt>
          <cx:pt idx="4964">POS</cx:pt>
          <cx:pt idx="4965">POS</cx:pt>
          <cx:pt idx="4966">SALES-POS</cx:pt>
          <cx:pt idx="4967">POS</cx:pt>
          <cx:pt idx="4968">POS</cx:pt>
          <cx:pt idx="4969">PAYMENT</cx:pt>
          <cx:pt idx="4970">POS</cx:pt>
          <cx:pt idx="4971">INTER BANK</cx:pt>
          <cx:pt idx="4972">POS</cx:pt>
          <cx:pt idx="4973">SALES-POS</cx:pt>
          <cx:pt idx="4974">SALES-POS</cx:pt>
          <cx:pt idx="4975">PAYMENT</cx:pt>
          <cx:pt idx="4976">SALES-POS</cx:pt>
          <cx:pt idx="4977">SALES-POS</cx:pt>
          <cx:pt idx="4978">SALES-POS</cx:pt>
          <cx:pt idx="4979">SALES-POS</cx:pt>
          <cx:pt idx="4980">SALES-POS</cx:pt>
          <cx:pt idx="4981">POS</cx:pt>
          <cx:pt idx="4982">POS</cx:pt>
          <cx:pt idx="4983">POS</cx:pt>
          <cx:pt idx="4984">INTER BANK</cx:pt>
          <cx:pt idx="4985">POS</cx:pt>
          <cx:pt idx="4986">PAY/SALARY</cx:pt>
          <cx:pt idx="4987">POS</cx:pt>
          <cx:pt idx="4988">INTER BANK</cx:pt>
          <cx:pt idx="4989">POS</cx:pt>
          <cx:pt idx="4990">PAYMENT</cx:pt>
          <cx:pt idx="4991">PAY/SALARY</cx:pt>
          <cx:pt idx="4992">POS</cx:pt>
          <cx:pt idx="4993">POS</cx:pt>
          <cx:pt idx="4994">POS</cx:pt>
          <cx:pt idx="4995">POS</cx:pt>
          <cx:pt idx="4996">SALES-POS</cx:pt>
          <cx:pt idx="4997">POS</cx:pt>
          <cx:pt idx="4998">POS</cx:pt>
          <cx:pt idx="4999">PAYMENT</cx:pt>
          <cx:pt idx="5000">INTER BANK</cx:pt>
          <cx:pt idx="5001">POS</cx:pt>
          <cx:pt idx="5002">PAYMENT</cx:pt>
          <cx:pt idx="5003">POS</cx:pt>
          <cx:pt idx="5004">INTER BANK</cx:pt>
          <cx:pt idx="5005">SALES-POS</cx:pt>
          <cx:pt idx="5006">POS</cx:pt>
          <cx:pt idx="5007">SALES-POS</cx:pt>
          <cx:pt idx="5008">PAYMENT</cx:pt>
          <cx:pt idx="5009">PAY/SALARY</cx:pt>
          <cx:pt idx="5010">SALES-POS</cx:pt>
          <cx:pt idx="5011">SALES-POS</cx:pt>
          <cx:pt idx="5012">POS</cx:pt>
          <cx:pt idx="5013">PAYMENT</cx:pt>
          <cx:pt idx="5014">POS</cx:pt>
          <cx:pt idx="5015">POS</cx:pt>
          <cx:pt idx="5016">POS</cx:pt>
          <cx:pt idx="5017">POS</cx:pt>
          <cx:pt idx="5018">POS</cx:pt>
          <cx:pt idx="5019">POS</cx:pt>
          <cx:pt idx="5020">SALES-POS</cx:pt>
          <cx:pt idx="5021">SALES-POS</cx:pt>
          <cx:pt idx="5022">POS</cx:pt>
          <cx:pt idx="5023">SALES-POS</cx:pt>
          <cx:pt idx="5024">POS</cx:pt>
          <cx:pt idx="5025">POS</cx:pt>
          <cx:pt idx="5026">PAYMENT</cx:pt>
          <cx:pt idx="5027">SALES-POS</cx:pt>
          <cx:pt idx="5028">POS</cx:pt>
          <cx:pt idx="5029">INTER BANK</cx:pt>
          <cx:pt idx="5030">PAYMENT</cx:pt>
          <cx:pt idx="5031">INTER BANK</cx:pt>
          <cx:pt idx="5032">PAY/SALARY</cx:pt>
          <cx:pt idx="5033">SALES-POS</cx:pt>
          <cx:pt idx="5034">SALES-POS</cx:pt>
          <cx:pt idx="5035">PAYMENT</cx:pt>
          <cx:pt idx="5036">PAY/SALARY</cx:pt>
          <cx:pt idx="5037">SALES-POS</cx:pt>
          <cx:pt idx="5038">PAYMENT</cx:pt>
          <cx:pt idx="5039">PAY/SALARY</cx:pt>
          <cx:pt idx="5040">PAYMENT</cx:pt>
          <cx:pt idx="5041">SALES-POS</cx:pt>
          <cx:pt idx="5042">SALES-POS</cx:pt>
          <cx:pt idx="5043">SALES-POS</cx:pt>
          <cx:pt idx="5044">SALES-POS</cx:pt>
          <cx:pt idx="5045">POS</cx:pt>
          <cx:pt idx="5046">SALES-POS</cx:pt>
          <cx:pt idx="5047">PAYMENT</cx:pt>
          <cx:pt idx="5048">POS</cx:pt>
          <cx:pt idx="5049">SALES-POS</cx:pt>
          <cx:pt idx="5050">PAYMENT</cx:pt>
          <cx:pt idx="5051">SALES-POS</cx:pt>
          <cx:pt idx="5052">SALES-POS</cx:pt>
          <cx:pt idx="5053">PAYMENT</cx:pt>
          <cx:pt idx="5054">SALES-POS</cx:pt>
          <cx:pt idx="5055">SALES-POS</cx:pt>
          <cx:pt idx="5056">SALES-POS</cx:pt>
          <cx:pt idx="5057">PAY/SALARY</cx:pt>
          <cx:pt idx="5058">POS</cx:pt>
          <cx:pt idx="5059">SALES-POS</cx:pt>
          <cx:pt idx="5060">SALES-POS</cx:pt>
          <cx:pt idx="5061">POS</cx:pt>
          <cx:pt idx="5062">POS</cx:pt>
          <cx:pt idx="5063">SALES-POS</cx:pt>
          <cx:pt idx="5064">SALES-POS</cx:pt>
          <cx:pt idx="5065">SALES-POS</cx:pt>
          <cx:pt idx="5066">PAYMENT</cx:pt>
          <cx:pt idx="5067">INTER BANK</cx:pt>
          <cx:pt idx="5068">POS</cx:pt>
          <cx:pt idx="5069">POS</cx:pt>
          <cx:pt idx="5070">POS</cx:pt>
          <cx:pt idx="5071">SALES-POS</cx:pt>
          <cx:pt idx="5072">POS</cx:pt>
          <cx:pt idx="5073">SALES-POS</cx:pt>
          <cx:pt idx="5074">SALES-POS</cx:pt>
          <cx:pt idx="5075">PAYMENT</cx:pt>
          <cx:pt idx="5076">SALES-POS</cx:pt>
          <cx:pt idx="5077">SALES-POS</cx:pt>
          <cx:pt idx="5078">POS</cx:pt>
          <cx:pt idx="5079">POS</cx:pt>
          <cx:pt idx="5080">PAY/SALARY</cx:pt>
          <cx:pt idx="5081">PAYMENT</cx:pt>
          <cx:pt idx="5082">POS</cx:pt>
          <cx:pt idx="5083">SALES-POS</cx:pt>
          <cx:pt idx="5084">POS</cx:pt>
          <cx:pt idx="5085">SALES-POS</cx:pt>
          <cx:pt idx="5086">PAYMENT</cx:pt>
          <cx:pt idx="5087">PAYMENT</cx:pt>
          <cx:pt idx="5088">SALES-POS</cx:pt>
          <cx:pt idx="5089">POS</cx:pt>
          <cx:pt idx="5090">POS</cx:pt>
          <cx:pt idx="5091">PAY/SALARY</cx:pt>
          <cx:pt idx="5092">PAYMENT</cx:pt>
          <cx:pt idx="5093">SALES-POS</cx:pt>
          <cx:pt idx="5094">POS</cx:pt>
          <cx:pt idx="5095">POS</cx:pt>
          <cx:pt idx="5096">POS</cx:pt>
          <cx:pt idx="5097">PAYMENT</cx:pt>
          <cx:pt idx="5098">POS</cx:pt>
          <cx:pt idx="5099">POS</cx:pt>
          <cx:pt idx="5100">SALES-POS</cx:pt>
          <cx:pt idx="5101">PAYMENT</cx:pt>
          <cx:pt idx="5102">SALES-POS</cx:pt>
          <cx:pt idx="5103">PAY/SALARY</cx:pt>
          <cx:pt idx="5104">PAYMENT</cx:pt>
          <cx:pt idx="5105">POS</cx:pt>
          <cx:pt idx="5106">SALES-POS</cx:pt>
          <cx:pt idx="5107">POS</cx:pt>
          <cx:pt idx="5108">POS</cx:pt>
          <cx:pt idx="5109">POS</cx:pt>
          <cx:pt idx="5110">SALES-POS</cx:pt>
          <cx:pt idx="5111">POS</cx:pt>
          <cx:pt idx="5112">SALES-POS</cx:pt>
          <cx:pt idx="5113">POS</cx:pt>
          <cx:pt idx="5114">PAYMENT</cx:pt>
          <cx:pt idx="5115">SALES-POS</cx:pt>
          <cx:pt idx="5116">POS</cx:pt>
          <cx:pt idx="5117">SALES-POS</cx:pt>
          <cx:pt idx="5118">POS</cx:pt>
          <cx:pt idx="5119">SALES-POS</cx:pt>
          <cx:pt idx="5120">SALES-POS</cx:pt>
          <cx:pt idx="5121">SALES-POS</cx:pt>
          <cx:pt idx="5122">POS</cx:pt>
          <cx:pt idx="5123">PAYMENT</cx:pt>
          <cx:pt idx="5124">SALES-POS</cx:pt>
          <cx:pt idx="5125">SALES-POS</cx:pt>
          <cx:pt idx="5126">SALES-POS</cx:pt>
          <cx:pt idx="5127">SALES-POS</cx:pt>
          <cx:pt idx="5128">PAYMENT</cx:pt>
          <cx:pt idx="5129">POS</cx:pt>
          <cx:pt idx="5130">POS</cx:pt>
          <cx:pt idx="5131">PAY/SALARY</cx:pt>
          <cx:pt idx="5132">POS</cx:pt>
          <cx:pt idx="5133">PAYMENT</cx:pt>
          <cx:pt idx="5134">SALES-POS</cx:pt>
          <cx:pt idx="5135">POS</cx:pt>
          <cx:pt idx="5136">SALES-POS</cx:pt>
          <cx:pt idx="5137">SALES-POS</cx:pt>
          <cx:pt idx="5138">POS</cx:pt>
          <cx:pt idx="5139">POS</cx:pt>
          <cx:pt idx="5140">POS</cx:pt>
          <cx:pt idx="5141">SALES-POS</cx:pt>
          <cx:pt idx="5142">PAYMENT</cx:pt>
          <cx:pt idx="5143">INTER BANK</cx:pt>
          <cx:pt idx="5144">PAYMENT</cx:pt>
          <cx:pt idx="5145">PAY/SALARY</cx:pt>
          <cx:pt idx="5146">POS</cx:pt>
          <cx:pt idx="5147">SALES-POS</cx:pt>
          <cx:pt idx="5148">PAYMENT</cx:pt>
          <cx:pt idx="5149">PAYMENT</cx:pt>
          <cx:pt idx="5150">PAYMENT</cx:pt>
          <cx:pt idx="5151">POS</cx:pt>
          <cx:pt idx="5152">SALES-POS</cx:pt>
          <cx:pt idx="5153">POS</cx:pt>
          <cx:pt idx="5154">POS</cx:pt>
          <cx:pt idx="5155">POS</cx:pt>
          <cx:pt idx="5156">PAY/SALARY</cx:pt>
          <cx:pt idx="5157">PAYMENT</cx:pt>
          <cx:pt idx="5158">POS</cx:pt>
          <cx:pt idx="5159">PAYMENT</cx:pt>
          <cx:pt idx="5160">SALES-POS</cx:pt>
          <cx:pt idx="5161">SALES-POS</cx:pt>
          <cx:pt idx="5162">SALES-POS</cx:pt>
          <cx:pt idx="5163">POS</cx:pt>
          <cx:pt idx="5164">SALES-POS</cx:pt>
          <cx:pt idx="5165">POS</cx:pt>
          <cx:pt idx="5166">SALES-POS</cx:pt>
          <cx:pt idx="5167">POS</cx:pt>
          <cx:pt idx="5168">SALES-POS</cx:pt>
          <cx:pt idx="5169">PAYMENT</cx:pt>
          <cx:pt idx="5170">POS</cx:pt>
          <cx:pt idx="5171">SALES-POS</cx:pt>
          <cx:pt idx="5172">POS</cx:pt>
          <cx:pt idx="5173">SALES-POS</cx:pt>
          <cx:pt idx="5174">POS</cx:pt>
          <cx:pt idx="5175">POS</cx:pt>
          <cx:pt idx="5176">POS</cx:pt>
          <cx:pt idx="5177">SALES-POS</cx:pt>
          <cx:pt idx="5178">PAY/SALARY</cx:pt>
          <cx:pt idx="5179">SALES-POS</cx:pt>
          <cx:pt idx="5180">SALES-POS</cx:pt>
          <cx:pt idx="5181">PAYMENT</cx:pt>
          <cx:pt idx="5182">SALES-POS</cx:pt>
          <cx:pt idx="5183">SALES-POS</cx:pt>
          <cx:pt idx="5184">SALES-POS</cx:pt>
          <cx:pt idx="5185">POS</cx:pt>
          <cx:pt idx="5186">SALES-POS</cx:pt>
          <cx:pt idx="5187">POS</cx:pt>
          <cx:pt idx="5188">PAYMENT</cx:pt>
          <cx:pt idx="5189">SALES-POS</cx:pt>
          <cx:pt idx="5190">PAYMENT</cx:pt>
          <cx:pt idx="5191">POS</cx:pt>
          <cx:pt idx="5192">POS</cx:pt>
          <cx:pt idx="5193">SALES-POS</cx:pt>
          <cx:pt idx="5194">POS</cx:pt>
          <cx:pt idx="5195">POS</cx:pt>
          <cx:pt idx="5196">SALES-POS</cx:pt>
          <cx:pt idx="5197">PAY/SALARY</cx:pt>
          <cx:pt idx="5198">PAYMENT</cx:pt>
          <cx:pt idx="5199">SALES-POS</cx:pt>
          <cx:pt idx="5200">SALES-POS</cx:pt>
          <cx:pt idx="5201">PAYMENT</cx:pt>
          <cx:pt idx="5202">SALES-POS</cx:pt>
          <cx:pt idx="5203">SALES-POS</cx:pt>
          <cx:pt idx="5204">POS</cx:pt>
          <cx:pt idx="5205">POS</cx:pt>
          <cx:pt idx="5206">SALES-POS</cx:pt>
          <cx:pt idx="5207">SALES-POS</cx:pt>
          <cx:pt idx="5208">POS</cx:pt>
          <cx:pt idx="5209">SALES-POS</cx:pt>
          <cx:pt idx="5210">POS</cx:pt>
          <cx:pt idx="5211">PAYMENT</cx:pt>
          <cx:pt idx="5212">SALES-POS</cx:pt>
          <cx:pt idx="5213">SALES-POS</cx:pt>
          <cx:pt idx="5214">POS</cx:pt>
          <cx:pt idx="5215">POS</cx:pt>
          <cx:pt idx="5216">PAYMENT</cx:pt>
          <cx:pt idx="5217">POS</cx:pt>
          <cx:pt idx="5218">POS</cx:pt>
          <cx:pt idx="5219">PAY/SALARY</cx:pt>
          <cx:pt idx="5220">INTER BANK</cx:pt>
          <cx:pt idx="5221">PAYMENT</cx:pt>
          <cx:pt idx="5222">POS</cx:pt>
          <cx:pt idx="5223">POS</cx:pt>
          <cx:pt idx="5224">POS</cx:pt>
          <cx:pt idx="5225">SALES-POS</cx:pt>
          <cx:pt idx="5226">SALES-POS</cx:pt>
          <cx:pt idx="5227">POS</cx:pt>
          <cx:pt idx="5228">SALES-POS</cx:pt>
          <cx:pt idx="5229">POS</cx:pt>
          <cx:pt idx="5230">PAYMENT</cx:pt>
          <cx:pt idx="5231">SALES-POS</cx:pt>
          <cx:pt idx="5232">POS</cx:pt>
          <cx:pt idx="5233">POS</cx:pt>
          <cx:pt idx="5234">POS</cx:pt>
          <cx:pt idx="5235">POS</cx:pt>
          <cx:pt idx="5236">POS</cx:pt>
          <cx:pt idx="5237">PAYMENT</cx:pt>
          <cx:pt idx="5238">POS</cx:pt>
          <cx:pt idx="5239">POS</cx:pt>
          <cx:pt idx="5240">PAY/SALARY</cx:pt>
          <cx:pt idx="5241">PAYMENT</cx:pt>
          <cx:pt idx="5242">POS</cx:pt>
          <cx:pt idx="5243">SALES-POS</cx:pt>
          <cx:pt idx="5244">POS</cx:pt>
          <cx:pt idx="5245">POS</cx:pt>
          <cx:pt idx="5246">POS</cx:pt>
          <cx:pt idx="5247">SALES-POS</cx:pt>
          <cx:pt idx="5248">SALES-POS</cx:pt>
          <cx:pt idx="5249">PAYMENT</cx:pt>
          <cx:pt idx="5250">POS</cx:pt>
          <cx:pt idx="5251">PAYMENT</cx:pt>
          <cx:pt idx="5252">SALES-POS</cx:pt>
          <cx:pt idx="5253">SALES-POS</cx:pt>
          <cx:pt idx="5254">SALES-POS</cx:pt>
          <cx:pt idx="5255">PAY/SALARY</cx:pt>
          <cx:pt idx="5256">PAYMENT</cx:pt>
          <cx:pt idx="5257">SALES-POS</cx:pt>
          <cx:pt idx="5258">POS</cx:pt>
          <cx:pt idx="5259">POS</cx:pt>
          <cx:pt idx="5260">SALES-POS</cx:pt>
          <cx:pt idx="5261">SALES-POS</cx:pt>
          <cx:pt idx="5262">SALES-POS</cx:pt>
          <cx:pt idx="5263">SALES-POS</cx:pt>
          <cx:pt idx="5264">POS</cx:pt>
          <cx:pt idx="5265">POS</cx:pt>
          <cx:pt idx="5266">PAYMENT</cx:pt>
          <cx:pt idx="5267">POS</cx:pt>
          <cx:pt idx="5268">SALES-POS</cx:pt>
          <cx:pt idx="5269">INTER BANK</cx:pt>
          <cx:pt idx="5270">INTER BANK</cx:pt>
          <cx:pt idx="5271">POS</cx:pt>
          <cx:pt idx="5272">PAY/SALARY</cx:pt>
          <cx:pt idx="5273">SALES-POS</cx:pt>
          <cx:pt idx="5274">SALES-POS</cx:pt>
          <cx:pt idx="5275">SALES-POS</cx:pt>
          <cx:pt idx="5276">POS</cx:pt>
          <cx:pt idx="5277">POS</cx:pt>
          <cx:pt idx="5278">POS</cx:pt>
          <cx:pt idx="5279">SALES-POS</cx:pt>
          <cx:pt idx="5280">SALES-POS</cx:pt>
          <cx:pt idx="5281">POS</cx:pt>
          <cx:pt idx="5282">POS</cx:pt>
          <cx:pt idx="5283">SALES-POS</cx:pt>
          <cx:pt idx="5284">SALES-POS</cx:pt>
          <cx:pt idx="5285">POS</cx:pt>
          <cx:pt idx="5286">POS</cx:pt>
          <cx:pt idx="5287">SALES-POS</cx:pt>
          <cx:pt idx="5288">POS</cx:pt>
          <cx:pt idx="5289">INTER BANK</cx:pt>
          <cx:pt idx="5290">SALES-POS</cx:pt>
          <cx:pt idx="5291">SALES-POS</cx:pt>
          <cx:pt idx="5292">INTER BANK</cx:pt>
          <cx:pt idx="5293">SALES-POS</cx:pt>
          <cx:pt idx="5294">POS</cx:pt>
          <cx:pt idx="5295">SALES-POS</cx:pt>
          <cx:pt idx="5296">SALES-POS</cx:pt>
          <cx:pt idx="5297">SALES-POS</cx:pt>
          <cx:pt idx="5298">POS</cx:pt>
          <cx:pt idx="5299">SALES-POS</cx:pt>
          <cx:pt idx="5300">SALES-POS</cx:pt>
          <cx:pt idx="5301">POS</cx:pt>
          <cx:pt idx="5302">SALES-POS</cx:pt>
          <cx:pt idx="5303">POS</cx:pt>
          <cx:pt idx="5304">POS</cx:pt>
          <cx:pt idx="5305">SALES-POS</cx:pt>
          <cx:pt idx="5306">SALES-POS</cx:pt>
          <cx:pt idx="5307">SALES-POS</cx:pt>
          <cx:pt idx="5308">POS</cx:pt>
          <cx:pt idx="5309">POS</cx:pt>
          <cx:pt idx="5310">POS</cx:pt>
          <cx:pt idx="5311">INTER BANK</cx:pt>
          <cx:pt idx="5312">INTER BANK</cx:pt>
          <cx:pt idx="5313">SALES-POS</cx:pt>
          <cx:pt idx="5314">PAY/SALARY</cx:pt>
          <cx:pt idx="5315">SALES-POS</cx:pt>
          <cx:pt idx="5316">SALES-POS</cx:pt>
          <cx:pt idx="5317">INTER BANK</cx:pt>
          <cx:pt idx="5318">POS</cx:pt>
          <cx:pt idx="5319">POS</cx:pt>
          <cx:pt idx="5320">SALES-POS</cx:pt>
          <cx:pt idx="5321">POS</cx:pt>
          <cx:pt idx="5322">PAYMENT</cx:pt>
          <cx:pt idx="5323">SALES-POS</cx:pt>
          <cx:pt idx="5324">POS</cx:pt>
          <cx:pt idx="5325">POS</cx:pt>
          <cx:pt idx="5326">POS</cx:pt>
          <cx:pt idx="5327">POS</cx:pt>
          <cx:pt idx="5328">POS</cx:pt>
          <cx:pt idx="5329">POS</cx:pt>
          <cx:pt idx="5330">POS</cx:pt>
          <cx:pt idx="5331">SALES-POS</cx:pt>
          <cx:pt idx="5332">SALES-POS</cx:pt>
          <cx:pt idx="5333">POS</cx:pt>
          <cx:pt idx="5334">SALES-POS</cx:pt>
          <cx:pt idx="5335">SALES-POS</cx:pt>
          <cx:pt idx="5336">SALES-POS</cx:pt>
          <cx:pt idx="5337">SALES-POS</cx:pt>
          <cx:pt idx="5338">INTER BANK</cx:pt>
          <cx:pt idx="5339">INTER BANK</cx:pt>
          <cx:pt idx="5340">POS</cx:pt>
          <cx:pt idx="5341">SALES-POS</cx:pt>
          <cx:pt idx="5342">POS</cx:pt>
          <cx:pt idx="5343">SALES-POS</cx:pt>
          <cx:pt idx="5344">SALES-POS</cx:pt>
          <cx:pt idx="5345">POS</cx:pt>
          <cx:pt idx="5346">POS</cx:pt>
          <cx:pt idx="5347">SALES-POS</cx:pt>
          <cx:pt idx="5348">SALES-POS</cx:pt>
          <cx:pt idx="5349">POS</cx:pt>
          <cx:pt idx="5350">SALES-POS</cx:pt>
          <cx:pt idx="5351">POS</cx:pt>
          <cx:pt idx="5352">SALES-POS</cx:pt>
          <cx:pt idx="5353">POS</cx:pt>
          <cx:pt idx="5354">SALES-POS</cx:pt>
          <cx:pt idx="5355">POS</cx:pt>
          <cx:pt idx="5356">POS</cx:pt>
          <cx:pt idx="5357">PAYMENT</cx:pt>
          <cx:pt idx="5358">SALES-POS</cx:pt>
          <cx:pt idx="5359">POS</cx:pt>
          <cx:pt idx="5360">POS</cx:pt>
          <cx:pt idx="5361">POS</cx:pt>
          <cx:pt idx="5362">SALES-POS</cx:pt>
          <cx:pt idx="5363">INTER BANK</cx:pt>
          <cx:pt idx="5364">POS</cx:pt>
          <cx:pt idx="5365">POS</cx:pt>
          <cx:pt idx="5366">INTER BANK</cx:pt>
          <cx:pt idx="5367">SALES-POS</cx:pt>
          <cx:pt idx="5368">SALES-POS</cx:pt>
          <cx:pt idx="5369">POS</cx:pt>
          <cx:pt idx="5370">POS</cx:pt>
          <cx:pt idx="5371">POS</cx:pt>
          <cx:pt idx="5372">POS</cx:pt>
          <cx:pt idx="5373">SALES-POS</cx:pt>
          <cx:pt idx="5374">PAY/SALARY</cx:pt>
          <cx:pt idx="5375">SALES-POS</cx:pt>
          <cx:pt idx="5376">POS</cx:pt>
          <cx:pt idx="5377">SALES-POS</cx:pt>
          <cx:pt idx="5378">POS</cx:pt>
          <cx:pt idx="5379">POS</cx:pt>
          <cx:pt idx="5380">POS</cx:pt>
          <cx:pt idx="5381">POS</cx:pt>
          <cx:pt idx="5382">INTER BANK</cx:pt>
          <cx:pt idx="5383">INTER BANK</cx:pt>
          <cx:pt idx="5384">SALES-POS</cx:pt>
          <cx:pt idx="5385">SALES-POS</cx:pt>
          <cx:pt idx="5386">POS</cx:pt>
          <cx:pt idx="5387">POS</cx:pt>
          <cx:pt idx="5388">POS</cx:pt>
          <cx:pt idx="5389">POS</cx:pt>
          <cx:pt idx="5390">SALES-POS</cx:pt>
          <cx:pt idx="5391">SALES-POS</cx:pt>
          <cx:pt idx="5392">SALES-POS</cx:pt>
          <cx:pt idx="5393">POS</cx:pt>
          <cx:pt idx="5394">POS</cx:pt>
          <cx:pt idx="5395">POS</cx:pt>
          <cx:pt idx="5396">POS</cx:pt>
          <cx:pt idx="5397">SALES-POS</cx:pt>
          <cx:pt idx="5398">INTER BANK</cx:pt>
          <cx:pt idx="5399">POS</cx:pt>
          <cx:pt idx="5400">INTER BANK</cx:pt>
          <cx:pt idx="5401">SALES-POS</cx:pt>
          <cx:pt idx="5402">POS</cx:pt>
          <cx:pt idx="5403">POS</cx:pt>
          <cx:pt idx="5404">POS</cx:pt>
          <cx:pt idx="5405">SALES-POS</cx:pt>
          <cx:pt idx="5406">POS</cx:pt>
          <cx:pt idx="5407">PAY/SALARY</cx:pt>
          <cx:pt idx="5408">SALES-POS</cx:pt>
          <cx:pt idx="5409">SALES-POS</cx:pt>
          <cx:pt idx="5410">POS</cx:pt>
          <cx:pt idx="5411">POS</cx:pt>
          <cx:pt idx="5412">POS</cx:pt>
          <cx:pt idx="5413">SALES-POS</cx:pt>
          <cx:pt idx="5414">POS</cx:pt>
          <cx:pt idx="5415">POS</cx:pt>
          <cx:pt idx="5416">POS</cx:pt>
          <cx:pt idx="5417">SALES-POS</cx:pt>
          <cx:pt idx="5418">SALES-POS</cx:pt>
          <cx:pt idx="5419">INTER BANK</cx:pt>
          <cx:pt idx="5420">PAYMENT</cx:pt>
          <cx:pt idx="5421">POS</cx:pt>
          <cx:pt idx="5422">POS</cx:pt>
          <cx:pt idx="5423">POS</cx:pt>
          <cx:pt idx="5424">SALES-POS</cx:pt>
          <cx:pt idx="5425">SALES-POS</cx:pt>
          <cx:pt idx="5426">SALES-POS</cx:pt>
          <cx:pt idx="5427">INTER BANK</cx:pt>
          <cx:pt idx="5428">SALES-POS</cx:pt>
          <cx:pt idx="5429">INTER BANK</cx:pt>
          <cx:pt idx="5430">POS</cx:pt>
          <cx:pt idx="5431">POS</cx:pt>
          <cx:pt idx="5432">POS</cx:pt>
          <cx:pt idx="5433">SALES-POS</cx:pt>
          <cx:pt idx="5434">POS</cx:pt>
          <cx:pt idx="5435">SALES-POS</cx:pt>
          <cx:pt idx="5436">SALES-POS</cx:pt>
          <cx:pt idx="5437">SALES-POS</cx:pt>
          <cx:pt idx="5438">POS</cx:pt>
          <cx:pt idx="5439">SALES-POS</cx:pt>
          <cx:pt idx="5440">POS</cx:pt>
          <cx:pt idx="5441">SALES-POS</cx:pt>
          <cx:pt idx="5442">SALES-POS</cx:pt>
          <cx:pt idx="5443">INTER BANK</cx:pt>
          <cx:pt idx="5444">INTER BANK</cx:pt>
          <cx:pt idx="5445">PAYMENT</cx:pt>
          <cx:pt idx="5446">SALES-POS</cx:pt>
          <cx:pt idx="5447">SALES-POS</cx:pt>
          <cx:pt idx="5448">POS</cx:pt>
          <cx:pt idx="5449">SALES-POS</cx:pt>
          <cx:pt idx="5450">PAY/SALARY</cx:pt>
          <cx:pt idx="5451">SALES-POS</cx:pt>
          <cx:pt idx="5452">POS</cx:pt>
          <cx:pt idx="5453">SALES-POS</cx:pt>
          <cx:pt idx="5454">SALES-POS</cx:pt>
          <cx:pt idx="5455">SALES-POS</cx:pt>
          <cx:pt idx="5456">SALES-POS</cx:pt>
          <cx:pt idx="5457">SALES-POS</cx:pt>
          <cx:pt idx="5458">SALES-POS</cx:pt>
          <cx:pt idx="5459">SALES-POS</cx:pt>
          <cx:pt idx="5460">SALES-POS</cx:pt>
          <cx:pt idx="5461">SALES-POS</cx:pt>
          <cx:pt idx="5462">POS</cx:pt>
          <cx:pt idx="5463">POS</cx:pt>
          <cx:pt idx="5464">POS</cx:pt>
          <cx:pt idx="5465">POS</cx:pt>
          <cx:pt idx="5466">INTER BANK</cx:pt>
          <cx:pt idx="5467">POS</cx:pt>
          <cx:pt idx="5468">POS</cx:pt>
          <cx:pt idx="5469">POS</cx:pt>
          <cx:pt idx="5470">INTER BANK</cx:pt>
          <cx:pt idx="5471">SALES-POS</cx:pt>
          <cx:pt idx="5472">SALES-POS</cx:pt>
          <cx:pt idx="5473">POS</cx:pt>
          <cx:pt idx="5474">POS</cx:pt>
          <cx:pt idx="5475">POS</cx:pt>
          <cx:pt idx="5476">POS</cx:pt>
          <cx:pt idx="5477">SALES-POS</cx:pt>
          <cx:pt idx="5478">SALES-POS</cx:pt>
          <cx:pt idx="5479">SALES-POS</cx:pt>
          <cx:pt idx="5480">POS</cx:pt>
          <cx:pt idx="5481">SALES-POS</cx:pt>
          <cx:pt idx="5482">POS</cx:pt>
          <cx:pt idx="5483">SALES-POS</cx:pt>
          <cx:pt idx="5484">SALES-POS</cx:pt>
          <cx:pt idx="5485">SALES-POS</cx:pt>
          <cx:pt idx="5486">POS</cx:pt>
          <cx:pt idx="5487">POS</cx:pt>
          <cx:pt idx="5488">POS</cx:pt>
          <cx:pt idx="5489">POS</cx:pt>
          <cx:pt idx="5490">INTER BANK</cx:pt>
          <cx:pt idx="5491">SALES-POS</cx:pt>
          <cx:pt idx="5492">SALES-POS</cx:pt>
          <cx:pt idx="5493">POS</cx:pt>
          <cx:pt idx="5494">INTER BANK</cx:pt>
          <cx:pt idx="5495">POS</cx:pt>
          <cx:pt idx="5496">SALES-POS</cx:pt>
          <cx:pt idx="5497">SALES-POS</cx:pt>
          <cx:pt idx="5498">SALES-POS</cx:pt>
          <cx:pt idx="5499">SALES-POS</cx:pt>
          <cx:pt idx="5500">PAY/SALARY</cx:pt>
          <cx:pt idx="5501">SALES-POS</cx:pt>
          <cx:pt idx="5502">POS</cx:pt>
          <cx:pt idx="5503">INTER BANK</cx:pt>
          <cx:pt idx="5504">INTER BANK</cx:pt>
          <cx:pt idx="5505">INTER BANK</cx:pt>
          <cx:pt idx="5506">PAYMENT</cx:pt>
          <cx:pt idx="5507">SALES-POS</cx:pt>
          <cx:pt idx="5508">SALES-POS</cx:pt>
          <cx:pt idx="5509">POS</cx:pt>
          <cx:pt idx="5510">SALES-POS</cx:pt>
          <cx:pt idx="5511">SALES-POS</cx:pt>
          <cx:pt idx="5512">SALES-POS</cx:pt>
          <cx:pt idx="5513">SALES-POS</cx:pt>
          <cx:pt idx="5514">SALES-POS</cx:pt>
          <cx:pt idx="5515">SALES-POS</cx:pt>
          <cx:pt idx="5516">POS</cx:pt>
          <cx:pt idx="5517">SALES-POS</cx:pt>
          <cx:pt idx="5518">POS</cx:pt>
          <cx:pt idx="5519">SALES-POS</cx:pt>
          <cx:pt idx="5520">SALES-POS</cx:pt>
          <cx:pt idx="5521">POS</cx:pt>
          <cx:pt idx="5522">POS</cx:pt>
          <cx:pt idx="5523">SALES-POS</cx:pt>
          <cx:pt idx="5524">SALES-POS</cx:pt>
          <cx:pt idx="5525">POS</cx:pt>
          <cx:pt idx="5526">INTER BANK</cx:pt>
          <cx:pt idx="5527">POS</cx:pt>
          <cx:pt idx="5528">SALES-POS</cx:pt>
          <cx:pt idx="5529">POS</cx:pt>
          <cx:pt idx="5530">INTER BANK</cx:pt>
          <cx:pt idx="5531">POS</cx:pt>
          <cx:pt idx="5532">SALES-POS</cx:pt>
          <cx:pt idx="5533">SALES-POS</cx:pt>
          <cx:pt idx="5534">POS</cx:pt>
          <cx:pt idx="5535">POS</cx:pt>
          <cx:pt idx="5536">SALES-POS</cx:pt>
          <cx:pt idx="5537">POS</cx:pt>
          <cx:pt idx="5538">SALES-POS</cx:pt>
          <cx:pt idx="5539">POS</cx:pt>
          <cx:pt idx="5540">PAY/SALARY</cx:pt>
          <cx:pt idx="5541">POS</cx:pt>
          <cx:pt idx="5542">POS</cx:pt>
          <cx:pt idx="5543">SALES-POS</cx:pt>
          <cx:pt idx="5544">PAYMENT</cx:pt>
          <cx:pt idx="5545">SALES-POS</cx:pt>
          <cx:pt idx="5546">POS</cx:pt>
          <cx:pt idx="5547">POS</cx:pt>
          <cx:pt idx="5548">SALES-POS</cx:pt>
          <cx:pt idx="5549">POS</cx:pt>
          <cx:pt idx="5550">POS</cx:pt>
          <cx:pt idx="5551">POS</cx:pt>
          <cx:pt idx="5552">POS</cx:pt>
          <cx:pt idx="5553">POS</cx:pt>
          <cx:pt idx="5554">SALES-POS</cx:pt>
          <cx:pt idx="5555">SALES-POS</cx:pt>
          <cx:pt idx="5556">POS</cx:pt>
          <cx:pt idx="5557">INTER BANK</cx:pt>
          <cx:pt idx="5558">INTER BANK</cx:pt>
          <cx:pt idx="5559">POS</cx:pt>
          <cx:pt idx="5560">SALES-POS</cx:pt>
          <cx:pt idx="5561">SALES-POS</cx:pt>
          <cx:pt idx="5562">PAY/SALARY</cx:pt>
          <cx:pt idx="5563">INTER BANK</cx:pt>
          <cx:pt idx="5564">INTER BANK</cx:pt>
          <cx:pt idx="5565">PAYMENT</cx:pt>
          <cx:pt idx="5566">SALES-POS</cx:pt>
          <cx:pt idx="5567">POS</cx:pt>
          <cx:pt idx="5568">SALES-POS</cx:pt>
          <cx:pt idx="5569">SALES-POS</cx:pt>
          <cx:pt idx="5570">SALES-POS</cx:pt>
          <cx:pt idx="5571">PAY/SALARY</cx:pt>
          <cx:pt idx="5572">INTER BANK</cx:pt>
          <cx:pt idx="5573">PAYMENT</cx:pt>
          <cx:pt idx="5574">INTER BANK</cx:pt>
          <cx:pt idx="5575">PAY/SALARY</cx:pt>
          <cx:pt idx="5576">INTER BANK</cx:pt>
          <cx:pt idx="5577">PAYMENT</cx:pt>
          <cx:pt idx="5578">SALES-POS</cx:pt>
          <cx:pt idx="5579">POS</cx:pt>
          <cx:pt idx="5580">SALES-POS</cx:pt>
          <cx:pt idx="5581">SALES-POS</cx:pt>
          <cx:pt idx="5582">SALES-POS</cx:pt>
          <cx:pt idx="5583">POS</cx:pt>
          <cx:pt idx="5584">POS</cx:pt>
          <cx:pt idx="5585">SALES-POS</cx:pt>
          <cx:pt idx="5586">POS</cx:pt>
          <cx:pt idx="5587">SALES-POS</cx:pt>
          <cx:pt idx="5588">SALES-POS</cx:pt>
          <cx:pt idx="5589">POS</cx:pt>
          <cx:pt idx="5590">SALES-POS</cx:pt>
          <cx:pt idx="5591">POS</cx:pt>
          <cx:pt idx="5592">POS</cx:pt>
          <cx:pt idx="5593">PAY/SALARY</cx:pt>
          <cx:pt idx="5594">POS</cx:pt>
          <cx:pt idx="5595">POS</cx:pt>
          <cx:pt idx="5596">SALES-POS</cx:pt>
          <cx:pt idx="5597">INTER BANK</cx:pt>
          <cx:pt idx="5598">PAYMENT</cx:pt>
          <cx:pt idx="5599">POS</cx:pt>
          <cx:pt idx="5600">POS</cx:pt>
          <cx:pt idx="5601">POS</cx:pt>
          <cx:pt idx="5602">SALES-POS</cx:pt>
          <cx:pt idx="5603">SALES-POS</cx:pt>
          <cx:pt idx="5604">SALES-POS</cx:pt>
          <cx:pt idx="5605">POS</cx:pt>
          <cx:pt idx="5606">SALES-POS</cx:pt>
          <cx:pt idx="5607">POS</cx:pt>
          <cx:pt idx="5608">POS</cx:pt>
          <cx:pt idx="5609">SALES-POS</cx:pt>
          <cx:pt idx="5610">POS</cx:pt>
          <cx:pt idx="5611">SALES-POS</cx:pt>
          <cx:pt idx="5612">POS</cx:pt>
          <cx:pt idx="5613">POS</cx:pt>
          <cx:pt idx="5614">POS</cx:pt>
          <cx:pt idx="5615">POS</cx:pt>
          <cx:pt idx="5616">POS</cx:pt>
          <cx:pt idx="5617">POS</cx:pt>
          <cx:pt idx="5618">PAY/SALARY</cx:pt>
          <cx:pt idx="5619">POS</cx:pt>
          <cx:pt idx="5620">SALES-POS</cx:pt>
          <cx:pt idx="5621">SALES-POS</cx:pt>
          <cx:pt idx="5622">SALES-POS</cx:pt>
          <cx:pt idx="5623">INTER BANK</cx:pt>
          <cx:pt idx="5624">SALES-POS</cx:pt>
          <cx:pt idx="5625">SALES-POS</cx:pt>
          <cx:pt idx="5626">PAYMENT</cx:pt>
          <cx:pt idx="5627">SALES-POS</cx:pt>
          <cx:pt idx="5628">POS</cx:pt>
          <cx:pt idx="5629">SALES-POS</cx:pt>
          <cx:pt idx="5630">SALES-POS</cx:pt>
          <cx:pt idx="5631">SALES-POS</cx:pt>
          <cx:pt idx="5632">SALES-POS</cx:pt>
          <cx:pt idx="5633">SALES-POS</cx:pt>
          <cx:pt idx="5634">SALES-POS</cx:pt>
          <cx:pt idx="5635">SALES-POS</cx:pt>
          <cx:pt idx="5636">POS</cx:pt>
          <cx:pt idx="5637">SALES-POS</cx:pt>
          <cx:pt idx="5638">SALES-POS</cx:pt>
          <cx:pt idx="5639">SALES-POS</cx:pt>
          <cx:pt idx="5640">POS</cx:pt>
          <cx:pt idx="5641">SALES-POS</cx:pt>
          <cx:pt idx="5642">SALES-POS</cx:pt>
          <cx:pt idx="5643">INTER BANK</cx:pt>
          <cx:pt idx="5644">POS</cx:pt>
          <cx:pt idx="5645">SALES-POS</cx:pt>
          <cx:pt idx="5646">SALES-POS</cx:pt>
          <cx:pt idx="5647">POS</cx:pt>
          <cx:pt idx="5648">SALES-POS</cx:pt>
          <cx:pt idx="5649">PAY/SALARY</cx:pt>
          <cx:pt idx="5650">INTER BANK</cx:pt>
          <cx:pt idx="5651">PAYMENT</cx:pt>
          <cx:pt idx="5652">POS</cx:pt>
          <cx:pt idx="5653">POS</cx:pt>
          <cx:pt idx="5654">SALES-POS</cx:pt>
          <cx:pt idx="5655">POS</cx:pt>
          <cx:pt idx="5656">POS</cx:pt>
          <cx:pt idx="5657">POS</cx:pt>
          <cx:pt idx="5658">POS</cx:pt>
          <cx:pt idx="5659">POS</cx:pt>
          <cx:pt idx="5660">SALES-POS</cx:pt>
          <cx:pt idx="5661">POS</cx:pt>
          <cx:pt idx="5662">SALES-POS</cx:pt>
          <cx:pt idx="5663">POS</cx:pt>
          <cx:pt idx="5664">PAY/SALARY</cx:pt>
          <cx:pt idx="5665">INTER BANK</cx:pt>
          <cx:pt idx="5666">PAYMENT</cx:pt>
          <cx:pt idx="5667">SALES-POS</cx:pt>
          <cx:pt idx="5668">INTER BANK</cx:pt>
          <cx:pt idx="5669">SALES-POS</cx:pt>
          <cx:pt idx="5670">SALES-POS</cx:pt>
          <cx:pt idx="5671">POS</cx:pt>
          <cx:pt idx="5672">SALES-POS</cx:pt>
          <cx:pt idx="5673">POS</cx:pt>
          <cx:pt idx="5674">SALES-POS</cx:pt>
          <cx:pt idx="5675">SALES-POS</cx:pt>
          <cx:pt idx="5676">POS</cx:pt>
          <cx:pt idx="5677">SALES-POS</cx:pt>
          <cx:pt idx="5678">POS</cx:pt>
          <cx:pt idx="5679">POS</cx:pt>
          <cx:pt idx="5680">POS</cx:pt>
          <cx:pt idx="5681">PAY/SALARY</cx:pt>
          <cx:pt idx="5682">POS</cx:pt>
          <cx:pt idx="5683">INTER BANK</cx:pt>
          <cx:pt idx="5684">PAYMENT</cx:pt>
          <cx:pt idx="5685">POS</cx:pt>
          <cx:pt idx="5686">SALES-POS</cx:pt>
          <cx:pt idx="5687">POS</cx:pt>
          <cx:pt idx="5688">POS</cx:pt>
          <cx:pt idx="5689">SALES-POS</cx:pt>
          <cx:pt idx="5690">SALES-POS</cx:pt>
          <cx:pt idx="5691">SALES-POS</cx:pt>
          <cx:pt idx="5692">SALES-POS</cx:pt>
          <cx:pt idx="5693">SALES-POS</cx:pt>
          <cx:pt idx="5694">POS</cx:pt>
          <cx:pt idx="5695">SALES-POS</cx:pt>
          <cx:pt idx="5696">SALES-POS</cx:pt>
          <cx:pt idx="5697">SALES-POS</cx:pt>
          <cx:pt idx="5698">POS</cx:pt>
          <cx:pt idx="5699">PAY/SALARY</cx:pt>
          <cx:pt idx="5700">POS</cx:pt>
          <cx:pt idx="5701">SALES-POS</cx:pt>
          <cx:pt idx="5702">INTER BANK</cx:pt>
          <cx:pt idx="5703">PAYMENT</cx:pt>
          <cx:pt idx="5704">POS</cx:pt>
          <cx:pt idx="5705">SALES-POS</cx:pt>
          <cx:pt idx="5706">SALES-POS</cx:pt>
          <cx:pt idx="5707">INTER BANK</cx:pt>
          <cx:pt idx="5708">POS</cx:pt>
          <cx:pt idx="5709">PAY/SALARY</cx:pt>
          <cx:pt idx="5710">INTER BANK</cx:pt>
          <cx:pt idx="5711">PAYMENT</cx:pt>
          <cx:pt idx="5712">POS</cx:pt>
          <cx:pt idx="5713">SALES-POS</cx:pt>
          <cx:pt idx="5714">POS</cx:pt>
          <cx:pt idx="5715">SALES-POS</cx:pt>
          <cx:pt idx="5716">SALES-POS</cx:pt>
          <cx:pt idx="5717">SALES-POS</cx:pt>
          <cx:pt idx="5718">SALES-POS</cx:pt>
          <cx:pt idx="5719">POS</cx:pt>
          <cx:pt idx="5720">POS</cx:pt>
          <cx:pt idx="5721">SALES-POS</cx:pt>
          <cx:pt idx="5722">PAY/SALARY</cx:pt>
          <cx:pt idx="5723">SALES-POS</cx:pt>
          <cx:pt idx="5724">INTER BANK</cx:pt>
          <cx:pt idx="5725">PAYMENT</cx:pt>
          <cx:pt idx="5726">SALES-POS</cx:pt>
          <cx:pt idx="5727">POS</cx:pt>
          <cx:pt idx="5728">SALES-POS</cx:pt>
          <cx:pt idx="5729">SALES-POS</cx:pt>
          <cx:pt idx="5730">SALES-POS</cx:pt>
          <cx:pt idx="5731">POS</cx:pt>
          <cx:pt idx="5732">INTER BANK</cx:pt>
          <cx:pt idx="5733">SALES-POS</cx:pt>
          <cx:pt idx="5734">PAY/SALARY</cx:pt>
          <cx:pt idx="5735">INTER BANK</cx:pt>
          <cx:pt idx="5736">PAYMENT</cx:pt>
          <cx:pt idx="5737">SALES-POS</cx:pt>
          <cx:pt idx="5738">POS</cx:pt>
          <cx:pt idx="5739">SALES-POS</cx:pt>
          <cx:pt idx="5740">POS</cx:pt>
          <cx:pt idx="5741">POS</cx:pt>
          <cx:pt idx="5742">POS</cx:pt>
          <cx:pt idx="5743">POS</cx:pt>
          <cx:pt idx="5744">POS</cx:pt>
          <cx:pt idx="5745">POS</cx:pt>
          <cx:pt idx="5746">POS</cx:pt>
          <cx:pt idx="5747">SALES-POS</cx:pt>
          <cx:pt idx="5748">SALES-POS</cx:pt>
          <cx:pt idx="5749">PAY/SALARY</cx:pt>
          <cx:pt idx="5750">SALES-POS</cx:pt>
          <cx:pt idx="5751">SALES-POS</cx:pt>
          <cx:pt idx="5752">SALES-POS</cx:pt>
          <cx:pt idx="5753">INTER BANK</cx:pt>
          <cx:pt idx="5754">PAYMENT</cx:pt>
          <cx:pt idx="5755">POS</cx:pt>
          <cx:pt idx="5756">POS</cx:pt>
          <cx:pt idx="5757">POS</cx:pt>
          <cx:pt idx="5758">POS</cx:pt>
          <cx:pt idx="5759">INTER BANK</cx:pt>
          <cx:pt idx="5760">SALES-POS</cx:pt>
          <cx:pt idx="5761">INTER BANK</cx:pt>
          <cx:pt idx="5762">PAYMENT</cx:pt>
          <cx:pt idx="5763">PAY/SALARY</cx:pt>
          <cx:pt idx="5764">POS</cx:pt>
          <cx:pt idx="5765">POS</cx:pt>
          <cx:pt idx="5766">SALES-POS</cx:pt>
          <cx:pt idx="5767">POS</cx:pt>
          <cx:pt idx="5768">INTER BANK</cx:pt>
          <cx:pt idx="5769">PAYMENT</cx:pt>
          <cx:pt idx="5770">POS</cx:pt>
          <cx:pt idx="5771">SALES-POS</cx:pt>
          <cx:pt idx="5772">INTER BANK</cx:pt>
          <cx:pt idx="5773">POS</cx:pt>
          <cx:pt idx="5774">PAY/SALARY</cx:pt>
          <cx:pt idx="5775">SALES-POS</cx:pt>
          <cx:pt idx="5776">INTER BANK</cx:pt>
          <cx:pt idx="5777">SALES-POS</cx:pt>
          <cx:pt idx="5778">INTER BANK</cx:pt>
          <cx:pt idx="5779">SALES-POS</cx:pt>
          <cx:pt idx="5780">POS</cx:pt>
          <cx:pt idx="5781">SALES-POS</cx:pt>
          <cx:pt idx="5782">POS</cx:pt>
          <cx:pt idx="5783">POS</cx:pt>
          <cx:pt idx="5784">PAYMENT</cx:pt>
          <cx:pt idx="5785">SALES-POS</cx:pt>
          <cx:pt idx="5786">INTER BANK</cx:pt>
          <cx:pt idx="5787">POS</cx:pt>
          <cx:pt idx="5788">POS</cx:pt>
          <cx:pt idx="5789">INTER BANK</cx:pt>
          <cx:pt idx="5790">SALES-POS</cx:pt>
          <cx:pt idx="5791">SALES-POS</cx:pt>
          <cx:pt idx="5792">POS</cx:pt>
          <cx:pt idx="5793">SALES-POS</cx:pt>
          <cx:pt idx="5794">PAY/SALARY</cx:pt>
          <cx:pt idx="5795">PAYMENT</cx:pt>
          <cx:pt idx="5796">SALES-POS</cx:pt>
          <cx:pt idx="5797">SALES-POS</cx:pt>
          <cx:pt idx="5798">INTER BANK</cx:pt>
          <cx:pt idx="5799">POS</cx:pt>
          <cx:pt idx="5800">POS</cx:pt>
          <cx:pt idx="5801">POS</cx:pt>
          <cx:pt idx="5802">POS</cx:pt>
          <cx:pt idx="5803">SALES-POS</cx:pt>
          <cx:pt idx="5804">POS</cx:pt>
          <cx:pt idx="5805">SALES-POS</cx:pt>
          <cx:pt idx="5806">SALES-POS</cx:pt>
          <cx:pt idx="5807">INTER BANK</cx:pt>
          <cx:pt idx="5808">POS</cx:pt>
          <cx:pt idx="5809">SALES-POS</cx:pt>
          <cx:pt idx="5810">PAY/SALARY</cx:pt>
          <cx:pt idx="5811">SALES-POS</cx:pt>
          <cx:pt idx="5812">POS</cx:pt>
          <cx:pt idx="5813">INTER BANK</cx:pt>
          <cx:pt idx="5814">SALES-POS</cx:pt>
          <cx:pt idx="5815">INTER BANK</cx:pt>
          <cx:pt idx="5816">POS</cx:pt>
          <cx:pt idx="5817">POS</cx:pt>
          <cx:pt idx="5818">POS</cx:pt>
          <cx:pt idx="5819">SALES-POS</cx:pt>
          <cx:pt idx="5820">INTER BANK</cx:pt>
          <cx:pt idx="5821">POS</cx:pt>
          <cx:pt idx="5822">POS</cx:pt>
          <cx:pt idx="5823">INTER BANK</cx:pt>
          <cx:pt idx="5824">POS</cx:pt>
          <cx:pt idx="5825">POS</cx:pt>
          <cx:pt idx="5826">PAY/SALARY</cx:pt>
          <cx:pt idx="5827">SALES-POS</cx:pt>
          <cx:pt idx="5828">POS</cx:pt>
          <cx:pt idx="5829">SALES-POS</cx:pt>
          <cx:pt idx="5830">PAYMENT</cx:pt>
          <cx:pt idx="5831">INTER BANK</cx:pt>
          <cx:pt idx="5832">SALES-POS</cx:pt>
          <cx:pt idx="5833">SALES-POS</cx:pt>
          <cx:pt idx="5834">POS</cx:pt>
          <cx:pt idx="5835">INTER BANK</cx:pt>
          <cx:pt idx="5836">SALES-POS</cx:pt>
          <cx:pt idx="5837">PAY/SALARY</cx:pt>
          <cx:pt idx="5838">SALES-POS</cx:pt>
          <cx:pt idx="5839">POS</cx:pt>
          <cx:pt idx="5840">INTER BANK</cx:pt>
          <cx:pt idx="5841">SALES-POS</cx:pt>
          <cx:pt idx="5842">INTER BANK</cx:pt>
          <cx:pt idx="5843">SALES-POS</cx:pt>
          <cx:pt idx="5844">POS</cx:pt>
          <cx:pt idx="5845">INTER BANK</cx:pt>
          <cx:pt idx="5846">POS</cx:pt>
          <cx:pt idx="5847">POS</cx:pt>
          <cx:pt idx="5848">POS</cx:pt>
          <cx:pt idx="5849">POS</cx:pt>
          <cx:pt idx="5850">POS</cx:pt>
          <cx:pt idx="5851">PAY/SALARY</cx:pt>
          <cx:pt idx="5852">PAYMENT</cx:pt>
          <cx:pt idx="5853">POS</cx:pt>
          <cx:pt idx="5854">PAY/SALARY</cx:pt>
          <cx:pt idx="5855">PAYMENT</cx:pt>
          <cx:pt idx="5856">PAYMENT</cx:pt>
          <cx:pt idx="5857">PHONE BANK</cx:pt>
          <cx:pt idx="5858">PAYMENT</cx:pt>
          <cx:pt idx="5859">PAY/SALARY</cx:pt>
          <cx:pt idx="5860">PAYMENT</cx:pt>
          <cx:pt idx="5861">PAY/SALARY</cx:pt>
          <cx:pt idx="5862">PAYMENT</cx:pt>
          <cx:pt idx="5863">PAY/SALARY</cx:pt>
          <cx:pt idx="5864">PAYMENT</cx:pt>
          <cx:pt idx="5865">PAY/SALARY</cx:pt>
          <cx:pt idx="5866">PAYMENT</cx:pt>
          <cx:pt idx="5867">PHONE BANK</cx:pt>
          <cx:pt idx="5868">PAYMENT</cx:pt>
          <cx:pt idx="5869">PAY/SALARY</cx:pt>
          <cx:pt idx="5870">PAYMENT</cx:pt>
          <cx:pt idx="5871">PAY/SALARY</cx:pt>
          <cx:pt idx="5872">PAYMENT</cx:pt>
          <cx:pt idx="5873">PAY/SALARY</cx:pt>
          <cx:pt idx="5874">PAYMENT</cx:pt>
          <cx:pt idx="5875">PAY/SALARY</cx:pt>
          <cx:pt idx="5876">PAYMENT</cx:pt>
          <cx:pt idx="5877">PAY/SALARY</cx:pt>
          <cx:pt idx="5878">PHONE BANK</cx:pt>
          <cx:pt idx="5879">PAYMENT</cx:pt>
          <cx:pt idx="5880">PAYMENT</cx:pt>
          <cx:pt idx="5881">PAY/SALARY</cx:pt>
          <cx:pt idx="5882">PAYMENT</cx:pt>
          <cx:pt idx="5883">SALES-POS</cx:pt>
          <cx:pt idx="5884">POS</cx:pt>
          <cx:pt idx="5885">PAY/SALARY</cx:pt>
          <cx:pt idx="5886">PAYMENT</cx:pt>
          <cx:pt idx="5887">POS</cx:pt>
          <cx:pt idx="5888">POS</cx:pt>
          <cx:pt idx="5889">SALES-POS</cx:pt>
          <cx:pt idx="5890">POS</cx:pt>
          <cx:pt idx="5891">POS</cx:pt>
          <cx:pt idx="5892">SALES-POS</cx:pt>
          <cx:pt idx="5893">SALES-POS</cx:pt>
          <cx:pt idx="5894">POS</cx:pt>
          <cx:pt idx="5895">PAY/SALARY</cx:pt>
          <cx:pt idx="5896">PAYMENT</cx:pt>
          <cx:pt idx="5897">SALES-POS</cx:pt>
          <cx:pt idx="5898">SALES-POS</cx:pt>
          <cx:pt idx="5899">PAYMENT</cx:pt>
          <cx:pt idx="5900">POS</cx:pt>
          <cx:pt idx="5901">PAYMENT</cx:pt>
          <cx:pt idx="5902">PAY/SALARY</cx:pt>
          <cx:pt idx="5903">PAYMENT</cx:pt>
          <cx:pt idx="5904">SALES-POS</cx:pt>
          <cx:pt idx="5905">SALES-POS</cx:pt>
          <cx:pt idx="5906">PAY/SALARY</cx:pt>
          <cx:pt idx="5907">PAYMENT</cx:pt>
          <cx:pt idx="5908">POS</cx:pt>
          <cx:pt idx="5909">SALES-POS</cx:pt>
          <cx:pt idx="5910">POS</cx:pt>
          <cx:pt idx="5911">SALES-POS</cx:pt>
          <cx:pt idx="5912">POS</cx:pt>
          <cx:pt idx="5913">PAYMENT</cx:pt>
          <cx:pt idx="5914">PAY/SALARY</cx:pt>
          <cx:pt idx="5915">PAYMENT</cx:pt>
          <cx:pt idx="5916">POS</cx:pt>
          <cx:pt idx="5917">POS</cx:pt>
          <cx:pt idx="5918">POS</cx:pt>
          <cx:pt idx="5919">SALES-POS</cx:pt>
          <cx:pt idx="5920">PAY/SALARY</cx:pt>
          <cx:pt idx="5921">PAYMENT</cx:pt>
          <cx:pt idx="5922">SALES-POS</cx:pt>
          <cx:pt idx="5923">POS</cx:pt>
          <cx:pt idx="5924">PAYMENT</cx:pt>
          <cx:pt idx="5925">PAY/SALARY</cx:pt>
          <cx:pt idx="5926">PAYMENT</cx:pt>
          <cx:pt idx="5927">PAYMENT</cx:pt>
          <cx:pt idx="5928">PAY/SALARY</cx:pt>
          <cx:pt idx="5929">PAYMENT</cx:pt>
          <cx:pt idx="5930">SALES-POS</cx:pt>
          <cx:pt idx="5931">POS</cx:pt>
          <cx:pt idx="5932">POS</cx:pt>
          <cx:pt idx="5933">SALES-POS</cx:pt>
          <cx:pt idx="5934">PAY/SALARY</cx:pt>
          <cx:pt idx="5935">PAYMENT</cx:pt>
          <cx:pt idx="5936">PAYMENT</cx:pt>
          <cx:pt idx="5937">POS</cx:pt>
          <cx:pt idx="5938">SALES-POS</cx:pt>
          <cx:pt idx="5939">POS</cx:pt>
          <cx:pt idx="5940">SALES-POS</cx:pt>
          <cx:pt idx="5941">SALES-POS</cx:pt>
          <cx:pt idx="5942">POS</cx:pt>
          <cx:pt idx="5943">SALES-POS</cx:pt>
          <cx:pt idx="5944">PAYMENT</cx:pt>
          <cx:pt idx="5945">PAY/SALARY</cx:pt>
          <cx:pt idx="5946">PAYMENT</cx:pt>
          <cx:pt idx="5947">POS</cx:pt>
          <cx:pt idx="5948">POS</cx:pt>
          <cx:pt idx="5949">SALES-POS</cx:pt>
          <cx:pt idx="5950">POS</cx:pt>
          <cx:pt idx="5951">SALES-POS</cx:pt>
          <cx:pt idx="5952">POS</cx:pt>
          <cx:pt idx="5953">SALES-POS</cx:pt>
          <cx:pt idx="5954">POS</cx:pt>
          <cx:pt idx="5955">POS</cx:pt>
          <cx:pt idx="5956">POS</cx:pt>
          <cx:pt idx="5957">SALES-POS</cx:pt>
          <cx:pt idx="5958">POS</cx:pt>
          <cx:pt idx="5959">POS</cx:pt>
          <cx:pt idx="5960">SALES-POS</cx:pt>
          <cx:pt idx="5961">SALES-POS</cx:pt>
          <cx:pt idx="5962">POS</cx:pt>
          <cx:pt idx="5963">PAY/SALARY</cx:pt>
          <cx:pt idx="5964">PAYMENT</cx:pt>
          <cx:pt idx="5965">PAYMENT</cx:pt>
          <cx:pt idx="5966">POS</cx:pt>
          <cx:pt idx="5967">PAYMENT</cx:pt>
          <cx:pt idx="5968">SALES-POS</cx:pt>
          <cx:pt idx="5969">POS</cx:pt>
          <cx:pt idx="5970">POS</cx:pt>
          <cx:pt idx="5971">SALES-POS</cx:pt>
          <cx:pt idx="5972">SALES-POS</cx:pt>
          <cx:pt idx="5973">POS</cx:pt>
          <cx:pt idx="5974">POS</cx:pt>
          <cx:pt idx="5975">SALES-POS</cx:pt>
          <cx:pt idx="5976">SALES-POS</cx:pt>
          <cx:pt idx="5977">PAY/SALARY</cx:pt>
          <cx:pt idx="5978">SALES-POS</cx:pt>
          <cx:pt idx="5979">PAYMENT</cx:pt>
          <cx:pt idx="5980">POS</cx:pt>
          <cx:pt idx="5981">SALES-POS</cx:pt>
          <cx:pt idx="5982">POS</cx:pt>
          <cx:pt idx="5983">POS</cx:pt>
          <cx:pt idx="5984">POS</cx:pt>
          <cx:pt idx="5985">SALES-POS</cx:pt>
          <cx:pt idx="5986">POS</cx:pt>
          <cx:pt idx="5987">POS</cx:pt>
          <cx:pt idx="5988">PAY/SALARY</cx:pt>
          <cx:pt idx="5989">PAYMENT</cx:pt>
          <cx:pt idx="5990">SALES-POS</cx:pt>
          <cx:pt idx="5991">POS</cx:pt>
          <cx:pt idx="5992">PAYMENT</cx:pt>
          <cx:pt idx="5993">POS</cx:pt>
          <cx:pt idx="5994">POS</cx:pt>
          <cx:pt idx="5995">POS</cx:pt>
          <cx:pt idx="5996">PAY/SALARY</cx:pt>
          <cx:pt idx="5997">PAYMENT</cx:pt>
          <cx:pt idx="5998">SALES-POS</cx:pt>
          <cx:pt idx="5999">POS</cx:pt>
          <cx:pt idx="6000">PAYMENT</cx:pt>
          <cx:pt idx="6001">PAYMENT</cx:pt>
          <cx:pt idx="6002">POS</cx:pt>
          <cx:pt idx="6003">POS</cx:pt>
          <cx:pt idx="6004">POS</cx:pt>
          <cx:pt idx="6005">POS</cx:pt>
          <cx:pt idx="6006">SALES-POS</cx:pt>
          <cx:pt idx="6007">SALES-POS</cx:pt>
          <cx:pt idx="6008">POS</cx:pt>
          <cx:pt idx="6009">POS</cx:pt>
          <cx:pt idx="6010">SALES-POS</cx:pt>
          <cx:pt idx="6011">PAY/SALARY</cx:pt>
          <cx:pt idx="6012">PAY/SALARY</cx:pt>
          <cx:pt idx="6013">SALES-POS</cx:pt>
          <cx:pt idx="6014">SALES-POS</cx:pt>
          <cx:pt idx="6015">POS</cx:pt>
          <cx:pt idx="6016">POS</cx:pt>
          <cx:pt idx="6017">SALES-POS</cx:pt>
          <cx:pt idx="6018">SALES-POS</cx:pt>
          <cx:pt idx="6019">SALES-POS</cx:pt>
          <cx:pt idx="6020">PAYMENT</cx:pt>
          <cx:pt idx="6021">PAYMENT</cx:pt>
          <cx:pt idx="6022">PAYMENT</cx:pt>
          <cx:pt idx="6023">PAYMENT</cx:pt>
          <cx:pt idx="6024">PAYMENT</cx:pt>
          <cx:pt idx="6025">POS</cx:pt>
          <cx:pt idx="6026">POS</cx:pt>
          <cx:pt idx="6027">POS</cx:pt>
          <cx:pt idx="6028">POS</cx:pt>
          <cx:pt idx="6029">PAYMENT</cx:pt>
          <cx:pt idx="6030">PAYMENT</cx:pt>
          <cx:pt idx="6031">SALES-POS</cx:pt>
          <cx:pt idx="6032">SALES-POS</cx:pt>
          <cx:pt idx="6033">POS</cx:pt>
          <cx:pt idx="6034">PAYMENT</cx:pt>
          <cx:pt idx="6035">PAYMENT</cx:pt>
          <cx:pt idx="6036">SALES-POS</cx:pt>
          <cx:pt idx="6037">POS</cx:pt>
          <cx:pt idx="6038">POS</cx:pt>
          <cx:pt idx="6039">POS</cx:pt>
          <cx:pt idx="6040">PAY/SALARY</cx:pt>
          <cx:pt idx="6041">PAY/SALARY</cx:pt>
          <cx:pt idx="6042">SALES-POS</cx:pt>
          <cx:pt idx="6043">POS</cx:pt>
          <cx:pt idx="6044">POS</cx:pt>
          <cx:pt idx="6045">POS</cx:pt>
          <cx:pt idx="6046">PAYMENT</cx:pt>
          <cx:pt idx="6047">POS</cx:pt>
          <cx:pt idx="6048">POS</cx:pt>
          <cx:pt idx="6049">SALES-POS</cx:pt>
          <cx:pt idx="6050">PAYMENT</cx:pt>
          <cx:pt idx="6051">SALES-POS</cx:pt>
          <cx:pt idx="6052">SALES-POS</cx:pt>
          <cx:pt idx="6053">POS</cx:pt>
          <cx:pt idx="6054">SALES-POS</cx:pt>
          <cx:pt idx="6055">SALES-POS</cx:pt>
          <cx:pt idx="6056">PAYMENT</cx:pt>
          <cx:pt idx="6057">PAYMENT</cx:pt>
          <cx:pt idx="6058">PAYMENT</cx:pt>
          <cx:pt idx="6059">POS</cx:pt>
          <cx:pt idx="6060">SALES-POS</cx:pt>
          <cx:pt idx="6061">SALES-POS</cx:pt>
          <cx:pt idx="6062">SALES-POS</cx:pt>
          <cx:pt idx="6063">POS</cx:pt>
          <cx:pt idx="6064">SALES-POS</cx:pt>
          <cx:pt idx="6065">POS</cx:pt>
          <cx:pt idx="6066">PAYMENT</cx:pt>
          <cx:pt idx="6067">PAYMENT</cx:pt>
          <cx:pt idx="6068">SALES-POS</cx:pt>
          <cx:pt idx="6069">SALES-POS</cx:pt>
          <cx:pt idx="6070">SALES-POS</cx:pt>
          <cx:pt idx="6071">POS</cx:pt>
          <cx:pt idx="6072">SALES-POS</cx:pt>
          <cx:pt idx="6073">SALES-POS</cx:pt>
          <cx:pt idx="6074">SALES-POS</cx:pt>
          <cx:pt idx="6075">POS</cx:pt>
          <cx:pt idx="6076">POS</cx:pt>
          <cx:pt idx="6077">POS</cx:pt>
          <cx:pt idx="6078">SALES-POS</cx:pt>
          <cx:pt idx="6079">SALES-POS</cx:pt>
          <cx:pt idx="6080">POS</cx:pt>
          <cx:pt idx="6081">SALES-POS</cx:pt>
          <cx:pt idx="6082">PAYMENT</cx:pt>
          <cx:pt idx="6083">POS</cx:pt>
          <cx:pt idx="6084">PAYMENT</cx:pt>
          <cx:pt idx="6085">SALES-POS</cx:pt>
          <cx:pt idx="6086">SALES-POS</cx:pt>
          <cx:pt idx="6087">SALES-POS</cx:pt>
          <cx:pt idx="6088">SALES-POS</cx:pt>
          <cx:pt idx="6089">POS</cx:pt>
          <cx:pt idx="6090">SALES-POS</cx:pt>
          <cx:pt idx="6091">SALES-POS</cx:pt>
          <cx:pt idx="6092">SALES-POS</cx:pt>
          <cx:pt idx="6093">POS</cx:pt>
          <cx:pt idx="6094">POS</cx:pt>
          <cx:pt idx="6095">SALES-POS</cx:pt>
          <cx:pt idx="6096">POS</cx:pt>
          <cx:pt idx="6097">POS</cx:pt>
          <cx:pt idx="6098">PAY/SALARY</cx:pt>
          <cx:pt idx="6099">PAY/SALARY</cx:pt>
          <cx:pt idx="6100">PAYMENT</cx:pt>
          <cx:pt idx="6101">PAYMENT</cx:pt>
          <cx:pt idx="6102">SALES-POS</cx:pt>
          <cx:pt idx="6103">POS</cx:pt>
          <cx:pt idx="6104">POS</cx:pt>
          <cx:pt idx="6105">POS</cx:pt>
          <cx:pt idx="6106">POS</cx:pt>
          <cx:pt idx="6107">POS</cx:pt>
          <cx:pt idx="6108">SALES-POS</cx:pt>
          <cx:pt idx="6109">SALES-POS</cx:pt>
          <cx:pt idx="6110">PAYMENT</cx:pt>
          <cx:pt idx="6111">POS</cx:pt>
          <cx:pt idx="6112">PAYMENT</cx:pt>
          <cx:pt idx="6113">PAYMENT</cx:pt>
          <cx:pt idx="6114">POS</cx:pt>
          <cx:pt idx="6115">SALES-POS</cx:pt>
          <cx:pt idx="6116">POS</cx:pt>
          <cx:pt idx="6117">POS</cx:pt>
          <cx:pt idx="6118">SALES-POS</cx:pt>
          <cx:pt idx="6119">SALES-POS</cx:pt>
          <cx:pt idx="6120">PAY/SALARY</cx:pt>
          <cx:pt idx="6121">POS</cx:pt>
          <cx:pt idx="6122">INTER BANK</cx:pt>
          <cx:pt idx="6123">POS</cx:pt>
          <cx:pt idx="6124">PAYMENT</cx:pt>
          <cx:pt idx="6125">SALES-POS</cx:pt>
          <cx:pt idx="6126">PAYMENT</cx:pt>
          <cx:pt idx="6127">POS</cx:pt>
          <cx:pt idx="6128">INTER BANK</cx:pt>
          <cx:pt idx="6129">SALES-POS</cx:pt>
          <cx:pt idx="6130">POS</cx:pt>
          <cx:pt idx="6131">PAYMENT</cx:pt>
          <cx:pt idx="6132">PAY/SALARY</cx:pt>
          <cx:pt idx="6133">POS</cx:pt>
          <cx:pt idx="6134">PAYMENT</cx:pt>
          <cx:pt idx="6135">POS</cx:pt>
          <cx:pt idx="6136">SALES-POS</cx:pt>
          <cx:pt idx="6137">SALES-POS</cx:pt>
          <cx:pt idx="6138">POS</cx:pt>
          <cx:pt idx="6139">POS</cx:pt>
          <cx:pt idx="6140">POS</cx:pt>
          <cx:pt idx="6141">SALES-POS</cx:pt>
          <cx:pt idx="6142">SALES-POS</cx:pt>
          <cx:pt idx="6143">PAYMENT</cx:pt>
          <cx:pt idx="6144">PAYMENT</cx:pt>
          <cx:pt idx="6145">POS</cx:pt>
          <cx:pt idx="6146">SALES-POS</cx:pt>
          <cx:pt idx="6147">POS</cx:pt>
          <cx:pt idx="6148">POS</cx:pt>
          <cx:pt idx="6149">SALES-POS</cx:pt>
          <cx:pt idx="6150">POS</cx:pt>
          <cx:pt idx="6151">POS</cx:pt>
          <cx:pt idx="6152">POS</cx:pt>
          <cx:pt idx="6153">PAY/SALARY</cx:pt>
          <cx:pt idx="6154">INTER BANK</cx:pt>
          <cx:pt idx="6155">PAYMENT</cx:pt>
          <cx:pt idx="6156">PAYMENT</cx:pt>
          <cx:pt idx="6157">SALES-POS</cx:pt>
          <cx:pt idx="6158">SALES-POS</cx:pt>
          <cx:pt idx="6159">INTER BANK</cx:pt>
          <cx:pt idx="6160">PAYMENT</cx:pt>
          <cx:pt idx="6161">INTER BANK</cx:pt>
          <cx:pt idx="6162">SALES-POS</cx:pt>
          <cx:pt idx="6163">SALES-POS</cx:pt>
          <cx:pt idx="6164">PAY/SALARY</cx:pt>
          <cx:pt idx="6165">PAYMENT</cx:pt>
          <cx:pt idx="6166">PAYMENT</cx:pt>
          <cx:pt idx="6167">POS</cx:pt>
          <cx:pt idx="6168">PAYMENT</cx:pt>
          <cx:pt idx="6169">POS</cx:pt>
          <cx:pt idx="6170">SALES-POS</cx:pt>
          <cx:pt idx="6171">POS</cx:pt>
          <cx:pt idx="6172">SALES-POS</cx:pt>
          <cx:pt idx="6173">SALES-POS</cx:pt>
          <cx:pt idx="6174">PAY/SALARY</cx:pt>
          <cx:pt idx="6175">PAYMENT</cx:pt>
          <cx:pt idx="6176">SALES-POS</cx:pt>
          <cx:pt idx="6177">POS</cx:pt>
          <cx:pt idx="6178">PAYMENT</cx:pt>
          <cx:pt idx="6179">INTER BANK</cx:pt>
          <cx:pt idx="6180">PAYMENT</cx:pt>
          <cx:pt idx="6181">POS</cx:pt>
          <cx:pt idx="6182">SALES-POS</cx:pt>
          <cx:pt idx="6183">PAYMENT</cx:pt>
          <cx:pt idx="6184">INTER BANK</cx:pt>
          <cx:pt idx="6185">PAY/SALARY</cx:pt>
          <cx:pt idx="6186">PAYMENT</cx:pt>
          <cx:pt idx="6187">PAYMENT</cx:pt>
          <cx:pt idx="6188">SALES-POS</cx:pt>
          <cx:pt idx="6189">POS</cx:pt>
          <cx:pt idx="6190">POS</cx:pt>
          <cx:pt idx="6191">SALES-POS</cx:pt>
          <cx:pt idx="6192">PAY/SALARY</cx:pt>
          <cx:pt idx="6193">PAYMENT</cx:pt>
          <cx:pt idx="6194">POS</cx:pt>
          <cx:pt idx="6195">PAYMENT</cx:pt>
          <cx:pt idx="6196">POS</cx:pt>
          <cx:pt idx="6197">PAYMENT</cx:pt>
          <cx:pt idx="6198">SALES-POS</cx:pt>
          <cx:pt idx="6199">INTER BANK</cx:pt>
          <cx:pt idx="6200">SALES-POS</cx:pt>
          <cx:pt idx="6201">SALES-POS</cx:pt>
          <cx:pt idx="6202">PAY/SALARY</cx:pt>
          <cx:pt idx="6203">PAYMENT</cx:pt>
          <cx:pt idx="6204">PAYMENT</cx:pt>
          <cx:pt idx="6205">PAYMENT</cx:pt>
          <cx:pt idx="6206">POS</cx:pt>
          <cx:pt idx="6207">POS</cx:pt>
          <cx:pt idx="6208">POS</cx:pt>
          <cx:pt idx="6209">SALES-POS</cx:pt>
          <cx:pt idx="6210">PAY/SALARY</cx:pt>
          <cx:pt idx="6211">PAYMENT</cx:pt>
          <cx:pt idx="6212">POS</cx:pt>
          <cx:pt idx="6213">PAYMENT</cx:pt>
          <cx:pt idx="6214">POS</cx:pt>
          <cx:pt idx="6215">POS</cx:pt>
          <cx:pt idx="6216">POS</cx:pt>
          <cx:pt idx="6217">INTER BANK</cx:pt>
          <cx:pt idx="6218">PAYMENT</cx:pt>
          <cx:pt idx="6219">SALES-POS</cx:pt>
          <cx:pt idx="6220">SALES-POS</cx:pt>
          <cx:pt idx="6221">SALES-POS</cx:pt>
          <cx:pt idx="6222">POS</cx:pt>
          <cx:pt idx="6223">SALES-POS</cx:pt>
          <cx:pt idx="6224">PAY/SALARY</cx:pt>
          <cx:pt idx="6225">PAYMENT</cx:pt>
          <cx:pt idx="6226">PAYMENT</cx:pt>
          <cx:pt idx="6227">INTER BANK</cx:pt>
          <cx:pt idx="6228">SALES-POS</cx:pt>
          <cx:pt idx="6229">PAYMENT</cx:pt>
          <cx:pt idx="6230">PAYMENT</cx:pt>
          <cx:pt idx="6231">INTER BANK</cx:pt>
          <cx:pt idx="6232">PAY/SALARY</cx:pt>
          <cx:pt idx="6233">PAYMENT</cx:pt>
          <cx:pt idx="6234">POS</cx:pt>
          <cx:pt idx="6235">SALES-POS</cx:pt>
          <cx:pt idx="6236">PAYMENT</cx:pt>
          <cx:pt idx="6237">INTER BANK</cx:pt>
          <cx:pt idx="6238">PAY/SALARY</cx:pt>
          <cx:pt idx="6239">PAYMENT</cx:pt>
          <cx:pt idx="6240">PAYMENT</cx:pt>
          <cx:pt idx="6241">INTER BANK</cx:pt>
          <cx:pt idx="6242">PAYMENT</cx:pt>
          <cx:pt idx="6243">PAYMENT</cx:pt>
          <cx:pt idx="6244">PAY/SALARY</cx:pt>
          <cx:pt idx="6245">PAYMENT</cx:pt>
          <cx:pt idx="6246">INTER BANK</cx:pt>
          <cx:pt idx="6247">SALES-POS</cx:pt>
          <cx:pt idx="6248">POS</cx:pt>
          <cx:pt idx="6249">SALES-POS</cx:pt>
          <cx:pt idx="6250">SALES-POS</cx:pt>
          <cx:pt idx="6251">POS</cx:pt>
          <cx:pt idx="6252">SALES-POS</cx:pt>
          <cx:pt idx="6253">PAYMENT</cx:pt>
          <cx:pt idx="6254">SALES-POS</cx:pt>
          <cx:pt idx="6255">SALES-POS</cx:pt>
          <cx:pt idx="6256">INTER BANK</cx:pt>
          <cx:pt idx="6257">SALES-POS</cx:pt>
          <cx:pt idx="6258">PAY/SALARY</cx:pt>
          <cx:pt idx="6259">PAYMENT</cx:pt>
          <cx:pt idx="6260">SALES-POS</cx:pt>
          <cx:pt idx="6261">POS</cx:pt>
          <cx:pt idx="6262">SALES-POS</cx:pt>
          <cx:pt idx="6263">PAYMENT</cx:pt>
          <cx:pt idx="6264">POS</cx:pt>
          <cx:pt idx="6265">INTER BANK</cx:pt>
          <cx:pt idx="6266">SALES-POS</cx:pt>
          <cx:pt idx="6267">PAY/SALARY</cx:pt>
          <cx:pt idx="6268">POS</cx:pt>
          <cx:pt idx="6269">PAYMENT</cx:pt>
          <cx:pt idx="6270">PAYMENT</cx:pt>
          <cx:pt idx="6271">INTER BANK</cx:pt>
          <cx:pt idx="6272">PHONE BANK</cx:pt>
          <cx:pt idx="6273">INTER BANK</cx:pt>
          <cx:pt idx="6274">INTER BANK</cx:pt>
          <cx:pt idx="6275">PAYMENT</cx:pt>
          <cx:pt idx="6276">PAYMENT</cx:pt>
          <cx:pt idx="6277">POS</cx:pt>
          <cx:pt idx="6278">SALES-POS</cx:pt>
          <cx:pt idx="6279">INTER BANK</cx:pt>
          <cx:pt idx="6280">PHONE BANK</cx:pt>
          <cx:pt idx="6281">SALES-POS</cx:pt>
          <cx:pt idx="6282">SALES-POS</cx:pt>
          <cx:pt idx="6283">SALES-POS</cx:pt>
          <cx:pt idx="6284">POS</cx:pt>
          <cx:pt idx="6285">INTER BANK</cx:pt>
          <cx:pt idx="6286">INTER BANK</cx:pt>
          <cx:pt idx="6287">PAYMENT</cx:pt>
          <cx:pt idx="6288">PAY/SALARY</cx:pt>
          <cx:pt idx="6289">POS</cx:pt>
          <cx:pt idx="6290">POS</cx:pt>
          <cx:pt idx="6291">POS</cx:pt>
          <cx:pt idx="6292">PAYMENT</cx:pt>
          <cx:pt idx="6293">INTER BANK</cx:pt>
          <cx:pt idx="6294">SALES-POS</cx:pt>
          <cx:pt idx="6295">POS</cx:pt>
          <cx:pt idx="6296">PAYMENT</cx:pt>
          <cx:pt idx="6297">INTER BANK</cx:pt>
          <cx:pt idx="6298">PHONE BANK</cx:pt>
          <cx:pt idx="6299">INTER BANK</cx:pt>
          <cx:pt idx="6300">INTER BANK</cx:pt>
          <cx:pt idx="6301">PAYMENT</cx:pt>
          <cx:pt idx="6302">SALES-POS</cx:pt>
          <cx:pt idx="6303">SALES-POS</cx:pt>
          <cx:pt idx="6304">SALES-POS</cx:pt>
          <cx:pt idx="6305">POS</cx:pt>
          <cx:pt idx="6306">POS</cx:pt>
          <cx:pt idx="6307">SALES-POS</cx:pt>
          <cx:pt idx="6308">SALES-POS</cx:pt>
          <cx:pt idx="6309">PAYMENT</cx:pt>
          <cx:pt idx="6310">SALES-POS</cx:pt>
          <cx:pt idx="6311">INTER BANK</cx:pt>
          <cx:pt idx="6312">PHONE BANK</cx:pt>
          <cx:pt idx="6313">POS</cx:pt>
          <cx:pt idx="6314">SALES-POS</cx:pt>
          <cx:pt idx="6315">POS</cx:pt>
          <cx:pt idx="6316">INTER BANK</cx:pt>
          <cx:pt idx="6317">INTER BANK</cx:pt>
          <cx:pt idx="6318">PAYMENT</cx:pt>
          <cx:pt idx="6319">POS</cx:pt>
          <cx:pt idx="6320">PAY/SALARY</cx:pt>
          <cx:pt idx="6321">SALES-POS</cx:pt>
          <cx:pt idx="6322">POS</cx:pt>
          <cx:pt idx="6323">POS</cx:pt>
          <cx:pt idx="6324">POS</cx:pt>
          <cx:pt idx="6325">POS</cx:pt>
          <cx:pt idx="6326">PAYMENT</cx:pt>
          <cx:pt idx="6327">POS</cx:pt>
          <cx:pt idx="6328">INTER BANK</cx:pt>
          <cx:pt idx="6329">PHONE BANK</cx:pt>
          <cx:pt idx="6330">INTER BANK</cx:pt>
          <cx:pt idx="6331">INTER BANK</cx:pt>
          <cx:pt idx="6332">PAYMENT</cx:pt>
          <cx:pt idx="6333">PAYMENT</cx:pt>
          <cx:pt idx="6334">PAYMENT</cx:pt>
          <cx:pt idx="6335">INTER BANK</cx:pt>
          <cx:pt idx="6336">PHONE BANK</cx:pt>
          <cx:pt idx="6337">INTER BANK</cx:pt>
          <cx:pt idx="6338">INTER BANK</cx:pt>
          <cx:pt idx="6339">PAYMENT</cx:pt>
          <cx:pt idx="6340">PAY/SALARY</cx:pt>
          <cx:pt idx="6341">POS</cx:pt>
          <cx:pt idx="6342">SALES-POS</cx:pt>
          <cx:pt idx="6343">SALES-POS</cx:pt>
          <cx:pt idx="6344">SALES-POS</cx:pt>
          <cx:pt idx="6345">POS</cx:pt>
          <cx:pt idx="6346">POS</cx:pt>
          <cx:pt idx="6347">PAYMENT</cx:pt>
          <cx:pt idx="6348">PAYMENT</cx:pt>
          <cx:pt idx="6349">INTER BANK</cx:pt>
          <cx:pt idx="6350">PHONE BANK</cx:pt>
          <cx:pt idx="6351">INTER BANK</cx:pt>
          <cx:pt idx="6352">INTER BANK</cx:pt>
          <cx:pt idx="6353">SALES-POS</cx:pt>
          <cx:pt idx="6354">INTER BANK</cx:pt>
          <cx:pt idx="6355">SALES-POS</cx:pt>
          <cx:pt idx="6356">POS</cx:pt>
          <cx:pt idx="6357">SALES-POS</cx:pt>
          <cx:pt idx="6358">POS</cx:pt>
          <cx:pt idx="6359">PAYMENT</cx:pt>
          <cx:pt idx="6360">POS</cx:pt>
          <cx:pt idx="6361">POS</cx:pt>
          <cx:pt idx="6362">SALES-POS</cx:pt>
          <cx:pt idx="6363">PAYMENT</cx:pt>
          <cx:pt idx="6364">INTER BANK</cx:pt>
          <cx:pt idx="6365">PHONE BANK</cx:pt>
          <cx:pt idx="6366">INTER BANK</cx:pt>
          <cx:pt idx="6367">INTER BANK</cx:pt>
          <cx:pt idx="6368">PAYMENT</cx:pt>
          <cx:pt idx="6369">PAY/SALARY</cx:pt>
          <cx:pt idx="6370">PAYMENT</cx:pt>
          <cx:pt idx="6371">INTER BANK</cx:pt>
          <cx:pt idx="6372">PHONE BANK</cx:pt>
          <cx:pt idx="6373">INTER BANK</cx:pt>
          <cx:pt idx="6374">INTER BANK</cx:pt>
          <cx:pt idx="6375">PAYMENT</cx:pt>
          <cx:pt idx="6376">PAYMENT</cx:pt>
          <cx:pt idx="6377">PAYMENT</cx:pt>
          <cx:pt idx="6378">INTER BANK</cx:pt>
          <cx:pt idx="6379">PHONE BANK</cx:pt>
          <cx:pt idx="6380">INTER BANK</cx:pt>
          <cx:pt idx="6381">INTER BANK</cx:pt>
          <cx:pt idx="6382">POS</cx:pt>
          <cx:pt idx="6383">POS</cx:pt>
          <cx:pt idx="6384">PAYMENT</cx:pt>
          <cx:pt idx="6385">PAY/SALARY</cx:pt>
          <cx:pt idx="6386">PAYMENT</cx:pt>
          <cx:pt idx="6387">INTER BANK</cx:pt>
          <cx:pt idx="6388">PHONE BANK</cx:pt>
          <cx:pt idx="6389">INTER BANK</cx:pt>
          <cx:pt idx="6390">INTER BANK</cx:pt>
          <cx:pt idx="6391">PAYMENT</cx:pt>
          <cx:pt idx="6392">PAYMENT</cx:pt>
          <cx:pt idx="6393">INTER BANK</cx:pt>
          <cx:pt idx="6394">POS</cx:pt>
          <cx:pt idx="6395">POS</cx:pt>
          <cx:pt idx="6396">SALES-POS</cx:pt>
          <cx:pt idx="6397">PAYMENT</cx:pt>
          <cx:pt idx="6398">SALES-POS</cx:pt>
          <cx:pt idx="6399">INTER BANK</cx:pt>
          <cx:pt idx="6400">PHONE BANK</cx:pt>
          <cx:pt idx="6401">INTER BANK</cx:pt>
          <cx:pt idx="6402">INTER BANK</cx:pt>
          <cx:pt idx="6403">PAYMENT</cx:pt>
          <cx:pt idx="6404">PAY/SALARY</cx:pt>
          <cx:pt idx="6405">POS</cx:pt>
          <cx:pt idx="6406">SALES-POS</cx:pt>
          <cx:pt idx="6407">SALES-POS</cx:pt>
          <cx:pt idx="6408">PAYMENT</cx:pt>
          <cx:pt idx="6409">INTER BANK</cx:pt>
          <cx:pt idx="6410">INTER BANK</cx:pt>
          <cx:pt idx="6411">PAYMENT</cx:pt>
          <cx:pt idx="6412">POS</cx:pt>
          <cx:pt idx="6413">POS</cx:pt>
          <cx:pt idx="6414">INTER BANK</cx:pt>
          <cx:pt idx="6415">POS</cx:pt>
          <cx:pt idx="6416">SALES-POS</cx:pt>
          <cx:pt idx="6417">POS</cx:pt>
          <cx:pt idx="6418">POS</cx:pt>
          <cx:pt idx="6419">SALES-POS</cx:pt>
          <cx:pt idx="6420">POS</cx:pt>
          <cx:pt idx="6421">SALES-POS</cx:pt>
          <cx:pt idx="6422">SALES-POS</cx:pt>
          <cx:pt idx="6423">POS</cx:pt>
          <cx:pt idx="6424">SALES-POS</cx:pt>
          <cx:pt idx="6425">PAYMENT</cx:pt>
          <cx:pt idx="6426">SALES-POS</cx:pt>
          <cx:pt idx="6427">SALES-POS</cx:pt>
          <cx:pt idx="6428">SALES-POS</cx:pt>
          <cx:pt idx="6429">PAYMENT</cx:pt>
          <cx:pt idx="6430">INTER BANK</cx:pt>
          <cx:pt idx="6431">PAYMENT</cx:pt>
          <cx:pt idx="6432">PAY/SALARY</cx:pt>
          <cx:pt idx="6433">POS</cx:pt>
          <cx:pt idx="6434">POS</cx:pt>
          <cx:pt idx="6435">POS</cx:pt>
          <cx:pt idx="6436">POS</cx:pt>
          <cx:pt idx="6437">INTER BANK</cx:pt>
          <cx:pt idx="6438">POS</cx:pt>
          <cx:pt idx="6439">POS</cx:pt>
          <cx:pt idx="6440">SALES-POS</cx:pt>
          <cx:pt idx="6441">SALES-POS</cx:pt>
          <cx:pt idx="6442">SALES-POS</cx:pt>
          <cx:pt idx="6443">SALES-POS</cx:pt>
          <cx:pt idx="6444">PAY/SALARY</cx:pt>
          <cx:pt idx="6445">POS</cx:pt>
          <cx:pt idx="6446">POS</cx:pt>
          <cx:pt idx="6447">POS</cx:pt>
          <cx:pt idx="6448">SALES-POS</cx:pt>
          <cx:pt idx="6449">POS</cx:pt>
          <cx:pt idx="6450">POS</cx:pt>
          <cx:pt idx="6451">PAYMENT</cx:pt>
          <cx:pt idx="6452">POS</cx:pt>
          <cx:pt idx="6453">INTER BANK</cx:pt>
          <cx:pt idx="6454">PAYMENT</cx:pt>
          <cx:pt idx="6455">SALES-POS</cx:pt>
          <cx:pt idx="6456">SALES-POS</cx:pt>
          <cx:pt idx="6457">POS</cx:pt>
          <cx:pt idx="6458">POS</cx:pt>
          <cx:pt idx="6459">SALES-POS</cx:pt>
          <cx:pt idx="6460">SALES-POS</cx:pt>
          <cx:pt idx="6461">SALES-POS</cx:pt>
          <cx:pt idx="6462">SALES-POS</cx:pt>
          <cx:pt idx="6463">PAYMENT</cx:pt>
          <cx:pt idx="6464">INTER BANK</cx:pt>
          <cx:pt idx="6465">PAYMENT</cx:pt>
          <cx:pt idx="6466">PAYMENT</cx:pt>
          <cx:pt idx="6467">PAY/SALARY</cx:pt>
          <cx:pt idx="6468">SALES-POS</cx:pt>
          <cx:pt idx="6469">POS</cx:pt>
          <cx:pt idx="6470">SALES-POS</cx:pt>
          <cx:pt idx="6471">SALES-POS</cx:pt>
          <cx:pt idx="6472">SALES-POS</cx:pt>
          <cx:pt idx="6473">POS</cx:pt>
          <cx:pt idx="6474">POS</cx:pt>
          <cx:pt idx="6475">INTER BANK</cx:pt>
          <cx:pt idx="6476">SALES-POS</cx:pt>
          <cx:pt idx="6477">SALES-POS</cx:pt>
          <cx:pt idx="6478">SALES-POS</cx:pt>
          <cx:pt idx="6479">POS</cx:pt>
          <cx:pt idx="6480">POS</cx:pt>
          <cx:pt idx="6481">INTER BANK</cx:pt>
          <cx:pt idx="6482">SALES-POS</cx:pt>
          <cx:pt idx="6483">POS</cx:pt>
          <cx:pt idx="6484">PAY/SALARY</cx:pt>
          <cx:pt idx="6485">SALES-POS</cx:pt>
          <cx:pt idx="6486">POS</cx:pt>
          <cx:pt idx="6487">PAYMENT</cx:pt>
          <cx:pt idx="6488">SALES-POS</cx:pt>
          <cx:pt idx="6489">SALES-POS</cx:pt>
          <cx:pt idx="6490">POS</cx:pt>
          <cx:pt idx="6491">SALES-POS</cx:pt>
          <cx:pt idx="6492">POS</cx:pt>
          <cx:pt idx="6493">SALES-POS</cx:pt>
          <cx:pt idx="6494">SALES-POS</cx:pt>
          <cx:pt idx="6495">POS</cx:pt>
          <cx:pt idx="6496">POS</cx:pt>
          <cx:pt idx="6497">POS</cx:pt>
          <cx:pt idx="6498">POS</cx:pt>
          <cx:pt idx="6499">PAYMENT</cx:pt>
          <cx:pt idx="6500">INTER BANK</cx:pt>
          <cx:pt idx="6501">PAYMENT</cx:pt>
          <cx:pt idx="6502">SALES-POS</cx:pt>
          <cx:pt idx="6503">POS</cx:pt>
          <cx:pt idx="6504">SALES-POS</cx:pt>
          <cx:pt idx="6505">POS</cx:pt>
          <cx:pt idx="6506">SALES-POS</cx:pt>
          <cx:pt idx="6507">INTER BANK</cx:pt>
          <cx:pt idx="6508">SALES-POS</cx:pt>
          <cx:pt idx="6509">SALES-POS</cx:pt>
          <cx:pt idx="6510">SALES-POS</cx:pt>
          <cx:pt idx="6511">SALES-POS</cx:pt>
          <cx:pt idx="6512">POS</cx:pt>
          <cx:pt idx="6513">POS</cx:pt>
          <cx:pt idx="6514">SALES-POS</cx:pt>
          <cx:pt idx="6515">INTER BANK</cx:pt>
          <cx:pt idx="6516">POS</cx:pt>
          <cx:pt idx="6517">SALES-POS</cx:pt>
          <cx:pt idx="6518">SALES-POS</cx:pt>
          <cx:pt idx="6519">SALES-POS</cx:pt>
          <cx:pt idx="6520">SALES-POS</cx:pt>
          <cx:pt idx="6521">SALES-POS</cx:pt>
          <cx:pt idx="6522">POS</cx:pt>
          <cx:pt idx="6523">SALES-POS</cx:pt>
          <cx:pt idx="6524">POS</cx:pt>
          <cx:pt idx="6525">SALES-POS</cx:pt>
          <cx:pt idx="6526">POS</cx:pt>
          <cx:pt idx="6527">PAYMENT</cx:pt>
          <cx:pt idx="6528">INTER BANK</cx:pt>
          <cx:pt idx="6529">POS</cx:pt>
          <cx:pt idx="6530">SALES-POS</cx:pt>
          <cx:pt idx="6531">SALES-POS</cx:pt>
          <cx:pt idx="6532">SALES-POS</cx:pt>
          <cx:pt idx="6533">PAYMENT</cx:pt>
          <cx:pt idx="6534">SALES-POS</cx:pt>
          <cx:pt idx="6535">PAY/SALARY</cx:pt>
          <cx:pt idx="6536">POS</cx:pt>
          <cx:pt idx="6537">POS</cx:pt>
          <cx:pt idx="6538">INTER BANK</cx:pt>
          <cx:pt idx="6539">SALES-POS</cx:pt>
          <cx:pt idx="6540">SALES-POS</cx:pt>
          <cx:pt idx="6541">POS</cx:pt>
          <cx:pt idx="6542">POS</cx:pt>
          <cx:pt idx="6543">SALES-POS</cx:pt>
          <cx:pt idx="6544">SALES-POS</cx:pt>
          <cx:pt idx="6545">PAYMENT</cx:pt>
          <cx:pt idx="6546">SALES-POS</cx:pt>
          <cx:pt idx="6547">POS</cx:pt>
          <cx:pt idx="6548">SALES-POS</cx:pt>
          <cx:pt idx="6549">POS</cx:pt>
          <cx:pt idx="6550">PAY/SALARY</cx:pt>
          <cx:pt idx="6551">POS</cx:pt>
          <cx:pt idx="6552">PAYMENT</cx:pt>
          <cx:pt idx="6553">INTER BANK</cx:pt>
          <cx:pt idx="6554">PAYMENT</cx:pt>
          <cx:pt idx="6555">INTER BANK</cx:pt>
          <cx:pt idx="6556">SALES-POS</cx:pt>
          <cx:pt idx="6557">POS</cx:pt>
          <cx:pt idx="6558">POS</cx:pt>
          <cx:pt idx="6559">PAYMENT</cx:pt>
          <cx:pt idx="6560">SALES-POS</cx:pt>
          <cx:pt idx="6561">SALES-POS</cx:pt>
          <cx:pt idx="6562">SALES-POS</cx:pt>
          <cx:pt idx="6563">POS</cx:pt>
          <cx:pt idx="6564">SALES-POS</cx:pt>
          <cx:pt idx="6565">SALES-POS</cx:pt>
          <cx:pt idx="6566">SALES-POS</cx:pt>
          <cx:pt idx="6567">POS</cx:pt>
          <cx:pt idx="6568">PAYMENT</cx:pt>
          <cx:pt idx="6569">INTER BANK</cx:pt>
          <cx:pt idx="6570">PAYMENT</cx:pt>
          <cx:pt idx="6571">PAY/SALARY</cx:pt>
          <cx:pt idx="6572">INTER BANK</cx:pt>
          <cx:pt idx="6573">POS</cx:pt>
          <cx:pt idx="6574">PHONE BANK</cx:pt>
          <cx:pt idx="6575">SALES-POS</cx:pt>
          <cx:pt idx="6576">POS</cx:pt>
          <cx:pt idx="6577">POS</cx:pt>
          <cx:pt idx="6578">POS</cx:pt>
          <cx:pt idx="6579">POS</cx:pt>
          <cx:pt idx="6580">PAYMENT</cx:pt>
          <cx:pt idx="6581">POS</cx:pt>
          <cx:pt idx="6582">SALES-POS</cx:pt>
          <cx:pt idx="6583">PAY/SALARY</cx:pt>
          <cx:pt idx="6584">POS</cx:pt>
          <cx:pt idx="6585">SALES-POS</cx:pt>
          <cx:pt idx="6586">POS</cx:pt>
          <cx:pt idx="6587">SALES-POS</cx:pt>
          <cx:pt idx="6588">SALES-POS</cx:pt>
          <cx:pt idx="6589">POS</cx:pt>
          <cx:pt idx="6590">INTER BANK</cx:pt>
          <cx:pt idx="6591">SALES-POS</cx:pt>
          <cx:pt idx="6592">SALES-POS</cx:pt>
          <cx:pt idx="6593">PAYMENT</cx:pt>
          <cx:pt idx="6594">INTER BANK</cx:pt>
          <cx:pt idx="6595">POS</cx:pt>
          <cx:pt idx="6596">PAYMENT</cx:pt>
          <cx:pt idx="6597">SALES-POS</cx:pt>
          <cx:pt idx="6598">PAYMENT</cx:pt>
          <cx:pt idx="6599">SALES-POS</cx:pt>
          <cx:pt idx="6600">INTER BANK</cx:pt>
          <cx:pt idx="6601">SALES-POS</cx:pt>
          <cx:pt idx="6602">POS</cx:pt>
          <cx:pt idx="6603">SALES-POS</cx:pt>
          <cx:pt idx="6604">SALES-POS</cx:pt>
          <cx:pt idx="6605">SALES-POS</cx:pt>
          <cx:pt idx="6606">SALES-POS</cx:pt>
          <cx:pt idx="6607">INTER BANK</cx:pt>
          <cx:pt idx="6608">SALES-POS</cx:pt>
          <cx:pt idx="6609">SALES-POS</cx:pt>
          <cx:pt idx="6610">PAYMENT</cx:pt>
          <cx:pt idx="6611">INTER BANK</cx:pt>
          <cx:pt idx="6612">PAYMENT</cx:pt>
          <cx:pt idx="6613">PAY/SALARY</cx:pt>
          <cx:pt idx="6614">SALES-POS</cx:pt>
          <cx:pt idx="6615">SALES-POS</cx:pt>
          <cx:pt idx="6616">POS</cx:pt>
          <cx:pt idx="6617">POS</cx:pt>
          <cx:pt idx="6618">INTER BANK</cx:pt>
          <cx:pt idx="6619">SALES-POS</cx:pt>
          <cx:pt idx="6620">POS</cx:pt>
          <cx:pt idx="6621">SALES-POS</cx:pt>
          <cx:pt idx="6622">SALES-POS</cx:pt>
          <cx:pt idx="6623">PAYMENT</cx:pt>
          <cx:pt idx="6624">POS</cx:pt>
          <cx:pt idx="6625">PAY/SALARY</cx:pt>
          <cx:pt idx="6626">SALES-POS</cx:pt>
          <cx:pt idx="6627">POS</cx:pt>
          <cx:pt idx="6628">POS</cx:pt>
          <cx:pt idx="6629">POS</cx:pt>
          <cx:pt idx="6630">POS</cx:pt>
          <cx:pt idx="6631">SALES-POS</cx:pt>
          <cx:pt idx="6632">SALES-POS</cx:pt>
          <cx:pt idx="6633">POS</cx:pt>
          <cx:pt idx="6634">POS</cx:pt>
          <cx:pt idx="6635">PAYMENT</cx:pt>
          <cx:pt idx="6636">INTER BANK</cx:pt>
          <cx:pt idx="6637">PAYMENT</cx:pt>
          <cx:pt idx="6638">INTER BANK</cx:pt>
          <cx:pt idx="6639">POS</cx:pt>
          <cx:pt idx="6640">POS</cx:pt>
          <cx:pt idx="6641">POS</cx:pt>
          <cx:pt idx="6642">SALES-POS</cx:pt>
          <cx:pt idx="6643">POS</cx:pt>
          <cx:pt idx="6644">SALES-POS</cx:pt>
          <cx:pt idx="6645">PAYMENT</cx:pt>
          <cx:pt idx="6646">INTER BANK</cx:pt>
          <cx:pt idx="6647">PAYMENT</cx:pt>
          <cx:pt idx="6648">POS</cx:pt>
          <cx:pt idx="6649">PAYMENT</cx:pt>
          <cx:pt idx="6650">SALES-POS</cx:pt>
          <cx:pt idx="6651">POS</cx:pt>
          <cx:pt idx="6652">POS</cx:pt>
          <cx:pt idx="6653">PAY/SALARY</cx:pt>
          <cx:pt idx="6654">POS</cx:pt>
          <cx:pt idx="6655">POS</cx:pt>
          <cx:pt idx="6656">INTER BANK</cx:pt>
          <cx:pt idx="6657">POS</cx:pt>
          <cx:pt idx="6658">SALES-POS</cx:pt>
          <cx:pt idx="6659">PAY/SALARY</cx:pt>
          <cx:pt idx="6660">POS</cx:pt>
          <cx:pt idx="6661">PAYMENT</cx:pt>
          <cx:pt idx="6662">PAYMENT</cx:pt>
          <cx:pt idx="6663">INTER BANK</cx:pt>
          <cx:pt idx="6664">PAYMENT</cx:pt>
          <cx:pt idx="6665">INTER BANK</cx:pt>
          <cx:pt idx="6666">INTER BANK</cx:pt>
          <cx:pt idx="6667">PAYMENT</cx:pt>
          <cx:pt idx="6668">POS</cx:pt>
          <cx:pt idx="6669">POS</cx:pt>
          <cx:pt idx="6670">SALES-POS</cx:pt>
          <cx:pt idx="6671">SALES-POS</cx:pt>
          <cx:pt idx="6672">PAYMENT</cx:pt>
          <cx:pt idx="6673">PAYMENT</cx:pt>
          <cx:pt idx="6674">PAYMENT</cx:pt>
          <cx:pt idx="6675">POS</cx:pt>
          <cx:pt idx="6676">SALES-POS</cx:pt>
          <cx:pt idx="6677">POS</cx:pt>
          <cx:pt idx="6678">PAYMENT</cx:pt>
          <cx:pt idx="6679">PAYMENT</cx:pt>
          <cx:pt idx="6680">PAYMENT</cx:pt>
          <cx:pt idx="6681">SALES-POS</cx:pt>
          <cx:pt idx="6682">PAYMENT</cx:pt>
          <cx:pt idx="6683">PAYMENT</cx:pt>
          <cx:pt idx="6684">INTER BANK</cx:pt>
          <cx:pt idx="6685">PAYMENT</cx:pt>
          <cx:pt idx="6686">PAYMENT</cx:pt>
          <cx:pt idx="6687">PAYMENT</cx:pt>
          <cx:pt idx="6688">PAYMENT</cx:pt>
          <cx:pt idx="6689">PAYMENT</cx:pt>
          <cx:pt idx="6690">PAYMENT</cx:pt>
          <cx:pt idx="6691">PAY/SALARY</cx:pt>
          <cx:pt idx="6692">PAYMENT</cx:pt>
          <cx:pt idx="6693">INTER BANK</cx:pt>
          <cx:pt idx="6694">PAYMENT</cx:pt>
          <cx:pt idx="6695">PAYMENT</cx:pt>
          <cx:pt idx="6696">PAYMENT</cx:pt>
          <cx:pt idx="6697">PAYMENT</cx:pt>
          <cx:pt idx="6698">PAYMENT</cx:pt>
          <cx:pt idx="6699">PAYMENT</cx:pt>
          <cx:pt idx="6700">INTER BANK</cx:pt>
          <cx:pt idx="6701">PAYMENT</cx:pt>
          <cx:pt idx="6702">PAYMENT</cx:pt>
          <cx:pt idx="6703">PAYMENT</cx:pt>
          <cx:pt idx="6704">PAYMENT</cx:pt>
          <cx:pt idx="6705">PAY/SALARY</cx:pt>
          <cx:pt idx="6706">PAYMENT</cx:pt>
          <cx:pt idx="6707">INTER BANK</cx:pt>
          <cx:pt idx="6708">PAYMENT</cx:pt>
          <cx:pt idx="6709">PAYMENT</cx:pt>
          <cx:pt idx="6710">PAYMENT</cx:pt>
          <cx:pt idx="6711">PAYMENT</cx:pt>
          <cx:pt idx="6712">PAYMENT</cx:pt>
          <cx:pt idx="6713">PAYMENT</cx:pt>
          <cx:pt idx="6714">INTER BANK</cx:pt>
          <cx:pt idx="6715">PAYMENT</cx:pt>
          <cx:pt idx="6716">PAYMENT</cx:pt>
          <cx:pt idx="6717">PAYMENT</cx:pt>
          <cx:pt idx="6718">PAYMENT</cx:pt>
          <cx:pt idx="6719">PAYMENT</cx:pt>
          <cx:pt idx="6720">PAYMENT</cx:pt>
          <cx:pt idx="6721">PAYMENT</cx:pt>
          <cx:pt idx="6722">PAYMENT</cx:pt>
          <cx:pt idx="6723">PAY/SALARY</cx:pt>
          <cx:pt idx="6724">PAYMENT</cx:pt>
          <cx:pt idx="6725">INTER BANK</cx:pt>
          <cx:pt idx="6726">SALES-POS</cx:pt>
          <cx:pt idx="6727">PAYMENT</cx:pt>
          <cx:pt idx="6728">PAYMENT</cx:pt>
          <cx:pt idx="6729">POS</cx:pt>
          <cx:pt idx="6730">PAYMENT</cx:pt>
          <cx:pt idx="6731">POS</cx:pt>
          <cx:pt idx="6732">SALES-POS</cx:pt>
          <cx:pt idx="6733">SALES-POS</cx:pt>
          <cx:pt idx="6734">PAYMENT</cx:pt>
          <cx:pt idx="6735">SALES-POS</cx:pt>
          <cx:pt idx="6736">PAYMENT</cx:pt>
          <cx:pt idx="6737">PAYMENT</cx:pt>
          <cx:pt idx="6738">INTER BANK</cx:pt>
          <cx:pt idx="6739">PAYMENT</cx:pt>
          <cx:pt idx="6740">PAYMENT</cx:pt>
          <cx:pt idx="6741">PAYMENT</cx:pt>
          <cx:pt idx="6742">POS</cx:pt>
          <cx:pt idx="6743">PAYMENT</cx:pt>
          <cx:pt idx="6744">PAY/SALARY</cx:pt>
          <cx:pt idx="6745">PAYMENT</cx:pt>
          <cx:pt idx="6746">INTER BANK</cx:pt>
          <cx:pt idx="6747">SALES-POS</cx:pt>
          <cx:pt idx="6748">SALES-POS</cx:pt>
          <cx:pt idx="6749">SALES-POS</cx:pt>
          <cx:pt idx="6750">SALES-POS</cx:pt>
          <cx:pt idx="6751">PAYMENT</cx:pt>
          <cx:pt idx="6752">POS</cx:pt>
          <cx:pt idx="6753">PAYMENT</cx:pt>
          <cx:pt idx="6754">SALES-POS</cx:pt>
          <cx:pt idx="6755">POS</cx:pt>
          <cx:pt idx="6756">POS</cx:pt>
          <cx:pt idx="6757">SALES-POS</cx:pt>
          <cx:pt idx="6758">SALES-POS</cx:pt>
          <cx:pt idx="6759">PAYMENT</cx:pt>
          <cx:pt idx="6760">SALES-POS</cx:pt>
          <cx:pt idx="6761">PAYMENT</cx:pt>
          <cx:pt idx="6762">PAYMENT</cx:pt>
          <cx:pt idx="6763">INTER BANK</cx:pt>
          <cx:pt idx="6764">PAYMENT</cx:pt>
          <cx:pt idx="6765">SALES-POS</cx:pt>
          <cx:pt idx="6766">POS</cx:pt>
          <cx:pt idx="6767">POS</cx:pt>
          <cx:pt idx="6768">SALES-POS</cx:pt>
          <cx:pt idx="6769">SALES-POS</cx:pt>
          <cx:pt idx="6770">POS</cx:pt>
          <cx:pt idx="6771">SALES-POS</cx:pt>
          <cx:pt idx="6772">PAYMENT</cx:pt>
          <cx:pt idx="6773">PAYMENT</cx:pt>
          <cx:pt idx="6774">PAYMENT</cx:pt>
          <cx:pt idx="6775">PAYMENT</cx:pt>
          <cx:pt idx="6776">PAYMENT</cx:pt>
          <cx:pt idx="6777">PAYMENT</cx:pt>
          <cx:pt idx="6778">PAY/SALARY</cx:pt>
          <cx:pt idx="6779">PAYMENT</cx:pt>
          <cx:pt idx="6780">PAYMENT</cx:pt>
          <cx:pt idx="6781">INTER BANK</cx:pt>
          <cx:pt idx="6782">PAYMENT</cx:pt>
          <cx:pt idx="6783">SALES-POS</cx:pt>
          <cx:pt idx="6784">POS</cx:pt>
          <cx:pt idx="6785">POS</cx:pt>
          <cx:pt idx="6786">PAYMENT</cx:pt>
          <cx:pt idx="6787">SALES-POS</cx:pt>
          <cx:pt idx="6788">PAYMENT</cx:pt>
          <cx:pt idx="6789">SALES-POS</cx:pt>
          <cx:pt idx="6790">POS</cx:pt>
          <cx:pt idx="6791">POS</cx:pt>
          <cx:pt idx="6792">PAYMENT</cx:pt>
          <cx:pt idx="6793">SALES-POS</cx:pt>
          <cx:pt idx="6794">SALES-POS</cx:pt>
          <cx:pt idx="6795">SALES-POS</cx:pt>
          <cx:pt idx="6796">SALES-POS</cx:pt>
          <cx:pt idx="6797">SALES-POS</cx:pt>
          <cx:pt idx="6798">PAYMENT</cx:pt>
          <cx:pt idx="6799">PAYMENT</cx:pt>
          <cx:pt idx="6800">INTER BANK</cx:pt>
          <cx:pt idx="6801">POS</cx:pt>
          <cx:pt idx="6802">SALES-POS</cx:pt>
          <cx:pt idx="6803">SALES-POS</cx:pt>
          <cx:pt idx="6804">SALES-POS</cx:pt>
          <cx:pt idx="6805">SALES-POS</cx:pt>
          <cx:pt idx="6806">PAYMENT</cx:pt>
          <cx:pt idx="6807">POS</cx:pt>
          <cx:pt idx="6808">SALES-POS</cx:pt>
          <cx:pt idx="6809">PAYMENT</cx:pt>
          <cx:pt idx="6810">PAYMENT</cx:pt>
          <cx:pt idx="6811">POS</cx:pt>
          <cx:pt idx="6812">SALES-POS</cx:pt>
          <cx:pt idx="6813">POS</cx:pt>
          <cx:pt idx="6814">PAYMENT</cx:pt>
          <cx:pt idx="6815">PAYMENT</cx:pt>
          <cx:pt idx="6816">PAY/SALARY</cx:pt>
          <cx:pt idx="6817">PAYMENT</cx:pt>
          <cx:pt idx="6818">INTER BANK</cx:pt>
          <cx:pt idx="6819">POS</cx:pt>
          <cx:pt idx="6820">SALES-POS</cx:pt>
          <cx:pt idx="6821">POS</cx:pt>
          <cx:pt idx="6822">POS</cx:pt>
          <cx:pt idx="6823">PAYMENT</cx:pt>
          <cx:pt idx="6824">PAYMENT</cx:pt>
          <cx:pt idx="6825">SALES-POS</cx:pt>
          <cx:pt idx="6826">INTER BANK</cx:pt>
          <cx:pt idx="6827">PAYMENT</cx:pt>
          <cx:pt idx="6828">PAYMENT</cx:pt>
          <cx:pt idx="6829">SALES-POS</cx:pt>
          <cx:pt idx="6830">PAYMENT</cx:pt>
          <cx:pt idx="6831">INTER BANK</cx:pt>
          <cx:pt idx="6832">POS</cx:pt>
          <cx:pt idx="6833">SALES-POS</cx:pt>
          <cx:pt idx="6834">PAYMENT</cx:pt>
          <cx:pt idx="6835">PAYMENT</cx:pt>
          <cx:pt idx="6836">PAY/SALARY</cx:pt>
          <cx:pt idx="6837">POS</cx:pt>
          <cx:pt idx="6838">SALES-POS</cx:pt>
          <cx:pt idx="6839">POS</cx:pt>
          <cx:pt idx="6840">POS</cx:pt>
          <cx:pt idx="6841">SALES-POS</cx:pt>
          <cx:pt idx="6842">SALES-POS</cx:pt>
          <cx:pt idx="6843">POS</cx:pt>
          <cx:pt idx="6844">SALES-POS</cx:pt>
          <cx:pt idx="6845">SALES-POS</cx:pt>
          <cx:pt idx="6846">POS</cx:pt>
          <cx:pt idx="6847">SALES-POS</cx:pt>
          <cx:pt idx="6848">POS</cx:pt>
          <cx:pt idx="6849">INTER BANK</cx:pt>
          <cx:pt idx="6850">PAYMENT</cx:pt>
          <cx:pt idx="6851">PAYMENT</cx:pt>
          <cx:pt idx="6852">PAYMENT</cx:pt>
          <cx:pt idx="6853">PAYMENT</cx:pt>
          <cx:pt idx="6854">SALES-POS</cx:pt>
          <cx:pt idx="6855">PAYMENT</cx:pt>
          <cx:pt idx="6856">PAYMENT</cx:pt>
          <cx:pt idx="6857">SALES-POS</cx:pt>
          <cx:pt idx="6858">PAY/SALARY</cx:pt>
          <cx:pt idx="6859">POS</cx:pt>
          <cx:pt idx="6860">SALES-POS</cx:pt>
          <cx:pt idx="6861">SALES-POS</cx:pt>
          <cx:pt idx="6862">POS</cx:pt>
          <cx:pt idx="6863">PAYMENT</cx:pt>
          <cx:pt idx="6864">PAYMENT</cx:pt>
          <cx:pt idx="6865">SALES-POS</cx:pt>
          <cx:pt idx="6866">SALES-POS</cx:pt>
          <cx:pt idx="6867">POS</cx:pt>
          <cx:pt idx="6868">SALES-POS</cx:pt>
          <cx:pt idx="6869">SALES-POS</cx:pt>
          <cx:pt idx="6870">POS</cx:pt>
          <cx:pt idx="6871">POS</cx:pt>
          <cx:pt idx="6872">SALES-POS</cx:pt>
          <cx:pt idx="6873">POS</cx:pt>
          <cx:pt idx="6874">SALES-POS</cx:pt>
          <cx:pt idx="6875">PAYMENT</cx:pt>
          <cx:pt idx="6876">POS</cx:pt>
          <cx:pt idx="6877">SALES-POS</cx:pt>
          <cx:pt idx="6878">PAYMENT</cx:pt>
          <cx:pt idx="6879">PAY/SALARY</cx:pt>
          <cx:pt idx="6880">PAYMENT</cx:pt>
          <cx:pt idx="6881">POS</cx:pt>
          <cx:pt idx="6882">SALES-POS</cx:pt>
          <cx:pt idx="6883">SALES-POS</cx:pt>
          <cx:pt idx="6884">POS</cx:pt>
          <cx:pt idx="6885">POS</cx:pt>
          <cx:pt idx="6886">POS</cx:pt>
          <cx:pt idx="6887">SALES-POS</cx:pt>
          <cx:pt idx="6888">SALES-POS</cx:pt>
          <cx:pt idx="6889">POS</cx:pt>
          <cx:pt idx="6890">SALES-POS</cx:pt>
          <cx:pt idx="6891">SALES-POS</cx:pt>
          <cx:pt idx="6892">PAYMENT</cx:pt>
          <cx:pt idx="6893">SALES-POS</cx:pt>
          <cx:pt idx="6894">SALES-POS</cx:pt>
          <cx:pt idx="6895">POS</cx:pt>
          <cx:pt idx="6896">PAYMENT</cx:pt>
          <cx:pt idx="6897">POS</cx:pt>
          <cx:pt idx="6898">POS</cx:pt>
          <cx:pt idx="6899">SALES-POS</cx:pt>
          <cx:pt idx="6900">SALES-POS</cx:pt>
          <cx:pt idx="6901">POS</cx:pt>
          <cx:pt idx="6902">POS</cx:pt>
          <cx:pt idx="6903">SALES-POS</cx:pt>
          <cx:pt idx="6904">PAYMENT</cx:pt>
          <cx:pt idx="6905">PAYMENT</cx:pt>
          <cx:pt idx="6906">PAYMENT</cx:pt>
          <cx:pt idx="6907">SALES-POS</cx:pt>
          <cx:pt idx="6908">SALES-POS</cx:pt>
          <cx:pt idx="6909">POS</cx:pt>
          <cx:pt idx="6910">PAYMENT</cx:pt>
          <cx:pt idx="6911">POS</cx:pt>
          <cx:pt idx="6912">POS</cx:pt>
          <cx:pt idx="6913">PAY/SALARY</cx:pt>
          <cx:pt idx="6914">SALES-POS</cx:pt>
          <cx:pt idx="6915">SALES-POS</cx:pt>
          <cx:pt idx="6916">POS</cx:pt>
          <cx:pt idx="6917">POS</cx:pt>
          <cx:pt idx="6918">SALES-POS</cx:pt>
          <cx:pt idx="6919">PAYMENT</cx:pt>
          <cx:pt idx="6920">POS</cx:pt>
          <cx:pt idx="6921">POS</cx:pt>
          <cx:pt idx="6922">SALES-POS</cx:pt>
          <cx:pt idx="6923">PAYMENT</cx:pt>
          <cx:pt idx="6924">PAYMENT</cx:pt>
          <cx:pt idx="6925">PAYMENT</cx:pt>
          <cx:pt idx="6926">PAY/SALARY</cx:pt>
          <cx:pt idx="6927">POS</cx:pt>
          <cx:pt idx="6928">SALES-POS</cx:pt>
          <cx:pt idx="6929">SALES-POS</cx:pt>
          <cx:pt idx="6930">POS</cx:pt>
          <cx:pt idx="6931">POS</cx:pt>
          <cx:pt idx="6932">PAYMENT</cx:pt>
          <cx:pt idx="6933">POS</cx:pt>
          <cx:pt idx="6934">SALES-POS</cx:pt>
          <cx:pt idx="6935">PAYMENT</cx:pt>
          <cx:pt idx="6936">SALES-POS</cx:pt>
          <cx:pt idx="6937">PAYMENT</cx:pt>
          <cx:pt idx="6938">POS</cx:pt>
          <cx:pt idx="6939">SALES-POS</cx:pt>
          <cx:pt idx="6940">POS</cx:pt>
          <cx:pt idx="6941">POS</cx:pt>
          <cx:pt idx="6942">SALES-POS</cx:pt>
          <cx:pt idx="6943">POS</cx:pt>
          <cx:pt idx="6944">PAYMENT</cx:pt>
          <cx:pt idx="6945">PAYMENT</cx:pt>
          <cx:pt idx="6946">PAYMENT</cx:pt>
          <cx:pt idx="6947">PAY/SALARY</cx:pt>
          <cx:pt idx="6948">PAYMENT</cx:pt>
          <cx:pt idx="6949">PAYMENT</cx:pt>
          <cx:pt idx="6950">PAYMENT</cx:pt>
          <cx:pt idx="6951">PAYMENT</cx:pt>
          <cx:pt idx="6952">PAYMENT</cx:pt>
          <cx:pt idx="6953">PAY/SALARY</cx:pt>
          <cx:pt idx="6954">PAYMENT</cx:pt>
          <cx:pt idx="6955">PAYMENT</cx:pt>
          <cx:pt idx="6956">PAYMENT</cx:pt>
          <cx:pt idx="6957">POS</cx:pt>
          <cx:pt idx="6958">SALES-POS</cx:pt>
          <cx:pt idx="6959">PAY/SALARY</cx:pt>
          <cx:pt idx="6960">PAYMENT</cx:pt>
          <cx:pt idx="6961">SALES-POS</cx:pt>
          <cx:pt idx="6962">POS</cx:pt>
          <cx:pt idx="6963">POS</cx:pt>
          <cx:pt idx="6964">PAYMENT</cx:pt>
          <cx:pt idx="6965">SALES-POS</cx:pt>
          <cx:pt idx="6966">POS</cx:pt>
          <cx:pt idx="6967">SALES-POS</cx:pt>
          <cx:pt idx="6968">PAYMENT</cx:pt>
          <cx:pt idx="6969">SALES-POS</cx:pt>
          <cx:pt idx="6970">PAYMENT</cx:pt>
          <cx:pt idx="6971">PAYMENT</cx:pt>
          <cx:pt idx="6972">POS</cx:pt>
          <cx:pt idx="6973">PAYMENT</cx:pt>
          <cx:pt idx="6974">PAYMENT</cx:pt>
          <cx:pt idx="6975">SALES-POS</cx:pt>
          <cx:pt idx="6976">SALES-POS</cx:pt>
          <cx:pt idx="6977">POS</cx:pt>
          <cx:pt idx="6978">POS</cx:pt>
          <cx:pt idx="6979">POS</cx:pt>
          <cx:pt idx="6980">PAYMENT</cx:pt>
          <cx:pt idx="6981">PAYMENT</cx:pt>
          <cx:pt idx="6982">PAY/SALARY</cx:pt>
          <cx:pt idx="6983">SALES-POS</cx:pt>
          <cx:pt idx="6984">SALES-POS</cx:pt>
          <cx:pt idx="6985">PAYMENT</cx:pt>
          <cx:pt idx="6986">SALES-POS</cx:pt>
          <cx:pt idx="6987">PAYMENT</cx:pt>
          <cx:pt idx="6988">PAYMENT</cx:pt>
          <cx:pt idx="6989">POS</cx:pt>
          <cx:pt idx="6990">SALES-POS</cx:pt>
          <cx:pt idx="6991">PAYMENT</cx:pt>
          <cx:pt idx="6992">POS</cx:pt>
          <cx:pt idx="6993">POS</cx:pt>
          <cx:pt idx="6994">PAYMENT</cx:pt>
          <cx:pt idx="6995">PAYMENT</cx:pt>
          <cx:pt idx="6996">POS</cx:pt>
          <cx:pt idx="6997">PAYMENT</cx:pt>
          <cx:pt idx="6998">PAYMENT</cx:pt>
          <cx:pt idx="6999">POS</cx:pt>
          <cx:pt idx="7000">PAY/SALARY</cx:pt>
          <cx:pt idx="7001">PAY/SALARY</cx:pt>
          <cx:pt idx="7002">SALES-POS</cx:pt>
          <cx:pt idx="7003">PAYMENT</cx:pt>
          <cx:pt idx="7004">PAYMENT</cx:pt>
          <cx:pt idx="7005">PAYMENT</cx:pt>
          <cx:pt idx="7006">POS</cx:pt>
          <cx:pt idx="7007">PAYMENT</cx:pt>
          <cx:pt idx="7008">SALES-POS</cx:pt>
          <cx:pt idx="7009">SALES-POS</cx:pt>
          <cx:pt idx="7010">POS</cx:pt>
          <cx:pt idx="7011">PAYMENT</cx:pt>
          <cx:pt idx="7012">PAYMENT</cx:pt>
          <cx:pt idx="7013">PAYMENT</cx:pt>
          <cx:pt idx="7014">POS</cx:pt>
          <cx:pt idx="7015">PAYMENT</cx:pt>
          <cx:pt idx="7016">POS</cx:pt>
          <cx:pt idx="7017">INTER BANK</cx:pt>
          <cx:pt idx="7018">PAYMENT</cx:pt>
          <cx:pt idx="7019">PAYMENT</cx:pt>
          <cx:pt idx="7020">PAY/SALARY</cx:pt>
          <cx:pt idx="7021">PAYMENT</cx:pt>
          <cx:pt idx="7022">PAYMENT</cx:pt>
          <cx:pt idx="7023">PAY/SALARY</cx:pt>
          <cx:pt idx="7024">POS</cx:pt>
          <cx:pt idx="7025">PAYMENT</cx:pt>
          <cx:pt idx="7026">SALES-POS</cx:pt>
          <cx:pt idx="7027">SALES-POS</cx:pt>
          <cx:pt idx="7028">PAYMENT</cx:pt>
          <cx:pt idx="7029">INTER BANK</cx:pt>
          <cx:pt idx="7030">PAYMENT</cx:pt>
          <cx:pt idx="7031">PAY/SALARY</cx:pt>
          <cx:pt idx="7032">PAYMENT</cx:pt>
          <cx:pt idx="7033">PAYMENT</cx:pt>
          <cx:pt idx="7034">PAYMENT</cx:pt>
          <cx:pt idx="7035">PAY/SALARY</cx:pt>
          <cx:pt idx="7036">PAYMENT</cx:pt>
          <cx:pt idx="7037">SALES-POS</cx:pt>
          <cx:pt idx="7038">POS</cx:pt>
          <cx:pt idx="7039">SALES-POS</cx:pt>
          <cx:pt idx="7040">PAYMENT</cx:pt>
          <cx:pt idx="7041">INTER BANK</cx:pt>
          <cx:pt idx="7042">PAY/SALARY</cx:pt>
          <cx:pt idx="7043">PAYMENT</cx:pt>
          <cx:pt idx="7044">PAYMENT</cx:pt>
          <cx:pt idx="7045">SALES-POS</cx:pt>
          <cx:pt idx="7046">POS</cx:pt>
          <cx:pt idx="7047">SALES-POS</cx:pt>
          <cx:pt idx="7048">SALES-POS</cx:pt>
          <cx:pt idx="7049">PAYMENT</cx:pt>
          <cx:pt idx="7050">PAY/SALARY</cx:pt>
          <cx:pt idx="7051">PAYMENT</cx:pt>
          <cx:pt idx="7052">SALES-POS</cx:pt>
          <cx:pt idx="7053">SALES-POS</cx:pt>
          <cx:pt idx="7054">POS</cx:pt>
          <cx:pt idx="7055">SALES-POS</cx:pt>
          <cx:pt idx="7056">SALES-POS</cx:pt>
          <cx:pt idx="7057">PAYMENT</cx:pt>
          <cx:pt idx="7058">PAY/SALARY</cx:pt>
          <cx:pt idx="7059">POS</cx:pt>
          <cx:pt idx="7060">SALES-POS</cx:pt>
          <cx:pt idx="7061">SALES-POS</cx:pt>
          <cx:pt idx="7062">SALES-POS</cx:pt>
          <cx:pt idx="7063">SALES-POS</cx:pt>
          <cx:pt idx="7064">POS</cx:pt>
          <cx:pt idx="7065">PAYMENT</cx:pt>
          <cx:pt idx="7066">PAYMENT</cx:pt>
          <cx:pt idx="7067">PAYMENT</cx:pt>
          <cx:pt idx="7068">SALES-POS</cx:pt>
          <cx:pt idx="7069">PAY/SALARY</cx:pt>
          <cx:pt idx="7070">POS</cx:pt>
          <cx:pt idx="7071">SALES-POS</cx:pt>
          <cx:pt idx="7072">SALES-POS</cx:pt>
          <cx:pt idx="7073">SALES-POS</cx:pt>
          <cx:pt idx="7074">SALES-POS</cx:pt>
          <cx:pt idx="7075">SALES-POS</cx:pt>
          <cx:pt idx="7076">POS</cx:pt>
          <cx:pt idx="7077">POS</cx:pt>
          <cx:pt idx="7078">POS</cx:pt>
          <cx:pt idx="7079">POS</cx:pt>
          <cx:pt idx="7080">SALES-POS</cx:pt>
          <cx:pt idx="7081">PAYMENT</cx:pt>
          <cx:pt idx="7082">SALES-POS</cx:pt>
          <cx:pt idx="7083">SALES-POS</cx:pt>
          <cx:pt idx="7084">POS</cx:pt>
          <cx:pt idx="7085">POS</cx:pt>
          <cx:pt idx="7086">POS</cx:pt>
          <cx:pt idx="7087">PAY/SALARY</cx:pt>
          <cx:pt idx="7088">POS</cx:pt>
          <cx:pt idx="7089">PAYMENT</cx:pt>
          <cx:pt idx="7090">PAY/SALARY</cx:pt>
          <cx:pt idx="7091">SALES-POS</cx:pt>
          <cx:pt idx="7092">SALES-POS</cx:pt>
          <cx:pt idx="7093">POS</cx:pt>
          <cx:pt idx="7094">SALES-POS</cx:pt>
          <cx:pt idx="7095">POS</cx:pt>
          <cx:pt idx="7096">POS</cx:pt>
          <cx:pt idx="7097">POS</cx:pt>
          <cx:pt idx="7098">POS</cx:pt>
          <cx:pt idx="7099">SALES-POS</cx:pt>
          <cx:pt idx="7100">POS</cx:pt>
          <cx:pt idx="7101">SALES-POS</cx:pt>
          <cx:pt idx="7102">PAYMENT</cx:pt>
          <cx:pt idx="7103">POS</cx:pt>
          <cx:pt idx="7104">PAY/SALARY</cx:pt>
          <cx:pt idx="7105">POS</cx:pt>
          <cx:pt idx="7106">POS</cx:pt>
          <cx:pt idx="7107">SALES-POS</cx:pt>
          <cx:pt idx="7108">PAYMENT</cx:pt>
          <cx:pt idx="7109">SALES-POS</cx:pt>
          <cx:pt idx="7110">SALES-POS</cx:pt>
          <cx:pt idx="7111">PAY/SALARY</cx:pt>
          <cx:pt idx="7112">PAYMENT</cx:pt>
          <cx:pt idx="7113">PAYMENT</cx:pt>
          <cx:pt idx="7114">POS</cx:pt>
          <cx:pt idx="7115">POS</cx:pt>
          <cx:pt idx="7116">POS</cx:pt>
          <cx:pt idx="7117">SALES-POS</cx:pt>
          <cx:pt idx="7118">POS</cx:pt>
          <cx:pt idx="7119">POS</cx:pt>
          <cx:pt idx="7120">SALES-POS</cx:pt>
          <cx:pt idx="7121">POS</cx:pt>
          <cx:pt idx="7122">POS</cx:pt>
          <cx:pt idx="7123">PAY/SALARY</cx:pt>
          <cx:pt idx="7124">POS</cx:pt>
          <cx:pt idx="7125">POS</cx:pt>
          <cx:pt idx="7126">SALES-POS</cx:pt>
          <cx:pt idx="7127">SALES-POS</cx:pt>
          <cx:pt idx="7128">SALES-POS</cx:pt>
          <cx:pt idx="7129">POS</cx:pt>
          <cx:pt idx="7130">SALES-POS</cx:pt>
          <cx:pt idx="7131">SALES-POS</cx:pt>
          <cx:pt idx="7132">SALES-POS</cx:pt>
          <cx:pt idx="7133">POS</cx:pt>
          <cx:pt idx="7134">SALES-POS</cx:pt>
          <cx:pt idx="7135">POS</cx:pt>
          <cx:pt idx="7136">SALES-POS</cx:pt>
          <cx:pt idx="7137">PAYMENT</cx:pt>
          <cx:pt idx="7138">SALES-POS</cx:pt>
          <cx:pt idx="7139">POS</cx:pt>
          <cx:pt idx="7140">POS</cx:pt>
          <cx:pt idx="7141">SALES-POS</cx:pt>
          <cx:pt idx="7142">POS</cx:pt>
          <cx:pt idx="7143">POS</cx:pt>
          <cx:pt idx="7144">POS</cx:pt>
          <cx:pt idx="7145">POS</cx:pt>
          <cx:pt idx="7146">SALES-POS</cx:pt>
          <cx:pt idx="7147">PAY/SALARY</cx:pt>
          <cx:pt idx="7148">POS</cx:pt>
          <cx:pt idx="7149">POS</cx:pt>
          <cx:pt idx="7150">SALES-POS</cx:pt>
          <cx:pt idx="7151">SALES-POS</cx:pt>
          <cx:pt idx="7152">SALES-POS</cx:pt>
          <cx:pt idx="7153">POS</cx:pt>
          <cx:pt idx="7154">SALES-POS</cx:pt>
          <cx:pt idx="7155">SALES-POS</cx:pt>
          <cx:pt idx="7156">SALES-POS</cx:pt>
          <cx:pt idx="7157">POS</cx:pt>
          <cx:pt idx="7158">POS</cx:pt>
          <cx:pt idx="7159">SALES-POS</cx:pt>
          <cx:pt idx="7160">PAYMENT</cx:pt>
          <cx:pt idx="7161">POS</cx:pt>
          <cx:pt idx="7162">PAYMENT</cx:pt>
          <cx:pt idx="7163">PAY/SALARY</cx:pt>
          <cx:pt idx="7164">POS</cx:pt>
          <cx:pt idx="7165">SALES-POS</cx:pt>
          <cx:pt idx="7166">PAYMENT</cx:pt>
          <cx:pt idx="7167">POS</cx:pt>
          <cx:pt idx="7168">SALES-POS</cx:pt>
          <cx:pt idx="7169">POS</cx:pt>
          <cx:pt idx="7170">SALES-POS</cx:pt>
          <cx:pt idx="7171">POS</cx:pt>
          <cx:pt idx="7172">SALES-POS</cx:pt>
          <cx:pt idx="7173">PAY/SALARY</cx:pt>
          <cx:pt idx="7174">PAYMENT</cx:pt>
          <cx:pt idx="7175">PAYMENT</cx:pt>
          <cx:pt idx="7176">POS</cx:pt>
          <cx:pt idx="7177">POS</cx:pt>
          <cx:pt idx="7178">SALES-POS</cx:pt>
          <cx:pt idx="7179">PAY/SALARY</cx:pt>
          <cx:pt idx="7180">SALES-POS</cx:pt>
          <cx:pt idx="7181">SALES-POS</cx:pt>
          <cx:pt idx="7182">PAYMENT</cx:pt>
          <cx:pt idx="7183">SALES-POS</cx:pt>
          <cx:pt idx="7184">SALES-POS</cx:pt>
          <cx:pt idx="7185">PAY/SALARY</cx:pt>
          <cx:pt idx="7186">SALES-POS</cx:pt>
          <cx:pt idx="7187">SALES-POS</cx:pt>
          <cx:pt idx="7188">SALES-POS</cx:pt>
          <cx:pt idx="7189">SALES-POS</cx:pt>
          <cx:pt idx="7190">SALES-POS</cx:pt>
          <cx:pt idx="7191">SALES-POS</cx:pt>
          <cx:pt idx="7192">SALES-POS</cx:pt>
          <cx:pt idx="7193">PAYMENT</cx:pt>
          <cx:pt idx="7194">PAY/SALARY</cx:pt>
          <cx:pt idx="7195">PAYMENT</cx:pt>
          <cx:pt idx="7196">POS</cx:pt>
          <cx:pt idx="7197">SALES-POS</cx:pt>
          <cx:pt idx="7198">SALES-POS</cx:pt>
          <cx:pt idx="7199">PAY/SALARY</cx:pt>
          <cx:pt idx="7200">SALES-POS</cx:pt>
          <cx:pt idx="7201">PAYMENT</cx:pt>
          <cx:pt idx="7202">POS</cx:pt>
          <cx:pt idx="7203">SALES-POS</cx:pt>
          <cx:pt idx="7204">POS</cx:pt>
          <cx:pt idx="7205">SALES-POS</cx:pt>
          <cx:pt idx="7206">PAY/SALARY</cx:pt>
          <cx:pt idx="7207">SALES-POS</cx:pt>
          <cx:pt idx="7208">POS</cx:pt>
          <cx:pt idx="7209">POS</cx:pt>
          <cx:pt idx="7210">POS</cx:pt>
          <cx:pt idx="7211">POS</cx:pt>
          <cx:pt idx="7212">POS</cx:pt>
          <cx:pt idx="7213">PAYMENT</cx:pt>
          <cx:pt idx="7214">POS</cx:pt>
          <cx:pt idx="7215">SALES-POS</cx:pt>
          <cx:pt idx="7216">POS</cx:pt>
          <cx:pt idx="7217">POS</cx:pt>
          <cx:pt idx="7218">SALES-POS</cx:pt>
          <cx:pt idx="7219">PAY/SALARY</cx:pt>
          <cx:pt idx="7220">SALES-POS</cx:pt>
          <cx:pt idx="7221">SALES-POS</cx:pt>
          <cx:pt idx="7222">POS</cx:pt>
          <cx:pt idx="7223">SALES-POS</cx:pt>
          <cx:pt idx="7224">POS</cx:pt>
          <cx:pt idx="7225">POS</cx:pt>
          <cx:pt idx="7226">SALES-POS</cx:pt>
          <cx:pt idx="7227">PAYMENT</cx:pt>
          <cx:pt idx="7228">PAY/SALARY</cx:pt>
          <cx:pt idx="7229">POS</cx:pt>
          <cx:pt idx="7230">POS</cx:pt>
          <cx:pt idx="7231">SALES-POS</cx:pt>
          <cx:pt idx="7232">POS</cx:pt>
          <cx:pt idx="7233">SALES-POS</cx:pt>
          <cx:pt idx="7234">POS</cx:pt>
          <cx:pt idx="7235">SALES-POS</cx:pt>
          <cx:pt idx="7236">PAYMENT</cx:pt>
          <cx:pt idx="7237">POS</cx:pt>
          <cx:pt idx="7238">POS</cx:pt>
          <cx:pt idx="7239">SALES-POS</cx:pt>
          <cx:pt idx="7240">PAY/SALARY</cx:pt>
          <cx:pt idx="7241">SALES-POS</cx:pt>
          <cx:pt idx="7242">POS</cx:pt>
          <cx:pt idx="7243">POS</cx:pt>
          <cx:pt idx="7244">PAYMENT</cx:pt>
          <cx:pt idx="7245">SALES-POS</cx:pt>
          <cx:pt idx="7246">SALES-POS</cx:pt>
          <cx:pt idx="7247">SALES-POS</cx:pt>
          <cx:pt idx="7248">PAY/SALARY</cx:pt>
          <cx:pt idx="7249">PAYMENT</cx:pt>
          <cx:pt idx="7250">POS</cx:pt>
          <cx:pt idx="7251">POS</cx:pt>
          <cx:pt idx="7252">SALES-POS</cx:pt>
          <cx:pt idx="7253">SALES-POS</cx:pt>
          <cx:pt idx="7254">PAY/SALARY</cx:pt>
          <cx:pt idx="7255">POS</cx:pt>
          <cx:pt idx="7256">SALES-POS</cx:pt>
          <cx:pt idx="7257">POS</cx:pt>
          <cx:pt idx="7258">SALES-POS</cx:pt>
          <cx:pt idx="7259">SALES-POS</cx:pt>
          <cx:pt idx="7260">SALES-POS</cx:pt>
          <cx:pt idx="7261">PAYMENT</cx:pt>
          <cx:pt idx="7262">INTER BANK</cx:pt>
          <cx:pt idx="7263">PAY/SALARY</cx:pt>
          <cx:pt idx="7264">PAYMENT</cx:pt>
          <cx:pt idx="7265">POS</cx:pt>
          <cx:pt idx="7266">POS</cx:pt>
          <cx:pt idx="7267">SALES-POS</cx:pt>
          <cx:pt idx="7268">POS</cx:pt>
          <cx:pt idx="7269">SALES-POS</cx:pt>
          <cx:pt idx="7270">PAY/SALARY</cx:pt>
          <cx:pt idx="7271">POS</cx:pt>
          <cx:pt idx="7272">POS</cx:pt>
          <cx:pt idx="7273">POS</cx:pt>
          <cx:pt idx="7274">POS</cx:pt>
          <cx:pt idx="7275">POS</cx:pt>
          <cx:pt idx="7276">POS</cx:pt>
          <cx:pt idx="7277">POS</cx:pt>
          <cx:pt idx="7278">PAYMENT</cx:pt>
          <cx:pt idx="7279">SALES-POS</cx:pt>
          <cx:pt idx="7280">PAY/SALARY</cx:pt>
          <cx:pt idx="7281">INTER BANK</cx:pt>
          <cx:pt idx="7282">POS</cx:pt>
          <cx:pt idx="7283">POS</cx:pt>
          <cx:pt idx="7284">SALES-POS</cx:pt>
          <cx:pt idx="7285">SALES-POS</cx:pt>
          <cx:pt idx="7286">PAYMENT</cx:pt>
          <cx:pt idx="7287">PAY/SALARY</cx:pt>
          <cx:pt idx="7288">POS</cx:pt>
          <cx:pt idx="7289">SALES-POS</cx:pt>
          <cx:pt idx="7290">POS</cx:pt>
          <cx:pt idx="7291">POS</cx:pt>
          <cx:pt idx="7292">SALES-POS</cx:pt>
          <cx:pt idx="7293">SALES-POS</cx:pt>
          <cx:pt idx="7294">SALES-POS</cx:pt>
          <cx:pt idx="7295">SALES-POS</cx:pt>
          <cx:pt idx="7296">POS</cx:pt>
          <cx:pt idx="7297">POS</cx:pt>
          <cx:pt idx="7298">POS</cx:pt>
          <cx:pt idx="7299">POS</cx:pt>
          <cx:pt idx="7300">SALES-POS</cx:pt>
          <cx:pt idx="7301">POS</cx:pt>
          <cx:pt idx="7302">SALES-POS</cx:pt>
          <cx:pt idx="7303">SALES-POS</cx:pt>
          <cx:pt idx="7304">POS</cx:pt>
          <cx:pt idx="7305">SALES-POS</cx:pt>
          <cx:pt idx="7306">POS</cx:pt>
          <cx:pt idx="7307">POS</cx:pt>
          <cx:pt idx="7308">POS</cx:pt>
          <cx:pt idx="7309">PAY/SALARY</cx:pt>
          <cx:pt idx="7310">SALES-POS</cx:pt>
          <cx:pt idx="7311">SALES-POS</cx:pt>
          <cx:pt idx="7312">POS</cx:pt>
          <cx:pt idx="7313">POS</cx:pt>
          <cx:pt idx="7314">PAYMENT</cx:pt>
          <cx:pt idx="7315">INTER BANK</cx:pt>
          <cx:pt idx="7316">POS</cx:pt>
          <cx:pt idx="7317">SALES-POS</cx:pt>
          <cx:pt idx="7318">POS</cx:pt>
          <cx:pt idx="7319">POS</cx:pt>
          <cx:pt idx="7320">POS</cx:pt>
          <cx:pt idx="7321">PAYMENT</cx:pt>
          <cx:pt idx="7322">POS</cx:pt>
          <cx:pt idx="7323">POS</cx:pt>
          <cx:pt idx="7324">POS</cx:pt>
          <cx:pt idx="7325">POS</cx:pt>
          <cx:pt idx="7326">POS</cx:pt>
          <cx:pt idx="7327">SALES-POS</cx:pt>
          <cx:pt idx="7328">SALES-POS</cx:pt>
          <cx:pt idx="7329">SALES-POS</cx:pt>
          <cx:pt idx="7330">POS</cx:pt>
          <cx:pt idx="7331">SALES-POS</cx:pt>
          <cx:pt idx="7332">POS</cx:pt>
          <cx:pt idx="7333">POS</cx:pt>
          <cx:pt idx="7334">POS</cx:pt>
          <cx:pt idx="7335">PAYMENT</cx:pt>
          <cx:pt idx="7336">SALES-POS</cx:pt>
          <cx:pt idx="7337">PAY/SALARY</cx:pt>
          <cx:pt idx="7338">PAYMENT</cx:pt>
          <cx:pt idx="7339">POS</cx:pt>
          <cx:pt idx="7340">POS</cx:pt>
          <cx:pt idx="7341">SALES-POS</cx:pt>
          <cx:pt idx="7342">POS</cx:pt>
          <cx:pt idx="7343">SALES-POS</cx:pt>
          <cx:pt idx="7344">POS</cx:pt>
          <cx:pt idx="7345">SALES-POS</cx:pt>
          <cx:pt idx="7346">POS</cx:pt>
          <cx:pt idx="7347">SALES-POS</cx:pt>
          <cx:pt idx="7348">POS</cx:pt>
          <cx:pt idx="7349">POS</cx:pt>
          <cx:pt idx="7350">POS</cx:pt>
          <cx:pt idx="7351">PAYMENT</cx:pt>
          <cx:pt idx="7352">PAY/SALARY</cx:pt>
          <cx:pt idx="7353">PAYMENT</cx:pt>
          <cx:pt idx="7354">SALES-POS</cx:pt>
          <cx:pt idx="7355">SALES-POS</cx:pt>
          <cx:pt idx="7356">SALES-POS</cx:pt>
          <cx:pt idx="7357">POS</cx:pt>
          <cx:pt idx="7358">SALES-POS</cx:pt>
          <cx:pt idx="7359">SALES-POS</cx:pt>
          <cx:pt idx="7360">SALES-POS</cx:pt>
          <cx:pt idx="7361">SALES-POS</cx:pt>
          <cx:pt idx="7362">PAYMENT</cx:pt>
          <cx:pt idx="7363">PAY/SALARY</cx:pt>
          <cx:pt idx="7364">PAYMENT</cx:pt>
          <cx:pt idx="7365">POS</cx:pt>
          <cx:pt idx="7366">POS</cx:pt>
          <cx:pt idx="7367">SALES-POS</cx:pt>
          <cx:pt idx="7368">SALES-POS</cx:pt>
          <cx:pt idx="7369">POS</cx:pt>
          <cx:pt idx="7370">SALES-POS</cx:pt>
          <cx:pt idx="7371">POS</cx:pt>
          <cx:pt idx="7372">SALES-POS</cx:pt>
          <cx:pt idx="7373">SALES-POS</cx:pt>
          <cx:pt idx="7374">POS</cx:pt>
          <cx:pt idx="7375">POS</cx:pt>
          <cx:pt idx="7376">SALES-POS</cx:pt>
          <cx:pt idx="7377">SALES-POS</cx:pt>
          <cx:pt idx="7378">PAYMENT</cx:pt>
          <cx:pt idx="7379">PAY/SALARY</cx:pt>
          <cx:pt idx="7380">PAYMENT</cx:pt>
          <cx:pt idx="7381">SALES-POS</cx:pt>
          <cx:pt idx="7382">SALES-POS</cx:pt>
          <cx:pt idx="7383">SALES-POS</cx:pt>
          <cx:pt idx="7384">SALES-POS</cx:pt>
          <cx:pt idx="7385">SALES-POS</cx:pt>
          <cx:pt idx="7386">SALES-POS</cx:pt>
          <cx:pt idx="7387">SALES-POS</cx:pt>
          <cx:pt idx="7388">SALES-POS</cx:pt>
          <cx:pt idx="7389">SALES-POS</cx:pt>
          <cx:pt idx="7390">POS</cx:pt>
          <cx:pt idx="7391">SALES-POS</cx:pt>
          <cx:pt idx="7392">SALES-POS</cx:pt>
          <cx:pt idx="7393">PAYMENT</cx:pt>
          <cx:pt idx="7394">SALES-POS</cx:pt>
          <cx:pt idx="7395">SALES-POS</cx:pt>
          <cx:pt idx="7396">POS</cx:pt>
          <cx:pt idx="7397">PAY/SALARY</cx:pt>
          <cx:pt idx="7398">PAYMENT</cx:pt>
          <cx:pt idx="7399">POS</cx:pt>
          <cx:pt idx="7400">SALES-POS</cx:pt>
          <cx:pt idx="7401">POS</cx:pt>
          <cx:pt idx="7402">SALES-POS</cx:pt>
          <cx:pt idx="7403">POS</cx:pt>
          <cx:pt idx="7404">SALES-POS</cx:pt>
          <cx:pt idx="7405">POS</cx:pt>
          <cx:pt idx="7406">SALES-POS</cx:pt>
          <cx:pt idx="7407">PAYMENT</cx:pt>
          <cx:pt idx="7408">POS</cx:pt>
          <cx:pt idx="7409">POS</cx:pt>
          <cx:pt idx="7410">SALES-POS</cx:pt>
          <cx:pt idx="7411">SALES-POS</cx:pt>
          <cx:pt idx="7412">SALES-POS</cx:pt>
          <cx:pt idx="7413">PAY/SALARY</cx:pt>
          <cx:pt idx="7414">PAYMENT</cx:pt>
          <cx:pt idx="7415">SALES-POS</cx:pt>
          <cx:pt idx="7416">POS</cx:pt>
          <cx:pt idx="7417">POS</cx:pt>
          <cx:pt idx="7418">POS</cx:pt>
          <cx:pt idx="7419">POS</cx:pt>
          <cx:pt idx="7420">SALES-POS</cx:pt>
          <cx:pt idx="7421">POS</cx:pt>
          <cx:pt idx="7422">SALES-POS</cx:pt>
          <cx:pt idx="7423">POS</cx:pt>
          <cx:pt idx="7424">POS</cx:pt>
          <cx:pt idx="7425">POS</cx:pt>
          <cx:pt idx="7426">POS</cx:pt>
          <cx:pt idx="7427">SALES-POS</cx:pt>
          <cx:pt idx="7428">PAYMENT</cx:pt>
          <cx:pt idx="7429">POS</cx:pt>
          <cx:pt idx="7430">PAY/SALARY</cx:pt>
          <cx:pt idx="7431">PAYMENT</cx:pt>
          <cx:pt idx="7432">POS</cx:pt>
          <cx:pt idx="7433">SALES-POS</cx:pt>
          <cx:pt idx="7434">SALES-POS</cx:pt>
          <cx:pt idx="7435">SALES-POS</cx:pt>
          <cx:pt idx="7436">PAYMENT</cx:pt>
          <cx:pt idx="7437">PAY/SALARY</cx:pt>
          <cx:pt idx="7438">PAYMENT</cx:pt>
          <cx:pt idx="7439">PAYMENT</cx:pt>
          <cx:pt idx="7440">PAY/SALARY</cx:pt>
          <cx:pt idx="7441">SALES-POS</cx:pt>
          <cx:pt idx="7442">PAYMENT</cx:pt>
          <cx:pt idx="7443">POS</cx:pt>
          <cx:pt idx="7444">SALES-POS</cx:pt>
          <cx:pt idx="7445">POS</cx:pt>
          <cx:pt idx="7446">SALES-POS</cx:pt>
          <cx:pt idx="7447">POS</cx:pt>
          <cx:pt idx="7448">POS</cx:pt>
          <cx:pt idx="7449">SALES-POS</cx:pt>
          <cx:pt idx="7450">SALES-POS</cx:pt>
          <cx:pt idx="7451">POS</cx:pt>
          <cx:pt idx="7452">SALES-POS</cx:pt>
          <cx:pt idx="7453">SALES-POS</cx:pt>
          <cx:pt idx="7454">POS</cx:pt>
          <cx:pt idx="7455">SALES-POS</cx:pt>
          <cx:pt idx="7456">PAYMENT</cx:pt>
          <cx:pt idx="7457">PAY/SALARY</cx:pt>
          <cx:pt idx="7458">PAYMENT</cx:pt>
          <cx:pt idx="7459">SALES-POS</cx:pt>
          <cx:pt idx="7460">SALES-POS</cx:pt>
          <cx:pt idx="7461">SALES-POS</cx:pt>
          <cx:pt idx="7462">SALES-POS</cx:pt>
          <cx:pt idx="7463">PAYMENT</cx:pt>
          <cx:pt idx="7464">POS</cx:pt>
          <cx:pt idx="7465">POS</cx:pt>
          <cx:pt idx="7466">PAY/SALARY</cx:pt>
          <cx:pt idx="7467">PAYMENT</cx:pt>
          <cx:pt idx="7468">SALES-POS</cx:pt>
          <cx:pt idx="7469">POS</cx:pt>
          <cx:pt idx="7470">SALES-POS</cx:pt>
          <cx:pt idx="7471">PAYMENT</cx:pt>
          <cx:pt idx="7472">PAY/SALARY</cx:pt>
          <cx:pt idx="7473">PAYMENT</cx:pt>
          <cx:pt idx="7474">POS</cx:pt>
          <cx:pt idx="7475">POS</cx:pt>
          <cx:pt idx="7476">POS</cx:pt>
          <cx:pt idx="7477">SALES-POS</cx:pt>
          <cx:pt idx="7478">SALES-POS</cx:pt>
          <cx:pt idx="7479">POS</cx:pt>
          <cx:pt idx="7480">POS</cx:pt>
          <cx:pt idx="7481">SALES-POS</cx:pt>
          <cx:pt idx="7482">SALES-POS</cx:pt>
          <cx:pt idx="7483">POS</cx:pt>
          <cx:pt idx="7484">SALES-POS</cx:pt>
          <cx:pt idx="7485">SALES-POS</cx:pt>
          <cx:pt idx="7486">PAYMENT</cx:pt>
          <cx:pt idx="7487">POS</cx:pt>
          <cx:pt idx="7488">SALES-POS</cx:pt>
          <cx:pt idx="7489">SALES-POS</cx:pt>
          <cx:pt idx="7490">PAY/SALARY</cx:pt>
          <cx:pt idx="7491">PAYMENT</cx:pt>
          <cx:pt idx="7492">SALES-POS</cx:pt>
          <cx:pt idx="7493">POS</cx:pt>
          <cx:pt idx="7494">POS</cx:pt>
          <cx:pt idx="7495">SALES-POS</cx:pt>
          <cx:pt idx="7496">POS</cx:pt>
          <cx:pt idx="7497">SALES-POS</cx:pt>
          <cx:pt idx="7498">POS</cx:pt>
          <cx:pt idx="7499">SALES-POS</cx:pt>
          <cx:pt idx="7500">PAY/SALARY</cx:pt>
          <cx:pt idx="7501">PHONE BANK</cx:pt>
          <cx:pt idx="7502">POS</cx:pt>
          <cx:pt idx="7503">POS</cx:pt>
          <cx:pt idx="7504">POS</cx:pt>
          <cx:pt idx="7505">POS</cx:pt>
          <cx:pt idx="7506">POS</cx:pt>
          <cx:pt idx="7507">SALES-POS</cx:pt>
          <cx:pt idx="7508">SALES-POS</cx:pt>
          <cx:pt idx="7509">SALES-POS</cx:pt>
          <cx:pt idx="7510">POS</cx:pt>
          <cx:pt idx="7511">SALES-POS</cx:pt>
          <cx:pt idx="7512">POS</cx:pt>
          <cx:pt idx="7513">PAYMENT</cx:pt>
          <cx:pt idx="7514">SALES-POS</cx:pt>
          <cx:pt idx="7515">PAY/SALARY</cx:pt>
          <cx:pt idx="7516">PHONE BANK</cx:pt>
          <cx:pt idx="7517">PAY/SALARY</cx:pt>
          <cx:pt idx="7518">SALES-POS</cx:pt>
          <cx:pt idx="7519">POS</cx:pt>
          <cx:pt idx="7520">PHONE BANK</cx:pt>
          <cx:pt idx="7521">PAYMENT</cx:pt>
          <cx:pt idx="7522">PAYMENT</cx:pt>
          <cx:pt idx="7523">POS</cx:pt>
          <cx:pt idx="7524">POS</cx:pt>
          <cx:pt idx="7525">POS</cx:pt>
          <cx:pt idx="7526">PAY/SALARY</cx:pt>
          <cx:pt idx="7527">PHONE BANK</cx:pt>
          <cx:pt idx="7528">SALES-POS</cx:pt>
          <cx:pt idx="7529">POS</cx:pt>
          <cx:pt idx="7530">SALES-POS</cx:pt>
          <cx:pt idx="7531">PAYMENT</cx:pt>
          <cx:pt idx="7532">PAYMENT</cx:pt>
          <cx:pt idx="7533">PAY/SALARY</cx:pt>
          <cx:pt idx="7534">PAY/SALARY</cx:pt>
          <cx:pt idx="7535">PHONE BANK</cx:pt>
          <cx:pt idx="7536">PAYMENT</cx:pt>
          <cx:pt idx="7537">PAYMENT</cx:pt>
          <cx:pt idx="7538">PAYMENT</cx:pt>
          <cx:pt idx="7539">PAY/SALARY</cx:pt>
          <cx:pt idx="7540">PHONE BANK</cx:pt>
          <cx:pt idx="7541">PAYMENT</cx:pt>
          <cx:pt idx="7542">PAY/SALARY</cx:pt>
          <cx:pt idx="7543">PAY/SALARY</cx:pt>
          <cx:pt idx="7544">PHONE BANK</cx:pt>
          <cx:pt idx="7545">POS</cx:pt>
          <cx:pt idx="7546">SALES-POS</cx:pt>
          <cx:pt idx="7547">SALES-POS</cx:pt>
          <cx:pt idx="7548">PHONE BANK</cx:pt>
          <cx:pt idx="7549">PAYMENT</cx:pt>
          <cx:pt idx="7550">PAYMENT</cx:pt>
          <cx:pt idx="7551">PAY/SALARY</cx:pt>
          <cx:pt idx="7552">PHONE BANK</cx:pt>
          <cx:pt idx="7553">PAYMENT</cx:pt>
          <cx:pt idx="7554">POS</cx:pt>
          <cx:pt idx="7555">SALES-POS</cx:pt>
          <cx:pt idx="7556">PAY/SALARY</cx:pt>
          <cx:pt idx="7557">PAY/SALARY</cx:pt>
          <cx:pt idx="7558">PHONE BANK</cx:pt>
          <cx:pt idx="7559">PAYMENT</cx:pt>
          <cx:pt idx="7560">POS</cx:pt>
          <cx:pt idx="7561">POS</cx:pt>
          <cx:pt idx="7562">POS</cx:pt>
          <cx:pt idx="7563">SALES-POS</cx:pt>
          <cx:pt idx="7564">SALES-POS</cx:pt>
          <cx:pt idx="7565">SALES-POS</cx:pt>
          <cx:pt idx="7566">POS</cx:pt>
          <cx:pt idx="7567">POS</cx:pt>
          <cx:pt idx="7568">PAYMENT</cx:pt>
          <cx:pt idx="7569">PAYMENT</cx:pt>
          <cx:pt idx="7570">PAY/SALARY</cx:pt>
          <cx:pt idx="7571">PHONE BANK</cx:pt>
          <cx:pt idx="7572">PAYMENT</cx:pt>
          <cx:pt idx="7573">PAYMENT</cx:pt>
          <cx:pt idx="7574">PAY/SALARY</cx:pt>
          <cx:pt idx="7575">PAY/SALARY</cx:pt>
          <cx:pt idx="7576">PHONE BANK</cx:pt>
          <cx:pt idx="7577">PAYMENT</cx:pt>
          <cx:pt idx="7578">PHONE BANK</cx:pt>
          <cx:pt idx="7579">PAYMENT</cx:pt>
          <cx:pt idx="7580">PAY/SALARY</cx:pt>
          <cx:pt idx="7581">PHONE BANK</cx:pt>
          <cx:pt idx="7582">PAYMENT</cx:pt>
          <cx:pt idx="7583">PAY/SALARY</cx:pt>
          <cx:pt idx="7584">PAY/SALARY</cx:pt>
          <cx:pt idx="7585">PHONE BANK</cx:pt>
          <cx:pt idx="7586">PAYMENT</cx:pt>
          <cx:pt idx="7587">PAYMENT</cx:pt>
          <cx:pt idx="7588">PAYMENT</cx:pt>
          <cx:pt idx="7589">PAY/SALARY</cx:pt>
          <cx:pt idx="7590">PHONE BANK</cx:pt>
          <cx:pt idx="7591">PAYMENT</cx:pt>
          <cx:pt idx="7592">PAYMENT</cx:pt>
          <cx:pt idx="7593">PAY/SALARY</cx:pt>
          <cx:pt idx="7594">PAY/SALARY</cx:pt>
          <cx:pt idx="7595">PHONE BANK</cx:pt>
          <cx:pt idx="7596">PAYMENT</cx:pt>
          <cx:pt idx="7597">PAYMENT</cx:pt>
          <cx:pt idx="7598">PAYMENT</cx:pt>
          <cx:pt idx="7599">PAYMENT</cx:pt>
          <cx:pt idx="7600">PAYMENT</cx:pt>
          <cx:pt idx="7601">POS</cx:pt>
          <cx:pt idx="7602">POS</cx:pt>
          <cx:pt idx="7603">POS</cx:pt>
          <cx:pt idx="7604">PAYMENT</cx:pt>
          <cx:pt idx="7605">POS</cx:pt>
          <cx:pt idx="7606">PAY/SALARY</cx:pt>
          <cx:pt idx="7607">PAYMENT</cx:pt>
          <cx:pt idx="7608">PAYMENT</cx:pt>
          <cx:pt idx="7609">PAYMENT</cx:pt>
          <cx:pt idx="7610">PAYMENT</cx:pt>
          <cx:pt idx="7611">PAYMENT</cx:pt>
          <cx:pt idx="7612">PAYMENT</cx:pt>
          <cx:pt idx="7613">PAYMENT</cx:pt>
          <cx:pt idx="7614">PAYMENT</cx:pt>
          <cx:pt idx="7615">PAYMENT</cx:pt>
          <cx:pt idx="7616">PAY/SALARY</cx:pt>
          <cx:pt idx="7617">PAYMENT</cx:pt>
          <cx:pt idx="7618">PAYMENT</cx:pt>
          <cx:pt idx="7619">PAYMENT</cx:pt>
          <cx:pt idx="7620">PAYMENT</cx:pt>
          <cx:pt idx="7621">PAYMENT</cx:pt>
          <cx:pt idx="7622">PAYMENT</cx:pt>
          <cx:pt idx="7623">PAYMENT</cx:pt>
          <cx:pt idx="7624">PAYMENT</cx:pt>
          <cx:pt idx="7625">PAYMENT</cx:pt>
          <cx:pt idx="7626">SALES-POS</cx:pt>
          <cx:pt idx="7627">SALES-POS</cx:pt>
          <cx:pt idx="7628">POS</cx:pt>
          <cx:pt idx="7629">PAYMENT</cx:pt>
          <cx:pt idx="7630">PAY/SALARY</cx:pt>
          <cx:pt idx="7631">PAYMENT</cx:pt>
          <cx:pt idx="7632">PAYMENT</cx:pt>
          <cx:pt idx="7633">PAYMENT</cx:pt>
          <cx:pt idx="7634">PAYMENT</cx:pt>
          <cx:pt idx="7635">PAYMENT</cx:pt>
          <cx:pt idx="7636">PAYMENT</cx:pt>
          <cx:pt idx="7637">PAYMENT</cx:pt>
          <cx:pt idx="7638">PAYMENT</cx:pt>
          <cx:pt idx="7639">POS</cx:pt>
          <cx:pt idx="7640">PAYMENT</cx:pt>
          <cx:pt idx="7641">SALES-POS</cx:pt>
          <cx:pt idx="7642">POS</cx:pt>
          <cx:pt idx="7643">PAYMENT</cx:pt>
          <cx:pt idx="7644">PAY/SALARY</cx:pt>
          <cx:pt idx="7645">PAYMENT</cx:pt>
          <cx:pt idx="7646">PAYMENT</cx:pt>
          <cx:pt idx="7647">PAYMENT</cx:pt>
          <cx:pt idx="7648">PAYMENT</cx:pt>
          <cx:pt idx="7649">POS</cx:pt>
          <cx:pt idx="7650">PAYMENT</cx:pt>
          <cx:pt idx="7651">PAYMENT</cx:pt>
          <cx:pt idx="7652">PAYMENT</cx:pt>
          <cx:pt idx="7653">PAYMENT</cx:pt>
          <cx:pt idx="7654">PAYMENT</cx:pt>
          <cx:pt idx="7655">SALES-POS</cx:pt>
          <cx:pt idx="7656">PAYMENT</cx:pt>
          <cx:pt idx="7657">SALES-POS</cx:pt>
          <cx:pt idx="7658">PAY/SALARY</cx:pt>
          <cx:pt idx="7659">POS</cx:pt>
          <cx:pt idx="7660">PAYMENT</cx:pt>
          <cx:pt idx="7661">PAYMENT</cx:pt>
          <cx:pt idx="7662">SALES-POS</cx:pt>
          <cx:pt idx="7663">POS</cx:pt>
          <cx:pt idx="7664">PAYMENT</cx:pt>
          <cx:pt idx="7665">PAYMENT</cx:pt>
          <cx:pt idx="7666">SALES-POS</cx:pt>
          <cx:pt idx="7667">PAYMENT</cx:pt>
          <cx:pt idx="7668">POS</cx:pt>
          <cx:pt idx="7669">PAYMENT</cx:pt>
          <cx:pt idx="7670">PAYMENT</cx:pt>
          <cx:pt idx="7671">PAYMENT</cx:pt>
          <cx:pt idx="7672">PAYMENT</cx:pt>
          <cx:pt idx="7673">PAYMENT</cx:pt>
          <cx:pt idx="7674">PAY/SALARY</cx:pt>
          <cx:pt idx="7675">PAYMENT</cx:pt>
          <cx:pt idx="7676">PAYMENT</cx:pt>
          <cx:pt idx="7677">PAYMENT</cx:pt>
          <cx:pt idx="7678">PAYMENT</cx:pt>
          <cx:pt idx="7679">SALES-POS</cx:pt>
          <cx:pt idx="7680">SALES-POS</cx:pt>
          <cx:pt idx="7681">PAYMENT</cx:pt>
          <cx:pt idx="7682">PAYMENT</cx:pt>
          <cx:pt idx="7683">PAYMENT</cx:pt>
          <cx:pt idx="7684">PAYMENT</cx:pt>
          <cx:pt idx="7685">PAYMENT</cx:pt>
          <cx:pt idx="7686">SALES-POS</cx:pt>
          <cx:pt idx="7687">POS</cx:pt>
          <cx:pt idx="7688">PAYMENT</cx:pt>
          <cx:pt idx="7689">SALES-POS</cx:pt>
          <cx:pt idx="7690">POS</cx:pt>
          <cx:pt idx="7691">PAY/SALARY</cx:pt>
          <cx:pt idx="7692">PAYMENT</cx:pt>
          <cx:pt idx="7693">PAYMENT</cx:pt>
          <cx:pt idx="7694">POS</cx:pt>
          <cx:pt idx="7695">POS</cx:pt>
          <cx:pt idx="7696">POS</cx:pt>
          <cx:pt idx="7697">SALES-POS</cx:pt>
          <cx:pt idx="7698">POS</cx:pt>
          <cx:pt idx="7699">SALES-POS</cx:pt>
          <cx:pt idx="7700">SALES-POS</cx:pt>
          <cx:pt idx="7701">POS</cx:pt>
          <cx:pt idx="7702">POS</cx:pt>
          <cx:pt idx="7703">INTER BANK</cx:pt>
          <cx:pt idx="7704">POS</cx:pt>
          <cx:pt idx="7705">PAYMENT</cx:pt>
          <cx:pt idx="7706">PAY/SALARY</cx:pt>
          <cx:pt idx="7707">POS</cx:pt>
          <cx:pt idx="7708">SALES-POS</cx:pt>
          <cx:pt idx="7709">PAYMENT</cx:pt>
          <cx:pt idx="7710">INTER BANK</cx:pt>
          <cx:pt idx="7711">PAYMENT</cx:pt>
          <cx:pt idx="7712">SALES-POS</cx:pt>
          <cx:pt idx="7713">INTER BANK</cx:pt>
          <cx:pt idx="7714">POS</cx:pt>
          <cx:pt idx="7715">SALES-POS</cx:pt>
          <cx:pt idx="7716">SALES-POS</cx:pt>
          <cx:pt idx="7717">POS</cx:pt>
          <cx:pt idx="7718">PAY/SALARY</cx:pt>
          <cx:pt idx="7719">POS</cx:pt>
          <cx:pt idx="7720">INTER BANK</cx:pt>
          <cx:pt idx="7721">PAYMENT</cx:pt>
          <cx:pt idx="7722">INTER BANK</cx:pt>
          <cx:pt idx="7723">PAY/SALARY</cx:pt>
          <cx:pt idx="7724">PAYMENT</cx:pt>
          <cx:pt idx="7725">INTER BANK</cx:pt>
          <cx:pt idx="7726">PAYMENT</cx:pt>
          <cx:pt idx="7727">SALES-POS</cx:pt>
          <cx:pt idx="7728">SALES-POS</cx:pt>
          <cx:pt idx="7729">POS</cx:pt>
          <cx:pt idx="7730">POS</cx:pt>
          <cx:pt idx="7731">PAYMENT</cx:pt>
          <cx:pt idx="7732">POS</cx:pt>
          <cx:pt idx="7733">INTER BANK</cx:pt>
          <cx:pt idx="7734">POS</cx:pt>
          <cx:pt idx="7735">PAY/SALARY</cx:pt>
          <cx:pt idx="7736">INTER BANK</cx:pt>
          <cx:pt idx="7737">PAYMENT</cx:pt>
          <cx:pt idx="7738">INTER BANK</cx:pt>
          <cx:pt idx="7739">PAY/SALARY</cx:pt>
          <cx:pt idx="7740">SALES-POS</cx:pt>
          <cx:pt idx="7741">POS</cx:pt>
          <cx:pt idx="7742">SALES-POS</cx:pt>
          <cx:pt idx="7743">POS</cx:pt>
          <cx:pt idx="7744">SALES-POS</cx:pt>
          <cx:pt idx="7745">POS</cx:pt>
          <cx:pt idx="7746">SALES-POS</cx:pt>
          <cx:pt idx="7747">POS</cx:pt>
          <cx:pt idx="7748">SALES-POS</cx:pt>
          <cx:pt idx="7749">SALES-POS</cx:pt>
          <cx:pt idx="7750">SALES-POS</cx:pt>
          <cx:pt idx="7751">POS</cx:pt>
          <cx:pt idx="7752">SALES-POS</cx:pt>
          <cx:pt idx="7753">POS</cx:pt>
          <cx:pt idx="7754">POS</cx:pt>
          <cx:pt idx="7755">PAYMENT</cx:pt>
          <cx:pt idx="7756">SALES-POS</cx:pt>
          <cx:pt idx="7757">INTER BANK</cx:pt>
          <cx:pt idx="7758">POS</cx:pt>
          <cx:pt idx="7759">PAYMENT</cx:pt>
          <cx:pt idx="7760">INTER BANK</cx:pt>
          <cx:pt idx="7761">PAYMENT</cx:pt>
          <cx:pt idx="7762">SALES-POS</cx:pt>
          <cx:pt idx="7763">PAY/SALARY</cx:pt>
          <cx:pt idx="7764">POS</cx:pt>
          <cx:pt idx="7765">SALES-POS</cx:pt>
          <cx:pt idx="7766">POS</cx:pt>
          <cx:pt idx="7767">INTER BANK</cx:pt>
          <cx:pt idx="7768">SALES-POS</cx:pt>
          <cx:pt idx="7769">SALES-POS</cx:pt>
          <cx:pt idx="7770">POS</cx:pt>
          <cx:pt idx="7771">INTER BANK</cx:pt>
          <cx:pt idx="7772">POS</cx:pt>
          <cx:pt idx="7773">INTER BANK</cx:pt>
          <cx:pt idx="7774">PAY/SALARY</cx:pt>
          <cx:pt idx="7775">SALES-POS</cx:pt>
          <cx:pt idx="7776">INTER BANK</cx:pt>
          <cx:pt idx="7777">POS</cx:pt>
          <cx:pt idx="7778">PAYMENT</cx:pt>
          <cx:pt idx="7779">PAYMENT</cx:pt>
          <cx:pt idx="7780">POS</cx:pt>
          <cx:pt idx="7781">SALES-POS</cx:pt>
          <cx:pt idx="7782">SALES-POS</cx:pt>
          <cx:pt idx="7783">PAYMENT</cx:pt>
          <cx:pt idx="7784">POS</cx:pt>
          <cx:pt idx="7785">INTER BANK</cx:pt>
          <cx:pt idx="7786">POS</cx:pt>
          <cx:pt idx="7787">SALES-POS</cx:pt>
          <cx:pt idx="7788">POS</cx:pt>
          <cx:pt idx="7789">POS</cx:pt>
          <cx:pt idx="7790">SALES-POS</cx:pt>
          <cx:pt idx="7791">PAYMENT</cx:pt>
          <cx:pt idx="7792">PAYMENT</cx:pt>
          <cx:pt idx="7793">INTER BANK</cx:pt>
          <cx:pt idx="7794">PAY/SALARY</cx:pt>
          <cx:pt idx="7795">POS</cx:pt>
          <cx:pt idx="7796">SALES-POS</cx:pt>
          <cx:pt idx="7797">PAYMENT</cx:pt>
          <cx:pt idx="7798">POS</cx:pt>
          <cx:pt idx="7799">SALES-POS</cx:pt>
          <cx:pt idx="7800">SALES-POS</cx:pt>
          <cx:pt idx="7801">SALES-POS</cx:pt>
          <cx:pt idx="7802">SALES-POS</cx:pt>
          <cx:pt idx="7803">POS</cx:pt>
          <cx:pt idx="7804">SALES-POS</cx:pt>
          <cx:pt idx="7805">SALES-POS</cx:pt>
          <cx:pt idx="7806">POS</cx:pt>
          <cx:pt idx="7807">POS</cx:pt>
          <cx:pt idx="7808">SALES-POS</cx:pt>
          <cx:pt idx="7809">SALES-POS</cx:pt>
          <cx:pt idx="7810">POS</cx:pt>
          <cx:pt idx="7811">POS</cx:pt>
          <cx:pt idx="7812">POS</cx:pt>
          <cx:pt idx="7813">INTER BANK</cx:pt>
          <cx:pt idx="7814">PAYMENT</cx:pt>
          <cx:pt idx="7815">PAYMENT</cx:pt>
          <cx:pt idx="7816">POS</cx:pt>
          <cx:pt idx="7817">INTER BANK</cx:pt>
          <cx:pt idx="7818">PAY/SALARY</cx:pt>
          <cx:pt idx="7819">SALES-POS</cx:pt>
          <cx:pt idx="7820">SALES-POS</cx:pt>
          <cx:pt idx="7821">PAYMENT</cx:pt>
          <cx:pt idx="7822">SALES-POS</cx:pt>
          <cx:pt idx="7823">SALES-POS</cx:pt>
          <cx:pt idx="7824">POS</cx:pt>
          <cx:pt idx="7825">INTER BANK</cx:pt>
          <cx:pt idx="7826">PAYMENT</cx:pt>
          <cx:pt idx="7827">POS</cx:pt>
          <cx:pt idx="7828">INTER BANK</cx:pt>
          <cx:pt idx="7829">POS</cx:pt>
          <cx:pt idx="7830">PAYMENT</cx:pt>
          <cx:pt idx="7831">POS</cx:pt>
          <cx:pt idx="7832">POS</cx:pt>
          <cx:pt idx="7833">POS</cx:pt>
          <cx:pt idx="7834">PAYMENT</cx:pt>
          <cx:pt idx="7835">POS</cx:pt>
          <cx:pt idx="7836">POS</cx:pt>
          <cx:pt idx="7837">POS</cx:pt>
          <cx:pt idx="7838">POS</cx:pt>
          <cx:pt idx="7839">POS</cx:pt>
          <cx:pt idx="7840">PAYMENT</cx:pt>
          <cx:pt idx="7841">INTER BANK</cx:pt>
          <cx:pt idx="7842">PAY/SALARY</cx:pt>
          <cx:pt idx="7843">PAYMENT</cx:pt>
          <cx:pt idx="7844">POS</cx:pt>
          <cx:pt idx="7845">SALES-POS</cx:pt>
          <cx:pt idx="7846">POS</cx:pt>
          <cx:pt idx="7847">PAYMENT</cx:pt>
          <cx:pt idx="7848">INTER BANK</cx:pt>
          <cx:pt idx="7849">PAYMENT</cx:pt>
          <cx:pt idx="7850">PAYMENT</cx:pt>
          <cx:pt idx="7851">PAYMENT</cx:pt>
          <cx:pt idx="7852">SALES-POS</cx:pt>
          <cx:pt idx="7853">POS</cx:pt>
          <cx:pt idx="7854">SALES-POS</cx:pt>
          <cx:pt idx="7855">SALES-POS</cx:pt>
          <cx:pt idx="7856">INTER BANK</cx:pt>
          <cx:pt idx="7857">PAY/SALARY</cx:pt>
          <cx:pt idx="7858">SALES-POS</cx:pt>
          <cx:pt idx="7859">PAYMENT</cx:pt>
          <cx:pt idx="7860">POS</cx:pt>
          <cx:pt idx="7861">POS</cx:pt>
          <cx:pt idx="7862">INTER BANK</cx:pt>
          <cx:pt idx="7863">PAYMENT</cx:pt>
          <cx:pt idx="7864">INTER BANK</cx:pt>
          <cx:pt idx="7865">PAYMENT</cx:pt>
          <cx:pt idx="7866">PAYMENT</cx:pt>
          <cx:pt idx="7867">INTER BANK</cx:pt>
          <cx:pt idx="7868">PAY/SALARY</cx:pt>
          <cx:pt idx="7869">PAYMENT</cx:pt>
          <cx:pt idx="7870">PAYMENT</cx:pt>
          <cx:pt idx="7871">INTER BANK</cx:pt>
          <cx:pt idx="7872">PAYMENT</cx:pt>
          <cx:pt idx="7873">POS</cx:pt>
          <cx:pt idx="7874">PAYMENT</cx:pt>
          <cx:pt idx="7875">POS</cx:pt>
          <cx:pt idx="7876">SALES-POS</cx:pt>
          <cx:pt idx="7877">SALES-POS</cx:pt>
          <cx:pt idx="7878">SALES-POS</cx:pt>
          <cx:pt idx="7879">SALES-POS</cx:pt>
          <cx:pt idx="7880">SALES-POS</cx:pt>
          <cx:pt idx="7881">SALES-POS</cx:pt>
          <cx:pt idx="7882">POS</cx:pt>
          <cx:pt idx="7883">POS</cx:pt>
          <cx:pt idx="7884">INTER BANK</cx:pt>
          <cx:pt idx="7885">PAY/SALARY</cx:pt>
          <cx:pt idx="7886">PAYMENT</cx:pt>
          <cx:pt idx="7887">PAYMENT</cx:pt>
          <cx:pt idx="7888">INTER BANK</cx:pt>
          <cx:pt idx="7889">POS</cx:pt>
          <cx:pt idx="7890">SALES-POS</cx:pt>
          <cx:pt idx="7891">PHONE BANK</cx:pt>
          <cx:pt idx="7892">SALES-POS</cx:pt>
          <cx:pt idx="7893">PAYMENT</cx:pt>
          <cx:pt idx="7894">POS</cx:pt>
          <cx:pt idx="7895">PAYMENT</cx:pt>
          <cx:pt idx="7896">SALES-POS</cx:pt>
          <cx:pt idx="7897">SALES-POS</cx:pt>
          <cx:pt idx="7898">SALES-POS</cx:pt>
          <cx:pt idx="7899">PAY/SALARY</cx:pt>
          <cx:pt idx="7900">SALES-POS</cx:pt>
          <cx:pt idx="7901">SALES-POS</cx:pt>
          <cx:pt idx="7902">POS</cx:pt>
          <cx:pt idx="7903">PHONE BANK</cx:pt>
          <cx:pt idx="7904">PAYMENT</cx:pt>
          <cx:pt idx="7905">PAYMENT</cx:pt>
          <cx:pt idx="7906">SALES-POS</cx:pt>
          <cx:pt idx="7907">POS</cx:pt>
          <cx:pt idx="7908">PAYMENT</cx:pt>
          <cx:pt idx="7909">PAYMENT</cx:pt>
          <cx:pt idx="7910">PAYMENT</cx:pt>
          <cx:pt idx="7911">SALES-POS</cx:pt>
          <cx:pt idx="7912">POS</cx:pt>
          <cx:pt idx="7913">POS</cx:pt>
          <cx:pt idx="7914">SALES-POS</cx:pt>
          <cx:pt idx="7915">POS</cx:pt>
          <cx:pt idx="7916">PAYMENT</cx:pt>
          <cx:pt idx="7917">SALES-POS</cx:pt>
          <cx:pt idx="7918">SALES-POS</cx:pt>
          <cx:pt idx="7919">PAYMENT</cx:pt>
          <cx:pt idx="7920">SALES-POS</cx:pt>
          <cx:pt idx="7921">PAY/SALARY</cx:pt>
          <cx:pt idx="7922">SALES-POS</cx:pt>
          <cx:pt idx="7923">POS</cx:pt>
          <cx:pt idx="7924">SALES-POS</cx:pt>
          <cx:pt idx="7925">PHONE BANK</cx:pt>
          <cx:pt idx="7926">POS</cx:pt>
          <cx:pt idx="7927">SALES-POS</cx:pt>
          <cx:pt idx="7928">POS</cx:pt>
          <cx:pt idx="7929">PAYMENT</cx:pt>
          <cx:pt idx="7930">POS</cx:pt>
          <cx:pt idx="7931">PAYMENT</cx:pt>
          <cx:pt idx="7932">SALES-POS</cx:pt>
          <cx:pt idx="7933">SALES-POS</cx:pt>
          <cx:pt idx="7934">SALES-POS</cx:pt>
          <cx:pt idx="7935">SALES-POS</cx:pt>
          <cx:pt idx="7936">PHONE BANK</cx:pt>
          <cx:pt idx="7937">POS</cx:pt>
          <cx:pt idx="7938">SALES-POS</cx:pt>
          <cx:pt idx="7939">POS</cx:pt>
          <cx:pt idx="7940">POS</cx:pt>
          <cx:pt idx="7941">PAYMENT</cx:pt>
          <cx:pt idx="7942">POS</cx:pt>
          <cx:pt idx="7943">SALES-POS</cx:pt>
          <cx:pt idx="7944">PAYMENT</cx:pt>
          <cx:pt idx="7945">PAY/SALARY</cx:pt>
          <cx:pt idx="7946">SALES-POS</cx:pt>
          <cx:pt idx="7947">POS</cx:pt>
          <cx:pt idx="7948">POS</cx:pt>
          <cx:pt idx="7949">POS</cx:pt>
          <cx:pt idx="7950">PHONE BANK</cx:pt>
          <cx:pt idx="7951">SALES-POS</cx:pt>
          <cx:pt idx="7952">POS</cx:pt>
          <cx:pt idx="7953">POS</cx:pt>
          <cx:pt idx="7954">SALES-POS</cx:pt>
          <cx:pt idx="7955">PAYMENT</cx:pt>
          <cx:pt idx="7956">PAYMENT</cx:pt>
          <cx:pt idx="7957">POS</cx:pt>
          <cx:pt idx="7958">PAYMENT</cx:pt>
          <cx:pt idx="7959">PAYMENT</cx:pt>
          <cx:pt idx="7960">SALES-POS</cx:pt>
          <cx:pt idx="7961">PHONE BANK</cx:pt>
          <cx:pt idx="7962">PAYMENT</cx:pt>
          <cx:pt idx="7963">POS</cx:pt>
          <cx:pt idx="7964">SALES-POS</cx:pt>
          <cx:pt idx="7965">SALES-POS</cx:pt>
          <cx:pt idx="7966">POS</cx:pt>
          <cx:pt idx="7967">SALES-POS</cx:pt>
          <cx:pt idx="7968">SALES-POS</cx:pt>
          <cx:pt idx="7969">SALES-POS</cx:pt>
          <cx:pt idx="7970">PAYMENT</cx:pt>
          <cx:pt idx="7971">PAYMENT</cx:pt>
          <cx:pt idx="7972">POS</cx:pt>
          <cx:pt idx="7973">PAY/SALARY</cx:pt>
          <cx:pt idx="7974">SALES-POS</cx:pt>
          <cx:pt idx="7975">POS</cx:pt>
          <cx:pt idx="7976">POS</cx:pt>
          <cx:pt idx="7977">SALES-POS</cx:pt>
          <cx:pt idx="7978">POS</cx:pt>
          <cx:pt idx="7979">PHONE BANK</cx:pt>
          <cx:pt idx="7980">POS</cx:pt>
          <cx:pt idx="7981">POS</cx:pt>
          <cx:pt idx="7982">SALES-POS</cx:pt>
          <cx:pt idx="7983">SALES-POS</cx:pt>
          <cx:pt idx="7984">PAYMENT</cx:pt>
          <cx:pt idx="7985">SALES-POS</cx:pt>
          <cx:pt idx="7986">POS</cx:pt>
          <cx:pt idx="7987">PAYMENT</cx:pt>
          <cx:pt idx="7988">POS</cx:pt>
          <cx:pt idx="7989">POS</cx:pt>
          <cx:pt idx="7990">POS</cx:pt>
          <cx:pt idx="7991">SALES-POS</cx:pt>
          <cx:pt idx="7992">PHONE BANK</cx:pt>
          <cx:pt idx="7993">SALES-POS</cx:pt>
          <cx:pt idx="7994">POS</cx:pt>
          <cx:pt idx="7995">POS</cx:pt>
          <cx:pt idx="7996">POS</cx:pt>
          <cx:pt idx="7997">SALES-POS</cx:pt>
          <cx:pt idx="7998">PAYMENT</cx:pt>
          <cx:pt idx="7999">POS</cx:pt>
          <cx:pt idx="8000">PAYMENT</cx:pt>
          <cx:pt idx="8001">SALES-POS</cx:pt>
          <cx:pt idx="8002">PAY/SALARY</cx:pt>
          <cx:pt idx="8003">SALES-POS</cx:pt>
          <cx:pt idx="8004">SALES-POS</cx:pt>
          <cx:pt idx="8005">POS</cx:pt>
          <cx:pt idx="8006">PHONE BANK</cx:pt>
          <cx:pt idx="8007">POS</cx:pt>
          <cx:pt idx="8008">SALES-POS</cx:pt>
          <cx:pt idx="8009">PAYMENT</cx:pt>
          <cx:pt idx="8010">POS</cx:pt>
          <cx:pt idx="8011">POS</cx:pt>
          <cx:pt idx="8012">PAYMENT</cx:pt>
          <cx:pt idx="8013">SALES-POS</cx:pt>
          <cx:pt idx="8014">SALES-POS</cx:pt>
          <cx:pt idx="8015">SALES-POS</cx:pt>
          <cx:pt idx="8016">POS</cx:pt>
          <cx:pt idx="8017">PAYMENT</cx:pt>
          <cx:pt idx="8018">SALES-POS</cx:pt>
          <cx:pt idx="8019">SALES-POS</cx:pt>
          <cx:pt idx="8020">PHONE BANK</cx:pt>
          <cx:pt idx="8021">PAYMENT</cx:pt>
          <cx:pt idx="8022">POS</cx:pt>
          <cx:pt idx="8023">SALES-POS</cx:pt>
          <cx:pt idx="8024">PAYMENT</cx:pt>
          <cx:pt idx="8025">SALES-POS</cx:pt>
          <cx:pt idx="8026">PAYMENT</cx:pt>
          <cx:pt idx="8027">PAYMENT</cx:pt>
          <cx:pt idx="8028">PAY/SALARY</cx:pt>
          <cx:pt idx="8029">SALES-POS</cx:pt>
          <cx:pt idx="8030">POS</cx:pt>
          <cx:pt idx="8031">SALES-POS</cx:pt>
          <cx:pt idx="8032">SALES-POS</cx:pt>
          <cx:pt idx="8033">POS</cx:pt>
          <cx:pt idx="8034">SALES-POS</cx:pt>
          <cx:pt idx="8035">SALES-POS</cx:pt>
          <cx:pt idx="8036">POS</cx:pt>
          <cx:pt idx="8037">POS</cx:pt>
          <cx:pt idx="8038">PHONE BANK</cx:pt>
          <cx:pt idx="8039">SALES-POS</cx:pt>
          <cx:pt idx="8040">SALES-POS</cx:pt>
          <cx:pt idx="8041">POS</cx:pt>
          <cx:pt idx="8042">SALES-POS</cx:pt>
          <cx:pt idx="8043">PAYMENT</cx:pt>
          <cx:pt idx="8044">SALES-POS</cx:pt>
          <cx:pt idx="8045">SALES-POS</cx:pt>
          <cx:pt idx="8046">PAYMENT</cx:pt>
          <cx:pt idx="8047">SALES-POS</cx:pt>
          <cx:pt idx="8048">PHONE BANK</cx:pt>
          <cx:pt idx="8049">SALES-POS</cx:pt>
          <cx:pt idx="8050">PAYMENT</cx:pt>
          <cx:pt idx="8051">SALES-POS</cx:pt>
          <cx:pt idx="8052">PAYMENT</cx:pt>
          <cx:pt idx="8053">PAY/SALARY</cx:pt>
          <cx:pt idx="8054">POS</cx:pt>
          <cx:pt idx="8055">SALES-POS</cx:pt>
          <cx:pt idx="8056">POS</cx:pt>
          <cx:pt idx="8057">SALES-POS</cx:pt>
          <cx:pt idx="8058">POS</cx:pt>
          <cx:pt idx="8059">POS</cx:pt>
          <cx:pt idx="8060">PAY/SALARY</cx:pt>
          <cx:pt idx="8061">PAYMENT</cx:pt>
          <cx:pt idx="8062">PAY/SALARY</cx:pt>
          <cx:pt idx="8063">SALES-POS</cx:pt>
          <cx:pt idx="8064">SALES-POS</cx:pt>
          <cx:pt idx="8065">POS</cx:pt>
          <cx:pt idx="8066">SALES-POS</cx:pt>
          <cx:pt idx="8067">SALES-POS</cx:pt>
          <cx:pt idx="8068">POS</cx:pt>
          <cx:pt idx="8069">SALES-POS</cx:pt>
          <cx:pt idx="8070">PAYMENT</cx:pt>
          <cx:pt idx="8071">PAYMENT</cx:pt>
          <cx:pt idx="8072">SALES-POS</cx:pt>
          <cx:pt idx="8073">PAYMENT</cx:pt>
          <cx:pt idx="8074">SALES-POS</cx:pt>
          <cx:pt idx="8075">SALES-POS</cx:pt>
          <cx:pt idx="8076">SALES-POS</cx:pt>
          <cx:pt idx="8077">POS</cx:pt>
          <cx:pt idx="8078">POS</cx:pt>
          <cx:pt idx="8079">PHONE BANK</cx:pt>
          <cx:pt idx="8080">SALES-POS</cx:pt>
          <cx:pt idx="8081">SALES-POS</cx:pt>
          <cx:pt idx="8082">POS</cx:pt>
          <cx:pt idx="8083">POS</cx:pt>
          <cx:pt idx="8084">SALES-POS</cx:pt>
          <cx:pt idx="8085">SALES-POS</cx:pt>
          <cx:pt idx="8086">SALES-POS</cx:pt>
          <cx:pt idx="8087">PAYMENT</cx:pt>
          <cx:pt idx="8088">SALES-POS</cx:pt>
          <cx:pt idx="8089">POS</cx:pt>
          <cx:pt idx="8090">PAYMENT</cx:pt>
          <cx:pt idx="8091">PAYMENT</cx:pt>
          <cx:pt idx="8092">SALES-POS</cx:pt>
          <cx:pt idx="8093">PAYMENT</cx:pt>
          <cx:pt idx="8094">SALES-POS</cx:pt>
          <cx:pt idx="8095">POS</cx:pt>
          <cx:pt idx="8096">SALES-POS</cx:pt>
          <cx:pt idx="8097">POS</cx:pt>
          <cx:pt idx="8098">SALES-POS</cx:pt>
          <cx:pt idx="8099">SALES-POS</cx:pt>
          <cx:pt idx="8100">SALES-POS</cx:pt>
          <cx:pt idx="8101">POS</cx:pt>
          <cx:pt idx="8102">POS</cx:pt>
          <cx:pt idx="8103">POS</cx:pt>
          <cx:pt idx="8104">POS</cx:pt>
          <cx:pt idx="8105">POS</cx:pt>
          <cx:pt idx="8106">SALES-POS</cx:pt>
          <cx:pt idx="8107">SALES-POS</cx:pt>
          <cx:pt idx="8108">SALES-POS</cx:pt>
          <cx:pt idx="8109">SALES-POS</cx:pt>
          <cx:pt idx="8110">SALES-POS</cx:pt>
          <cx:pt idx="8111">INTER BANK</cx:pt>
          <cx:pt idx="8112">PAY/SALARY</cx:pt>
          <cx:pt idx="8113">SALES-POS</cx:pt>
          <cx:pt idx="8114">POS</cx:pt>
          <cx:pt idx="8115">SALES-POS</cx:pt>
          <cx:pt idx="8116">PAYMENT</cx:pt>
          <cx:pt idx="8117">SALES-POS</cx:pt>
          <cx:pt idx="8118">POS</cx:pt>
          <cx:pt idx="8119">SALES-POS</cx:pt>
          <cx:pt idx="8120">SALES-POS</cx:pt>
          <cx:pt idx="8121">PAYMENT</cx:pt>
          <cx:pt idx="8122">SALES-POS</cx:pt>
          <cx:pt idx="8123">PAYMENT</cx:pt>
          <cx:pt idx="8124">SALES-POS</cx:pt>
          <cx:pt idx="8125">POS</cx:pt>
          <cx:pt idx="8126">SALES-POS</cx:pt>
          <cx:pt idx="8127">SALES-POS</cx:pt>
          <cx:pt idx="8128">PAYMENT</cx:pt>
          <cx:pt idx="8129">SALES-POS</cx:pt>
          <cx:pt idx="8130">PAYMENT</cx:pt>
          <cx:pt idx="8131">PAYMENT</cx:pt>
          <cx:pt idx="8132">PAYMENT</cx:pt>
          <cx:pt idx="8133">SALES-POS</cx:pt>
          <cx:pt idx="8134">SALES-POS</cx:pt>
          <cx:pt idx="8135">POS</cx:pt>
          <cx:pt idx="8136">POS</cx:pt>
          <cx:pt idx="8137">POS</cx:pt>
          <cx:pt idx="8138">SALES-POS</cx:pt>
          <cx:pt idx="8139">SALES-POS</cx:pt>
          <cx:pt idx="8140">SALES-POS</cx:pt>
          <cx:pt idx="8141">SALES-POS</cx:pt>
          <cx:pt idx="8142">SALES-POS</cx:pt>
          <cx:pt idx="8143">POS</cx:pt>
          <cx:pt idx="8144">PAY/SALARY</cx:pt>
          <cx:pt idx="8145">SALES-POS</cx:pt>
          <cx:pt idx="8146">PAYMENT</cx:pt>
          <cx:pt idx="8147">POS</cx:pt>
          <cx:pt idx="8148">SALES-POS</cx:pt>
          <cx:pt idx="8149">PAY/SALARY</cx:pt>
          <cx:pt idx="8150">SALES-POS</cx:pt>
          <cx:pt idx="8151">SALES-POS</cx:pt>
          <cx:pt idx="8152">PAYMENT</cx:pt>
          <cx:pt idx="8153">PAYMENT</cx:pt>
          <cx:pt idx="8154">SALES-POS</cx:pt>
          <cx:pt idx="8155">SALES-POS</cx:pt>
          <cx:pt idx="8156">SALES-POS</cx:pt>
          <cx:pt idx="8157">PAYMENT</cx:pt>
          <cx:pt idx="8158">SALES-POS</cx:pt>
          <cx:pt idx="8159">POS</cx:pt>
          <cx:pt idx="8160">SALES-POS</cx:pt>
          <cx:pt idx="8161">POS</cx:pt>
          <cx:pt idx="8162">SALES-POS</cx:pt>
          <cx:pt idx="8163">POS</cx:pt>
          <cx:pt idx="8164">SALES-POS</cx:pt>
          <cx:pt idx="8165">POS</cx:pt>
          <cx:pt idx="8166">POS</cx:pt>
          <cx:pt idx="8167">SALES-POS</cx:pt>
          <cx:pt idx="8168">POS</cx:pt>
          <cx:pt idx="8169">SALES-POS</cx:pt>
          <cx:pt idx="8170">SALES-POS</cx:pt>
          <cx:pt idx="8171">SALES-POS</cx:pt>
          <cx:pt idx="8172">SALES-POS</cx:pt>
          <cx:pt idx="8173">SALES-POS</cx:pt>
          <cx:pt idx="8174">SALES-POS</cx:pt>
          <cx:pt idx="8175">SALES-POS</cx:pt>
          <cx:pt idx="8176">SALES-POS</cx:pt>
          <cx:pt idx="8177">SALES-POS</cx:pt>
          <cx:pt idx="8178">SALES-POS</cx:pt>
          <cx:pt idx="8179">SALES-POS</cx:pt>
          <cx:pt idx="8180">PAYMENT</cx:pt>
          <cx:pt idx="8181">SALES-POS</cx:pt>
          <cx:pt idx="8182">POS</cx:pt>
          <cx:pt idx="8183">POS</cx:pt>
          <cx:pt idx="8184">POS</cx:pt>
          <cx:pt idx="8185">POS</cx:pt>
          <cx:pt idx="8186">PHONE BANK</cx:pt>
          <cx:pt idx="8187">SALES-POS</cx:pt>
          <cx:pt idx="8188">SALES-POS</cx:pt>
          <cx:pt idx="8189">PAYMENT</cx:pt>
          <cx:pt idx="8190">PAYMENT</cx:pt>
          <cx:pt idx="8191">POS</cx:pt>
          <cx:pt idx="8192">PAYMENT</cx:pt>
          <cx:pt idx="8193">POS</cx:pt>
          <cx:pt idx="8194">SALES-POS</cx:pt>
          <cx:pt idx="8195">SALES-POS</cx:pt>
          <cx:pt idx="8196">SALES-POS</cx:pt>
          <cx:pt idx="8197">POS</cx:pt>
          <cx:pt idx="8198">SALES-POS</cx:pt>
          <cx:pt idx="8199">POS</cx:pt>
          <cx:pt idx="8200">POS</cx:pt>
          <cx:pt idx="8201">SALES-POS</cx:pt>
          <cx:pt idx="8202">POS</cx:pt>
          <cx:pt idx="8203">POS</cx:pt>
          <cx:pt idx="8204">POS</cx:pt>
          <cx:pt idx="8205">PAY/SALARY</cx:pt>
          <cx:pt idx="8206">SALES-POS</cx:pt>
          <cx:pt idx="8207">SALES-POS</cx:pt>
          <cx:pt idx="8208">SALES-POS</cx:pt>
          <cx:pt idx="8209">POS</cx:pt>
          <cx:pt idx="8210">SALES-POS</cx:pt>
          <cx:pt idx="8211">SALES-POS</cx:pt>
          <cx:pt idx="8212">POS</cx:pt>
          <cx:pt idx="8213">PAYMENT</cx:pt>
          <cx:pt idx="8214">POS</cx:pt>
          <cx:pt idx="8215">PAY/SALARY</cx:pt>
          <cx:pt idx="8216">POS</cx:pt>
          <cx:pt idx="8217">SALES-POS</cx:pt>
          <cx:pt idx="8218">SALES-POS</cx:pt>
          <cx:pt idx="8219">POS</cx:pt>
          <cx:pt idx="8220">SALES-POS</cx:pt>
          <cx:pt idx="8221">SALES-POS</cx:pt>
          <cx:pt idx="8222">POS</cx:pt>
          <cx:pt idx="8223">POS</cx:pt>
          <cx:pt idx="8224">POS</cx:pt>
          <cx:pt idx="8225">SALES-POS</cx:pt>
          <cx:pt idx="8226">SALES-POS</cx:pt>
          <cx:pt idx="8227">SALES-POS</cx:pt>
          <cx:pt idx="8228">SALES-POS</cx:pt>
          <cx:pt idx="8229">POS</cx:pt>
          <cx:pt idx="8230">POS</cx:pt>
          <cx:pt idx="8231">SALES-POS</cx:pt>
          <cx:pt idx="8232">POS</cx:pt>
          <cx:pt idx="8233">SALES-POS</cx:pt>
          <cx:pt idx="8234">POS</cx:pt>
          <cx:pt idx="8235">POS</cx:pt>
          <cx:pt idx="8236">PAYMENT</cx:pt>
          <cx:pt idx="8237">SALES-POS</cx:pt>
          <cx:pt idx="8238">INTER BANK</cx:pt>
          <cx:pt idx="8239">POS</cx:pt>
          <cx:pt idx="8240">PAYMENT</cx:pt>
          <cx:pt idx="8241">SALES-POS</cx:pt>
          <cx:pt idx="8242">PAYMENT</cx:pt>
          <cx:pt idx="8243">POS</cx:pt>
          <cx:pt idx="8244">SALES-POS</cx:pt>
          <cx:pt idx="8245">SALES-POS</cx:pt>
          <cx:pt idx="8246">SALES-POS</cx:pt>
          <cx:pt idx="8247">POS</cx:pt>
          <cx:pt idx="8248">POS</cx:pt>
          <cx:pt idx="8249">PAYMENT</cx:pt>
          <cx:pt idx="8250">POS</cx:pt>
          <cx:pt idx="8251">POS</cx:pt>
          <cx:pt idx="8252">SALES-POS</cx:pt>
          <cx:pt idx="8253">SALES-POS</cx:pt>
          <cx:pt idx="8254">SALES-POS</cx:pt>
          <cx:pt idx="8255">SALES-POS</cx:pt>
          <cx:pt idx="8256">POS</cx:pt>
          <cx:pt idx="8257">POS</cx:pt>
          <cx:pt idx="8258">POS</cx:pt>
          <cx:pt idx="8259">POS</cx:pt>
          <cx:pt idx="8260">POS</cx:pt>
          <cx:pt idx="8261">SALES-POS</cx:pt>
          <cx:pt idx="8262">SALES-POS</cx:pt>
          <cx:pt idx="8263">PAYMENT</cx:pt>
          <cx:pt idx="8264">POS</cx:pt>
          <cx:pt idx="8265">POS</cx:pt>
          <cx:pt idx="8266">POS</cx:pt>
          <cx:pt idx="8267">POS</cx:pt>
          <cx:pt idx="8268">POS</cx:pt>
          <cx:pt idx="8269">PAYMENT</cx:pt>
          <cx:pt idx="8270">POS</cx:pt>
          <cx:pt idx="8271">POS</cx:pt>
          <cx:pt idx="8272">PAYMENT</cx:pt>
          <cx:pt idx="8273">PAYMENT</cx:pt>
          <cx:pt idx="8274">POS</cx:pt>
          <cx:pt idx="8275">SALES-POS</cx:pt>
          <cx:pt idx="8276">POS</cx:pt>
          <cx:pt idx="8277">POS</cx:pt>
          <cx:pt idx="8278">POS</cx:pt>
          <cx:pt idx="8279">POS</cx:pt>
          <cx:pt idx="8280">SALES-POS</cx:pt>
          <cx:pt idx="8281">POS</cx:pt>
          <cx:pt idx="8282">POS</cx:pt>
          <cx:pt idx="8283">SALES-POS</cx:pt>
          <cx:pt idx="8284">POS</cx:pt>
          <cx:pt idx="8285">POS</cx:pt>
          <cx:pt idx="8286">SALES-POS</cx:pt>
          <cx:pt idx="8287">SALES-POS</cx:pt>
          <cx:pt idx="8288">SALES-POS</cx:pt>
          <cx:pt idx="8289">POS</cx:pt>
          <cx:pt idx="8290">POS</cx:pt>
          <cx:pt idx="8291">PAY/SALARY</cx:pt>
          <cx:pt idx="8292">SALES-POS</cx:pt>
          <cx:pt idx="8293">POS</cx:pt>
          <cx:pt idx="8294">POS</cx:pt>
          <cx:pt idx="8295">PAYMENT</cx:pt>
          <cx:pt idx="8296">POS</cx:pt>
          <cx:pt idx="8297">PAY/SALARY</cx:pt>
          <cx:pt idx="8298">SALES-POS</cx:pt>
          <cx:pt idx="8299">POS</cx:pt>
          <cx:pt idx="8300">POS</cx:pt>
          <cx:pt idx="8301">SALES-POS</cx:pt>
          <cx:pt idx="8302">SALES-POS</cx:pt>
          <cx:pt idx="8303">POS</cx:pt>
          <cx:pt idx="8304">SALES-POS</cx:pt>
          <cx:pt idx="8305">POS</cx:pt>
          <cx:pt idx="8306">SALES-POS</cx:pt>
          <cx:pt idx="8307">PAYMENT</cx:pt>
          <cx:pt idx="8308">PAYMENT</cx:pt>
          <cx:pt idx="8309">PAYMENT</cx:pt>
          <cx:pt idx="8310">SALES-POS</cx:pt>
          <cx:pt idx="8311">SALES-POS</cx:pt>
          <cx:pt idx="8312">POS</cx:pt>
          <cx:pt idx="8313">SALES-POS</cx:pt>
          <cx:pt idx="8314">POS</cx:pt>
          <cx:pt idx="8315">POS</cx:pt>
          <cx:pt idx="8316">POS</cx:pt>
          <cx:pt idx="8317">SALES-POS</cx:pt>
          <cx:pt idx="8318">POS</cx:pt>
          <cx:pt idx="8319">POS</cx:pt>
          <cx:pt idx="8320">POS</cx:pt>
          <cx:pt idx="8321">SALES-POS</cx:pt>
          <cx:pt idx="8322">POS</cx:pt>
          <cx:pt idx="8323">POS</cx:pt>
          <cx:pt idx="8324">SALES-POS</cx:pt>
          <cx:pt idx="8325">SALES-POS</cx:pt>
          <cx:pt idx="8326">SALES-POS</cx:pt>
          <cx:pt idx="8327">POS</cx:pt>
          <cx:pt idx="8328">POS</cx:pt>
          <cx:pt idx="8329">POS</cx:pt>
          <cx:pt idx="8330">POS</cx:pt>
          <cx:pt idx="8331">POS</cx:pt>
          <cx:pt idx="8332">PAYMENT</cx:pt>
          <cx:pt idx="8333">POS</cx:pt>
          <cx:pt idx="8334">SALES-POS</cx:pt>
          <cx:pt idx="8335">POS</cx:pt>
          <cx:pt idx="8336">POS</cx:pt>
          <cx:pt idx="8337">POS</cx:pt>
          <cx:pt idx="8338">SALES-POS</cx:pt>
          <cx:pt idx="8339">SALES-POS</cx:pt>
          <cx:pt idx="8340">SALES-POS</cx:pt>
          <cx:pt idx="8341">PAYMENT</cx:pt>
          <cx:pt idx="8342">SALES-POS</cx:pt>
          <cx:pt idx="8343">PAYMENT</cx:pt>
          <cx:pt idx="8344">SALES-POS</cx:pt>
          <cx:pt idx="8345">POS</cx:pt>
          <cx:pt idx="8346">PAYMENT</cx:pt>
          <cx:pt idx="8347">POS</cx:pt>
          <cx:pt idx="8348">PHONE BANK</cx:pt>
          <cx:pt idx="8349">POS</cx:pt>
          <cx:pt idx="8350">SALES-POS</cx:pt>
          <cx:pt idx="8351">SALES-POS</cx:pt>
          <cx:pt idx="8352">POS</cx:pt>
          <cx:pt idx="8353">POS</cx:pt>
          <cx:pt idx="8354">PAY/SALARY</cx:pt>
          <cx:pt idx="8355">POS</cx:pt>
          <cx:pt idx="8356">PAYMENT</cx:pt>
          <cx:pt idx="8357">SALES-POS</cx:pt>
          <cx:pt idx="8358">PAY/SALARY</cx:pt>
          <cx:pt idx="8359">SALES-POS</cx:pt>
          <cx:pt idx="8360">SALES-POS</cx:pt>
          <cx:pt idx="8361">POS</cx:pt>
          <cx:pt idx="8362">POS</cx:pt>
          <cx:pt idx="8363">PAYMENT</cx:pt>
          <cx:pt idx="8364">PAYMENT</cx:pt>
          <cx:pt idx="8365">PAYMENT</cx:pt>
          <cx:pt idx="8366">SALES-POS</cx:pt>
          <cx:pt idx="8367">SALES-POS</cx:pt>
          <cx:pt idx="8368">POS</cx:pt>
          <cx:pt idx="8369">SALES-POS</cx:pt>
          <cx:pt idx="8370">SALES-POS</cx:pt>
          <cx:pt idx="8371">POS</cx:pt>
          <cx:pt idx="8372">SALES-POS</cx:pt>
          <cx:pt idx="8373">SALES-POS</cx:pt>
          <cx:pt idx="8374">SALES-POS</cx:pt>
          <cx:pt idx="8375">SALES-POS</cx:pt>
          <cx:pt idx="8376">INTER BANK</cx:pt>
          <cx:pt idx="8377">SALES-POS</cx:pt>
          <cx:pt idx="8378">SALES-POS</cx:pt>
          <cx:pt idx="8379">SALES-POS</cx:pt>
          <cx:pt idx="8380">POS</cx:pt>
          <cx:pt idx="8381">POS</cx:pt>
          <cx:pt idx="8382">SALES-POS</cx:pt>
          <cx:pt idx="8383">SALES-POS</cx:pt>
          <cx:pt idx="8384">POS</cx:pt>
          <cx:pt idx="8385">PAYMENT</cx:pt>
          <cx:pt idx="8386">SALES-POS</cx:pt>
          <cx:pt idx="8387">SALES-POS</cx:pt>
          <cx:pt idx="8388">SALES-POS</cx:pt>
          <cx:pt idx="8389">SALES-POS</cx:pt>
          <cx:pt idx="8390">POS</cx:pt>
          <cx:pt idx="8391">POS</cx:pt>
          <cx:pt idx="8392">POS</cx:pt>
          <cx:pt idx="8393">SALES-POS</cx:pt>
          <cx:pt idx="8394">POS</cx:pt>
          <cx:pt idx="8395">POS</cx:pt>
          <cx:pt idx="8396">POS</cx:pt>
          <cx:pt idx="8397">POS</cx:pt>
          <cx:pt idx="8398">PAYMENT</cx:pt>
          <cx:pt idx="8399">POS</cx:pt>
          <cx:pt idx="8400">POS</cx:pt>
          <cx:pt idx="8401">POS</cx:pt>
          <cx:pt idx="8402">POS</cx:pt>
          <cx:pt idx="8403">SALES-POS</cx:pt>
          <cx:pt idx="8404">PAYMENT</cx:pt>
          <cx:pt idx="8405">SALES-POS</cx:pt>
          <cx:pt idx="8406">PAYMENT</cx:pt>
          <cx:pt idx="8407">POS</cx:pt>
          <cx:pt idx="8408">POS</cx:pt>
          <cx:pt idx="8409">PAYMENT</cx:pt>
          <cx:pt idx="8410">SALES-POS</cx:pt>
          <cx:pt idx="8411">POS</cx:pt>
          <cx:pt idx="8412">SALES-POS</cx:pt>
          <cx:pt idx="8413">SALES-POS</cx:pt>
          <cx:pt idx="8414">SALES-POS</cx:pt>
          <cx:pt idx="8415">POS</cx:pt>
          <cx:pt idx="8416">SALES-POS</cx:pt>
          <cx:pt idx="8417">POS</cx:pt>
          <cx:pt idx="8418">SALES-POS</cx:pt>
          <cx:pt idx="8419">POS</cx:pt>
          <cx:pt idx="8420">SALES-POS</cx:pt>
          <cx:pt idx="8421">PAY/SALARY</cx:pt>
          <cx:pt idx="8422">POS</cx:pt>
          <cx:pt idx="8423">POS</cx:pt>
          <cx:pt idx="8424">PAYMENT</cx:pt>
          <cx:pt idx="8425">PAY/SALARY</cx:pt>
          <cx:pt idx="8426">POS</cx:pt>
          <cx:pt idx="8427">SALES-POS</cx:pt>
          <cx:pt idx="8428">POS</cx:pt>
          <cx:pt idx="8429">PAYMENT</cx:pt>
          <cx:pt idx="8430">PAYMENT</cx:pt>
          <cx:pt idx="8431">PAYMENT</cx:pt>
          <cx:pt idx="8432">POS</cx:pt>
          <cx:pt idx="8433">SALES-POS</cx:pt>
          <cx:pt idx="8434">SALES-POS</cx:pt>
          <cx:pt idx="8435">SALES-POS</cx:pt>
          <cx:pt idx="8436">POS</cx:pt>
          <cx:pt idx="8437">SALES-POS</cx:pt>
          <cx:pt idx="8438">SALES-POS</cx:pt>
          <cx:pt idx="8439">POS</cx:pt>
          <cx:pt idx="8440">POS</cx:pt>
          <cx:pt idx="8441">SALES-POS</cx:pt>
          <cx:pt idx="8442">POS</cx:pt>
          <cx:pt idx="8443">SALES-POS</cx:pt>
          <cx:pt idx="8444">POS</cx:pt>
          <cx:pt idx="8445">POS</cx:pt>
          <cx:pt idx="8446">PAY/SALARY</cx:pt>
          <cx:pt idx="8447">POS</cx:pt>
          <cx:pt idx="8448">PAYMENT</cx:pt>
          <cx:pt idx="8449">INTER BANK</cx:pt>
          <cx:pt idx="8450">PAY/SALARY</cx:pt>
          <cx:pt idx="8451">PAYMENT</cx:pt>
          <cx:pt idx="8452">PAYMENT</cx:pt>
          <cx:pt idx="8453">PAYMENT</cx:pt>
          <cx:pt idx="8454">PAY/SALARY</cx:pt>
          <cx:pt idx="8455">PAYMENT</cx:pt>
          <cx:pt idx="8456">PAY/SALARY</cx:pt>
          <cx:pt idx="8457">INTER BANK</cx:pt>
          <cx:pt idx="8458">PAYMENT</cx:pt>
          <cx:pt idx="8459">SALES-POS</cx:pt>
          <cx:pt idx="8460">PAYMENT</cx:pt>
          <cx:pt idx="8461">PAY/SALARY</cx:pt>
          <cx:pt idx="8462">PAYMENT</cx:pt>
          <cx:pt idx="8463">POS</cx:pt>
          <cx:pt idx="8464">SALES-POS</cx:pt>
          <cx:pt idx="8465">PAYMENT</cx:pt>
          <cx:pt idx="8466">PAY/SALARY</cx:pt>
          <cx:pt idx="8467">SALES-POS</cx:pt>
          <cx:pt idx="8468">SALES-POS</cx:pt>
          <cx:pt idx="8469">INTER BANK</cx:pt>
          <cx:pt idx="8470">PAYMENT</cx:pt>
          <cx:pt idx="8471">POS</cx:pt>
          <cx:pt idx="8472">PAY/SALARY</cx:pt>
          <cx:pt idx="8473">PAYMENT</cx:pt>
          <cx:pt idx="8474">PAYMENT</cx:pt>
          <cx:pt idx="8475">POS</cx:pt>
          <cx:pt idx="8476">SALES-POS</cx:pt>
          <cx:pt idx="8477">POS</cx:pt>
          <cx:pt idx="8478">POS</cx:pt>
          <cx:pt idx="8479">PAYMENT</cx:pt>
          <cx:pt idx="8480">SALES-POS</cx:pt>
          <cx:pt idx="8481">PAYMENT</cx:pt>
          <cx:pt idx="8482">PAYMENT</cx:pt>
          <cx:pt idx="8483">PAYMENT</cx:pt>
          <cx:pt idx="8484">SALES-POS</cx:pt>
          <cx:pt idx="8485">POS</cx:pt>
          <cx:pt idx="8486">SALES-POS</cx:pt>
          <cx:pt idx="8487">POS</cx:pt>
          <cx:pt idx="8488">PAYMENT</cx:pt>
          <cx:pt idx="8489">PAY/SALARY</cx:pt>
          <cx:pt idx="8490">PAY/SALARY</cx:pt>
          <cx:pt idx="8491">SALES-POS</cx:pt>
          <cx:pt idx="8492">SALES-POS</cx:pt>
          <cx:pt idx="8493">SALES-POS</cx:pt>
          <cx:pt idx="8494">SALES-POS</cx:pt>
          <cx:pt idx="8495">POS</cx:pt>
          <cx:pt idx="8496">SALES-POS</cx:pt>
          <cx:pt idx="8497">POS</cx:pt>
          <cx:pt idx="8498">SALES-POS</cx:pt>
          <cx:pt idx="8499">SALES-POS</cx:pt>
          <cx:pt idx="8500">SALES-POS</cx:pt>
          <cx:pt idx="8501">PAYMENT</cx:pt>
          <cx:pt idx="8502">POS</cx:pt>
          <cx:pt idx="8503">POS</cx:pt>
          <cx:pt idx="8504">POS</cx:pt>
          <cx:pt idx="8505">PAYMENT</cx:pt>
          <cx:pt idx="8506">PAYMENT</cx:pt>
          <cx:pt idx="8507">SALES-POS</cx:pt>
          <cx:pt idx="8508">SALES-POS</cx:pt>
          <cx:pt idx="8509">SALES-POS</cx:pt>
          <cx:pt idx="8510">POS</cx:pt>
          <cx:pt idx="8511">PAYMENT</cx:pt>
          <cx:pt idx="8512">POS</cx:pt>
          <cx:pt idx="8513">SALES-POS</cx:pt>
          <cx:pt idx="8514">POS</cx:pt>
          <cx:pt idx="8515">POS</cx:pt>
          <cx:pt idx="8516">PAY/SALARY</cx:pt>
          <cx:pt idx="8517">SALES-POS</cx:pt>
          <cx:pt idx="8518">SALES-POS</cx:pt>
          <cx:pt idx="8519">POS</cx:pt>
          <cx:pt idx="8520">POS</cx:pt>
          <cx:pt idx="8521">SALES-POS</cx:pt>
          <cx:pt idx="8522">POS</cx:pt>
          <cx:pt idx="8523">SALES-POS</cx:pt>
          <cx:pt idx="8524">SALES-POS</cx:pt>
          <cx:pt idx="8525">SALES-POS</cx:pt>
          <cx:pt idx="8526">POS</cx:pt>
          <cx:pt idx="8527">SALES-POS</cx:pt>
          <cx:pt idx="8528">POS</cx:pt>
          <cx:pt idx="8529">SALES-POS</cx:pt>
          <cx:pt idx="8530">POS</cx:pt>
          <cx:pt idx="8531">SALES-POS</cx:pt>
          <cx:pt idx="8532">SALES-POS</cx:pt>
          <cx:pt idx="8533">SALES-POS</cx:pt>
          <cx:pt idx="8534">SALES-POS</cx:pt>
          <cx:pt idx="8535">SALES-POS</cx:pt>
          <cx:pt idx="8536">PAYMENT</cx:pt>
          <cx:pt idx="8537">POS</cx:pt>
          <cx:pt idx="8538">POS</cx:pt>
          <cx:pt idx="8539">SALES-POS</cx:pt>
          <cx:pt idx="8540">POS</cx:pt>
          <cx:pt idx="8541">POS</cx:pt>
          <cx:pt idx="8542">PAYMENT</cx:pt>
          <cx:pt idx="8543">POS</cx:pt>
          <cx:pt idx="8544">POS</cx:pt>
          <cx:pt idx="8545">POS</cx:pt>
          <cx:pt idx="8546">POS</cx:pt>
          <cx:pt idx="8547">PAY/SALARY</cx:pt>
          <cx:pt idx="8548">PAY/SALARY</cx:pt>
          <cx:pt idx="8549">SALES-POS</cx:pt>
          <cx:pt idx="8550">SALES-POS</cx:pt>
          <cx:pt idx="8551">SALES-POS</cx:pt>
          <cx:pt idx="8552">SALES-POS</cx:pt>
          <cx:pt idx="8553">SALES-POS</cx:pt>
          <cx:pt idx="8554">SALES-POS</cx:pt>
          <cx:pt idx="8555">POS</cx:pt>
          <cx:pt idx="8556">SALES-POS</cx:pt>
          <cx:pt idx="8557">POS</cx:pt>
          <cx:pt idx="8558">POS</cx:pt>
          <cx:pt idx="8559">POS</cx:pt>
          <cx:pt idx="8560">POS</cx:pt>
          <cx:pt idx="8561">SALES-POS</cx:pt>
          <cx:pt idx="8562">SALES-POS</cx:pt>
          <cx:pt idx="8563">SALES-POS</cx:pt>
          <cx:pt idx="8564">POS</cx:pt>
          <cx:pt idx="8565">SALES-POS</cx:pt>
          <cx:pt idx="8566">SALES-POS</cx:pt>
          <cx:pt idx="8567">PAYMENT</cx:pt>
          <cx:pt idx="8568">SALES-POS</cx:pt>
          <cx:pt idx="8569">POS</cx:pt>
          <cx:pt idx="8570">SALES-POS</cx:pt>
          <cx:pt idx="8571">PAYMENT</cx:pt>
          <cx:pt idx="8572">PAYMENT</cx:pt>
          <cx:pt idx="8573">PAYMENT</cx:pt>
          <cx:pt idx="8574">SALES-POS</cx:pt>
          <cx:pt idx="8575">SALES-POS</cx:pt>
          <cx:pt idx="8576">PAYMENT</cx:pt>
          <cx:pt idx="8577">POS</cx:pt>
          <cx:pt idx="8578">SALES-POS</cx:pt>
          <cx:pt idx="8579">PAY/SALARY</cx:pt>
          <cx:pt idx="8580">POS</cx:pt>
          <cx:pt idx="8581">SALES-POS</cx:pt>
          <cx:pt idx="8582">POS</cx:pt>
          <cx:pt idx="8583">POS</cx:pt>
          <cx:pt idx="8584">SALES-POS</cx:pt>
          <cx:pt idx="8585">SALES-POS</cx:pt>
          <cx:pt idx="8586">SALES-POS</cx:pt>
          <cx:pt idx="8587">SALES-POS</cx:pt>
          <cx:pt idx="8588">POS</cx:pt>
          <cx:pt idx="8589">INTER BANK</cx:pt>
          <cx:pt idx="8590">SALES-POS</cx:pt>
          <cx:pt idx="8591">SALES-POS</cx:pt>
          <cx:pt idx="8592">POS</cx:pt>
          <cx:pt idx="8593">SALES-POS</cx:pt>
          <cx:pt idx="8594">SALES-POS</cx:pt>
          <cx:pt idx="8595">POS</cx:pt>
          <cx:pt idx="8596">PAYMENT</cx:pt>
          <cx:pt idx="8597">POS</cx:pt>
          <cx:pt idx="8598">SALES-POS</cx:pt>
          <cx:pt idx="8599">POS</cx:pt>
          <cx:pt idx="8600">PAYMENT</cx:pt>
          <cx:pt idx="8601">POS</cx:pt>
          <cx:pt idx="8602">PAYMENT</cx:pt>
          <cx:pt idx="8603">SALES-POS</cx:pt>
          <cx:pt idx="8604">POS</cx:pt>
          <cx:pt idx="8605">POS</cx:pt>
          <cx:pt idx="8606">SALES-POS</cx:pt>
          <cx:pt idx="8607">SALES-POS</cx:pt>
          <cx:pt idx="8608">SALES-POS</cx:pt>
          <cx:pt idx="8609">PAYMENT</cx:pt>
          <cx:pt idx="8610">POS</cx:pt>
          <cx:pt idx="8611">PAY/SALARY</cx:pt>
          <cx:pt idx="8612">PAY/SALARY</cx:pt>
          <cx:pt idx="8613">SALES-POS</cx:pt>
          <cx:pt idx="8614">POS</cx:pt>
          <cx:pt idx="8615">POS</cx:pt>
          <cx:pt idx="8616">POS</cx:pt>
          <cx:pt idx="8617">POS</cx:pt>
          <cx:pt idx="8618">PAYMENT</cx:pt>
          <cx:pt idx="8619">SALES-POS</cx:pt>
          <cx:pt idx="8620">POS</cx:pt>
          <cx:pt idx="8621">SALES-POS</cx:pt>
          <cx:pt idx="8622">POS</cx:pt>
          <cx:pt idx="8623">PAYMENT</cx:pt>
          <cx:pt idx="8624">POS</cx:pt>
          <cx:pt idx="8625">PAYMENT</cx:pt>
          <cx:pt idx="8626">SALES-POS</cx:pt>
          <cx:pt idx="8627">PAYMENT</cx:pt>
          <cx:pt idx="8628">POS</cx:pt>
          <cx:pt idx="8629">PAYMENT</cx:pt>
          <cx:pt idx="8630">POS</cx:pt>
          <cx:pt idx="8631">POS</cx:pt>
          <cx:pt idx="8632">SALES-POS</cx:pt>
          <cx:pt idx="8633">SALES-POS</cx:pt>
          <cx:pt idx="8634">SALES-POS</cx:pt>
          <cx:pt idx="8635">PAY/SALARY</cx:pt>
          <cx:pt idx="8636">POS</cx:pt>
          <cx:pt idx="8637">POS</cx:pt>
          <cx:pt idx="8638">SALES-POS</cx:pt>
          <cx:pt idx="8639">SALES-POS</cx:pt>
          <cx:pt idx="8640">SALES-POS</cx:pt>
          <cx:pt idx="8641">SALES-POS</cx:pt>
          <cx:pt idx="8642">SALES-POS</cx:pt>
          <cx:pt idx="8643">POS</cx:pt>
          <cx:pt idx="8644">POS</cx:pt>
          <cx:pt idx="8645">POS</cx:pt>
          <cx:pt idx="8646">SALES-POS</cx:pt>
          <cx:pt idx="8647">SALES-POS</cx:pt>
          <cx:pt idx="8648">SALES-POS</cx:pt>
          <cx:pt idx="8649">SALES-POS</cx:pt>
          <cx:pt idx="8650">SALES-POS</cx:pt>
          <cx:pt idx="8651">POS</cx:pt>
          <cx:pt idx="8652">POS</cx:pt>
          <cx:pt idx="8653">SALES-POS</cx:pt>
          <cx:pt idx="8654">PAYMENT</cx:pt>
          <cx:pt idx="8655">SALES-POS</cx:pt>
          <cx:pt idx="8656">PAYMENT</cx:pt>
          <cx:pt idx="8657">PAYMENT</cx:pt>
          <cx:pt idx="8658">POS</cx:pt>
          <cx:pt idx="8659">PAYMENT</cx:pt>
          <cx:pt idx="8660">SALES-POS</cx:pt>
          <cx:pt idx="8661">POS</cx:pt>
          <cx:pt idx="8662">PAYMENT</cx:pt>
          <cx:pt idx="8663">SALES-POS</cx:pt>
          <cx:pt idx="8664">SALES-POS</cx:pt>
          <cx:pt idx="8665">SALES-POS</cx:pt>
          <cx:pt idx="8666">PAY/SALARY</cx:pt>
          <cx:pt idx="8667">PAY/SALARY</cx:pt>
          <cx:pt idx="8668">SALES-POS</cx:pt>
          <cx:pt idx="8669">POS</cx:pt>
          <cx:pt idx="8670">SALES-POS</cx:pt>
          <cx:pt idx="8671">PAYMENT</cx:pt>
          <cx:pt idx="8672">SALES-POS</cx:pt>
          <cx:pt idx="8673">SALES-POS</cx:pt>
          <cx:pt idx="8674">SALES-POS</cx:pt>
          <cx:pt idx="8675">SALES-POS</cx:pt>
          <cx:pt idx="8676">SALES-POS</cx:pt>
          <cx:pt idx="8677">POS</cx:pt>
          <cx:pt idx="8678">SALES-POS</cx:pt>
          <cx:pt idx="8679">PAYMENT</cx:pt>
          <cx:pt idx="8680">POS</cx:pt>
          <cx:pt idx="8681">POS</cx:pt>
          <cx:pt idx="8682">SALES-POS</cx:pt>
          <cx:pt idx="8683">POS</cx:pt>
          <cx:pt idx="8684">POS</cx:pt>
          <cx:pt idx="8685">POS</cx:pt>
          <cx:pt idx="8686">PAYMENT</cx:pt>
          <cx:pt idx="8687">PAYMENT</cx:pt>
          <cx:pt idx="8688">SALES-POS</cx:pt>
          <cx:pt idx="8689">PAYMENT</cx:pt>
          <cx:pt idx="8690">PAY/SALARY</cx:pt>
          <cx:pt idx="8691">SALES-POS</cx:pt>
          <cx:pt idx="8692">POS</cx:pt>
          <cx:pt idx="8693">SALES-POS</cx:pt>
          <cx:pt idx="8694">POS</cx:pt>
          <cx:pt idx="8695">POS</cx:pt>
          <cx:pt idx="8696">SALES-POS</cx:pt>
          <cx:pt idx="8697">POS</cx:pt>
          <cx:pt idx="8698">POS</cx:pt>
          <cx:pt idx="8699">PAYMENT</cx:pt>
          <cx:pt idx="8700">SALES-POS</cx:pt>
          <cx:pt idx="8701">POS</cx:pt>
          <cx:pt idx="8702">SALES-POS</cx:pt>
          <cx:pt idx="8703">POS</cx:pt>
          <cx:pt idx="8704">SALES-POS</cx:pt>
          <cx:pt idx="8705">POS</cx:pt>
          <cx:pt idx="8706">POS</cx:pt>
          <cx:pt idx="8707">SALES-POS</cx:pt>
          <cx:pt idx="8708">SALES-POS</cx:pt>
          <cx:pt idx="8709">POS</cx:pt>
          <cx:pt idx="8710">POS</cx:pt>
          <cx:pt idx="8711">POS</cx:pt>
          <cx:pt idx="8712">INTER BANK</cx:pt>
          <cx:pt idx="8713">PAYMENT</cx:pt>
          <cx:pt idx="8714">POS</cx:pt>
          <cx:pt idx="8715">POS</cx:pt>
          <cx:pt idx="8716">SALES-POS</cx:pt>
          <cx:pt idx="8717">PAYMENT</cx:pt>
          <cx:pt idx="8718">PAYMENT</cx:pt>
          <cx:pt idx="8719">SALES-POS</cx:pt>
          <cx:pt idx="8720">PAYMENT</cx:pt>
          <cx:pt idx="8721">POS</cx:pt>
          <cx:pt idx="8722">SALES-POS</cx:pt>
          <cx:pt idx="8723">PAY/SALARY</cx:pt>
          <cx:pt idx="8724">POS</cx:pt>
          <cx:pt idx="8725">PAY/SALARY</cx:pt>
          <cx:pt idx="8726">SALES-POS</cx:pt>
          <cx:pt idx="8727">POS</cx:pt>
          <cx:pt idx="8728">SALES-POS</cx:pt>
          <cx:pt idx="8729">SALES-POS</cx:pt>
          <cx:pt idx="8730">SALES-POS</cx:pt>
          <cx:pt idx="8731">SALES-POS</cx:pt>
          <cx:pt idx="8732">SALES-POS</cx:pt>
          <cx:pt idx="8733">SALES-POS</cx:pt>
          <cx:pt idx="8734">POS</cx:pt>
          <cx:pt idx="8735">SALES-POS</cx:pt>
          <cx:pt idx="8736">SALES-POS</cx:pt>
          <cx:pt idx="8737">SALES-POS</cx:pt>
          <cx:pt idx="8738">SALES-POS</cx:pt>
          <cx:pt idx="8739">SALES-POS</cx:pt>
          <cx:pt idx="8740">SALES-POS</cx:pt>
          <cx:pt idx="8741">SALES-POS</cx:pt>
          <cx:pt idx="8742">SALES-POS</cx:pt>
          <cx:pt idx="8743">POS</cx:pt>
          <cx:pt idx="8744">POS</cx:pt>
          <cx:pt idx="8745">POS</cx:pt>
          <cx:pt idx="8746">POS</cx:pt>
          <cx:pt idx="8747">SALES-POS</cx:pt>
          <cx:pt idx="8748">POS</cx:pt>
          <cx:pt idx="8749">POS</cx:pt>
          <cx:pt idx="8750">POS</cx:pt>
          <cx:pt idx="8751">POS</cx:pt>
          <cx:pt idx="8752">SALES-POS</cx:pt>
          <cx:pt idx="8753">PHONE BANK</cx:pt>
          <cx:pt idx="8754">SALES-POS</cx:pt>
          <cx:pt idx="8755">PAYMENT</cx:pt>
          <cx:pt idx="8756">PAYMENT</cx:pt>
          <cx:pt idx="8757">POS</cx:pt>
          <cx:pt idx="8758">SALES-POS</cx:pt>
          <cx:pt idx="8759">POS</cx:pt>
          <cx:pt idx="8760">PAYMENT</cx:pt>
          <cx:pt idx="8761">PAYMENT</cx:pt>
          <cx:pt idx="8762">PAYMENT</cx:pt>
          <cx:pt idx="8763">POS</cx:pt>
          <cx:pt idx="8764">POS</cx:pt>
          <cx:pt idx="8765">SALES-POS</cx:pt>
          <cx:pt idx="8766">POS</cx:pt>
          <cx:pt idx="8767">PAY/SALARY</cx:pt>
          <cx:pt idx="8768">SALES-POS</cx:pt>
          <cx:pt idx="8769">POS</cx:pt>
          <cx:pt idx="8770">POS</cx:pt>
          <cx:pt idx="8771">SALES-POS</cx:pt>
          <cx:pt idx="8772">SALES-POS</cx:pt>
          <cx:pt idx="8773">SALES-POS</cx:pt>
          <cx:pt idx="8774">SALES-POS</cx:pt>
          <cx:pt idx="8775">SALES-POS</cx:pt>
          <cx:pt idx="8776">SALES-POS</cx:pt>
          <cx:pt idx="8777">SALES-POS</cx:pt>
          <cx:pt idx="8778">SALES-POS</cx:pt>
          <cx:pt idx="8779">POS</cx:pt>
          <cx:pt idx="8780">SALES-POS</cx:pt>
          <cx:pt idx="8781">SALES-POS</cx:pt>
          <cx:pt idx="8782">PAYMENT</cx:pt>
          <cx:pt idx="8783">SALES-POS</cx:pt>
          <cx:pt idx="8784">PAYMENT</cx:pt>
          <cx:pt idx="8785">PAYMENT</cx:pt>
          <cx:pt idx="8786">SALES-POS</cx:pt>
          <cx:pt idx="8787">SALES-POS</cx:pt>
          <cx:pt idx="8788">POS</cx:pt>
          <cx:pt idx="8789">PAYMENT</cx:pt>
          <cx:pt idx="8790">POS</cx:pt>
          <cx:pt idx="8791">SALES-POS</cx:pt>
          <cx:pt idx="8792">PAY/SALARY</cx:pt>
          <cx:pt idx="8793">POS</cx:pt>
          <cx:pt idx="8794">POS</cx:pt>
          <cx:pt idx="8795">PAY/SALARY</cx:pt>
          <cx:pt idx="8796">SALES-POS</cx:pt>
          <cx:pt idx="8797">POS</cx:pt>
          <cx:pt idx="8798">SALES-POS</cx:pt>
          <cx:pt idx="8799">PAYMENT</cx:pt>
          <cx:pt idx="8800">SALES-POS</cx:pt>
          <cx:pt idx="8801">SALES-POS</cx:pt>
          <cx:pt idx="8802">POS</cx:pt>
          <cx:pt idx="8803">POS</cx:pt>
          <cx:pt idx="8804">POS</cx:pt>
          <cx:pt idx="8805">SALES-POS</cx:pt>
          <cx:pt idx="8806">SALES-POS</cx:pt>
          <cx:pt idx="8807">SALES-POS</cx:pt>
          <cx:pt idx="8808">PAYMENT</cx:pt>
          <cx:pt idx="8809">PAYMENT</cx:pt>
          <cx:pt idx="8810">SALES-POS</cx:pt>
          <cx:pt idx="8811">SALES-POS</cx:pt>
          <cx:pt idx="8812">POS</cx:pt>
          <cx:pt idx="8813">PAYMENT</cx:pt>
          <cx:pt idx="8814">PAYMENT</cx:pt>
          <cx:pt idx="8815">SALES-POS</cx:pt>
          <cx:pt idx="8816">POS</cx:pt>
          <cx:pt idx="8817">SALES-POS</cx:pt>
          <cx:pt idx="8818">PAYMENT</cx:pt>
          <cx:pt idx="8819">PAY/SALARY</cx:pt>
          <cx:pt idx="8820">SALES-POS</cx:pt>
          <cx:pt idx="8821">SALES-POS</cx:pt>
          <cx:pt idx="8822">POS</cx:pt>
          <cx:pt idx="8823">POS</cx:pt>
          <cx:pt idx="8824">SALES-POS</cx:pt>
          <cx:pt idx="8825">SALES-POS</cx:pt>
          <cx:pt idx="8826">POS</cx:pt>
          <cx:pt idx="8827">PAYMENT</cx:pt>
          <cx:pt idx="8828">PAYMENT</cx:pt>
          <cx:pt idx="8829">POS</cx:pt>
          <cx:pt idx="8830">SALES-POS</cx:pt>
          <cx:pt idx="8831">PAYMENT</cx:pt>
          <cx:pt idx="8832">PAYMENT</cx:pt>
          <cx:pt idx="8833">POS</cx:pt>
          <cx:pt idx="8834">SALES-POS</cx:pt>
          <cx:pt idx="8835">PAYMENT</cx:pt>
          <cx:pt idx="8836">POS</cx:pt>
          <cx:pt idx="8837">SALES-POS</cx:pt>
          <cx:pt idx="8838">SALES-POS</cx:pt>
          <cx:pt idx="8839">SALES-POS</cx:pt>
          <cx:pt idx="8840">INTER BANK</cx:pt>
          <cx:pt idx="8841">POS</cx:pt>
          <cx:pt idx="8842">SALES-POS</cx:pt>
          <cx:pt idx="8843">POS</cx:pt>
          <cx:pt idx="8844">PAY/SALARY</cx:pt>
          <cx:pt idx="8845">SALES-POS</cx:pt>
          <cx:pt idx="8846">PAY/SALARY</cx:pt>
          <cx:pt idx="8847">POS</cx:pt>
          <cx:pt idx="8848">SALES-POS</cx:pt>
          <cx:pt idx="8849">SALES-POS</cx:pt>
          <cx:pt idx="8850">SALES-POS</cx:pt>
          <cx:pt idx="8851">POS</cx:pt>
          <cx:pt idx="8852">POS</cx:pt>
          <cx:pt idx="8853">POS</cx:pt>
          <cx:pt idx="8854">POS</cx:pt>
          <cx:pt idx="8855">SALES-POS</cx:pt>
          <cx:pt idx="8856">POS</cx:pt>
          <cx:pt idx="8857">SALES-POS</cx:pt>
          <cx:pt idx="8858">SALES-POS</cx:pt>
          <cx:pt idx="8859">SALES-POS</cx:pt>
          <cx:pt idx="8860">SALES-POS</cx:pt>
          <cx:pt idx="8861">POS</cx:pt>
          <cx:pt idx="8862">SALES-POS</cx:pt>
          <cx:pt idx="8863">POS</cx:pt>
          <cx:pt idx="8864">POS</cx:pt>
          <cx:pt idx="8865">PAYMENT</cx:pt>
          <cx:pt idx="8866">POS</cx:pt>
          <cx:pt idx="8867">POS</cx:pt>
          <cx:pt idx="8868">POS</cx:pt>
          <cx:pt idx="8869">SALES-POS</cx:pt>
          <cx:pt idx="8870">POS</cx:pt>
          <cx:pt idx="8871">PAY/SALARY</cx:pt>
          <cx:pt idx="8872">SALES-POS</cx:pt>
          <cx:pt idx="8873">SALES-POS</cx:pt>
          <cx:pt idx="8874">SALES-POS</cx:pt>
          <cx:pt idx="8875">PAY/SALARY</cx:pt>
          <cx:pt idx="8876">SALES-POS</cx:pt>
          <cx:pt idx="8877">SALES-POS</cx:pt>
          <cx:pt idx="8878">PHONE BANK</cx:pt>
          <cx:pt idx="8879">POS</cx:pt>
          <cx:pt idx="8880">PAYMENT</cx:pt>
          <cx:pt idx="8881">PAYMENT</cx:pt>
          <cx:pt idx="8882">SALES-POS</cx:pt>
          <cx:pt idx="8883">INTER BANK</cx:pt>
          <cx:pt idx="8884">PAY/SALARY</cx:pt>
          <cx:pt idx="8885">SALES-POS</cx:pt>
          <cx:pt idx="8886">SALES-POS</cx:pt>
          <cx:pt idx="8887">PAYMENT</cx:pt>
          <cx:pt idx="8888">PHONE BANK</cx:pt>
          <cx:pt idx="8889">SALES-POS</cx:pt>
          <cx:pt idx="8890">SALES-POS</cx:pt>
          <cx:pt idx="8891">PAYMENT</cx:pt>
          <cx:pt idx="8892">PAYMENT</cx:pt>
          <cx:pt idx="8893">POS</cx:pt>
          <cx:pt idx="8894">PAYMENT</cx:pt>
          <cx:pt idx="8895">SALES-POS</cx:pt>
          <cx:pt idx="8896">POS</cx:pt>
          <cx:pt idx="8897">PAY/SALARY</cx:pt>
          <cx:pt idx="8898">SALES-POS</cx:pt>
          <cx:pt idx="8899">INTER BANK</cx:pt>
          <cx:pt idx="8900">POS</cx:pt>
          <cx:pt idx="8901">SALES-POS</cx:pt>
          <cx:pt idx="8902">POS</cx:pt>
          <cx:pt idx="8903">PAYMENT</cx:pt>
          <cx:pt idx="8904">SALES-POS</cx:pt>
          <cx:pt idx="8905">SALES-POS</cx:pt>
          <cx:pt idx="8906">PAY/SALARY</cx:pt>
          <cx:pt idx="8907">PHONE BANK</cx:pt>
          <cx:pt idx="8908">PAYMENT</cx:pt>
          <cx:pt idx="8909">PAYMENT</cx:pt>
          <cx:pt idx="8910">PAYMENT</cx:pt>
          <cx:pt idx="8911">POS</cx:pt>
          <cx:pt idx="8912">SALES-POS</cx:pt>
          <cx:pt idx="8913">POS</cx:pt>
          <cx:pt idx="8914">PAY/SALARY</cx:pt>
          <cx:pt idx="8915">POS</cx:pt>
          <cx:pt idx="8916">POS</cx:pt>
          <cx:pt idx="8917">SALES-POS</cx:pt>
          <cx:pt idx="8918">PAYMENT</cx:pt>
          <cx:pt idx="8919">SALES-POS</cx:pt>
          <cx:pt idx="8920">PHONE BANK</cx:pt>
          <cx:pt idx="8921">PAYMENT</cx:pt>
          <cx:pt idx="8922">SALES-POS</cx:pt>
          <cx:pt idx="8923">PAYMENT</cx:pt>
          <cx:pt idx="8924">PAYMENT</cx:pt>
          <cx:pt idx="8925">SALES-POS</cx:pt>
          <cx:pt idx="8926">SALES-POS</cx:pt>
          <cx:pt idx="8927">PAYMENT</cx:pt>
          <cx:pt idx="8928">PAY/SALARY</cx:pt>
          <cx:pt idx="8929">POS</cx:pt>
          <cx:pt idx="8930">SALES-POS</cx:pt>
          <cx:pt idx="8931">PAYMENT</cx:pt>
          <cx:pt idx="8932">PAYMENT</cx:pt>
          <cx:pt idx="8933">POS</cx:pt>
          <cx:pt idx="8934">SALES-POS</cx:pt>
          <cx:pt idx="8935">SALES-POS</cx:pt>
          <cx:pt idx="8936">PAY/SALARY</cx:pt>
          <cx:pt idx="8937">PHONE BANK</cx:pt>
          <cx:pt idx="8938">PAYMENT</cx:pt>
          <cx:pt idx="8939">POS</cx:pt>
          <cx:pt idx="8940">PAYMENT</cx:pt>
          <cx:pt idx="8941">PAYMENT</cx:pt>
          <cx:pt idx="8942">SALES-POS</cx:pt>
          <cx:pt idx="8943">PAY/SALARY</cx:pt>
          <cx:pt idx="8944">INTER BANK</cx:pt>
          <cx:pt idx="8945">PAYMENT</cx:pt>
          <cx:pt idx="8946">PAYMENT</cx:pt>
          <cx:pt idx="8947">PHONE BANK</cx:pt>
          <cx:pt idx="8948">PAYMENT</cx:pt>
          <cx:pt idx="8949">SALES-POS</cx:pt>
          <cx:pt idx="8950">SALES-POS</cx:pt>
          <cx:pt idx="8951">SALES-POS</cx:pt>
          <cx:pt idx="8952">PAYMENT</cx:pt>
          <cx:pt idx="8953">SALES-POS</cx:pt>
          <cx:pt idx="8954">SALES-POS</cx:pt>
          <cx:pt idx="8955">SALES-POS</cx:pt>
          <cx:pt idx="8956">PAY/SALARY</cx:pt>
          <cx:pt idx="8957">SALES-POS</cx:pt>
          <cx:pt idx="8958">POS</cx:pt>
          <cx:pt idx="8959">SALES-POS</cx:pt>
          <cx:pt idx="8960">POS</cx:pt>
          <cx:pt idx="8961">PAYMENT</cx:pt>
          <cx:pt idx="8962">PAYMENT</cx:pt>
          <cx:pt idx="8963">PAYMENT</cx:pt>
          <cx:pt idx="8964">PAY/SALARY</cx:pt>
          <cx:pt idx="8965">INTER BANK</cx:pt>
          <cx:pt idx="8966">PHONE BANK</cx:pt>
          <cx:pt idx="8967">PAYMENT</cx:pt>
          <cx:pt idx="8968">PAYMENT</cx:pt>
          <cx:pt idx="8969">POS</cx:pt>
          <cx:pt idx="8970">POS</cx:pt>
          <cx:pt idx="8971">PAY/SALARY</cx:pt>
          <cx:pt idx="8972">PAYMENT</cx:pt>
          <cx:pt idx="8973">PAYMENT</cx:pt>
          <cx:pt idx="8974">PAYMENT</cx:pt>
          <cx:pt idx="8975">PHONE BANK</cx:pt>
          <cx:pt idx="8976">PAYMENT</cx:pt>
          <cx:pt idx="8977">PAYMENT</cx:pt>
          <cx:pt idx="8978">POS</cx:pt>
          <cx:pt idx="8979">SALES-POS</cx:pt>
          <cx:pt idx="8980">PAYMENT</cx:pt>
          <cx:pt idx="8981">PAY/SALARY</cx:pt>
          <cx:pt idx="8982">SALES-POS</cx:pt>
          <cx:pt idx="8983">SALES-POS</cx:pt>
          <cx:pt idx="8984">PAYMENT</cx:pt>
          <cx:pt idx="8985">SALES-POS</cx:pt>
          <cx:pt idx="8986">PAY/SALARY</cx:pt>
          <cx:pt idx="8987">SALES-POS</cx:pt>
          <cx:pt idx="8988">SALES-POS</cx:pt>
          <cx:pt idx="8989">PHONE BANK</cx:pt>
          <cx:pt idx="8990">PAYMENT</cx:pt>
          <cx:pt idx="8991">SALES-POS</cx:pt>
          <cx:pt idx="8992">POS</cx:pt>
          <cx:pt idx="8993">POS</cx:pt>
          <cx:pt idx="8994">POS</cx:pt>
          <cx:pt idx="8995">POS</cx:pt>
          <cx:pt idx="8996">PAYMENT</cx:pt>
          <cx:pt idx="8997">POS</cx:pt>
          <cx:pt idx="8998">PAYMENT</cx:pt>
          <cx:pt idx="8999">POS</cx:pt>
          <cx:pt idx="9000">POS</cx:pt>
          <cx:pt idx="9001">PAYMENT</cx:pt>
          <cx:pt idx="9002">PAY/SALARY</cx:pt>
          <cx:pt idx="9003">SALES-POS</cx:pt>
          <cx:pt idx="9004">SALES-POS</cx:pt>
          <cx:pt idx="9005">POS</cx:pt>
          <cx:pt idx="9006">POS</cx:pt>
          <cx:pt idx="9007">POS</cx:pt>
          <cx:pt idx="9008">SALES-POS</cx:pt>
          <cx:pt idx="9009">SALES-POS</cx:pt>
          <cx:pt idx="9010">PAYMENT</cx:pt>
          <cx:pt idx="9011">PHONE BANK</cx:pt>
          <cx:pt idx="9012">INTER BANK</cx:pt>
          <cx:pt idx="9013">POS</cx:pt>
          <cx:pt idx="9014">SALES-POS</cx:pt>
          <cx:pt idx="9015">PAYMENT</cx:pt>
          <cx:pt idx="9016">POS</cx:pt>
          <cx:pt idx="9017">SALES-POS</cx:pt>
          <cx:pt idx="9018">PAYMENT</cx:pt>
          <cx:pt idx="9019">POS</cx:pt>
          <cx:pt idx="9020">POS</cx:pt>
          <cx:pt idx="9021">PAY/SALARY</cx:pt>
          <cx:pt idx="9022">POS</cx:pt>
          <cx:pt idx="9023">POS</cx:pt>
          <cx:pt idx="9024">PAYMENT</cx:pt>
          <cx:pt idx="9025">POS</cx:pt>
          <cx:pt idx="9026">PAY/SALARY</cx:pt>
          <cx:pt idx="9027">SALES-POS</cx:pt>
          <cx:pt idx="9028">PAYMENT</cx:pt>
          <cx:pt idx="9029">POS</cx:pt>
          <cx:pt idx="9030">SALES-POS</cx:pt>
          <cx:pt idx="9031">PHONE BANK</cx:pt>
          <cx:pt idx="9032">PAYMENT</cx:pt>
          <cx:pt idx="9033">SALES-POS</cx:pt>
          <cx:pt idx="9034">SALES-POS</cx:pt>
          <cx:pt idx="9035">SALES-POS</cx:pt>
          <cx:pt idx="9036">SALES-POS</cx:pt>
          <cx:pt idx="9037">PAYMENT</cx:pt>
          <cx:pt idx="9038">POS</cx:pt>
          <cx:pt idx="9039">PAYMENT</cx:pt>
          <cx:pt idx="9040">INTER BANK</cx:pt>
          <cx:pt idx="9041">POS</cx:pt>
          <cx:pt idx="9042">PAY/SALARY</cx:pt>
          <cx:pt idx="9043">POS</cx:pt>
          <cx:pt idx="9044">POS</cx:pt>
          <cx:pt idx="9045">POS</cx:pt>
          <cx:pt idx="9046">POS</cx:pt>
          <cx:pt idx="9047">POS</cx:pt>
          <cx:pt idx="9048">SALES-POS</cx:pt>
          <cx:pt idx="9049">POS</cx:pt>
          <cx:pt idx="9050">SALES-POS</cx:pt>
          <cx:pt idx="9051">PAYMENT</cx:pt>
          <cx:pt idx="9052">SALES-POS</cx:pt>
          <cx:pt idx="9053">SALES-POS</cx:pt>
          <cx:pt idx="9054">PAYMENT</cx:pt>
          <cx:pt idx="9055">SALES-POS</cx:pt>
          <cx:pt idx="9056">PHONE BANK</cx:pt>
          <cx:pt idx="9057">POS</cx:pt>
          <cx:pt idx="9058">POS</cx:pt>
          <cx:pt idx="9059">SALES-POS</cx:pt>
          <cx:pt idx="9060">POS</cx:pt>
          <cx:pt idx="9061">POS</cx:pt>
          <cx:pt idx="9062">POS</cx:pt>
          <cx:pt idx="9063">PAYMENT</cx:pt>
          <cx:pt idx="9064">PAYMENT</cx:pt>
          <cx:pt idx="9065">SALES-POS</cx:pt>
          <cx:pt idx="9066">SALES-POS</cx:pt>
          <cx:pt idx="9067">PAY/SALARY</cx:pt>
          <cx:pt idx="9068">POS</cx:pt>
          <cx:pt idx="9069">SALES-POS</cx:pt>
          <cx:pt idx="9070">PAYMENT</cx:pt>
          <cx:pt idx="9071">SALES-POS</cx:pt>
          <cx:pt idx="9072">PAYMENT</cx:pt>
          <cx:pt idx="9073">SALES-POS</cx:pt>
          <cx:pt idx="9074">POS</cx:pt>
          <cx:pt idx="9075">PAY/SALARY</cx:pt>
          <cx:pt idx="9076">SALES-POS</cx:pt>
          <cx:pt idx="9077">PHONE BANK</cx:pt>
          <cx:pt idx="9078">SALES-POS</cx:pt>
          <cx:pt idx="9079">SALES-POS</cx:pt>
          <cx:pt idx="9080">PAYMENT</cx:pt>
          <cx:pt idx="9081">PAYMENT</cx:pt>
          <cx:pt idx="9082">PAYMENT</cx:pt>
          <cx:pt idx="9083">SALES-POS</cx:pt>
          <cx:pt idx="9084">SALES-POS</cx:pt>
          <cx:pt idx="9085">SALES-POS</cx:pt>
          <cx:pt idx="9086">POS</cx:pt>
          <cx:pt idx="9087">PAY/SALARY</cx:pt>
          <cx:pt idx="9088">PAYMENT</cx:pt>
          <cx:pt idx="9089">PAYMENT</cx:pt>
          <cx:pt idx="9090">SALES-POS</cx:pt>
          <cx:pt idx="9091">SALES-POS</cx:pt>
          <cx:pt idx="9092">PAYMENT</cx:pt>
          <cx:pt idx="9093">PAYMENT</cx:pt>
          <cx:pt idx="9094">POS</cx:pt>
          <cx:pt idx="9095">POS</cx:pt>
          <cx:pt idx="9096">POS</cx:pt>
          <cx:pt idx="9097">POS</cx:pt>
          <cx:pt idx="9098">POS</cx:pt>
          <cx:pt idx="9099">POS</cx:pt>
          <cx:pt idx="9100">POS</cx:pt>
          <cx:pt idx="9101">PAY/SALARY</cx:pt>
          <cx:pt idx="9102">PAYMENT</cx:pt>
          <cx:pt idx="9103">POS</cx:pt>
          <cx:pt idx="9104">POS</cx:pt>
          <cx:pt idx="9105">SALES-POS</cx:pt>
          <cx:pt idx="9106">POS</cx:pt>
          <cx:pt idx="9107">SALES-POS</cx:pt>
          <cx:pt idx="9108">PAYMENT</cx:pt>
          <cx:pt idx="9109">PAYMENT</cx:pt>
          <cx:pt idx="9110">PAYMENT</cx:pt>
          <cx:pt idx="9111">SALES-POS</cx:pt>
          <cx:pt idx="9112">SALES-POS</cx:pt>
          <cx:pt idx="9113">SALES-POS</cx:pt>
          <cx:pt idx="9114">PAYMENT</cx:pt>
          <cx:pt idx="9115">SALES-POS</cx:pt>
          <cx:pt idx="9116">POS</cx:pt>
          <cx:pt idx="9117">SALES-POS</cx:pt>
          <cx:pt idx="9118">PAYMENT</cx:pt>
          <cx:pt idx="9119">PAYMENT</cx:pt>
          <cx:pt idx="9120">SALES-POS</cx:pt>
          <cx:pt idx="9121">POS</cx:pt>
          <cx:pt idx="9122">PAYMENT</cx:pt>
          <cx:pt idx="9123">POS</cx:pt>
          <cx:pt idx="9124">SALES-POS</cx:pt>
          <cx:pt idx="9125">POS</cx:pt>
          <cx:pt idx="9126">PAY/SALARY</cx:pt>
          <cx:pt idx="9127">PAYMENT</cx:pt>
          <cx:pt idx="9128">PAYMENT</cx:pt>
          <cx:pt idx="9129">SALES-POS</cx:pt>
          <cx:pt idx="9130">SALES-POS</cx:pt>
          <cx:pt idx="9131">POS</cx:pt>
          <cx:pt idx="9132">SALES-POS</cx:pt>
          <cx:pt idx="9133">PAYMENT</cx:pt>
          <cx:pt idx="9134">PAYMENT</cx:pt>
          <cx:pt idx="9135">INTER BANK</cx:pt>
          <cx:pt idx="9136">PAY/SALARY</cx:pt>
          <cx:pt idx="9137">PAYMENT</cx:pt>
          <cx:pt idx="9138">PAYMENT</cx:pt>
          <cx:pt idx="9139">PAYMENT</cx:pt>
          <cx:pt idx="9140">PAYMENT</cx:pt>
          <cx:pt idx="9141">PAYMENT</cx:pt>
          <cx:pt idx="9142">PAYMENT</cx:pt>
          <cx:pt idx="9143">PAYMENT</cx:pt>
          <cx:pt idx="9144">PAYMENT</cx:pt>
          <cx:pt idx="9145">PAYMENT</cx:pt>
          <cx:pt idx="9146">SALES-POS</cx:pt>
          <cx:pt idx="9147">POS</cx:pt>
          <cx:pt idx="9148">POS</cx:pt>
          <cx:pt idx="9149">SALES-POS</cx:pt>
          <cx:pt idx="9150">SALES-POS</cx:pt>
          <cx:pt idx="9151">PAY/SALARY</cx:pt>
          <cx:pt idx="9152">PAYMENT</cx:pt>
          <cx:pt idx="9153">PAYMENT</cx:pt>
          <cx:pt idx="9154">SALES-POS</cx:pt>
          <cx:pt idx="9155">POS</cx:pt>
          <cx:pt idx="9156">SALES-POS</cx:pt>
          <cx:pt idx="9157">POS</cx:pt>
          <cx:pt idx="9158">SALES-POS</cx:pt>
          <cx:pt idx="9159">POS</cx:pt>
          <cx:pt idx="9160">PAYMENT</cx:pt>
          <cx:pt idx="9161">PAYMENT</cx:pt>
          <cx:pt idx="9162">SALES-POS</cx:pt>
          <cx:pt idx="9163">POS</cx:pt>
          <cx:pt idx="9164">PAY/SALARY</cx:pt>
          <cx:pt idx="9165">PAYMENT</cx:pt>
          <cx:pt idx="9166">PAYMENT</cx:pt>
          <cx:pt idx="9167">PAYMENT</cx:pt>
          <cx:pt idx="9168">PAYMENT</cx:pt>
          <cx:pt idx="9169">PAYMENT</cx:pt>
          <cx:pt idx="9170">PAYMENT</cx:pt>
          <cx:pt idx="9171">PAYMENT</cx:pt>
          <cx:pt idx="9172">PAYMENT</cx:pt>
          <cx:pt idx="9173">POS</cx:pt>
          <cx:pt idx="9174">POS</cx:pt>
          <cx:pt idx="9175">SALES-POS</cx:pt>
          <cx:pt idx="9176">SALES-POS</cx:pt>
          <cx:pt idx="9177">PAY/SALARY</cx:pt>
          <cx:pt idx="9178">PAYMENT</cx:pt>
          <cx:pt idx="9179">POS</cx:pt>
          <cx:pt idx="9180">POS</cx:pt>
          <cx:pt idx="9181">PAYMENT</cx:pt>
          <cx:pt idx="9182">PAYMENT</cx:pt>
          <cx:pt idx="9183">POS</cx:pt>
          <cx:pt idx="9184">PAY/SALARY</cx:pt>
          <cx:pt idx="9185">PAYMENT</cx:pt>
          <cx:pt idx="9186">PAYMENT</cx:pt>
          <cx:pt idx="9187">PHONE BANK</cx:pt>
          <cx:pt idx="9188">PAYMENT</cx:pt>
          <cx:pt idx="9189">SALES-POS</cx:pt>
          <cx:pt idx="9190">SALES-POS</cx:pt>
          <cx:pt idx="9191">POS</cx:pt>
          <cx:pt idx="9192">POS</cx:pt>
          <cx:pt idx="9193">PAY/SALARY</cx:pt>
          <cx:pt idx="9194">POS</cx:pt>
          <cx:pt idx="9195">SALES-POS</cx:pt>
          <cx:pt idx="9196">PAYMENT</cx:pt>
          <cx:pt idx="9197">SALES-POS</cx:pt>
          <cx:pt idx="9198">PAYMENT</cx:pt>
          <cx:pt idx="9199">PHONE BANK</cx:pt>
          <cx:pt idx="9200">POS</cx:pt>
          <cx:pt idx="9201">PAY/SALARY</cx:pt>
          <cx:pt idx="9202">PAYMENT</cx:pt>
          <cx:pt idx="9203">POS</cx:pt>
          <cx:pt idx="9204">PAYMENT</cx:pt>
          <cx:pt idx="9205">INTER BANK</cx:pt>
          <cx:pt idx="9206">SALES-POS</cx:pt>
          <cx:pt idx="9207">PHONE BANK</cx:pt>
          <cx:pt idx="9208">POS</cx:pt>
          <cx:pt idx="9209">SALES-POS</cx:pt>
          <cx:pt idx="9210">PAYMENT</cx:pt>
          <cx:pt idx="9211">POS</cx:pt>
          <cx:pt idx="9212">POS</cx:pt>
          <cx:pt idx="9213">SALES-POS</cx:pt>
          <cx:pt idx="9214">PAY/SALARY</cx:pt>
          <cx:pt idx="9215">PAYMENT</cx:pt>
          <cx:pt idx="9216">SALES-POS</cx:pt>
          <cx:pt idx="9217">PAYMENT</cx:pt>
          <cx:pt idx="9218">PAYMENT</cx:pt>
          <cx:pt idx="9219">SALES-POS</cx:pt>
          <cx:pt idx="9220">PHONE BANK</cx:pt>
          <cx:pt idx="9221">PAYMENT</cx:pt>
          <cx:pt idx="9222">POS</cx:pt>
          <cx:pt idx="9223">SALES-POS</cx:pt>
          <cx:pt idx="9224">POS</cx:pt>
          <cx:pt idx="9225">SALES-POS</cx:pt>
          <cx:pt idx="9226">SALES-POS</cx:pt>
          <cx:pt idx="9227">SALES-POS</cx:pt>
          <cx:pt idx="9228">PAYMENT</cx:pt>
          <cx:pt idx="9229">PAY/SALARY</cx:pt>
          <cx:pt idx="9230">POS</cx:pt>
          <cx:pt idx="9231">POS</cx:pt>
          <cx:pt idx="9232">PAYMENT</cx:pt>
          <cx:pt idx="9233">SALES-POS</cx:pt>
          <cx:pt idx="9234">PAYMENT</cx:pt>
          <cx:pt idx="9235">PHONE BANK</cx:pt>
          <cx:pt idx="9236">PAYMENT</cx:pt>
          <cx:pt idx="9237">POS</cx:pt>
          <cx:pt idx="9238">SALES-POS</cx:pt>
          <cx:pt idx="9239">POS</cx:pt>
          <cx:pt idx="9240">SALES-POS</cx:pt>
          <cx:pt idx="9241">SALES-POS</cx:pt>
          <cx:pt idx="9242">POS</cx:pt>
          <cx:pt idx="9243">PAY/SALARY</cx:pt>
          <cx:pt idx="9244">PAYMENT</cx:pt>
          <cx:pt idx="9245">PAYMENT</cx:pt>
          <cx:pt idx="9246">SALES-POS</cx:pt>
          <cx:pt idx="9247">POS</cx:pt>
          <cx:pt idx="9248">POS</cx:pt>
          <cx:pt idx="9249">PHONE BANK</cx:pt>
          <cx:pt idx="9250">SALES-POS</cx:pt>
          <cx:pt idx="9251">PAYMENT</cx:pt>
          <cx:pt idx="9252">POS</cx:pt>
          <cx:pt idx="9253">POS</cx:pt>
          <cx:pt idx="9254">SALES-POS</cx:pt>
          <cx:pt idx="9255">POS</cx:pt>
          <cx:pt idx="9256">PAY/SALARY</cx:pt>
          <cx:pt idx="9257">POS</cx:pt>
          <cx:pt idx="9258">PAYMENT</cx:pt>
          <cx:pt idx="9259">PAYMENT</cx:pt>
          <cx:pt idx="9260">PHONE BANK</cx:pt>
          <cx:pt idx="9261">SALES-POS</cx:pt>
          <cx:pt idx="9262">POS</cx:pt>
          <cx:pt idx="9263">PAYMENT</cx:pt>
          <cx:pt idx="9264">INTER BANK</cx:pt>
          <cx:pt idx="9265">SALES-POS</cx:pt>
          <cx:pt idx="9266">SALES-POS</cx:pt>
          <cx:pt idx="9267">POS</cx:pt>
          <cx:pt idx="9268">POS</cx:pt>
          <cx:pt idx="9269">POS</cx:pt>
          <cx:pt idx="9270">PAY/SALARY</cx:pt>
          <cx:pt idx="9271">SALES-POS</cx:pt>
          <cx:pt idx="9272">PAYMENT</cx:pt>
          <cx:pt idx="9273">SALES-POS</cx:pt>
          <cx:pt idx="9274">PAYMENT</cx:pt>
          <cx:pt idx="9275">PHONE BANK</cx:pt>
          <cx:pt idx="9276">PAYMENT</cx:pt>
          <cx:pt idx="9277">PAYMENT</cx:pt>
          <cx:pt idx="9278">SALES-POS</cx:pt>
          <cx:pt idx="9279">SALES-POS</cx:pt>
          <cx:pt idx="9280">PAY/SALARY</cx:pt>
          <cx:pt idx="9281">PAYMENT</cx:pt>
          <cx:pt idx="9282">PAYMENT</cx:pt>
          <cx:pt idx="9283">PAYMENT</cx:pt>
          <cx:pt idx="9284">PHONE BANK</cx:pt>
          <cx:pt idx="9285">PAYMENT</cx:pt>
          <cx:pt idx="9286">PAY/SALARY</cx:pt>
          <cx:pt idx="9287">PAYMENT</cx:pt>
          <cx:pt idx="9288">PAYMENT</cx:pt>
          <cx:pt idx="9289">PHONE BANK</cx:pt>
          <cx:pt idx="9290">PAYMENT</cx:pt>
          <cx:pt idx="9291">PAY/SALARY</cx:pt>
          <cx:pt idx="9292">PAYMENT</cx:pt>
          <cx:pt idx="9293">PAYMENT</cx:pt>
          <cx:pt idx="9294">PHONE BANK</cx:pt>
          <cx:pt idx="9295">PAYMENT</cx:pt>
          <cx:pt idx="9296">INTER BANK</cx:pt>
          <cx:pt idx="9297">PAY/SALARY</cx:pt>
          <cx:pt idx="9298">POS</cx:pt>
          <cx:pt idx="9299">PAYMENT</cx:pt>
          <cx:pt idx="9300">PAYMENT</cx:pt>
          <cx:pt idx="9301">PHONE BANK</cx:pt>
          <cx:pt idx="9302">PAYMENT</cx:pt>
          <cx:pt idx="9303">PAYMENT</cx:pt>
          <cx:pt idx="9304">PAY/SALARY</cx:pt>
          <cx:pt idx="9305">PAYMENT</cx:pt>
          <cx:pt idx="9306">PAYMENT</cx:pt>
          <cx:pt idx="9307">PHONE BANK</cx:pt>
          <cx:pt idx="9308">PAY/SALARY</cx:pt>
          <cx:pt idx="9309">PAYMENT</cx:pt>
          <cx:pt idx="9310">PAYMENT</cx:pt>
          <cx:pt idx="9311">PAYMENT</cx:pt>
          <cx:pt idx="9312">SALES-POS</cx:pt>
          <cx:pt idx="9313">SALES-POS</cx:pt>
          <cx:pt idx="9314">SALES-POS</cx:pt>
          <cx:pt idx="9315">PAYMENT</cx:pt>
          <cx:pt idx="9316">INTER BANK</cx:pt>
          <cx:pt idx="9317">PAYMENT</cx:pt>
          <cx:pt idx="9318">PAYMENT</cx:pt>
          <cx:pt idx="9319">SALES-POS</cx:pt>
          <cx:pt idx="9320">PAYMENT</cx:pt>
          <cx:pt idx="9321">POS</cx:pt>
          <cx:pt idx="9322">PAYMENT</cx:pt>
          <cx:pt idx="9323">SALES-POS</cx:pt>
          <cx:pt idx="9324">SALES-POS</cx:pt>
          <cx:pt idx="9325">POS</cx:pt>
          <cx:pt idx="9326">PAYMENT</cx:pt>
          <cx:pt idx="9327">INTER BANK</cx:pt>
          <cx:pt idx="9328">POS</cx:pt>
          <cx:pt idx="9329">PAYMENT</cx:pt>
          <cx:pt idx="9330">SALES-POS</cx:pt>
          <cx:pt idx="9331">PAY/SALARY</cx:pt>
          <cx:pt idx="9332">PAYMENT</cx:pt>
          <cx:pt idx="9333">PAYMENT</cx:pt>
          <cx:pt idx="9334">INTER BANK</cx:pt>
          <cx:pt idx="9335">POS</cx:pt>
          <cx:pt idx="9336">PAYMENT</cx:pt>
          <cx:pt idx="9337">PAYMENT</cx:pt>
          <cx:pt idx="9338">PAYMENT</cx:pt>
          <cx:pt idx="9339">POS</cx:pt>
          <cx:pt idx="9340">PAYMENT</cx:pt>
          <cx:pt idx="9341">POS</cx:pt>
          <cx:pt idx="9342">SALES-POS</cx:pt>
          <cx:pt idx="9343">INTER BANK</cx:pt>
          <cx:pt idx="9344">PAYMENT</cx:pt>
          <cx:pt idx="9345">PAYMENT</cx:pt>
          <cx:pt idx="9346">PAYMENT</cx:pt>
          <cx:pt idx="9347">PAY/SALARY</cx:pt>
          <cx:pt idx="9348">PAYMENT</cx:pt>
          <cx:pt idx="9349">PAYMENT</cx:pt>
          <cx:pt idx="9350">PAYMENT</cx:pt>
          <cx:pt idx="9351">INTER BANK</cx:pt>
          <cx:pt idx="9352">POS</cx:pt>
          <cx:pt idx="9353">PAYMENT</cx:pt>
          <cx:pt idx="9354">PAYMENT</cx:pt>
          <cx:pt idx="9355">POS</cx:pt>
          <cx:pt idx="9356">PAYMENT</cx:pt>
          <cx:pt idx="9357">PAYMENT</cx:pt>
          <cx:pt idx="9358">PAYMENT</cx:pt>
          <cx:pt idx="9359">POS</cx:pt>
          <cx:pt idx="9360">SALES-POS</cx:pt>
          <cx:pt idx="9361">POS</cx:pt>
          <cx:pt idx="9362">SALES-POS</cx:pt>
          <cx:pt idx="9363">SALES-POS</cx:pt>
          <cx:pt idx="9364">POS</cx:pt>
          <cx:pt idx="9365">SALES-POS</cx:pt>
          <cx:pt idx="9366">INTER BANK</cx:pt>
          <cx:pt idx="9367">POS</cx:pt>
          <cx:pt idx="9368">PAYMENT</cx:pt>
          <cx:pt idx="9369">PAYMENT</cx:pt>
          <cx:pt idx="9370">SALES-POS</cx:pt>
          <cx:pt idx="9371">PAY/SALARY</cx:pt>
          <cx:pt idx="9372">PAYMENT</cx:pt>
          <cx:pt idx="9373">PAYMENT</cx:pt>
          <cx:pt idx="9374">PAYMENT</cx:pt>
          <cx:pt idx="9375">POS</cx:pt>
          <cx:pt idx="9376">POS</cx:pt>
          <cx:pt idx="9377">SALES-POS</cx:pt>
          <cx:pt idx="9378">INTER BANK</cx:pt>
          <cx:pt idx="9379">POS</cx:pt>
          <cx:pt idx="9380">PAYMENT</cx:pt>
          <cx:pt idx="9381">POS</cx:pt>
          <cx:pt idx="9382">PAYMENT</cx:pt>
          <cx:pt idx="9383">PAYMENT</cx:pt>
          <cx:pt idx="9384">PAYMENT</cx:pt>
          <cx:pt idx="9385">POS</cx:pt>
          <cx:pt idx="9386">SALES-POS</cx:pt>
          <cx:pt idx="9387">SALES-POS</cx:pt>
          <cx:pt idx="9388">SALES-POS</cx:pt>
          <cx:pt idx="9389">SALES-POS</cx:pt>
          <cx:pt idx="9390">INTER BANK</cx:pt>
          <cx:pt idx="9391">PAYMENT</cx:pt>
          <cx:pt idx="9392">PAY/SALARY</cx:pt>
          <cx:pt idx="9393">PAYMENT</cx:pt>
          <cx:pt idx="9394">PAYMENT</cx:pt>
          <cx:pt idx="9395">PAYMENT</cx:pt>
          <cx:pt idx="9396">PAYMENT</cx:pt>
          <cx:pt idx="9397">PAYMENT</cx:pt>
          <cx:pt idx="9398">INTER BANK</cx:pt>
          <cx:pt idx="9399">PAYMENT</cx:pt>
          <cx:pt idx="9400">PAYMENT</cx:pt>
          <cx:pt idx="9401">PAYMENT</cx:pt>
          <cx:pt idx="9402">PAYMENT</cx:pt>
          <cx:pt idx="9403">PAYMENT</cx:pt>
          <cx:pt idx="9404">SALES-POS</cx:pt>
          <cx:pt idx="9405">SALES-POS</cx:pt>
          <cx:pt idx="9406">POS</cx:pt>
          <cx:pt idx="9407">INTER BANK</cx:pt>
          <cx:pt idx="9408">POS</cx:pt>
          <cx:pt idx="9409">PAYMENT</cx:pt>
          <cx:pt idx="9410">SALES-POS</cx:pt>
          <cx:pt idx="9411">SALES-POS</cx:pt>
          <cx:pt idx="9412">PAY/SALARY</cx:pt>
          <cx:pt idx="9413">PAYMENT</cx:pt>
          <cx:pt idx="9414">PAYMENT</cx:pt>
          <cx:pt idx="9415">PAYMENT</cx:pt>
          <cx:pt idx="9416">PAYMENT</cx:pt>
          <cx:pt idx="9417">INTER BANK</cx:pt>
          <cx:pt idx="9418">PAYMENT</cx:pt>
          <cx:pt idx="9419">PAYMENT</cx:pt>
          <cx:pt idx="9420">PAYMENT</cx:pt>
          <cx:pt idx="9421">PAYMENT</cx:pt>
          <cx:pt idx="9422">POS</cx:pt>
          <cx:pt idx="9423">SALES-POS</cx:pt>
          <cx:pt idx="9424">POS</cx:pt>
          <cx:pt idx="9425">POS</cx:pt>
          <cx:pt idx="9426">POS</cx:pt>
          <cx:pt idx="9427">SALES-POS</cx:pt>
          <cx:pt idx="9428">SALES-POS</cx:pt>
          <cx:pt idx="9429">SALES-POS</cx:pt>
          <cx:pt idx="9430">INTER BANK</cx:pt>
          <cx:pt idx="9431">POS</cx:pt>
          <cx:pt idx="9432">POS</cx:pt>
          <cx:pt idx="9433">SALES-POS</cx:pt>
          <cx:pt idx="9434">POS</cx:pt>
          <cx:pt idx="9435">SALES-POS</cx:pt>
          <cx:pt idx="9436">PAYMENT</cx:pt>
          <cx:pt idx="9437">PAY/SALARY</cx:pt>
          <cx:pt idx="9438">SALES-POS</cx:pt>
          <cx:pt idx="9439">PAYMENT</cx:pt>
          <cx:pt idx="9440">PAYMENT</cx:pt>
          <cx:pt idx="9441">SALES-POS</cx:pt>
          <cx:pt idx="9442">PAYMENT</cx:pt>
          <cx:pt idx="9443">POS</cx:pt>
          <cx:pt idx="9444">SALES-POS</cx:pt>
          <cx:pt idx="9445">PAYMENT</cx:pt>
          <cx:pt idx="9446">POS</cx:pt>
          <cx:pt idx="9447">PAYMENT</cx:pt>
          <cx:pt idx="9448">INTER BANK</cx:pt>
          <cx:pt idx="9449">PAYMENT</cx:pt>
          <cx:pt idx="9450">PAYMENT</cx:pt>
          <cx:pt idx="9451">PAYMENT</cx:pt>
          <cx:pt idx="9452">POS</cx:pt>
          <cx:pt idx="9453">INTER BANK</cx:pt>
          <cx:pt idx="9454">POS</cx:pt>
          <cx:pt idx="9455">SALES-POS</cx:pt>
          <cx:pt idx="9456">SALES-POS</cx:pt>
          <cx:pt idx="9457">SALES-POS</cx:pt>
          <cx:pt idx="9458">SALES-POS</cx:pt>
          <cx:pt idx="9459">SALES-POS</cx:pt>
          <cx:pt idx="9460">PAYMENT</cx:pt>
          <cx:pt idx="9461">SALES-POS</cx:pt>
          <cx:pt idx="9462">POS</cx:pt>
          <cx:pt idx="9463">SALES-POS</cx:pt>
          <cx:pt idx="9464">POS</cx:pt>
          <cx:pt idx="9465">PAY/SALARY</cx:pt>
          <cx:pt idx="9466">SALES-POS</cx:pt>
          <cx:pt idx="9467">PAY/SALARY</cx:pt>
          <cx:pt idx="9468">SALES-POS</cx:pt>
          <cx:pt idx="9469">SALES-POS</cx:pt>
          <cx:pt idx="9470">PAYMENT</cx:pt>
          <cx:pt idx="9471">POS</cx:pt>
          <cx:pt idx="9472">SALES-POS</cx:pt>
          <cx:pt idx="9473">INTER BANK</cx:pt>
          <cx:pt idx="9474">SALES-POS</cx:pt>
          <cx:pt idx="9475">PAYMENT</cx:pt>
          <cx:pt idx="9476">PAY/SALARY</cx:pt>
          <cx:pt idx="9477">PAYMENT</cx:pt>
          <cx:pt idx="9478">INTER BANK</cx:pt>
          <cx:pt idx="9479">INTER BANK</cx:pt>
          <cx:pt idx="9480">POS</cx:pt>
          <cx:pt idx="9481">PAYMENT</cx:pt>
          <cx:pt idx="9482">PAYMENT</cx:pt>
          <cx:pt idx="9483">POS</cx:pt>
          <cx:pt idx="9484">POS</cx:pt>
          <cx:pt idx="9485">SALES-POS</cx:pt>
          <cx:pt idx="9486">PAYMENT</cx:pt>
          <cx:pt idx="9487">PAYMENT</cx:pt>
          <cx:pt idx="9488">SALES-POS</cx:pt>
          <cx:pt idx="9489">PAYMENT</cx:pt>
          <cx:pt idx="9490">PAY/SALARY</cx:pt>
          <cx:pt idx="9491">SALES-POS</cx:pt>
          <cx:pt idx="9492">POS</cx:pt>
          <cx:pt idx="9493">PAY/SALARY</cx:pt>
          <cx:pt idx="9494">PAYMENT</cx:pt>
          <cx:pt idx="9495">INTER BANK</cx:pt>
          <cx:pt idx="9496">POS</cx:pt>
          <cx:pt idx="9497">SALES-POS</cx:pt>
          <cx:pt idx="9498">SALES-POS</cx:pt>
          <cx:pt idx="9499">POS</cx:pt>
          <cx:pt idx="9500">POS</cx:pt>
          <cx:pt idx="9501">SALES-POS</cx:pt>
          <cx:pt idx="9502">SALES-POS</cx:pt>
          <cx:pt idx="9503">SALES-POS</cx:pt>
          <cx:pt idx="9504">POS</cx:pt>
          <cx:pt idx="9505">POS</cx:pt>
          <cx:pt idx="9506">POS</cx:pt>
          <cx:pt idx="9507">SALES-POS</cx:pt>
          <cx:pt idx="9508">POS</cx:pt>
          <cx:pt idx="9509">PAY/SALARY</cx:pt>
          <cx:pt idx="9510">POS</cx:pt>
          <cx:pt idx="9511">PAYMENT</cx:pt>
          <cx:pt idx="9512">SALES-POS</cx:pt>
          <cx:pt idx="9513">SALES-POS</cx:pt>
          <cx:pt idx="9514">POS</cx:pt>
          <cx:pt idx="9515">SALES-POS</cx:pt>
          <cx:pt idx="9516">SALES-POS</cx:pt>
          <cx:pt idx="9517">POS</cx:pt>
          <cx:pt idx="9518">SALES-POS</cx:pt>
          <cx:pt idx="9519">SALES-POS</cx:pt>
          <cx:pt idx="9520">POS</cx:pt>
          <cx:pt idx="9521">SALES-POS</cx:pt>
          <cx:pt idx="9522">SALES-POS</cx:pt>
          <cx:pt idx="9523">PAYMENT</cx:pt>
          <cx:pt idx="9524">PAY/SALARY</cx:pt>
          <cx:pt idx="9525">SALES-POS</cx:pt>
          <cx:pt idx="9526">POS</cx:pt>
          <cx:pt idx="9527">SALES-POS</cx:pt>
          <cx:pt idx="9528">POS</cx:pt>
          <cx:pt idx="9529">POS</cx:pt>
          <cx:pt idx="9530">POS</cx:pt>
          <cx:pt idx="9531">SALES-POS</cx:pt>
          <cx:pt idx="9532">POS</cx:pt>
          <cx:pt idx="9533">POS</cx:pt>
          <cx:pt idx="9534">PAYMENT</cx:pt>
          <cx:pt idx="9535">SALES-POS</cx:pt>
          <cx:pt idx="9536">SALES-POS</cx:pt>
          <cx:pt idx="9537">POS</cx:pt>
          <cx:pt idx="9538">SALES-POS</cx:pt>
          <cx:pt idx="9539">SALES-POS</cx:pt>
          <cx:pt idx="9540">SALES-POS</cx:pt>
          <cx:pt idx="9541">POS</cx:pt>
          <cx:pt idx="9542">POS</cx:pt>
          <cx:pt idx="9543">POS</cx:pt>
          <cx:pt idx="9544">POS</cx:pt>
          <cx:pt idx="9545">POS</cx:pt>
          <cx:pt idx="9546">INTER BANK</cx:pt>
          <cx:pt idx="9547">SALES-POS</cx:pt>
          <cx:pt idx="9548">SALES-POS</cx:pt>
          <cx:pt idx="9549">SALES-POS</cx:pt>
          <cx:pt idx="9550">POS</cx:pt>
          <cx:pt idx="9551">SALES-POS</cx:pt>
          <cx:pt idx="9552">PAYMENT</cx:pt>
          <cx:pt idx="9553">PAYMENT</cx:pt>
          <cx:pt idx="9554">POS</cx:pt>
          <cx:pt idx="9555">POS</cx:pt>
          <cx:pt idx="9556">PAYMENT</cx:pt>
          <cx:pt idx="9557">SALES-POS</cx:pt>
          <cx:pt idx="9558">SALES-POS</cx:pt>
          <cx:pt idx="9559">POS</cx:pt>
          <cx:pt idx="9560">PAYMENT</cx:pt>
          <cx:pt idx="9561">POS</cx:pt>
          <cx:pt idx="9562">SALES-POS</cx:pt>
          <cx:pt idx="9563">SALES-POS</cx:pt>
          <cx:pt idx="9564">POS</cx:pt>
          <cx:pt idx="9565">PAYMENT</cx:pt>
          <cx:pt idx="9566">SALES-POS</cx:pt>
          <cx:pt idx="9567">PAY/SALARY</cx:pt>
          <cx:pt idx="9568">PAY/SALARY</cx:pt>
          <cx:pt idx="9569">SALES-POS</cx:pt>
          <cx:pt idx="9570">PAY/SALARY</cx:pt>
          <cx:pt idx="9571">INTER BANK</cx:pt>
          <cx:pt idx="9572">SALES-POS</cx:pt>
          <cx:pt idx="9573">POS</cx:pt>
          <cx:pt idx="9574">POS</cx:pt>
          <cx:pt idx="9575">SALES-POS</cx:pt>
          <cx:pt idx="9576">POS</cx:pt>
          <cx:pt idx="9577">POS</cx:pt>
          <cx:pt idx="9578">SALES-POS</cx:pt>
          <cx:pt idx="9579">POS</cx:pt>
          <cx:pt idx="9580">SALES-POS</cx:pt>
          <cx:pt idx="9581">SALES-POS</cx:pt>
          <cx:pt idx="9582">INTER BANK</cx:pt>
          <cx:pt idx="9583">SALES-POS</cx:pt>
          <cx:pt idx="9584">PAYMENT</cx:pt>
          <cx:pt idx="9585">PAYMENT</cx:pt>
          <cx:pt idx="9586">POS</cx:pt>
          <cx:pt idx="9587">POS</cx:pt>
          <cx:pt idx="9588">PAYMENT</cx:pt>
          <cx:pt idx="9589">PAY/SALARY</cx:pt>
          <cx:pt idx="9590">PAYMENT</cx:pt>
          <cx:pt idx="9591">SALES-POS</cx:pt>
          <cx:pt idx="9592">POS</cx:pt>
          <cx:pt idx="9593">PAYMENT</cx:pt>
          <cx:pt idx="9594">SALES-POS</cx:pt>
          <cx:pt idx="9595">SALES-POS</cx:pt>
          <cx:pt idx="9596">INTER BANK</cx:pt>
          <cx:pt idx="9597">PAYMENT</cx:pt>
          <cx:pt idx="9598">SALES-POS</cx:pt>
          <cx:pt idx="9599">INTER BANK</cx:pt>
          <cx:pt idx="9600">POS</cx:pt>
          <cx:pt idx="9601">POS</cx:pt>
          <cx:pt idx="9602">PAYMENT</cx:pt>
          <cx:pt idx="9603">SALES-POS</cx:pt>
          <cx:pt idx="9604">POS</cx:pt>
          <cx:pt idx="9605">SALES-POS</cx:pt>
          <cx:pt idx="9606">PAYMENT</cx:pt>
          <cx:pt idx="9607">SALES-POS</cx:pt>
          <cx:pt idx="9608">POS</cx:pt>
          <cx:pt idx="9609">SALES-POS</cx:pt>
          <cx:pt idx="9610">SALES-POS</cx:pt>
          <cx:pt idx="9611">PAYMENT</cx:pt>
          <cx:pt idx="9612">SALES-POS</cx:pt>
          <cx:pt idx="9613">SALES-POS</cx:pt>
          <cx:pt idx="9614">SALES-POS</cx:pt>
          <cx:pt idx="9615">PAYMENT</cx:pt>
          <cx:pt idx="9616">PAY/SALARY</cx:pt>
          <cx:pt idx="9617">POS</cx:pt>
          <cx:pt idx="9618">SALES-POS</cx:pt>
          <cx:pt idx="9619">SALES-POS</cx:pt>
          <cx:pt idx="9620">POS</cx:pt>
          <cx:pt idx="9621">POS</cx:pt>
          <cx:pt idx="9622">SALES-POS</cx:pt>
          <cx:pt idx="9623">SALES-POS</cx:pt>
          <cx:pt idx="9624">POS</cx:pt>
          <cx:pt idx="9625">POS</cx:pt>
          <cx:pt idx="9626">PAY/SALARY</cx:pt>
          <cx:pt idx="9627">SALES-POS</cx:pt>
          <cx:pt idx="9628">INTER BANK</cx:pt>
          <cx:pt idx="9629">POS</cx:pt>
          <cx:pt idx="9630">POS</cx:pt>
          <cx:pt idx="9631">SALES-POS</cx:pt>
          <cx:pt idx="9632">POS</cx:pt>
          <cx:pt idx="9633">SALES-POS</cx:pt>
          <cx:pt idx="9634">SALES-POS</cx:pt>
          <cx:pt idx="9635">SALES-POS</cx:pt>
          <cx:pt idx="9636">SALES-POS</cx:pt>
          <cx:pt idx="9637">SALES-POS</cx:pt>
          <cx:pt idx="9638">SALES-POS</cx:pt>
          <cx:pt idx="9639">INTER BANK</cx:pt>
          <cx:pt idx="9640">PAY/SALARY</cx:pt>
          <cx:pt idx="9641">POS</cx:pt>
          <cx:pt idx="9642">SALES-POS</cx:pt>
          <cx:pt idx="9643">POS</cx:pt>
          <cx:pt idx="9644">POS</cx:pt>
          <cx:pt idx="9645">PAYMENT</cx:pt>
          <cx:pt idx="9646">SALES-POS</cx:pt>
          <cx:pt idx="9647">SALES-POS</cx:pt>
          <cx:pt idx="9648">PAYMENT</cx:pt>
          <cx:pt idx="9649">SALES-POS</cx:pt>
          <cx:pt idx="9650">SALES-POS</cx:pt>
          <cx:pt idx="9651">SALES-POS</cx:pt>
          <cx:pt idx="9652">SALES-POS</cx:pt>
          <cx:pt idx="9653">SALES-POS</cx:pt>
          <cx:pt idx="9654">PAYMENT</cx:pt>
          <cx:pt idx="9655">PAY/SALARY</cx:pt>
          <cx:pt idx="9656">POS</cx:pt>
          <cx:pt idx="9657">POS</cx:pt>
          <cx:pt idx="9658">SALES-POS</cx:pt>
          <cx:pt idx="9659">PAYMENT</cx:pt>
          <cx:pt idx="9660">SALES-POS</cx:pt>
          <cx:pt idx="9661">SALES-POS</cx:pt>
          <cx:pt idx="9662">PAYMENT</cx:pt>
          <cx:pt idx="9663">POS</cx:pt>
          <cx:pt idx="9664">SALES-POS</cx:pt>
          <cx:pt idx="9665">POS</cx:pt>
          <cx:pt idx="9666">INTER BANK</cx:pt>
          <cx:pt idx="9667">PAYMENT</cx:pt>
          <cx:pt idx="9668">SALES-POS</cx:pt>
          <cx:pt idx="9669">POS</cx:pt>
          <cx:pt idx="9670">SALES-POS</cx:pt>
          <cx:pt idx="9671">SALES-POS</cx:pt>
          <cx:pt idx="9672">SALES-POS</cx:pt>
          <cx:pt idx="9673">PAYMENT</cx:pt>
          <cx:pt idx="9674">SALES-POS</cx:pt>
          <cx:pt idx="9675">SALES-POS</cx:pt>
          <cx:pt idx="9676">PAYMENT</cx:pt>
          <cx:pt idx="9677">PAY/SALARY</cx:pt>
          <cx:pt idx="9678">PAY/SALARY</cx:pt>
          <cx:pt idx="9679">SALES-POS</cx:pt>
          <cx:pt idx="9680">POS</cx:pt>
          <cx:pt idx="9681">SALES-POS</cx:pt>
          <cx:pt idx="9682">POS</cx:pt>
          <cx:pt idx="9683">POS</cx:pt>
          <cx:pt idx="9684">POS</cx:pt>
          <cx:pt idx="9685">PAY/SALARY</cx:pt>
          <cx:pt idx="9686">INTER BANK</cx:pt>
          <cx:pt idx="9687">POS</cx:pt>
          <cx:pt idx="9688">SALES-POS</cx:pt>
          <cx:pt idx="9689">POS</cx:pt>
          <cx:pt idx="9690">SALES-POS</cx:pt>
          <cx:pt idx="9691">PAY/SALARY</cx:pt>
          <cx:pt idx="9692">SALES-POS</cx:pt>
          <cx:pt idx="9693">SALES-POS</cx:pt>
          <cx:pt idx="9694">POS</cx:pt>
          <cx:pt idx="9695">SALES-POS</cx:pt>
          <cx:pt idx="9696">PAY/SALARY</cx:pt>
          <cx:pt idx="9697">SALES-POS</cx:pt>
          <cx:pt idx="9698">POS</cx:pt>
          <cx:pt idx="9699">PAYMENT</cx:pt>
          <cx:pt idx="9700">SALES-POS</cx:pt>
          <cx:pt idx="9701">POS</cx:pt>
          <cx:pt idx="9702">POS</cx:pt>
          <cx:pt idx="9703">POS</cx:pt>
          <cx:pt idx="9704">PAYMENT</cx:pt>
          <cx:pt idx="9705">PAY/SALARY</cx:pt>
          <cx:pt idx="9706">PAYMENT</cx:pt>
          <cx:pt idx="9707">SALES-POS</cx:pt>
          <cx:pt idx="9708">POS</cx:pt>
          <cx:pt idx="9709">SALES-POS</cx:pt>
          <cx:pt idx="9710">SALES-POS</cx:pt>
          <cx:pt idx="9711">POS</cx:pt>
          <cx:pt idx="9712">POS</cx:pt>
          <cx:pt idx="9713">PAYMENT</cx:pt>
          <cx:pt idx="9714">INTER BANK</cx:pt>
          <cx:pt idx="9715">POS</cx:pt>
          <cx:pt idx="9716">POS</cx:pt>
          <cx:pt idx="9717">PAYMENT</cx:pt>
          <cx:pt idx="9718">POS</cx:pt>
          <cx:pt idx="9719">SALES-POS</cx:pt>
          <cx:pt idx="9720">SALES-POS</cx:pt>
          <cx:pt idx="9721">POS</cx:pt>
          <cx:pt idx="9722">POS</cx:pt>
          <cx:pt idx="9723">PAYMENT</cx:pt>
          <cx:pt idx="9724">PAYMENT</cx:pt>
          <cx:pt idx="9725">SALES-POS</cx:pt>
          <cx:pt idx="9726">PAYMENT</cx:pt>
          <cx:pt idx="9727">INTER BANK</cx:pt>
          <cx:pt idx="9728">POS</cx:pt>
          <cx:pt idx="9729">PAYMENT</cx:pt>
          <cx:pt idx="9730">PAY/SALARY</cx:pt>
          <cx:pt idx="9731">SALES-POS</cx:pt>
          <cx:pt idx="9732">POS</cx:pt>
          <cx:pt idx="9733">POS</cx:pt>
          <cx:pt idx="9734">POS</cx:pt>
          <cx:pt idx="9735">SALES-POS</cx:pt>
          <cx:pt idx="9736">POS</cx:pt>
          <cx:pt idx="9737">POS</cx:pt>
          <cx:pt idx="9738">POS</cx:pt>
          <cx:pt idx="9739">PAY/SALARY</cx:pt>
          <cx:pt idx="9740">INTER BANK</cx:pt>
          <cx:pt idx="9741">INTER BANK</cx:pt>
          <cx:pt idx="9742">POS</cx:pt>
          <cx:pt idx="9743">PAYMENT</cx:pt>
          <cx:pt idx="9744">SALES-POS</cx:pt>
          <cx:pt idx="9745">POS</cx:pt>
          <cx:pt idx="9746">PAYMENT</cx:pt>
          <cx:pt idx="9747">POS</cx:pt>
          <cx:pt idx="9748">POS</cx:pt>
          <cx:pt idx="9749">PAY/SALARY</cx:pt>
          <cx:pt idx="9750">PAYMENT</cx:pt>
          <cx:pt idx="9751">SALES-POS</cx:pt>
          <cx:pt idx="9752">SALES-POS</cx:pt>
          <cx:pt idx="9753">POS</cx:pt>
          <cx:pt idx="9754">PAYMENT</cx:pt>
          <cx:pt idx="9755">PAY/SALARY</cx:pt>
          <cx:pt idx="9756">SALES-POS</cx:pt>
          <cx:pt idx="9757">POS</cx:pt>
          <cx:pt idx="9758">PAYMENT</cx:pt>
          <cx:pt idx="9759">POS</cx:pt>
          <cx:pt idx="9760">PAYMENT</cx:pt>
          <cx:pt idx="9761">SALES-POS</cx:pt>
          <cx:pt idx="9762">POS</cx:pt>
          <cx:pt idx="9763">INTER BANK</cx:pt>
          <cx:pt idx="9764">INTER BANK</cx:pt>
          <cx:pt idx="9765">PAYMENT</cx:pt>
          <cx:pt idx="9766">POS</cx:pt>
          <cx:pt idx="9767">SALES-POS</cx:pt>
          <cx:pt idx="9768">POS</cx:pt>
          <cx:pt idx="9769">SALES-POS</cx:pt>
          <cx:pt idx="9770">PAYMENT</cx:pt>
          <cx:pt idx="9771">PAYMENT</cx:pt>
          <cx:pt idx="9772">PAY/SALARY</cx:pt>
          <cx:pt idx="9773">PAY/SALARY</cx:pt>
          <cx:pt idx="9774">SALES-POS</cx:pt>
          <cx:pt idx="9775">SALES-POS</cx:pt>
          <cx:pt idx="9776">POS</cx:pt>
          <cx:pt idx="9777">PAY/SALARY</cx:pt>
          <cx:pt idx="9778">SALES-POS</cx:pt>
          <cx:pt idx="9779">POS</cx:pt>
          <cx:pt idx="9780">SALES-POS</cx:pt>
          <cx:pt idx="9781">INTER BANK</cx:pt>
          <cx:pt idx="9782">POS</cx:pt>
          <cx:pt idx="9783">POS</cx:pt>
          <cx:pt idx="9784">PAYMENT</cx:pt>
          <cx:pt idx="9785">SALES-POS</cx:pt>
          <cx:pt idx="9786">PAYMENT</cx:pt>
          <cx:pt idx="9787">SALES-POS</cx:pt>
          <cx:pt idx="9788">POS</cx:pt>
          <cx:pt idx="9789">SALES-POS</cx:pt>
          <cx:pt idx="9790">POS</cx:pt>
          <cx:pt idx="9791">POS</cx:pt>
          <cx:pt idx="9792">POS</cx:pt>
          <cx:pt idx="9793">POS</cx:pt>
          <cx:pt idx="9794">SALES-POS</cx:pt>
          <cx:pt idx="9795">PAY/SALARY</cx:pt>
          <cx:pt idx="9796">PAY/SALARY</cx:pt>
          <cx:pt idx="9797">PAYMENT</cx:pt>
          <cx:pt idx="9798">POS</cx:pt>
          <cx:pt idx="9799">SALES-POS</cx:pt>
          <cx:pt idx="9800">POS</cx:pt>
          <cx:pt idx="9801">POS</cx:pt>
          <cx:pt idx="9802">POS</cx:pt>
          <cx:pt idx="9803">PAYMENT</cx:pt>
          <cx:pt idx="9804">PAY/SALARY</cx:pt>
          <cx:pt idx="9805">SALES-POS</cx:pt>
          <cx:pt idx="9806">SALES-POS</cx:pt>
          <cx:pt idx="9807">PAYMENT</cx:pt>
          <cx:pt idx="9808">SALES-POS</cx:pt>
          <cx:pt idx="9809">SALES-POS</cx:pt>
          <cx:pt idx="9810">SALES-POS</cx:pt>
          <cx:pt idx="9811">SALES-POS</cx:pt>
          <cx:pt idx="9812">SALES-POS</cx:pt>
          <cx:pt idx="9813">INTER BANK</cx:pt>
          <cx:pt idx="9814">PAYMENT</cx:pt>
          <cx:pt idx="9815">SALES-POS</cx:pt>
          <cx:pt idx="9816">PAYMENT</cx:pt>
          <cx:pt idx="9817">INTER BANK</cx:pt>
          <cx:pt idx="9818">PAYMENT</cx:pt>
          <cx:pt idx="9819">PAYMENT</cx:pt>
          <cx:pt idx="9820">PAYMENT</cx:pt>
          <cx:pt idx="9821">PAY/SALARY</cx:pt>
          <cx:pt idx="9822">PAYMENT</cx:pt>
          <cx:pt idx="9823">POS</cx:pt>
          <cx:pt idx="9824">SALES-POS</cx:pt>
          <cx:pt idx="9825">SALES-POS</cx:pt>
          <cx:pt idx="9826">SALES-POS</cx:pt>
          <cx:pt idx="9827">SALES-POS</cx:pt>
          <cx:pt idx="9828">SALES-POS</cx:pt>
          <cx:pt idx="9829">POS</cx:pt>
          <cx:pt idx="9830">INTER BANK</cx:pt>
          <cx:pt idx="9831">SALES-POS</cx:pt>
          <cx:pt idx="9832">PAY/SALARY</cx:pt>
          <cx:pt idx="9833">SALES-POS</cx:pt>
          <cx:pt idx="9834">POS</cx:pt>
          <cx:pt idx="9835">PAYMENT</cx:pt>
          <cx:pt idx="9836">INTER BANK</cx:pt>
          <cx:pt idx="9837">POS</cx:pt>
          <cx:pt idx="9838">SALES-POS</cx:pt>
          <cx:pt idx="9839">SALES-POS</cx:pt>
          <cx:pt idx="9840">POS</cx:pt>
          <cx:pt idx="9841">SALES-POS</cx:pt>
          <cx:pt idx="9842">SALES-POS</cx:pt>
          <cx:pt idx="9843">PAYMENT</cx:pt>
          <cx:pt idx="9844">SALES-POS</cx:pt>
          <cx:pt idx="9845">POS</cx:pt>
          <cx:pt idx="9846">SALES-POS</cx:pt>
          <cx:pt idx="9847">POS</cx:pt>
          <cx:pt idx="9848">POS</cx:pt>
          <cx:pt idx="9849">SALES-POS</cx:pt>
          <cx:pt idx="9850">PAY/SALARY</cx:pt>
          <cx:pt idx="9851">POS</cx:pt>
          <cx:pt idx="9852">POS</cx:pt>
          <cx:pt idx="9853">SALES-POS</cx:pt>
          <cx:pt idx="9854">PAYMENT</cx:pt>
          <cx:pt idx="9855">POS</cx:pt>
          <cx:pt idx="9856">SALES-POS</cx:pt>
          <cx:pt idx="9857">POS</cx:pt>
          <cx:pt idx="9858">POS</cx:pt>
          <cx:pt idx="9859">SALES-POS</cx:pt>
          <cx:pt idx="9860">SALES-POS</cx:pt>
          <cx:pt idx="9861">PAYMENT</cx:pt>
          <cx:pt idx="9862">PAY/SALARY</cx:pt>
          <cx:pt idx="9863">POS</cx:pt>
          <cx:pt idx="9864">POS</cx:pt>
          <cx:pt idx="9865">PAYMENT</cx:pt>
          <cx:pt idx="9866">POS</cx:pt>
          <cx:pt idx="9867">POS</cx:pt>
          <cx:pt idx="9868">POS</cx:pt>
          <cx:pt idx="9869">SALES-POS</cx:pt>
          <cx:pt idx="9870">SALES-POS</cx:pt>
          <cx:pt idx="9871">POS</cx:pt>
          <cx:pt idx="9872">INTER BANK</cx:pt>
          <cx:pt idx="9873">INTER BANK</cx:pt>
          <cx:pt idx="9874">PAYMENT</cx:pt>
          <cx:pt idx="9875">PAYMENT</cx:pt>
          <cx:pt idx="9876">POS</cx:pt>
          <cx:pt idx="9877">POS</cx:pt>
          <cx:pt idx="9878">PAYMENT</cx:pt>
          <cx:pt idx="9879">PAY/SALARY</cx:pt>
          <cx:pt idx="9880">PAY/SALARY</cx:pt>
          <cx:pt idx="9881">POS</cx:pt>
          <cx:pt idx="9882">POS</cx:pt>
          <cx:pt idx="9883">POS</cx:pt>
          <cx:pt idx="9884">POS</cx:pt>
          <cx:pt idx="9885">SALES-POS</cx:pt>
          <cx:pt idx="9886">POS</cx:pt>
          <cx:pt idx="9887">POS</cx:pt>
          <cx:pt idx="9888">PAYMENT</cx:pt>
          <cx:pt idx="9889">POS</cx:pt>
          <cx:pt idx="9890">PAY/SALARY</cx:pt>
          <cx:pt idx="9891">POS</cx:pt>
          <cx:pt idx="9892">SALES-POS</cx:pt>
          <cx:pt idx="9893">INTER BANK</cx:pt>
          <cx:pt idx="9894">POS</cx:pt>
          <cx:pt idx="9895">POS</cx:pt>
          <cx:pt idx="9896">POS</cx:pt>
          <cx:pt idx="9897">POS</cx:pt>
          <cx:pt idx="9898">SALES-POS</cx:pt>
          <cx:pt idx="9899">SALES-POS</cx:pt>
          <cx:pt idx="9900">POS</cx:pt>
          <cx:pt idx="9901">POS</cx:pt>
          <cx:pt idx="9902">POS</cx:pt>
          <cx:pt idx="9903">SALES-POS</cx:pt>
          <cx:pt idx="9904">POS</cx:pt>
          <cx:pt idx="9905">SALES-POS</cx:pt>
          <cx:pt idx="9906">POS</cx:pt>
          <cx:pt idx="9907">SALES-POS</cx:pt>
          <cx:pt idx="9908">PAY/SALARY</cx:pt>
          <cx:pt idx="9909">SALES-POS</cx:pt>
          <cx:pt idx="9910">SALES-POS</cx:pt>
          <cx:pt idx="9911">PAY/SALARY</cx:pt>
          <cx:pt idx="9912">POS</cx:pt>
          <cx:pt idx="9913">PAYMENT</cx:pt>
          <cx:pt idx="9914">POS</cx:pt>
          <cx:pt idx="9915">SALES-POS</cx:pt>
          <cx:pt idx="9916">POS</cx:pt>
          <cx:pt idx="9917">SALES-POS</cx:pt>
          <cx:pt idx="9918">PAYMENT</cx:pt>
          <cx:pt idx="9919">PAY/SALARY</cx:pt>
          <cx:pt idx="9920">POS</cx:pt>
          <cx:pt idx="9921">SALES-POS</cx:pt>
          <cx:pt idx="9922">SALES-POS</cx:pt>
          <cx:pt idx="9923">SALES-POS</cx:pt>
          <cx:pt idx="9924">PAYMENT</cx:pt>
          <cx:pt idx="9925">SALES-POS</cx:pt>
          <cx:pt idx="9926">SALES-POS</cx:pt>
          <cx:pt idx="9927">SALES-POS</cx:pt>
          <cx:pt idx="9928">POS</cx:pt>
          <cx:pt idx="9929">SALES-POS</cx:pt>
          <cx:pt idx="9930">POS</cx:pt>
          <cx:pt idx="9931">INTER BANK</cx:pt>
          <cx:pt idx="9932">SALES-POS</cx:pt>
          <cx:pt idx="9933">PAYMENT</cx:pt>
          <cx:pt idx="9934">SALES-POS</cx:pt>
          <cx:pt idx="9935">SALES-POS</cx:pt>
          <cx:pt idx="9936">SALES-POS</cx:pt>
          <cx:pt idx="9937">SALES-POS</cx:pt>
          <cx:pt idx="9938">POS</cx:pt>
          <cx:pt idx="9939">PAYMENT</cx:pt>
          <cx:pt idx="9940">SALES-POS</cx:pt>
          <cx:pt idx="9941">POS</cx:pt>
          <cx:pt idx="9942">SALES-POS</cx:pt>
          <cx:pt idx="9943">PAYMENT</cx:pt>
          <cx:pt idx="9944">POS</cx:pt>
          <cx:pt idx="9945">PAY/SALARY</cx:pt>
          <cx:pt idx="9946">POS</cx:pt>
          <cx:pt idx="9947">POS</cx:pt>
          <cx:pt idx="9948">PAYMENT</cx:pt>
          <cx:pt idx="9949">POS</cx:pt>
          <cx:pt idx="9950">POS</cx:pt>
          <cx:pt idx="9951">SALES-POS</cx:pt>
          <cx:pt idx="9952">POS</cx:pt>
          <cx:pt idx="9953">SALES-POS</cx:pt>
          <cx:pt idx="9954">SALES-POS</cx:pt>
          <cx:pt idx="9955">SALES-POS</cx:pt>
          <cx:pt idx="9956">SALES-POS</cx:pt>
          <cx:pt idx="9957">POS</cx:pt>
          <cx:pt idx="9958">POS</cx:pt>
          <cx:pt idx="9959">PAY/SALARY</cx:pt>
          <cx:pt idx="9960">POS</cx:pt>
          <cx:pt idx="9961">PAYMENT</cx:pt>
          <cx:pt idx="9962">PAYMENT</cx:pt>
          <cx:pt idx="9963">INTER BANK</cx:pt>
          <cx:pt idx="9964">INTER BANK</cx:pt>
          <cx:pt idx="9965">SALES-POS</cx:pt>
          <cx:pt idx="9966">SALES-POS</cx:pt>
          <cx:pt idx="9967">POS</cx:pt>
          <cx:pt idx="9968">POS</cx:pt>
          <cx:pt idx="9969">POS</cx:pt>
          <cx:pt idx="9970">SALES-POS</cx:pt>
          <cx:pt idx="9971">POS</cx:pt>
          <cx:pt idx="9972">PAY/SALARY</cx:pt>
          <cx:pt idx="9973">PAYMENT</cx:pt>
          <cx:pt idx="9974">POS</cx:pt>
          <cx:pt idx="9975">POS</cx:pt>
          <cx:pt idx="9976">INTER BANK</cx:pt>
          <cx:pt idx="9977">PAYMENT</cx:pt>
          <cx:pt idx="9978">PAYMENT</cx:pt>
          <cx:pt idx="9979">POS</cx:pt>
          <cx:pt idx="9980">SALES-POS</cx:pt>
          <cx:pt idx="9981">POS</cx:pt>
          <cx:pt idx="9982">POS</cx:pt>
          <cx:pt idx="9983">PAYMENT</cx:pt>
          <cx:pt idx="9984">PAY/SALARY</cx:pt>
          <cx:pt idx="9985">SALES-POS</cx:pt>
          <cx:pt idx="9986">POS</cx:pt>
          <cx:pt idx="9987">SALES-POS</cx:pt>
          <cx:pt idx="9988">POS</cx:pt>
          <cx:pt idx="9989">PAYMENT</cx:pt>
          <cx:pt idx="9990">PAYMENT</cx:pt>
          <cx:pt idx="9991">SALES-POS</cx:pt>
          <cx:pt idx="9992">POS</cx:pt>
          <cx:pt idx="9993">POS</cx:pt>
          <cx:pt idx="9994">POS</cx:pt>
          <cx:pt idx="9995">POS</cx:pt>
          <cx:pt idx="9996">POS</cx:pt>
          <cx:pt idx="9997">POS</cx:pt>
          <cx:pt idx="9998">POS</cx:pt>
          <cx:pt idx="9999">SALES-POS</cx:pt>
          <cx:pt idx="10000">POS</cx:pt>
          <cx:pt idx="10001">SALES-POS</cx:pt>
          <cx:pt idx="10002">POS</cx:pt>
          <cx:pt idx="10003">SALES-POS</cx:pt>
          <cx:pt idx="10004">INTER BANK</cx:pt>
          <cx:pt idx="10005">PAYMENT</cx:pt>
          <cx:pt idx="10006">POS</cx:pt>
          <cx:pt idx="10007">PAYMENT</cx:pt>
          <cx:pt idx="10008">PAYMENT</cx:pt>
          <cx:pt idx="10009">POS</cx:pt>
          <cx:pt idx="10010">PAYMENT</cx:pt>
          <cx:pt idx="10011">PAY/SALARY</cx:pt>
          <cx:pt idx="10012">POS</cx:pt>
          <cx:pt idx="10013">PAY/SALARY</cx:pt>
          <cx:pt idx="10014">SALES-POS</cx:pt>
          <cx:pt idx="10015">SALES-POS</cx:pt>
          <cx:pt idx="10016">SALES-POS</cx:pt>
          <cx:pt idx="10017">SALES-POS</cx:pt>
          <cx:pt idx="10018">POS</cx:pt>
          <cx:pt idx="10019">POS</cx:pt>
          <cx:pt idx="10020">POS</cx:pt>
          <cx:pt idx="10021">PAY/SALARY</cx:pt>
          <cx:pt idx="10022">INTER BANK</cx:pt>
          <cx:pt idx="10023">SALES-POS</cx:pt>
          <cx:pt idx="10024">SALES-POS</cx:pt>
          <cx:pt idx="10025">SALES-POS</cx:pt>
          <cx:pt idx="10026">SALES-POS</cx:pt>
          <cx:pt idx="10027">SALES-POS</cx:pt>
          <cx:pt idx="10028">POS</cx:pt>
          <cx:pt idx="10029">SALES-POS</cx:pt>
          <cx:pt idx="10030">SALES-POS</cx:pt>
          <cx:pt idx="10031">POS</cx:pt>
          <cx:pt idx="10032">POS</cx:pt>
          <cx:pt idx="10033">POS</cx:pt>
          <cx:pt idx="10034">POS</cx:pt>
          <cx:pt idx="10035">PAY/SALARY</cx:pt>
          <cx:pt idx="10036">PAY/SALARY</cx:pt>
          <cx:pt idx="10037">PAYMENT</cx:pt>
          <cx:pt idx="10038">PAYMENT</cx:pt>
          <cx:pt idx="10039">PAYMENT</cx:pt>
          <cx:pt idx="10040">PAYMENT</cx:pt>
          <cx:pt idx="10041">PAY/SALARY</cx:pt>
          <cx:pt idx="10042">SALES-POS</cx:pt>
          <cx:pt idx="10043">PAYMENT</cx:pt>
          <cx:pt idx="10044">SALES-POS</cx:pt>
          <cx:pt idx="10045">POS</cx:pt>
          <cx:pt idx="10046">INTER BANK</cx:pt>
          <cx:pt idx="10047">PAYMENT</cx:pt>
          <cx:pt idx="10048">SALES-POS</cx:pt>
          <cx:pt idx="10049">SALES-POS</cx:pt>
          <cx:pt idx="10050">POS</cx:pt>
          <cx:pt idx="10051">SALES-POS</cx:pt>
          <cx:pt idx="10052">SALES-POS</cx:pt>
          <cx:pt idx="10053">POS</cx:pt>
          <cx:pt idx="10054">POS</cx:pt>
          <cx:pt idx="10055">POS</cx:pt>
          <cx:pt idx="10056">POS</cx:pt>
          <cx:pt idx="10057">PAYMENT</cx:pt>
          <cx:pt idx="10058">SALES-POS</cx:pt>
          <cx:pt idx="10059">SALES-POS</cx:pt>
          <cx:pt idx="10060">SALES-POS</cx:pt>
          <cx:pt idx="10061">PAYMENT</cx:pt>
          <cx:pt idx="10062">POS</cx:pt>
          <cx:pt idx="10063">PAY/SALARY</cx:pt>
          <cx:pt idx="10064">POS</cx:pt>
          <cx:pt idx="10065">SALES-POS</cx:pt>
          <cx:pt idx="10066">SALES-POS</cx:pt>
          <cx:pt idx="10067">SALES-POS</cx:pt>
          <cx:pt idx="10068">SALES-POS</cx:pt>
          <cx:pt idx="10069">POS</cx:pt>
          <cx:pt idx="10070">POS</cx:pt>
          <cx:pt idx="10071">PAY/SALARY</cx:pt>
          <cx:pt idx="10072">SALES-POS</cx:pt>
          <cx:pt idx="10073">INTER BANK</cx:pt>
          <cx:pt idx="10074">PAYMENT</cx:pt>
          <cx:pt idx="10075">INTER BANK</cx:pt>
          <cx:pt idx="10076">PAYMENT</cx:pt>
          <cx:pt idx="10077">SALES-POS</cx:pt>
          <cx:pt idx="10078">SALES-POS</cx:pt>
          <cx:pt idx="10079">SALES-POS</cx:pt>
          <cx:pt idx="10080">POS</cx:pt>
          <cx:pt idx="10081">POS</cx:pt>
          <cx:pt idx="10082">POS</cx:pt>
          <cx:pt idx="10083">POS</cx:pt>
          <cx:pt idx="10084">POS</cx:pt>
          <cx:pt idx="10085">POS</cx:pt>
          <cx:pt idx="10086">SALES-POS</cx:pt>
          <cx:pt idx="10087">POS</cx:pt>
          <cx:pt idx="10088">POS</cx:pt>
          <cx:pt idx="10089">POS</cx:pt>
          <cx:pt idx="10090">PAYMENT</cx:pt>
          <cx:pt idx="10091">POS</cx:pt>
          <cx:pt idx="10092">SALES-POS</cx:pt>
          <cx:pt idx="10093">SALES-POS</cx:pt>
          <cx:pt idx="10094">SALES-POS</cx:pt>
          <cx:pt idx="10095">POS</cx:pt>
          <cx:pt idx="10096">POS</cx:pt>
          <cx:pt idx="10097">PAY/SALARY</cx:pt>
          <cx:pt idx="10098">INTER BANK</cx:pt>
          <cx:pt idx="10099">SALES-POS</cx:pt>
          <cx:pt idx="10100">PAYMENT</cx:pt>
          <cx:pt idx="10101">SALES-POS</cx:pt>
          <cx:pt idx="10102">PAYMENT</cx:pt>
          <cx:pt idx="10103">SALES-POS</cx:pt>
          <cx:pt idx="10104">POS</cx:pt>
          <cx:pt idx="10105">SALES-POS</cx:pt>
          <cx:pt idx="10106">PAYMENT</cx:pt>
          <cx:pt idx="10107">POS</cx:pt>
          <cx:pt idx="10108">PAYMENT</cx:pt>
          <cx:pt idx="10109">PAY/SALARY</cx:pt>
          <cx:pt idx="10110">POS</cx:pt>
          <cx:pt idx="10111">PAYMENT</cx:pt>
          <cx:pt idx="10112">POS</cx:pt>
          <cx:pt idx="10113">POS</cx:pt>
          <cx:pt idx="10114">SALES-POS</cx:pt>
          <cx:pt idx="10115">SALES-POS</cx:pt>
          <cx:pt idx="10116">POS</cx:pt>
          <cx:pt idx="10117">INTER BANK</cx:pt>
          <cx:pt idx="10118">SALES-POS</cx:pt>
          <cx:pt idx="10119">PAYMENT</cx:pt>
          <cx:pt idx="10120">SALES-POS</cx:pt>
          <cx:pt idx="10121">POS</cx:pt>
          <cx:pt idx="10122">PAYMENT</cx:pt>
          <cx:pt idx="10123">POS</cx:pt>
          <cx:pt idx="10124">POS</cx:pt>
          <cx:pt idx="10125">PAYMENT</cx:pt>
          <cx:pt idx="10126">PAY/SALARY</cx:pt>
          <cx:pt idx="10127">PAY/SALARY</cx:pt>
          <cx:pt idx="10128">SALES-POS</cx:pt>
          <cx:pt idx="10129">INTER BANK</cx:pt>
          <cx:pt idx="10130">SALES-POS</cx:pt>
          <cx:pt idx="10131">SALES-POS</cx:pt>
          <cx:pt idx="10132">SALES-POS</cx:pt>
          <cx:pt idx="10133">PAY/SALARY</cx:pt>
          <cx:pt idx="10134">SALES-POS</cx:pt>
          <cx:pt idx="10135">POS</cx:pt>
          <cx:pt idx="10136">INTER BANK</cx:pt>
          <cx:pt idx="10137">POS</cx:pt>
          <cx:pt idx="10138">SALES-POS</cx:pt>
          <cx:pt idx="10139">POS</cx:pt>
          <cx:pt idx="10140">SALES-POS</cx:pt>
          <cx:pt idx="10141">SALES-POS</cx:pt>
          <cx:pt idx="10142">POS</cx:pt>
          <cx:pt idx="10143">POS</cx:pt>
          <cx:pt idx="10144">SALES-POS</cx:pt>
          <cx:pt idx="10145">SALES-POS</cx:pt>
          <cx:pt idx="10146">POS</cx:pt>
          <cx:pt idx="10147">POS</cx:pt>
          <cx:pt idx="10148">SALES-POS</cx:pt>
          <cx:pt idx="10149">PAYMENT</cx:pt>
          <cx:pt idx="10150">SALES-POS</cx:pt>
          <cx:pt idx="10151">SALES-POS</cx:pt>
          <cx:pt idx="10152">SALES-POS</cx:pt>
          <cx:pt idx="10153">PAYMENT</cx:pt>
          <cx:pt idx="10154">PAY/SALARY</cx:pt>
          <cx:pt idx="10155">PAY/SALARY</cx:pt>
          <cx:pt idx="10156">PAYMENT</cx:pt>
          <cx:pt idx="10157">SALES-POS</cx:pt>
          <cx:pt idx="10158">SALES-POS</cx:pt>
          <cx:pt idx="10159">POS</cx:pt>
          <cx:pt idx="10160">PAYMENT</cx:pt>
          <cx:pt idx="10161">PAY/SALARY</cx:pt>
          <cx:pt idx="10162">SALES-POS</cx:pt>
          <cx:pt idx="10163">POS</cx:pt>
          <cx:pt idx="10164">SALES-POS</cx:pt>
          <cx:pt idx="10165">POS</cx:pt>
          <cx:pt idx="10166">PAYMENT</cx:pt>
          <cx:pt idx="10167">PAYMENT</cx:pt>
          <cx:pt idx="10168">SALES-POS</cx:pt>
          <cx:pt idx="10169">POS</cx:pt>
          <cx:pt idx="10170">POS</cx:pt>
          <cx:pt idx="10171">POS</cx:pt>
          <cx:pt idx="10172">INTER BANK</cx:pt>
          <cx:pt idx="10173">PAYMENT</cx:pt>
          <cx:pt idx="10174">POS</cx:pt>
          <cx:pt idx="10175">POS</cx:pt>
          <cx:pt idx="10176">SALES-POS</cx:pt>
          <cx:pt idx="10177">PAYMENT</cx:pt>
          <cx:pt idx="10178">PAYMENT</cx:pt>
          <cx:pt idx="10179">PAY/SALARY</cx:pt>
          <cx:pt idx="10180">SALES-POS</cx:pt>
          <cx:pt idx="10181">SALES-POS</cx:pt>
          <cx:pt idx="10182">POS</cx:pt>
          <cx:pt idx="10183">POS</cx:pt>
          <cx:pt idx="10184">PAY/SALARY</cx:pt>
          <cx:pt idx="10185">POS</cx:pt>
          <cx:pt idx="10186">INTER BANK</cx:pt>
          <cx:pt idx="10187">SALES-POS</cx:pt>
          <cx:pt idx="10188">SALES-POS</cx:pt>
          <cx:pt idx="10189">POS</cx:pt>
          <cx:pt idx="10190">POS</cx:pt>
          <cx:pt idx="10191">POS</cx:pt>
          <cx:pt idx="10192">POS</cx:pt>
          <cx:pt idx="10193">SALES-POS</cx:pt>
          <cx:pt idx="10194">POS</cx:pt>
          <cx:pt idx="10195">SALES-POS</cx:pt>
          <cx:pt idx="10196">POS</cx:pt>
          <cx:pt idx="10197">POS</cx:pt>
          <cx:pt idx="10198">SALES-POS</cx:pt>
          <cx:pt idx="10199">SALES-POS</cx:pt>
          <cx:pt idx="10200">POS</cx:pt>
          <cx:pt idx="10201">PAY/SALARY</cx:pt>
          <cx:pt idx="10202">SALES-POS</cx:pt>
          <cx:pt idx="10203">PAYMENT</cx:pt>
          <cx:pt idx="10204">PAYMENT</cx:pt>
          <cx:pt idx="10205">PAYMENT</cx:pt>
          <cx:pt idx="10206">PAYMENT</cx:pt>
          <cx:pt idx="10207">PAYMENT</cx:pt>
          <cx:pt idx="10208">SALES-POS</cx:pt>
          <cx:pt idx="10209">SALES-POS</cx:pt>
          <cx:pt idx="10210">SALES-POS</cx:pt>
          <cx:pt idx="10211">PAYMENT</cx:pt>
          <cx:pt idx="10212">PAYMENT</cx:pt>
          <cx:pt idx="10213">POS</cx:pt>
          <cx:pt idx="10214">PAYMENT</cx:pt>
          <cx:pt idx="10215">PAYMENT</cx:pt>
          <cx:pt idx="10216">PAY/SALARY</cx:pt>
          <cx:pt idx="10217">POS</cx:pt>
          <cx:pt idx="10218">PAYMENT</cx:pt>
          <cx:pt idx="10219">POS</cx:pt>
          <cx:pt idx="10220">POS</cx:pt>
          <cx:pt idx="10221">PAYMENT</cx:pt>
          <cx:pt idx="10222">PAYMENT</cx:pt>
          <cx:pt idx="10223">POS</cx:pt>
          <cx:pt idx="10224">POS</cx:pt>
          <cx:pt idx="10225">SALES-POS</cx:pt>
          <cx:pt idx="10226">POS</cx:pt>
          <cx:pt idx="10227">PAYMENT</cx:pt>
          <cx:pt idx="10228">SALES-POS</cx:pt>
          <cx:pt idx="10229">PAYMENT</cx:pt>
          <cx:pt idx="10230">POS</cx:pt>
          <cx:pt idx="10231">POS</cx:pt>
          <cx:pt idx="10232">PAYMENT</cx:pt>
          <cx:pt idx="10233">SALES-POS</cx:pt>
          <cx:pt idx="10234">PAYMENT</cx:pt>
          <cx:pt idx="10235">POS</cx:pt>
          <cx:pt idx="10236">PAYMENT</cx:pt>
          <cx:pt idx="10237">POS</cx:pt>
          <cx:pt idx="10238">PAYMENT</cx:pt>
          <cx:pt idx="10239">PAY/SALARY</cx:pt>
          <cx:pt idx="10240">PAYMENT</cx:pt>
          <cx:pt idx="10241">PAYMENT</cx:pt>
          <cx:pt idx="10242">POS</cx:pt>
          <cx:pt idx="10243">PAYMENT</cx:pt>
          <cx:pt idx="10244">POS</cx:pt>
          <cx:pt idx="10245">PAYMENT</cx:pt>
          <cx:pt idx="10246">PAYMENT</cx:pt>
          <cx:pt idx="10247">PAYMENT</cx:pt>
          <cx:pt idx="10248">POS</cx:pt>
          <cx:pt idx="10249">SALES-POS</cx:pt>
          <cx:pt idx="10250">POS</cx:pt>
          <cx:pt idx="10251">SALES-POS</cx:pt>
          <cx:pt idx="10252">POS</cx:pt>
          <cx:pt idx="10253">SALES-POS</cx:pt>
          <cx:pt idx="10254">POS</cx:pt>
          <cx:pt idx="10255">POS</cx:pt>
          <cx:pt idx="10256">SALES-POS</cx:pt>
          <cx:pt idx="10257">PAYMENT</cx:pt>
          <cx:pt idx="10258">PAYMENT</cx:pt>
          <cx:pt idx="10259">PAYMENT</cx:pt>
          <cx:pt idx="10260">PAYMENT</cx:pt>
          <cx:pt idx="10261">POS</cx:pt>
          <cx:pt idx="10262">PAY/SALARY</cx:pt>
          <cx:pt idx="10263">SALES-POS</cx:pt>
          <cx:pt idx="10264">POS</cx:pt>
          <cx:pt idx="10265">SALES-POS</cx:pt>
          <cx:pt idx="10266">PAYMENT</cx:pt>
          <cx:pt idx="10267">PAYMENT</cx:pt>
          <cx:pt idx="10268">SALES-POS</cx:pt>
          <cx:pt idx="10269">PAYMENT</cx:pt>
          <cx:pt idx="10270">PAYMENT</cx:pt>
          <cx:pt idx="10271">POS</cx:pt>
          <cx:pt idx="10272">POS</cx:pt>
          <cx:pt idx="10273">POS</cx:pt>
          <cx:pt idx="10274">SALES-POS</cx:pt>
          <cx:pt idx="10275">PAYMENT</cx:pt>
          <cx:pt idx="10276">SALES-POS</cx:pt>
          <cx:pt idx="10277">PAYMENT</cx:pt>
          <cx:pt idx="10278">POS</cx:pt>
          <cx:pt idx="10279">PAYMENT</cx:pt>
          <cx:pt idx="10280">PAYMENT</cx:pt>
          <cx:pt idx="10281">PAYMENT</cx:pt>
          <cx:pt idx="10282">PAY/SALARY</cx:pt>
          <cx:pt idx="10283">POS</cx:pt>
          <cx:pt idx="10284">POS</cx:pt>
          <cx:pt idx="10285">PAYMENT</cx:pt>
          <cx:pt idx="10286">PAYMENT</cx:pt>
          <cx:pt idx="10287">SALES-POS</cx:pt>
          <cx:pt idx="10288">SALES-POS</cx:pt>
          <cx:pt idx="10289">PAYMENT</cx:pt>
          <cx:pt idx="10290">PAYMENT</cx:pt>
          <cx:pt idx="10291">POS</cx:pt>
          <cx:pt idx="10292">SALES-POS</cx:pt>
          <cx:pt idx="10293">SALES-POS</cx:pt>
          <cx:pt idx="10294">PAYMENT</cx:pt>
          <cx:pt idx="10295">PAYMENT</cx:pt>
          <cx:pt idx="10296">PAYMENT</cx:pt>
          <cx:pt idx="10297">PAYMENT</cx:pt>
          <cx:pt idx="10298">PAYMENT</cx:pt>
          <cx:pt idx="10299">SALES-POS</cx:pt>
          <cx:pt idx="10300">POS</cx:pt>
          <cx:pt idx="10301">PAYMENT</cx:pt>
          <cx:pt idx="10302">SALES-POS</cx:pt>
          <cx:pt idx="10303">SALES-POS</cx:pt>
          <cx:pt idx="10304">POS</cx:pt>
          <cx:pt idx="10305">POS</cx:pt>
          <cx:pt idx="10306">PAY/SALARY</cx:pt>
          <cx:pt idx="10307">POS</cx:pt>
          <cx:pt idx="10308">POS</cx:pt>
          <cx:pt idx="10309">SALES-POS</cx:pt>
          <cx:pt idx="10310">PAYMENT</cx:pt>
          <cx:pt idx="10311">PAYMENT</cx:pt>
          <cx:pt idx="10312">PAYMENT</cx:pt>
          <cx:pt idx="10313">SALES-POS</cx:pt>
          <cx:pt idx="10314">PAYMENT</cx:pt>
          <cx:pt idx="10315">POS</cx:pt>
          <cx:pt idx="10316">INTER BANK</cx:pt>
          <cx:pt idx="10317">PAYMENT</cx:pt>
          <cx:pt idx="10318">POS</cx:pt>
          <cx:pt idx="10319">PAYMENT</cx:pt>
          <cx:pt idx="10320">POS</cx:pt>
          <cx:pt idx="10321">INTER BANK</cx:pt>
          <cx:pt idx="10322">PAYMENT</cx:pt>
          <cx:pt idx="10323">PAY/SALARY</cx:pt>
          <cx:pt idx="10324">PAYMENT</cx:pt>
          <cx:pt idx="10325">PAYMENT</cx:pt>
          <cx:pt idx="10326">INTER BANK</cx:pt>
          <cx:pt idx="10327">PAYMENT</cx:pt>
          <cx:pt idx="10328">INTER BANK</cx:pt>
          <cx:pt idx="10329">PAYMENT</cx:pt>
          <cx:pt idx="10330">PAY/SALARY</cx:pt>
          <cx:pt idx="10331">PAYMENT</cx:pt>
          <cx:pt idx="10332">INTER BANK</cx:pt>
          <cx:pt idx="10333">PAYMENT</cx:pt>
          <cx:pt idx="10334">PAYMENT</cx:pt>
          <cx:pt idx="10335">INTER BANK</cx:pt>
          <cx:pt idx="10336">PAYMENT</cx:pt>
          <cx:pt idx="10337">PAY/SALARY</cx:pt>
          <cx:pt idx="10338">SALES-POS</cx:pt>
          <cx:pt idx="10339">POS</cx:pt>
          <cx:pt idx="10340">SALES-POS</cx:pt>
          <cx:pt idx="10341">PAYMENT</cx:pt>
          <cx:pt idx="10342">POS</cx:pt>
          <cx:pt idx="10343">INTER BANK</cx:pt>
          <cx:pt idx="10344">PAYMENT</cx:pt>
          <cx:pt idx="10345">INTER BANK</cx:pt>
          <cx:pt idx="10346">PAYMENT</cx:pt>
          <cx:pt idx="10347">PAYMENT</cx:pt>
          <cx:pt idx="10348">INTER BANK</cx:pt>
          <cx:pt idx="10349">PAYMENT</cx:pt>
          <cx:pt idx="10350">PAY/SALARY</cx:pt>
          <cx:pt idx="10351">PAYMENT</cx:pt>
          <cx:pt idx="10352">INTER BANK</cx:pt>
          <cx:pt idx="10353">PAYMENT</cx:pt>
          <cx:pt idx="10354">PAYMENT</cx:pt>
          <cx:pt idx="10355">INTER BANK</cx:pt>
          <cx:pt idx="10356">PAYMENT</cx:pt>
          <cx:pt idx="10357">PAY/SALARY</cx:pt>
          <cx:pt idx="10358">PAYMENT</cx:pt>
          <cx:pt idx="10359">INTER BANK</cx:pt>
          <cx:pt idx="10360">PAYMENT</cx:pt>
          <cx:pt idx="10361">PAYMENT</cx:pt>
          <cx:pt idx="10362">POS</cx:pt>
          <cx:pt idx="10363">PAYMENT</cx:pt>
          <cx:pt idx="10364">SALES-POS</cx:pt>
          <cx:pt idx="10365">POS</cx:pt>
          <cx:pt idx="10366">INTER BANK</cx:pt>
          <cx:pt idx="10367">SALES-POS</cx:pt>
          <cx:pt idx="10368">INTER BANK</cx:pt>
          <cx:pt idx="10369">POS</cx:pt>
          <cx:pt idx="10370">PAYMENT</cx:pt>
          <cx:pt idx="10371">PAY/SALARY</cx:pt>
          <cx:pt idx="10372">POS</cx:pt>
          <cx:pt idx="10373">PAYMENT</cx:pt>
          <cx:pt idx="10374">SALES-POS</cx:pt>
          <cx:pt idx="10375">POS</cx:pt>
          <cx:pt idx="10376">POS</cx:pt>
          <cx:pt idx="10377">INTER BANK</cx:pt>
          <cx:pt idx="10378">SALES-POS</cx:pt>
          <cx:pt idx="10379">POS</cx:pt>
          <cx:pt idx="10380">PAYMENT</cx:pt>
          <cx:pt idx="10381">PAYMENT</cx:pt>
          <cx:pt idx="10382">INTER BANK</cx:pt>
          <cx:pt idx="10383">SALES-POS</cx:pt>
          <cx:pt idx="10384">PAYMENT</cx:pt>
          <cx:pt idx="10385">SALES-POS</cx:pt>
          <cx:pt idx="10386">PAYMENT</cx:pt>
          <cx:pt idx="10387">PAYMENT</cx:pt>
          <cx:pt idx="10388">POS</cx:pt>
          <cx:pt idx="10389">PAY/SALARY</cx:pt>
          <cx:pt idx="10390">PAYMENT</cx:pt>
          <cx:pt idx="10391">SALES-POS</cx:pt>
          <cx:pt idx="10392">POS</cx:pt>
          <cx:pt idx="10393">PAYMENT</cx:pt>
          <cx:pt idx="10394">PAYMENT</cx:pt>
          <cx:pt idx="10395">PAYMENT</cx:pt>
          <cx:pt idx="10396">INTER BANK</cx:pt>
          <cx:pt idx="10397">PAYMENT</cx:pt>
          <cx:pt idx="10398">PAYMENT</cx:pt>
          <cx:pt idx="10399">PAY/SALARY</cx:pt>
          <cx:pt idx="10400">PAYMENT</cx:pt>
          <cx:pt idx="10401">PAYMENT</cx:pt>
          <cx:pt idx="10402">PAYMENT</cx:pt>
          <cx:pt idx="10403">PAYMENT</cx:pt>
          <cx:pt idx="10404">PAYMENT</cx:pt>
          <cx:pt idx="10405">PAY/SALARY</cx:pt>
          <cx:pt idx="10406">PAYMENT</cx:pt>
          <cx:pt idx="10407">PAYMENT</cx:pt>
          <cx:pt idx="10408">PAYMENT</cx:pt>
          <cx:pt idx="10409">PAYMENT</cx:pt>
          <cx:pt idx="10410">PAYMENT</cx:pt>
          <cx:pt idx="10411">INTER BANK</cx:pt>
          <cx:pt idx="10412">PAY/SALARY</cx:pt>
          <cx:pt idx="10413">PAYMENT</cx:pt>
          <cx:pt idx="10414">PAYMENT</cx:pt>
          <cx:pt idx="10415">PAYMENT</cx:pt>
          <cx:pt idx="10416">PAYMENT</cx:pt>
          <cx:pt idx="10417">PAYMENT</cx:pt>
          <cx:pt idx="10418">PAYMENT</cx:pt>
          <cx:pt idx="10419">PAY/SALARY</cx:pt>
          <cx:pt idx="10420">PAYMENT</cx:pt>
          <cx:pt idx="10421">PAYMENT</cx:pt>
          <cx:pt idx="10422">PAYMENT</cx:pt>
          <cx:pt idx="10423">PAYMENT</cx:pt>
          <cx:pt idx="10424">PAYMENT</cx:pt>
          <cx:pt idx="10425">PAY/SALARY</cx:pt>
          <cx:pt idx="10426">PAYMENT</cx:pt>
          <cx:pt idx="10427">INTER BANK</cx:pt>
          <cx:pt idx="10428">PAYMENT</cx:pt>
          <cx:pt idx="10429">POS</cx:pt>
          <cx:pt idx="10430">SALES-POS</cx:pt>
          <cx:pt idx="10431">POS</cx:pt>
          <cx:pt idx="10432">PAYMENT</cx:pt>
          <cx:pt idx="10433">SALES-POS</cx:pt>
          <cx:pt idx="10434">SALES-POS</cx:pt>
          <cx:pt idx="10435">SALES-POS</cx:pt>
          <cx:pt idx="10436">SALES-POS</cx:pt>
          <cx:pt idx="10437">PAYMENT</cx:pt>
          <cx:pt idx="10438">POS</cx:pt>
          <cx:pt idx="10439">SALES-POS</cx:pt>
          <cx:pt idx="10440">SALES-POS</cx:pt>
          <cx:pt idx="10441">SALES-POS</cx:pt>
          <cx:pt idx="10442">POS</cx:pt>
          <cx:pt idx="10443">POS</cx:pt>
          <cx:pt idx="10444">PAYMENT</cx:pt>
          <cx:pt idx="10445">SALES-POS</cx:pt>
          <cx:pt idx="10446">SALES-POS</cx:pt>
          <cx:pt idx="10447">PAYMENT</cx:pt>
          <cx:pt idx="10448">POS</cx:pt>
          <cx:pt idx="10449">PAY/SALARY</cx:pt>
          <cx:pt idx="10450">PAY/SALARY</cx:pt>
          <cx:pt idx="10451">POS</cx:pt>
          <cx:pt idx="10452">POS</cx:pt>
          <cx:pt idx="10453">PAYMENT</cx:pt>
          <cx:pt idx="10454">POS</cx:pt>
          <cx:pt idx="10455">POS</cx:pt>
          <cx:pt idx="10456">POS</cx:pt>
          <cx:pt idx="10457">SALES-POS</cx:pt>
          <cx:pt idx="10458">PAYMENT</cx:pt>
          <cx:pt idx="10459">SALES-POS</cx:pt>
          <cx:pt idx="10460">SALES-POS</cx:pt>
          <cx:pt idx="10461">SALES-POS</cx:pt>
          <cx:pt idx="10462">PAYMENT</cx:pt>
          <cx:pt idx="10463">INTER BANK</cx:pt>
          <cx:pt idx="10464">PAYMENT</cx:pt>
          <cx:pt idx="10465">POS</cx:pt>
          <cx:pt idx="10466">PAYMENT</cx:pt>
          <cx:pt idx="10467">INTER BANK</cx:pt>
          <cx:pt idx="10468">SALES-POS</cx:pt>
          <cx:pt idx="10469">POS</cx:pt>
          <cx:pt idx="10470">PAY/SALARY</cx:pt>
          <cx:pt idx="10471">POS</cx:pt>
          <cx:pt idx="10472">SALES-POS</cx:pt>
          <cx:pt idx="10473">POS</cx:pt>
          <cx:pt idx="10474">POS</cx:pt>
          <cx:pt idx="10475">PAYMENT</cx:pt>
          <cx:pt idx="10476">POS</cx:pt>
          <cx:pt idx="10477">POS</cx:pt>
          <cx:pt idx="10478">SALES-POS</cx:pt>
          <cx:pt idx="10479">PAY/SALARY</cx:pt>
          <cx:pt idx="10480">SALES-POS</cx:pt>
          <cx:pt idx="10481">POS</cx:pt>
          <cx:pt idx="10482">PAYMENT</cx:pt>
          <cx:pt idx="10483">POS</cx:pt>
          <cx:pt idx="10484">PAYMENT</cx:pt>
          <cx:pt idx="10485">POS</cx:pt>
          <cx:pt idx="10486">INTER BANK</cx:pt>
          <cx:pt idx="10487">SALES-POS</cx:pt>
          <cx:pt idx="10488">POS</cx:pt>
          <cx:pt idx="10489">SALES-POS</cx:pt>
          <cx:pt idx="10490">PAYMENT</cx:pt>
          <cx:pt idx="10491">INTER BANK</cx:pt>
          <cx:pt idx="10492">SALES-POS</cx:pt>
          <cx:pt idx="10493">SALES-POS</cx:pt>
          <cx:pt idx="10494">PAYMENT</cx:pt>
          <cx:pt idx="10495">PAYMENT</cx:pt>
          <cx:pt idx="10496">SALES-POS</cx:pt>
          <cx:pt idx="10497">POS</cx:pt>
          <cx:pt idx="10498">POS</cx:pt>
          <cx:pt idx="10499">POS</cx:pt>
          <cx:pt idx="10500">SALES-POS</cx:pt>
          <cx:pt idx="10501">POS</cx:pt>
          <cx:pt idx="10502">POS</cx:pt>
          <cx:pt idx="10503">SALES-POS</cx:pt>
          <cx:pt idx="10504">PAYMENT</cx:pt>
          <cx:pt idx="10505">INTER BANK</cx:pt>
          <cx:pt idx="10506">SALES-POS</cx:pt>
          <cx:pt idx="10507">POS</cx:pt>
          <cx:pt idx="10508">PAYMENT</cx:pt>
          <cx:pt idx="10509">POS</cx:pt>
          <cx:pt idx="10510">INTER BANK</cx:pt>
          <cx:pt idx="10511">POS</cx:pt>
          <cx:pt idx="10512">POS</cx:pt>
          <cx:pt idx="10513">POS</cx:pt>
          <cx:pt idx="10514">POS</cx:pt>
          <cx:pt idx="10515">PAYMENT</cx:pt>
          <cx:pt idx="10516">POS</cx:pt>
          <cx:pt idx="10517">POS</cx:pt>
          <cx:pt idx="10518">PAYMENT</cx:pt>
          <cx:pt idx="10519">POS</cx:pt>
          <cx:pt idx="10520">SALES-POS</cx:pt>
          <cx:pt idx="10521">SALES-POS</cx:pt>
          <cx:pt idx="10522">POS</cx:pt>
          <cx:pt idx="10523">SALES-POS</cx:pt>
          <cx:pt idx="10524">PAY/SALARY</cx:pt>
          <cx:pt idx="10525">POS</cx:pt>
          <cx:pt idx="10526">INTER BANK</cx:pt>
          <cx:pt idx="10527">PAYMENT</cx:pt>
          <cx:pt idx="10528">POS</cx:pt>
          <cx:pt idx="10529">SALES-POS</cx:pt>
          <cx:pt idx="10530">SALES-POS</cx:pt>
          <cx:pt idx="10531">POS</cx:pt>
          <cx:pt idx="10532">POS</cx:pt>
          <cx:pt idx="10533">POS</cx:pt>
          <cx:pt idx="10534">POS</cx:pt>
          <cx:pt idx="10535">SALES-POS</cx:pt>
          <cx:pt idx="10536">SALES-POS</cx:pt>
          <cx:pt idx="10537">SALES-POS</cx:pt>
          <cx:pt idx="10538">PAYMENT</cx:pt>
          <cx:pt idx="10539">SALES-POS</cx:pt>
          <cx:pt idx="10540">INTER BANK</cx:pt>
          <cx:pt idx="10541">PAYMENT</cx:pt>
          <cx:pt idx="10542">INTER BANK</cx:pt>
          <cx:pt idx="10543">POS</cx:pt>
          <cx:pt idx="10544">PAYMENT</cx:pt>
          <cx:pt idx="10545">INTER BANK</cx:pt>
          <cx:pt idx="10546">PAYMENT</cx:pt>
          <cx:pt idx="10547">SALES-POS</cx:pt>
          <cx:pt idx="10548">SALES-POS</cx:pt>
          <cx:pt idx="10549">PAYMENT</cx:pt>
          <cx:pt idx="10550">PAYMENT</cx:pt>
          <cx:pt idx="10551">PAY/SALARY</cx:pt>
          <cx:pt idx="10552">POS</cx:pt>
          <cx:pt idx="10553">POS</cx:pt>
          <cx:pt idx="10554">SALES-POS</cx:pt>
          <cx:pt idx="10555">PAY/SALARY</cx:pt>
          <cx:pt idx="10556">POS</cx:pt>
          <cx:pt idx="10557">PAYMENT</cx:pt>
          <cx:pt idx="10558">PAYMENT</cx:pt>
          <cx:pt idx="10559">INTER BANK</cx:pt>
          <cx:pt idx="10560">PAYMENT</cx:pt>
          <cx:pt idx="10561">INTER BANK</cx:pt>
          <cx:pt idx="10562">PAYMENT</cx:pt>
          <cx:pt idx="10563">POS</cx:pt>
          <cx:pt idx="10564">POS</cx:pt>
          <cx:pt idx="10565">POS</cx:pt>
          <cx:pt idx="10566">POS</cx:pt>
          <cx:pt idx="10567">PAYMENT</cx:pt>
          <cx:pt idx="10568">PAYMENT</cx:pt>
          <cx:pt idx="10569">SALES-POS</cx:pt>
          <cx:pt idx="10570">SALES-POS</cx:pt>
          <cx:pt idx="10571">POS</cx:pt>
          <cx:pt idx="10572">POS</cx:pt>
          <cx:pt idx="10573">PAY/SALARY</cx:pt>
          <cx:pt idx="10574">POS</cx:pt>
          <cx:pt idx="10575">POS</cx:pt>
          <cx:pt idx="10576">PAYMENT</cx:pt>
          <cx:pt idx="10577">SALES-POS</cx:pt>
          <cx:pt idx="10578">POS</cx:pt>
          <cx:pt idx="10579">SALES-POS</cx:pt>
          <cx:pt idx="10580">SALES-POS</cx:pt>
          <cx:pt idx="10581">PAY/SALARY</cx:pt>
          <cx:pt idx="10582">POS</cx:pt>
          <cx:pt idx="10583">POS</cx:pt>
          <cx:pt idx="10584">SALES-POS</cx:pt>
          <cx:pt idx="10585">POS</cx:pt>
          <cx:pt idx="10586">SALES-POS</cx:pt>
          <cx:pt idx="10587">POS</cx:pt>
          <cx:pt idx="10588">PAYMENT</cx:pt>
          <cx:pt idx="10589">INTER BANK</cx:pt>
          <cx:pt idx="10590">POS</cx:pt>
          <cx:pt idx="10591">SALES-POS</cx:pt>
          <cx:pt idx="10592">POS</cx:pt>
          <cx:pt idx="10593">PAYMENT</cx:pt>
          <cx:pt idx="10594">INTER BANK</cx:pt>
          <cx:pt idx="10595">POS</cx:pt>
          <cx:pt idx="10596">SALES-POS</cx:pt>
          <cx:pt idx="10597">POS</cx:pt>
          <cx:pt idx="10598">PAYMENT</cx:pt>
          <cx:pt idx="10599">PAY/SALARY</cx:pt>
          <cx:pt idx="10600">INTER BANK</cx:pt>
          <cx:pt idx="10601">PAY/SALARY</cx:pt>
          <cx:pt idx="10602">PAYMENT</cx:pt>
          <cx:pt idx="10603">SALES-POS</cx:pt>
          <cx:pt idx="10604">POS</cx:pt>
          <cx:pt idx="10605">SALES-POS</cx:pt>
          <cx:pt idx="10606">POS</cx:pt>
          <cx:pt idx="10607">POS</cx:pt>
          <cx:pt idx="10608">POS</cx:pt>
          <cx:pt idx="10609">PAYMENT</cx:pt>
          <cx:pt idx="10610">SALES-POS</cx:pt>
          <cx:pt idx="10611">INTER BANK</cx:pt>
          <cx:pt idx="10612">POS</cx:pt>
          <cx:pt idx="10613">SALES-POS</cx:pt>
          <cx:pt idx="10614">SALES-POS</cx:pt>
          <cx:pt idx="10615">POS</cx:pt>
          <cx:pt idx="10616">POS</cx:pt>
          <cx:pt idx="10617">PAYMENT</cx:pt>
          <cx:pt idx="10618">INTER BANK</cx:pt>
          <cx:pt idx="10619">POS</cx:pt>
          <cx:pt idx="10620">SALES-POS</cx:pt>
          <cx:pt idx="10621">POS</cx:pt>
          <cx:pt idx="10622">SALES-POS</cx:pt>
          <cx:pt idx="10623">SALES-POS</cx:pt>
          <cx:pt idx="10624">INTER BANK</cx:pt>
          <cx:pt idx="10625">SALES-POS</cx:pt>
          <cx:pt idx="10626">SALES-POS</cx:pt>
          <cx:pt idx="10627">PAYMENT</cx:pt>
          <cx:pt idx="10628">SALES-POS</cx:pt>
          <cx:pt idx="10629">POS</cx:pt>
          <cx:pt idx="10630">POS</cx:pt>
          <cx:pt idx="10631">SALES-POS</cx:pt>
          <cx:pt idx="10632">POS</cx:pt>
          <cx:pt idx="10633">SALES-POS</cx:pt>
          <cx:pt idx="10634">SALES-POS</cx:pt>
          <cx:pt idx="10635">SALES-POS</cx:pt>
          <cx:pt idx="10636">PAY/SALARY</cx:pt>
          <cx:pt idx="10637">PAYMENT</cx:pt>
          <cx:pt idx="10638">SALES-POS</cx:pt>
          <cx:pt idx="10639">SALES-POS</cx:pt>
          <cx:pt idx="10640">SALES-POS</cx:pt>
          <cx:pt idx="10641">POS</cx:pt>
          <cx:pt idx="10642">SALES-POS</cx:pt>
          <cx:pt idx="10643">PAYMENT</cx:pt>
          <cx:pt idx="10644">POS</cx:pt>
          <cx:pt idx="10645">POS</cx:pt>
          <cx:pt idx="10646">PAYMENT</cx:pt>
          <cx:pt idx="10647">INTER BANK</cx:pt>
          <cx:pt idx="10648">POS</cx:pt>
          <cx:pt idx="10649">SALES-POS</cx:pt>
          <cx:pt idx="10650">POS</cx:pt>
          <cx:pt idx="10651">POS</cx:pt>
          <cx:pt idx="10652">INTER BANK</cx:pt>
          <cx:pt idx="10653">PAYMENT</cx:pt>
          <cx:pt idx="10654">INTER BANK</cx:pt>
          <cx:pt idx="10655">POS</cx:pt>
          <cx:pt idx="10656">POS</cx:pt>
          <cx:pt idx="10657">POS</cx:pt>
          <cx:pt idx="10658">POS</cx:pt>
          <cx:pt idx="10659">PAYMENT</cx:pt>
          <cx:pt idx="10660">POS</cx:pt>
          <cx:pt idx="10661">POS</cx:pt>
          <cx:pt idx="10662">POS</cx:pt>
          <cx:pt idx="10663">PAY/SALARY</cx:pt>
          <cx:pt idx="10664">PAY/SALARY</cx:pt>
          <cx:pt idx="10665">SALES-POS</cx:pt>
          <cx:pt idx="10666">PAYMENT</cx:pt>
          <cx:pt idx="10667">PAYMENT</cx:pt>
          <cx:pt idx="10668">INTER BANK</cx:pt>
          <cx:pt idx="10669">PAYMENT</cx:pt>
          <cx:pt idx="10670">PAYMENT</cx:pt>
          <cx:pt idx="10671">SALES-POS</cx:pt>
          <cx:pt idx="10672">POS</cx:pt>
          <cx:pt idx="10673">POS</cx:pt>
          <cx:pt idx="10674">PAYMENT</cx:pt>
          <cx:pt idx="10675">SALES-POS</cx:pt>
          <cx:pt idx="10676">INTER BANK</cx:pt>
          <cx:pt idx="10677">SALES-POS</cx:pt>
          <cx:pt idx="10678">PAYMENT</cx:pt>
          <cx:pt idx="10679">INTER BANK</cx:pt>
          <cx:pt idx="10680">SALES-POS</cx:pt>
          <cx:pt idx="10681">SALES-POS</cx:pt>
          <cx:pt idx="10682">SALES-POS</cx:pt>
          <cx:pt idx="10683">SALES-POS</cx:pt>
          <cx:pt idx="10684">POS</cx:pt>
          <cx:pt idx="10685">SALES-POS</cx:pt>
          <cx:pt idx="10686">SALES-POS</cx:pt>
          <cx:pt idx="10687">POS</cx:pt>
          <cx:pt idx="10688">SALES-POS</cx:pt>
          <cx:pt idx="10689">SALES-POS</cx:pt>
          <cx:pt idx="10690">POS</cx:pt>
          <cx:pt idx="10691">PAYMENT</cx:pt>
          <cx:pt idx="10692">POS</cx:pt>
          <cx:pt idx="10693">SALES-POS</cx:pt>
          <cx:pt idx="10694">PAYMENT</cx:pt>
          <cx:pt idx="10695">SALES-POS</cx:pt>
          <cx:pt idx="10696">PAY/SALARY</cx:pt>
          <cx:pt idx="10697">PAYMENT</cx:pt>
          <cx:pt idx="10698">PAYMENT</cx:pt>
          <cx:pt idx="10699">POS</cx:pt>
          <cx:pt idx="10700">SALES-POS</cx:pt>
          <cx:pt idx="10701">SALES-POS</cx:pt>
          <cx:pt idx="10702">SALES-POS</cx:pt>
          <cx:pt idx="10703">SALES-POS</cx:pt>
          <cx:pt idx="10704">SALES-POS</cx:pt>
          <cx:pt idx="10705">POS</cx:pt>
          <cx:pt idx="10706">SALES-POS</cx:pt>
          <cx:pt idx="10707">PAYMENT</cx:pt>
          <cx:pt idx="10708">POS</cx:pt>
          <cx:pt idx="10709">INTER BANK</cx:pt>
          <cx:pt idx="10710">POS</cx:pt>
          <cx:pt idx="10711">SALES-POS</cx:pt>
          <cx:pt idx="10712">SALES-POS</cx:pt>
          <cx:pt idx="10713">PAYMENT</cx:pt>
          <cx:pt idx="10714">INTER BANK</cx:pt>
          <cx:pt idx="10715">SALES-POS</cx:pt>
          <cx:pt idx="10716">POS</cx:pt>
          <cx:pt idx="10717">POS</cx:pt>
          <cx:pt idx="10718">SALES-POS</cx:pt>
          <cx:pt idx="10719">PAYMENT</cx:pt>
          <cx:pt idx="10720">PAY/SALARY</cx:pt>
          <cx:pt idx="10721">SALES-POS</cx:pt>
          <cx:pt idx="10722">PAY/SALARY</cx:pt>
          <cx:pt idx="10723">PAYMENT</cx:pt>
          <cx:pt idx="10724">POS</cx:pt>
          <cx:pt idx="10725">SALES-POS</cx:pt>
          <cx:pt idx="10726">SALES-POS</cx:pt>
          <cx:pt idx="10727">POS</cx:pt>
          <cx:pt idx="10728">POS</cx:pt>
          <cx:pt idx="10729">SALES-POS</cx:pt>
          <cx:pt idx="10730">SALES-POS</cx:pt>
          <cx:pt idx="10731">SALES-POS</cx:pt>
          <cx:pt idx="10732">POS</cx:pt>
          <cx:pt idx="10733">SALES-POS</cx:pt>
          <cx:pt idx="10734">POS</cx:pt>
          <cx:pt idx="10735">PAYMENT</cx:pt>
          <cx:pt idx="10736">SALES-POS</cx:pt>
          <cx:pt idx="10737">INTER BANK</cx:pt>
          <cx:pt idx="10738">SALES-POS</cx:pt>
          <cx:pt idx="10739">PAYMENT</cx:pt>
          <cx:pt idx="10740">INTER BANK</cx:pt>
          <cx:pt idx="10741">SALES-POS</cx:pt>
          <cx:pt idx="10742">POS</cx:pt>
          <cx:pt idx="10743">SALES-POS</cx:pt>
          <cx:pt idx="10744">SALES-POS</cx:pt>
          <cx:pt idx="10745">POS</cx:pt>
          <cx:pt idx="10746">PAYMENT</cx:pt>
          <cx:pt idx="10747">POS</cx:pt>
          <cx:pt idx="10748">SALES-POS</cx:pt>
          <cx:pt idx="10749">SALES-POS</cx:pt>
          <cx:pt idx="10750">SALES-POS</cx:pt>
          <cx:pt idx="10751">POS</cx:pt>
          <cx:pt idx="10752">POS</cx:pt>
          <cx:pt idx="10753">SALES-POS</cx:pt>
          <cx:pt idx="10754">PAY/SALARY</cx:pt>
          <cx:pt idx="10755">POS</cx:pt>
          <cx:pt idx="10756">SALES-POS</cx:pt>
          <cx:pt idx="10757">PAYMENT</cx:pt>
          <cx:pt idx="10758">SALES-POS</cx:pt>
          <cx:pt idx="10759">POS</cx:pt>
          <cx:pt idx="10760">POS</cx:pt>
          <cx:pt idx="10761">POS</cx:pt>
          <cx:pt idx="10762">POS</cx:pt>
          <cx:pt idx="10763">POS</cx:pt>
          <cx:pt idx="10764">POS</cx:pt>
          <cx:pt idx="10765">POS</cx:pt>
          <cx:pt idx="10766">PAYMENT</cx:pt>
          <cx:pt idx="10767">POS</cx:pt>
          <cx:pt idx="10768">INTER BANK</cx:pt>
          <cx:pt idx="10769">POS</cx:pt>
          <cx:pt idx="10770">POS</cx:pt>
          <cx:pt idx="10771">SALES-POS</cx:pt>
          <cx:pt idx="10772">PAYMENT</cx:pt>
          <cx:pt idx="10773">INTER BANK</cx:pt>
          <cx:pt idx="10774">POS</cx:pt>
          <cx:pt idx="10775">PAYMENT</cx:pt>
          <cx:pt idx="10776">POS</cx:pt>
          <cx:pt idx="10777">SALES-POS</cx:pt>
          <cx:pt idx="10778">SALES-POS</cx:pt>
          <cx:pt idx="10779">INTER BANK</cx:pt>
          <cx:pt idx="10780">PAYMENT</cx:pt>
          <cx:pt idx="10781">PAYMENT</cx:pt>
          <cx:pt idx="10782">PAY/SALARY</cx:pt>
          <cx:pt idx="10783">PAY/SALARY</cx:pt>
          <cx:pt idx="10784">PAYMENT</cx:pt>
          <cx:pt idx="10785">SALES-POS</cx:pt>
          <cx:pt idx="10786">POS</cx:pt>
          <cx:pt idx="10787">INTER BANK</cx:pt>
          <cx:pt idx="10788">SALES-POS</cx:pt>
          <cx:pt idx="10789">POS</cx:pt>
          <cx:pt idx="10790">SALES-POS</cx:pt>
          <cx:pt idx="10791">POS</cx:pt>
          <cx:pt idx="10792">POS</cx:pt>
          <cx:pt idx="10793">PAYMENT</cx:pt>
          <cx:pt idx="10794">PAYMENT</cx:pt>
          <cx:pt idx="10795">INTER BANK</cx:pt>
          <cx:pt idx="10796">INTER BANK</cx:pt>
          <cx:pt idx="10797">PAYMENT</cx:pt>
          <cx:pt idx="10798">POS</cx:pt>
          <cx:pt idx="10799">POS</cx:pt>
          <cx:pt idx="10800">PAYMENT</cx:pt>
          <cx:pt idx="10801">SALES-POS</cx:pt>
          <cx:pt idx="10802">SALES-POS</cx:pt>
          <cx:pt idx="10803">SALES-POS</cx:pt>
          <cx:pt idx="10804">PAYMENT</cx:pt>
          <cx:pt idx="10805">INTER BANK</cx:pt>
          <cx:pt idx="10806">SALES-POS</cx:pt>
          <cx:pt idx="10807">SALES-POS</cx:pt>
          <cx:pt idx="10808">PAYMENT</cx:pt>
          <cx:pt idx="10809">INTER BANK</cx:pt>
          <cx:pt idx="10810">POS</cx:pt>
          <cx:pt idx="10811">INTER BANK</cx:pt>
          <cx:pt idx="10812">PAYMENT</cx:pt>
          <cx:pt idx="10813">PAYMENT</cx:pt>
          <cx:pt idx="10814">INTER BANK</cx:pt>
          <cx:pt idx="10815">PAY/SALARY</cx:pt>
          <cx:pt idx="10816">INTER BANK</cx:pt>
          <cx:pt idx="10817">INTER BANK</cx:pt>
          <cx:pt idx="10818">PAYMENT</cx:pt>
          <cx:pt idx="10819">PAYMENT</cx:pt>
          <cx:pt idx="10820">INTER BANK</cx:pt>
          <cx:pt idx="10821">INTER BANK</cx:pt>
          <cx:pt idx="10822">PAY/SALARY</cx:pt>
          <cx:pt idx="10823">PAYMENT</cx:pt>
          <cx:pt idx="10824">INTER BANK</cx:pt>
          <cx:pt idx="10825">PAYMENT</cx:pt>
          <cx:pt idx="10826">SALES-POS</cx:pt>
          <cx:pt idx="10827">PAYMENT</cx:pt>
          <cx:pt idx="10828">PAYMENT</cx:pt>
          <cx:pt idx="10829">SALES-POS</cx:pt>
          <cx:pt idx="10830">SALES-POS</cx:pt>
          <cx:pt idx="10831">POS</cx:pt>
          <cx:pt idx="10832">INTER BANK</cx:pt>
          <cx:pt idx="10833">SALES-POS</cx:pt>
          <cx:pt idx="10834">SALES-POS</cx:pt>
          <cx:pt idx="10835">PAY/SALARY</cx:pt>
          <cx:pt idx="10836">INTER BANK</cx:pt>
          <cx:pt idx="10837">SALES-POS</cx:pt>
          <cx:pt idx="10838">POS</cx:pt>
          <cx:pt idx="10839">SALES-POS</cx:pt>
          <cx:pt idx="10840">SALES-POS</cx:pt>
          <cx:pt idx="10841">POS</cx:pt>
          <cx:pt idx="10842">INTER BANK</cx:pt>
          <cx:pt idx="10843">SALES-POS</cx:pt>
          <cx:pt idx="10844">SALES-POS</cx:pt>
          <cx:pt idx="10845">PAYMENT</cx:pt>
          <cx:pt idx="10846">PAYMENT</cx:pt>
          <cx:pt idx="10847">POS</cx:pt>
          <cx:pt idx="10848">POS</cx:pt>
          <cx:pt idx="10849">POS</cx:pt>
          <cx:pt idx="10850">POS</cx:pt>
          <cx:pt idx="10851">POS</cx:pt>
          <cx:pt idx="10852">POS</cx:pt>
          <cx:pt idx="10853">POS</cx:pt>
          <cx:pt idx="10854">SALES-POS</cx:pt>
          <cx:pt idx="10855">SALES-POS</cx:pt>
          <cx:pt idx="10856">SALES-POS</cx:pt>
          <cx:pt idx="10857">INTER BANK</cx:pt>
          <cx:pt idx="10858">PAY/SALARY</cx:pt>
          <cx:pt idx="10859">POS</cx:pt>
          <cx:pt idx="10860">INTER BANK</cx:pt>
          <cx:pt idx="10861">INTER BANK</cx:pt>
          <cx:pt idx="10862">PAYMENT</cx:pt>
          <cx:pt idx="10863">PAYMENT</cx:pt>
          <cx:pt idx="10864">SALES-POS</cx:pt>
          <cx:pt idx="10865">POS</cx:pt>
          <cx:pt idx="10866">SALES-POS</cx:pt>
          <cx:pt idx="10867">INTER BANK</cx:pt>
          <cx:pt idx="10868">PAY/SALARY</cx:pt>
          <cx:pt idx="10869">POS</cx:pt>
          <cx:pt idx="10870">SALES-POS</cx:pt>
          <cx:pt idx="10871">INTER BANK</cx:pt>
          <cx:pt idx="10872">SALES-POS</cx:pt>
          <cx:pt idx="10873">SALES-POS</cx:pt>
          <cx:pt idx="10874">SALES-POS</cx:pt>
          <cx:pt idx="10875">INTER BANK</cx:pt>
          <cx:pt idx="10876">POS</cx:pt>
          <cx:pt idx="10877">POS</cx:pt>
          <cx:pt idx="10878">PAYMENT</cx:pt>
          <cx:pt idx="10879">PAYMENT</cx:pt>
          <cx:pt idx="10880">INTER BANK</cx:pt>
          <cx:pt idx="10881">PAY/SALARY</cx:pt>
          <cx:pt idx="10882">SALES-POS</cx:pt>
          <cx:pt idx="10883">INTER BANK</cx:pt>
          <cx:pt idx="10884">INTER BANK</cx:pt>
          <cx:pt idx="10885">INTER BANK</cx:pt>
          <cx:pt idx="10886">PAYMENT</cx:pt>
          <cx:pt idx="10887">PAYMENT</cx:pt>
          <cx:pt idx="10888">PAYMENT</cx:pt>
          <cx:pt idx="10889">PAYMENT</cx:pt>
          <cx:pt idx="10890">INTER BANK</cx:pt>
          <cx:pt idx="10891">POS</cx:pt>
          <cx:pt idx="10892">SALES-POS</cx:pt>
          <cx:pt idx="10893">INTER BANK</cx:pt>
          <cx:pt idx="10894">PAY/SALARY</cx:pt>
          <cx:pt idx="10895">POS</cx:pt>
          <cx:pt idx="10896">SALES-POS</cx:pt>
          <cx:pt idx="10897">POS</cx:pt>
          <cx:pt idx="10898">INTER BANK</cx:pt>
          <cx:pt idx="10899">INTER BANK</cx:pt>
          <cx:pt idx="10900">POS</cx:pt>
          <cx:pt idx="10901">PAYMENT</cx:pt>
          <cx:pt idx="10902">PAYMENT</cx:pt>
          <cx:pt idx="10903">SALES-POS</cx:pt>
          <cx:pt idx="10904">SALES-POS</cx:pt>
          <cx:pt idx="10905">SALES-POS</cx:pt>
          <cx:pt idx="10906">POS</cx:pt>
          <cx:pt idx="10907">INTER BANK</cx:pt>
          <cx:pt idx="10908">POS</cx:pt>
          <cx:pt idx="10909">SALES-POS</cx:pt>
          <cx:pt idx="10910">SALES-POS</cx:pt>
          <cx:pt idx="10911">PAY/SALARY</cx:pt>
          <cx:pt idx="10912">SALES-POS</cx:pt>
          <cx:pt idx="10913">SALES-POS</cx:pt>
          <cx:pt idx="10914">SALES-POS</cx:pt>
          <cx:pt idx="10915">INTER BANK</cx:pt>
          <cx:pt idx="10916">POS</cx:pt>
          <cx:pt idx="10917">POS</cx:pt>
          <cx:pt idx="10918">INTER BANK</cx:pt>
          <cx:pt idx="10919">PAYMENT</cx:pt>
          <cx:pt idx="10920">PAYMENT</cx:pt>
          <cx:pt idx="10921">POS</cx:pt>
          <cx:pt idx="10922">INTER BANK</cx:pt>
          <cx:pt idx="10923">SALES-POS</cx:pt>
          <cx:pt idx="10924">SALES-POS</cx:pt>
          <cx:pt idx="10925">PAY/SALARY</cx:pt>
          <cx:pt idx="10926">INTER BANK</cx:pt>
          <cx:pt idx="10927">INTER BANK</cx:pt>
          <cx:pt idx="10928">PAYMENT</cx:pt>
          <cx:pt idx="10929">PAYMENT</cx:pt>
          <cx:pt idx="10930">INTER BANK</cx:pt>
          <cx:pt idx="10931">PAY/SALARY</cx:pt>
          <cx:pt idx="10932">INTER BANK</cx:pt>
          <cx:pt idx="10933">INTER BANK</cx:pt>
          <cx:pt idx="10934">POS</cx:pt>
          <cx:pt idx="10935">POS</cx:pt>
          <cx:pt idx="10936">PAYMENT</cx:pt>
          <cx:pt idx="10937">INTER BANK</cx:pt>
          <cx:pt idx="10938">PAYMENT</cx:pt>
          <cx:pt idx="10939">SALES-POS</cx:pt>
          <cx:pt idx="10940">PAYMENT</cx:pt>
          <cx:pt idx="10941">INTER BANK</cx:pt>
          <cx:pt idx="10942">POS</cx:pt>
          <cx:pt idx="10943">PAYMENT</cx:pt>
          <cx:pt idx="10944">PAY/SALARY</cx:pt>
          <cx:pt idx="10945">INTER BANK</cx:pt>
          <cx:pt idx="10946">SALES-POS</cx:pt>
          <cx:pt idx="10947">INTER BANK</cx:pt>
          <cx:pt idx="10948">POS</cx:pt>
          <cx:pt idx="10949">POS</cx:pt>
          <cx:pt idx="10950">POS</cx:pt>
          <cx:pt idx="10951">PAYMENT</cx:pt>
          <cx:pt idx="10952">PAYMENT</cx:pt>
          <cx:pt idx="10953">SALES-POS</cx:pt>
          <cx:pt idx="10954">INTER BANK</cx:pt>
          <cx:pt idx="10955">PAYMENT</cx:pt>
          <cx:pt idx="10956">PAYMENT</cx:pt>
          <cx:pt idx="10957">PAY/SALARY</cx:pt>
          <cx:pt idx="10958">SALES-POS</cx:pt>
          <cx:pt idx="10959">SALES-POS</cx:pt>
          <cx:pt idx="10960">INTER BANK</cx:pt>
          <cx:pt idx="10961">POS</cx:pt>
          <cx:pt idx="10962">SALES-POS</cx:pt>
          <cx:pt idx="10963">INTER BANK</cx:pt>
          <cx:pt idx="10964">PAYMENT</cx:pt>
          <cx:pt idx="10965">PAYMENT</cx:pt>
          <cx:pt idx="10966">SALES-POS</cx:pt>
          <cx:pt idx="10967">SALES-POS</cx:pt>
          <cx:pt idx="10968">POS</cx:pt>
          <cx:pt idx="10969">INTER BANK</cx:pt>
          <cx:pt idx="10970">PAY/SALARY</cx:pt>
          <cx:pt idx="10971">INTER BANK</cx:pt>
          <cx:pt idx="10972">PAYMENT</cx:pt>
          <cx:pt idx="10973">POS</cx:pt>
          <cx:pt idx="10974">INTER BANK</cx:pt>
          <cx:pt idx="10975">PAY/SALARY</cx:pt>
          <cx:pt idx="10976">SALES-POS</cx:pt>
          <cx:pt idx="10977">SALES-POS</cx:pt>
          <cx:pt idx="10978">POS</cx:pt>
          <cx:pt idx="10979">SALES-POS</cx:pt>
          <cx:pt idx="10980">POS</cx:pt>
          <cx:pt idx="10981">POS</cx:pt>
          <cx:pt idx="10982">POS</cx:pt>
          <cx:pt idx="10983">POS</cx:pt>
          <cx:pt idx="10984">SALES-POS</cx:pt>
          <cx:pt idx="10985">POS</cx:pt>
          <cx:pt idx="10986">PAYMENT</cx:pt>
          <cx:pt idx="10987">SALES-POS</cx:pt>
          <cx:pt idx="10988">SALES-POS</cx:pt>
          <cx:pt idx="10989">SALES-POS</cx:pt>
          <cx:pt idx="10990">SALES-POS</cx:pt>
          <cx:pt idx="10991">SALES-POS</cx:pt>
          <cx:pt idx="10992">SALES-POS</cx:pt>
          <cx:pt idx="10993">SALES-POS</cx:pt>
          <cx:pt idx="10994">SALES-POS</cx:pt>
          <cx:pt idx="10995">SALES-POS</cx:pt>
          <cx:pt idx="10996">POS</cx:pt>
          <cx:pt idx="10997">SALES-POS</cx:pt>
          <cx:pt idx="10998">INTER BANK</cx:pt>
          <cx:pt idx="10999">PAY/SALARY</cx:pt>
          <cx:pt idx="11000">POS</cx:pt>
          <cx:pt idx="11001">SALES-POS</cx:pt>
          <cx:pt idx="11002">SALES-POS</cx:pt>
          <cx:pt idx="11003">POS</cx:pt>
          <cx:pt idx="11004">SALES-POS</cx:pt>
          <cx:pt idx="11005">SALES-POS</cx:pt>
          <cx:pt idx="11006">SALES-POS</cx:pt>
          <cx:pt idx="11007">PAYMENT</cx:pt>
          <cx:pt idx="11008">POS</cx:pt>
          <cx:pt idx="11009">POS</cx:pt>
          <cx:pt idx="11010">PAYMENT</cx:pt>
          <cx:pt idx="11011">POS</cx:pt>
          <cx:pt idx="11012">PAYMENT</cx:pt>
          <cx:pt idx="11013">SALES-POS</cx:pt>
          <cx:pt idx="11014">POS</cx:pt>
          <cx:pt idx="11015">POS</cx:pt>
          <cx:pt idx="11016">POS</cx:pt>
          <cx:pt idx="11017">POS</cx:pt>
          <cx:pt idx="11018">POS</cx:pt>
          <cx:pt idx="11019">SALES-POS</cx:pt>
          <cx:pt idx="11020">POS</cx:pt>
          <cx:pt idx="11021">POS</cx:pt>
          <cx:pt idx="11022">PAYMENT</cx:pt>
          <cx:pt idx="11023">SALES-POS</cx:pt>
          <cx:pt idx="11024">SALES-POS</cx:pt>
          <cx:pt idx="11025">SALES-POS</cx:pt>
          <cx:pt idx="11026">SALES-POS</cx:pt>
          <cx:pt idx="11027">SALES-POS</cx:pt>
          <cx:pt idx="11028">POS</cx:pt>
          <cx:pt idx="11029">INTER BANK</cx:pt>
          <cx:pt idx="11030">SALES-POS</cx:pt>
          <cx:pt idx="11031">PAY/SALARY</cx:pt>
          <cx:pt idx="11032">SALES-POS</cx:pt>
          <cx:pt idx="11033">SALES-POS</cx:pt>
          <cx:pt idx="11034">SALES-POS</cx:pt>
          <cx:pt idx="11035">POS</cx:pt>
          <cx:pt idx="11036">SALES-POS</cx:pt>
          <cx:pt idx="11037">POS</cx:pt>
          <cx:pt idx="11038">SALES-POS</cx:pt>
          <cx:pt idx="11039">SALES-POS</cx:pt>
          <cx:pt idx="11040">SALES-POS</cx:pt>
          <cx:pt idx="11041">INTER BANK</cx:pt>
          <cx:pt idx="11042">SALES-POS</cx:pt>
          <cx:pt idx="11043">POS</cx:pt>
          <cx:pt idx="11044">SALES-POS</cx:pt>
          <cx:pt idx="11045">PAYMENT</cx:pt>
          <cx:pt idx="11046">POS</cx:pt>
          <cx:pt idx="11047">SALES-POS</cx:pt>
          <cx:pt idx="11048">SALES-POS</cx:pt>
          <cx:pt idx="11049">INTER BANK</cx:pt>
          <cx:pt idx="11050">PAY/SALARY</cx:pt>
          <cx:pt idx="11051">PAYMENT</cx:pt>
          <cx:pt idx="11052">PAYMENT</cx:pt>
          <cx:pt idx="11053">POS</cx:pt>
          <cx:pt idx="11054">POS</cx:pt>
          <cx:pt idx="11055">SALES-POS</cx:pt>
          <cx:pt idx="11056">SALES-POS</cx:pt>
          <cx:pt idx="11057">SALES-POS</cx:pt>
          <cx:pt idx="11058">POS</cx:pt>
          <cx:pt idx="11059">SALES-POS</cx:pt>
          <cx:pt idx="11060">POS</cx:pt>
          <cx:pt idx="11061">INTER BANK</cx:pt>
          <cx:pt idx="11062">PAY/SALARY</cx:pt>
          <cx:pt idx="11063">SALES-POS</cx:pt>
          <cx:pt idx="11064">SALES-POS</cx:pt>
          <cx:pt idx="11065">POS</cx:pt>
          <cx:pt idx="11066">POS</cx:pt>
          <cx:pt idx="11067">SALES-POS</cx:pt>
          <cx:pt idx="11068">SALES-POS</cx:pt>
          <cx:pt idx="11069">SALES-POS</cx:pt>
          <cx:pt idx="11070">PAYMENT</cx:pt>
          <cx:pt idx="11071">PAYMENT</cx:pt>
          <cx:pt idx="11072">INTER BANK</cx:pt>
          <cx:pt idx="11073">PAY/SALARY</cx:pt>
          <cx:pt idx="11074">PAYMENT</cx:pt>
          <cx:pt idx="11075">POS</cx:pt>
          <cx:pt idx="11076">POS</cx:pt>
          <cx:pt idx="11077">POS</cx:pt>
          <cx:pt idx="11078">SALES-POS</cx:pt>
          <cx:pt idx="11079">SALES-POS</cx:pt>
          <cx:pt idx="11080">SALES-POS</cx:pt>
          <cx:pt idx="11081">SALES-POS</cx:pt>
          <cx:pt idx="11082">POS</cx:pt>
          <cx:pt idx="11083">SALES-POS</cx:pt>
          <cx:pt idx="11084">PAYMENT</cx:pt>
          <cx:pt idx="11085">SALES-POS</cx:pt>
          <cx:pt idx="11086">SALES-POS</cx:pt>
          <cx:pt idx="11087">SALES-POS</cx:pt>
          <cx:pt idx="11088">POS</cx:pt>
          <cx:pt idx="11089">SALES-POS</cx:pt>
          <cx:pt idx="11090">POS</cx:pt>
          <cx:pt idx="11091">POS</cx:pt>
          <cx:pt idx="11092">POS</cx:pt>
          <cx:pt idx="11093">SALES-POS</cx:pt>
          <cx:pt idx="11094">INTER BANK</cx:pt>
          <cx:pt idx="11095">PAY/SALARY</cx:pt>
          <cx:pt idx="11096">SALES-POS</cx:pt>
          <cx:pt idx="11097">SALES-POS</cx:pt>
          <cx:pt idx="11098">SALES-POS</cx:pt>
          <cx:pt idx="11099">POS</cx:pt>
          <cx:pt idx="11100">POS</cx:pt>
          <cx:pt idx="11101">SALES-POS</cx:pt>
          <cx:pt idx="11102">SALES-POS</cx:pt>
          <cx:pt idx="11103">PAYMENT</cx:pt>
          <cx:pt idx="11104">INTER BANK</cx:pt>
          <cx:pt idx="11105">INTER BANK</cx:pt>
          <cx:pt idx="11106">PAY/SALARY</cx:pt>
          <cx:pt idx="11107">SALES-POS</cx:pt>
          <cx:pt idx="11108">POS</cx:pt>
          <cx:pt idx="11109">SALES-POS</cx:pt>
          <cx:pt idx="11110">SALES-POS</cx:pt>
          <cx:pt idx="11111">PAYMENT</cx:pt>
          <cx:pt idx="11112">PAYMENT</cx:pt>
          <cx:pt idx="11113">SALES-POS</cx:pt>
          <cx:pt idx="11114">INTER BANK</cx:pt>
          <cx:pt idx="11115">PAY/SALARY</cx:pt>
          <cx:pt idx="11116">POS</cx:pt>
          <cx:pt idx="11117">SALES-POS</cx:pt>
          <cx:pt idx="11118">SALES-POS</cx:pt>
          <cx:pt idx="11119">POS</cx:pt>
          <cx:pt idx="11120">POS</cx:pt>
          <cx:pt idx="11121">PAYMENT</cx:pt>
          <cx:pt idx="11122">SALES-POS</cx:pt>
          <cx:pt idx="11123">SALES-POS</cx:pt>
          <cx:pt idx="11124">SALES-POS</cx:pt>
          <cx:pt idx="11125">SALES-POS</cx:pt>
          <cx:pt idx="11126">SALES-POS</cx:pt>
          <cx:pt idx="11127">SALES-POS</cx:pt>
          <cx:pt idx="11128">SALES-POS</cx:pt>
          <cx:pt idx="11129">INTER BANK</cx:pt>
          <cx:pt idx="11130">PAY/SALARY</cx:pt>
          <cx:pt idx="11131">POS</cx:pt>
          <cx:pt idx="11132">POS</cx:pt>
          <cx:pt idx="11133">POS</cx:pt>
          <cx:pt idx="11134">POS</cx:pt>
          <cx:pt idx="11135">SALES-POS</cx:pt>
          <cx:pt idx="11136">SALES-POS</cx:pt>
          <cx:pt idx="11137">POS</cx:pt>
          <cx:pt idx="11138">PAYMENT</cx:pt>
          <cx:pt idx="11139">PAYMENT</cx:pt>
          <cx:pt idx="11140">POS</cx:pt>
          <cx:pt idx="11141">SALES-POS</cx:pt>
          <cx:pt idx="11142">PAYMENT</cx:pt>
          <cx:pt idx="11143">SALES-POS</cx:pt>
          <cx:pt idx="11144">POS</cx:pt>
          <cx:pt idx="11145">SALES-POS</cx:pt>
          <cx:pt idx="11146">SALES-POS</cx:pt>
          <cx:pt idx="11147">PAYMENT</cx:pt>
          <cx:pt idx="11148">POS</cx:pt>
          <cx:pt idx="11149">SALES-POS</cx:pt>
          <cx:pt idx="11150">POS</cx:pt>
          <cx:pt idx="11151">SALES-POS</cx:pt>
          <cx:pt idx="11152">INTER BANK</cx:pt>
          <cx:pt idx="11153">PAY/SALARY</cx:pt>
          <cx:pt idx="11154">SALES-POS</cx:pt>
          <cx:pt idx="11155">SALES-POS</cx:pt>
          <cx:pt idx="11156">SALES-POS</cx:pt>
          <cx:pt idx="11157">SALES-POS</cx:pt>
          <cx:pt idx="11158">POS</cx:pt>
          <cx:pt idx="11159">POS</cx:pt>
          <cx:pt idx="11160">POS</cx:pt>
          <cx:pt idx="11161">POS</cx:pt>
          <cx:pt idx="11162">SALES-POS</cx:pt>
          <cx:pt idx="11163">POS</cx:pt>
          <cx:pt idx="11164">SALES-POS</cx:pt>
          <cx:pt idx="11165">SALES-POS</cx:pt>
          <cx:pt idx="11166">SALES-POS</cx:pt>
          <cx:pt idx="11167">PAYMENT</cx:pt>
          <cx:pt idx="11168">INTER BANK</cx:pt>
          <cx:pt idx="11169">POS</cx:pt>
          <cx:pt idx="11170">PAY/SALARY</cx:pt>
          <cx:pt idx="11171">SALES-POS</cx:pt>
          <cx:pt idx="11172">INTER BANK</cx:pt>
          <cx:pt idx="11173">SALES-POS</cx:pt>
          <cx:pt idx="11174">PAYMENT</cx:pt>
          <cx:pt idx="11175">POS</cx:pt>
          <cx:pt idx="11176">POS</cx:pt>
          <cx:pt idx="11177">SALES-POS</cx:pt>
          <cx:pt idx="11178">SALES-POS</cx:pt>
          <cx:pt idx="11179">POS</cx:pt>
          <cx:pt idx="11180">POS</cx:pt>
          <cx:pt idx="11181">INTER BANK</cx:pt>
          <cx:pt idx="11182">POS</cx:pt>
          <cx:pt idx="11183">SALES-POS</cx:pt>
          <cx:pt idx="11184">SALES-POS</cx:pt>
          <cx:pt idx="11185">POS</cx:pt>
          <cx:pt idx="11186">SALES-POS</cx:pt>
          <cx:pt idx="11187">POS</cx:pt>
          <cx:pt idx="11188">PAYMENT</cx:pt>
          <cx:pt idx="11189">POS</cx:pt>
          <cx:pt idx="11190">POS</cx:pt>
          <cx:pt idx="11191">POS</cx:pt>
          <cx:pt idx="11192">INTER BANK</cx:pt>
          <cx:pt idx="11193">POS</cx:pt>
          <cx:pt idx="11194">INTER BANK</cx:pt>
          <cx:pt idx="11195">POS</cx:pt>
          <cx:pt idx="11196">PAYMENT</cx:pt>
          <cx:pt idx="11197">POS</cx:pt>
          <cx:pt idx="11198">SALES-POS</cx:pt>
          <cx:pt idx="11199">POS</cx:pt>
          <cx:pt idx="11200">SALES-POS</cx:pt>
          <cx:pt idx="11201">SALES-POS</cx:pt>
          <cx:pt idx="11202">SALES-POS</cx:pt>
          <cx:pt idx="11203">INTER BANK</cx:pt>
          <cx:pt idx="11204">POS</cx:pt>
          <cx:pt idx="11205">POS</cx:pt>
          <cx:pt idx="11206">SALES-POS</cx:pt>
          <cx:pt idx="11207">SALES-POS</cx:pt>
          <cx:pt idx="11208">SALES-POS</cx:pt>
          <cx:pt idx="11209">POS</cx:pt>
          <cx:pt idx="11210">POS</cx:pt>
          <cx:pt idx="11211">SALES-POS</cx:pt>
          <cx:pt idx="11212">SALES-POS</cx:pt>
          <cx:pt idx="11213">INTER BANK</cx:pt>
          <cx:pt idx="11214">POS</cx:pt>
          <cx:pt idx="11215">POS</cx:pt>
          <cx:pt idx="11216">POS</cx:pt>
          <cx:pt idx="11217">POS</cx:pt>
          <cx:pt idx="11218">SALES-POS</cx:pt>
          <cx:pt idx="11219">POS</cx:pt>
          <cx:pt idx="11220">POS</cx:pt>
          <cx:pt idx="11221">POS</cx:pt>
          <cx:pt idx="11222">POS</cx:pt>
          <cx:pt idx="11223">POS</cx:pt>
          <cx:pt idx="11224">POS</cx:pt>
          <cx:pt idx="11225">POS</cx:pt>
          <cx:pt idx="11226">SALES-POS</cx:pt>
          <cx:pt idx="11227">POS</cx:pt>
          <cx:pt idx="11228">SALES-POS</cx:pt>
          <cx:pt idx="11229">POS</cx:pt>
          <cx:pt idx="11230">SALES-POS</cx:pt>
          <cx:pt idx="11231">POS</cx:pt>
          <cx:pt idx="11232">POS</cx:pt>
          <cx:pt idx="11233">SALES-POS</cx:pt>
          <cx:pt idx="11234">SALES-POS</cx:pt>
          <cx:pt idx="11235">SALES-POS</cx:pt>
          <cx:pt idx="11236">INTER BANK</cx:pt>
          <cx:pt idx="11237">POS</cx:pt>
          <cx:pt idx="11238">SALES-POS</cx:pt>
          <cx:pt idx="11239">SALES-POS</cx:pt>
          <cx:pt idx="11240">SALES-POS</cx:pt>
          <cx:pt idx="11241">POS</cx:pt>
          <cx:pt idx="11242">SALES-POS</cx:pt>
          <cx:pt idx="11243">SALES-POS</cx:pt>
          <cx:pt idx="11244">SALES-POS</cx:pt>
          <cx:pt idx="11245">POS</cx:pt>
          <cx:pt idx="11246">SALES-POS</cx:pt>
          <cx:pt idx="11247">SALES-POS</cx:pt>
          <cx:pt idx="11248">SALES-POS</cx:pt>
          <cx:pt idx="11249">POS</cx:pt>
          <cx:pt idx="11250">POS</cx:pt>
          <cx:pt idx="11251">POS</cx:pt>
          <cx:pt idx="11252">SALES-POS</cx:pt>
          <cx:pt idx="11253">INTER BANK</cx:pt>
          <cx:pt idx="11254">SALES-POS</cx:pt>
          <cx:pt idx="11255">SALES-POS</cx:pt>
          <cx:pt idx="11256">PAY/SALARY</cx:pt>
          <cx:pt idx="11257">SALES-POS</cx:pt>
          <cx:pt idx="11258">SALES-POS</cx:pt>
          <cx:pt idx="11259">SALES-POS</cx:pt>
          <cx:pt idx="11260">POS</cx:pt>
          <cx:pt idx="11261">POS</cx:pt>
          <cx:pt idx="11262">POS</cx:pt>
          <cx:pt idx="11263">SALES-POS</cx:pt>
          <cx:pt idx="11264">POS</cx:pt>
          <cx:pt idx="11265">SALES-POS</cx:pt>
          <cx:pt idx="11266">SALES-POS</cx:pt>
          <cx:pt idx="11267">SALES-POS</cx:pt>
          <cx:pt idx="11268">SALES-POS</cx:pt>
          <cx:pt idx="11269">SALES-POS</cx:pt>
          <cx:pt idx="11270">SALES-POS</cx:pt>
          <cx:pt idx="11271">POS</cx:pt>
          <cx:pt idx="11272">INTER BANK</cx:pt>
          <cx:pt idx="11273">SALES-POS</cx:pt>
          <cx:pt idx="11274">SALES-POS</cx:pt>
          <cx:pt idx="11275">SALES-POS</cx:pt>
          <cx:pt idx="11276">SALES-POS</cx:pt>
          <cx:pt idx="11277">PAYMENT</cx:pt>
          <cx:pt idx="11278">SALES-POS</cx:pt>
          <cx:pt idx="11279">SALES-POS</cx:pt>
          <cx:pt idx="11280">SALES-POS</cx:pt>
          <cx:pt idx="11281">SALES-POS</cx:pt>
          <cx:pt idx="11282">INTER BANK</cx:pt>
          <cx:pt idx="11283">INTER BANK</cx:pt>
          <cx:pt idx="11284">SALES-POS</cx:pt>
          <cx:pt idx="11285">SALES-POS</cx:pt>
          <cx:pt idx="11286">PAYMENT</cx:pt>
          <cx:pt idx="11287">POS</cx:pt>
          <cx:pt idx="11288">POS</cx:pt>
          <cx:pt idx="11289">SALES-POS</cx:pt>
          <cx:pt idx="11290">SALES-POS</cx:pt>
          <cx:pt idx="11291">INTER BANK</cx:pt>
          <cx:pt idx="11292">SALES-POS</cx:pt>
          <cx:pt idx="11293">POS</cx:pt>
          <cx:pt idx="11294">POS</cx:pt>
          <cx:pt idx="11295">POS</cx:pt>
          <cx:pt idx="11296">SALES-POS</cx:pt>
          <cx:pt idx="11297">POS</cx:pt>
          <cx:pt idx="11298">POS</cx:pt>
          <cx:pt idx="11299">POS</cx:pt>
          <cx:pt idx="11300">POS</cx:pt>
          <cx:pt idx="11301">SALES-POS</cx:pt>
          <cx:pt idx="11302">SALES-POS</cx:pt>
          <cx:pt idx="11303">SALES-POS</cx:pt>
          <cx:pt idx="11304">SALES-POS</cx:pt>
          <cx:pt idx="11305">INTER BANK</cx:pt>
          <cx:pt idx="11306">SALES-POS</cx:pt>
          <cx:pt idx="11307">POS</cx:pt>
          <cx:pt idx="11308">SALES-POS</cx:pt>
          <cx:pt idx="11309">SALES-POS</cx:pt>
          <cx:pt idx="11310">PAY/SALARY</cx:pt>
          <cx:pt idx="11311">POS</cx:pt>
          <cx:pt idx="11312">POS</cx:pt>
          <cx:pt idx="11313">POS</cx:pt>
          <cx:pt idx="11314">SALES-POS</cx:pt>
          <cx:pt idx="11315">POS</cx:pt>
          <cx:pt idx="11316">POS</cx:pt>
          <cx:pt idx="11317">POS</cx:pt>
          <cx:pt idx="11318">SALES-POS</cx:pt>
          <cx:pt idx="11319">SALES-POS</cx:pt>
          <cx:pt idx="11320">SALES-POS</cx:pt>
          <cx:pt idx="11321">POS</cx:pt>
          <cx:pt idx="11322">INTER BANK</cx:pt>
          <cx:pt idx="11323">SALES-POS</cx:pt>
          <cx:pt idx="11324">POS</cx:pt>
          <cx:pt idx="11325">POS</cx:pt>
          <cx:pt idx="11326">SALES-POS</cx:pt>
          <cx:pt idx="11327">PAYMENT</cx:pt>
          <cx:pt idx="11328">PAYMENT</cx:pt>
          <cx:pt idx="11329">SALES-POS</cx:pt>
          <cx:pt idx="11330">PAY/SALARY</cx:pt>
          <cx:pt idx="11331">SALES-POS</cx:pt>
          <cx:pt idx="11332">PAYMENT</cx:pt>
          <cx:pt idx="11333">PAYMENT</cx:pt>
          <cx:pt idx="11334">POS</cx:pt>
          <cx:pt idx="11335">POS</cx:pt>
          <cx:pt idx="11336">SALES-POS</cx:pt>
          <cx:pt idx="11337">PAYMENT</cx:pt>
          <cx:pt idx="11338">PAYMENT</cx:pt>
          <cx:pt idx="11339">SALES-POS</cx:pt>
          <cx:pt idx="11340">PAYMENT</cx:pt>
          <cx:pt idx="11341">POS</cx:pt>
          <cx:pt idx="11342">SALES-POS</cx:pt>
          <cx:pt idx="11343">PAY/SALARY</cx:pt>
          <cx:pt idx="11344">INTER BANK</cx:pt>
          <cx:pt idx="11345">PAYMENT</cx:pt>
          <cx:pt idx="11346">PAYMENT</cx:pt>
          <cx:pt idx="11347">POS</cx:pt>
          <cx:pt idx="11348">POS</cx:pt>
          <cx:pt idx="11349">SALES-POS</cx:pt>
          <cx:pt idx="11350">POS</cx:pt>
          <cx:pt idx="11351">PAY/SALARY</cx:pt>
          <cx:pt idx="11352">PAYMENT</cx:pt>
          <cx:pt idx="11353">POS</cx:pt>
          <cx:pt idx="11354">PAYMENT</cx:pt>
          <cx:pt idx="11355">PAYMENT</cx:pt>
          <cx:pt idx="11356">PAY/SALARY</cx:pt>
          <cx:pt idx="11357">INTER BANK</cx:pt>
          <cx:pt idx="11358">PAYMENT</cx:pt>
          <cx:pt idx="11359">PAYMENT</cx:pt>
          <cx:pt idx="11360">PAY/SALARY</cx:pt>
          <cx:pt idx="11361">PAYMENT</cx:pt>
          <cx:pt idx="11362">PAYMENT</cx:pt>
          <cx:pt idx="11363">PAYMENT</cx:pt>
          <cx:pt idx="11364">PAY/SALARY</cx:pt>
          <cx:pt idx="11365">INTER BANK</cx:pt>
          <cx:pt idx="11366">PAYMENT</cx:pt>
          <cx:pt idx="11367">PAYMENT</cx:pt>
          <cx:pt idx="11368">PAY/SALARY</cx:pt>
          <cx:pt idx="11369">POS</cx:pt>
          <cx:pt idx="11370">POS</cx:pt>
          <cx:pt idx="11371">INTER BANK</cx:pt>
          <cx:pt idx="11372">SALES-POS</cx:pt>
          <cx:pt idx="11373">POS</cx:pt>
          <cx:pt idx="11374">PAYMENT</cx:pt>
          <cx:pt idx="11375">SALES-POS</cx:pt>
          <cx:pt idx="11376">SALES-POS</cx:pt>
          <cx:pt idx="11377">PAY/SALARY</cx:pt>
          <cx:pt idx="11378">SALES-POS</cx:pt>
          <cx:pt idx="11379">POS</cx:pt>
          <cx:pt idx="11380">POS</cx:pt>
          <cx:pt idx="11381">INTER BANK</cx:pt>
          <cx:pt idx="11382">PAYMENT</cx:pt>
          <cx:pt idx="11383">PAYMENT</cx:pt>
          <cx:pt idx="11384">SALES-POS</cx:pt>
          <cx:pt idx="11385">SALES-POS</cx:pt>
          <cx:pt idx="11386">PAY/SALARY</cx:pt>
          <cx:pt idx="11387">POS</cx:pt>
          <cx:pt idx="11388">POS</cx:pt>
          <cx:pt idx="11389">POS</cx:pt>
          <cx:pt idx="11390">POS</cx:pt>
          <cx:pt idx="11391">POS</cx:pt>
          <cx:pt idx="11392">SALES-POS</cx:pt>
          <cx:pt idx="11393">SALES-POS</cx:pt>
          <cx:pt idx="11394">PAYMENT</cx:pt>
          <cx:pt idx="11395">POS</cx:pt>
          <cx:pt idx="11396">POS</cx:pt>
          <cx:pt idx="11397">POS</cx:pt>
          <cx:pt idx="11398">POS</cx:pt>
          <cx:pt idx="11399">PAY/SALARY</cx:pt>
          <cx:pt idx="11400">INTER BANK</cx:pt>
          <cx:pt idx="11401">PAYMENT</cx:pt>
          <cx:pt idx="11402">PAYMENT</cx:pt>
          <cx:pt idx="11403">PAYMENT</cx:pt>
          <cx:pt idx="11404">PAYMENT</cx:pt>
          <cx:pt idx="11405">PAYMENT</cx:pt>
          <cx:pt idx="11406">PAYMENT</cx:pt>
          <cx:pt idx="11407">PAY/SALARY</cx:pt>
          <cx:pt idx="11408">POS</cx:pt>
          <cx:pt idx="11409">SALES-POS</cx:pt>
          <cx:pt idx="11410">SALES-POS</cx:pt>
          <cx:pt idx="11411">SALES-POS</cx:pt>
          <cx:pt idx="11412">SALES-POS</cx:pt>
          <cx:pt idx="11413">POS</cx:pt>
          <cx:pt idx="11414">SALES-POS</cx:pt>
          <cx:pt idx="11415">POS</cx:pt>
          <cx:pt idx="11416">SALES-POS</cx:pt>
          <cx:pt idx="11417">POS</cx:pt>
          <cx:pt idx="11418">SALES-POS</cx:pt>
          <cx:pt idx="11419">POS</cx:pt>
          <cx:pt idx="11420">PAYMENT</cx:pt>
          <cx:pt idx="11421">PAYMENT</cx:pt>
          <cx:pt idx="11422">PAYMENT</cx:pt>
          <cx:pt idx="11423">PAY/SALARY</cx:pt>
          <cx:pt idx="11424">INTER BANK</cx:pt>
          <cx:pt idx="11425">PAYMENT</cx:pt>
          <cx:pt idx="11426">PAYMENT</cx:pt>
          <cx:pt idx="11427">SALES-POS</cx:pt>
          <cx:pt idx="11428">SALES-POS</cx:pt>
          <cx:pt idx="11429">SALES-POS</cx:pt>
          <cx:pt idx="11430">SALES-POS</cx:pt>
          <cx:pt idx="11431">PAY/SALARY</cx:pt>
          <cx:pt idx="11432">POS</cx:pt>
          <cx:pt idx="11433">POS</cx:pt>
          <cx:pt idx="11434">POS</cx:pt>
          <cx:pt idx="11435">PAYMENT</cx:pt>
          <cx:pt idx="11436">PAYMENT</cx:pt>
          <cx:pt idx="11437">PAY/SALARY</cx:pt>
          <cx:pt idx="11438">SALES-POS</cx:pt>
          <cx:pt idx="11439">INTER BANK</cx:pt>
          <cx:pt idx="11440">POS</cx:pt>
          <cx:pt idx="11441">POS</cx:pt>
          <cx:pt idx="11442">POS</cx:pt>
          <cx:pt idx="11443">PAYMENT</cx:pt>
          <cx:pt idx="11444">PAYMENT</cx:pt>
          <cx:pt idx="11445">SALES-POS</cx:pt>
          <cx:pt idx="11446">PAYMENT</cx:pt>
          <cx:pt idx="11447">PAYMENT</cx:pt>
          <cx:pt idx="11448">SALES-POS</cx:pt>
          <cx:pt idx="11449">POS</cx:pt>
          <cx:pt idx="11450">SALES-POS</cx:pt>
          <cx:pt idx="11451">POS</cx:pt>
          <cx:pt idx="11452">POS</cx:pt>
          <cx:pt idx="11453">POS</cx:pt>
          <cx:pt idx="11454">PAY/SALARY</cx:pt>
          <cx:pt idx="11455">POS</cx:pt>
          <cx:pt idx="11456">SALES-POS</cx:pt>
          <cx:pt idx="11457">POS</cx:pt>
          <cx:pt idx="11458">SALES-POS</cx:pt>
          <cx:pt idx="11459">SALES-POS</cx:pt>
          <cx:pt idx="11460">SALES-POS</cx:pt>
          <cx:pt idx="11461">SALES-POS</cx:pt>
          <cx:pt idx="11462">SALES-POS</cx:pt>
          <cx:pt idx="11463">PAYMENT</cx:pt>
          <cx:pt idx="11464">PAY/SALARY</cx:pt>
          <cx:pt idx="11465">INTER BANK</cx:pt>
          <cx:pt idx="11466">PAYMENT</cx:pt>
          <cx:pt idx="11467">INTER BANK</cx:pt>
          <cx:pt idx="11468">PAYMENT</cx:pt>
          <cx:pt idx="11469">PAY/SALARY</cx:pt>
          <cx:pt idx="11470">SALES-POS</cx:pt>
          <cx:pt idx="11471">SALES-POS</cx:pt>
          <cx:pt idx="11472">PAYMENT</cx:pt>
          <cx:pt idx="11473">PAY/SALARY</cx:pt>
          <cx:pt idx="11474">INTER BANK</cx:pt>
          <cx:pt idx="11475">PAYMENT</cx:pt>
          <cx:pt idx="11476">PAYMENT</cx:pt>
          <cx:pt idx="11477">SALES-POS</cx:pt>
          <cx:pt idx="11478">PAYMENT</cx:pt>
          <cx:pt idx="11479">PAYMENT</cx:pt>
          <cx:pt idx="11480">PAY/SALARY</cx:pt>
          <cx:pt idx="11481">PAYMENT</cx:pt>
          <cx:pt idx="11482">SALES-POS</cx:pt>
          <cx:pt idx="11483">POS</cx:pt>
          <cx:pt idx="11484">SALES-POS</cx:pt>
          <cx:pt idx="11485">PAYMENT</cx:pt>
          <cx:pt idx="11486">POS</cx:pt>
          <cx:pt idx="11487">SALES-POS</cx:pt>
          <cx:pt idx="11488">PAYMENT</cx:pt>
          <cx:pt idx="11489">PAY/SALARY</cx:pt>
          <cx:pt idx="11490">INTER BANK</cx:pt>
          <cx:pt idx="11491">PAYMENT</cx:pt>
          <cx:pt idx="11492">PAYMENT</cx:pt>
          <cx:pt idx="11493">PAYMENT</cx:pt>
          <cx:pt idx="11494">PAYMENT</cx:pt>
          <cx:pt idx="11495">PAY/SALARY</cx:pt>
          <cx:pt idx="11496">POS</cx:pt>
          <cx:pt idx="11497">PAYMENT</cx:pt>
          <cx:pt idx="11498">POS</cx:pt>
          <cx:pt idx="11499">SALES-POS</cx:pt>
          <cx:pt idx="11500">SALES-POS</cx:pt>
          <cx:pt idx="11501">POS</cx:pt>
          <cx:pt idx="11502">SALES-POS</cx:pt>
          <cx:pt idx="11503">POS</cx:pt>
          <cx:pt idx="11504">SALES-POS</cx:pt>
          <cx:pt idx="11505">PAYMENT</cx:pt>
          <cx:pt idx="11506">INTER BANK</cx:pt>
          <cx:pt idx="11507">POS</cx:pt>
          <cx:pt idx="11508">PAY/SALARY</cx:pt>
          <cx:pt idx="11509">PAYMENT</cx:pt>
          <cx:pt idx="11510">INTER BANK</cx:pt>
          <cx:pt idx="11511">SALES-POS</cx:pt>
          <cx:pt idx="11512">PAYMENT</cx:pt>
          <cx:pt idx="11513">SALES-POS</cx:pt>
          <cx:pt idx="11514">PAYMENT</cx:pt>
          <cx:pt idx="11515">POS</cx:pt>
          <cx:pt idx="11516">SALES-POS</cx:pt>
          <cx:pt idx="11517">POS</cx:pt>
          <cx:pt idx="11518">PAY/SALARY</cx:pt>
          <cx:pt idx="11519">SALES-POS</cx:pt>
          <cx:pt idx="11520">PAYMENT</cx:pt>
          <cx:pt idx="11521">POS</cx:pt>
          <cx:pt idx="11522">PAYMENT</cx:pt>
          <cx:pt idx="11523">POS</cx:pt>
          <cx:pt idx="11524">SALES-POS</cx:pt>
          <cx:pt idx="11525">SALES-POS</cx:pt>
          <cx:pt idx="11526">SALES-POS</cx:pt>
          <cx:pt idx="11527">SALES-POS</cx:pt>
          <cx:pt idx="11528">SALES-POS</cx:pt>
          <cx:pt idx="11529">SALES-POS</cx:pt>
          <cx:pt idx="11530">PAYMENT</cx:pt>
          <cx:pt idx="11531">POS</cx:pt>
          <cx:pt idx="11532">SALES-POS</cx:pt>
          <cx:pt idx="11533">PAY/SALARY</cx:pt>
          <cx:pt idx="11534">INTER BANK</cx:pt>
          <cx:pt idx="11535">SALES-POS</cx:pt>
          <cx:pt idx="11536">PAYMENT</cx:pt>
          <cx:pt idx="11537">SALES-POS</cx:pt>
          <cx:pt idx="11538">SALES-POS</cx:pt>
          <cx:pt idx="11539">PAYMENT</cx:pt>
          <cx:pt idx="11540">POS</cx:pt>
          <cx:pt idx="11541">SALES-POS</cx:pt>
          <cx:pt idx="11542">POS</cx:pt>
          <cx:pt idx="11543">SALES-POS</cx:pt>
          <cx:pt idx="11544">SALES-POS</cx:pt>
          <cx:pt idx="11545">INTER BANK</cx:pt>
          <cx:pt idx="11546">PAY/SALARY</cx:pt>
          <cx:pt idx="11547">SALES-POS</cx:pt>
          <cx:pt idx="11548">SALES-POS</cx:pt>
          <cx:pt idx="11549">SALES-POS</cx:pt>
          <cx:pt idx="11550">SALES-POS</cx:pt>
          <cx:pt idx="11551">POS</cx:pt>
          <cx:pt idx="11552">POS</cx:pt>
          <cx:pt idx="11553">SALES-POS</cx:pt>
          <cx:pt idx="11554">SALES-POS</cx:pt>
          <cx:pt idx="11555">POS</cx:pt>
          <cx:pt idx="11556">SALES-POS</cx:pt>
          <cx:pt idx="11557">POS</cx:pt>
          <cx:pt idx="11558">PAYMENT</cx:pt>
          <cx:pt idx="11559">PAY/SALARY</cx:pt>
          <cx:pt idx="11560">INTER BANK</cx:pt>
          <cx:pt idx="11561">PAYMENT</cx:pt>
          <cx:pt idx="11562">PAYMENT</cx:pt>
          <cx:pt idx="11563">SALES-POS</cx:pt>
          <cx:pt idx="11564">SALES-POS</cx:pt>
          <cx:pt idx="11565">SALES-POS</cx:pt>
          <cx:pt idx="11566">POS</cx:pt>
          <cx:pt idx="11567">SALES-POS</cx:pt>
          <cx:pt idx="11568">SALES-POS</cx:pt>
          <cx:pt idx="11569">SALES-POS</cx:pt>
          <cx:pt idx="11570">PAY/SALARY</cx:pt>
          <cx:pt idx="11571">POS</cx:pt>
          <cx:pt idx="11572">PAYMENT</cx:pt>
          <cx:pt idx="11573">POS</cx:pt>
          <cx:pt idx="11574">SALES-POS</cx:pt>
          <cx:pt idx="11575">POS</cx:pt>
          <cx:pt idx="11576">SALES-POS</cx:pt>
          <cx:pt idx="11577">PAY/SALARY</cx:pt>
          <cx:pt idx="11578">SALES-POS</cx:pt>
          <cx:pt idx="11579">POS</cx:pt>
          <cx:pt idx="11580">SALES-POS</cx:pt>
          <cx:pt idx="11581">POS</cx:pt>
          <cx:pt idx="11582">PAYMENT</cx:pt>
          <cx:pt idx="11583">INTER BANK</cx:pt>
          <cx:pt idx="11584">POS</cx:pt>
          <cx:pt idx="11585">SALES-POS</cx:pt>
          <cx:pt idx="11586">PAYMENT</cx:pt>
          <cx:pt idx="11587">PAY/SALARY</cx:pt>
          <cx:pt idx="11588">INTER BANK</cx:pt>
          <cx:pt idx="11589">POS</cx:pt>
          <cx:pt idx="11590">PAYMENT</cx:pt>
          <cx:pt idx="11591">PAYMENT</cx:pt>
          <cx:pt idx="11592">PAY/SALARY</cx:pt>
          <cx:pt idx="11593">POS</cx:pt>
          <cx:pt idx="11594">POS</cx:pt>
          <cx:pt idx="11595">POS</cx:pt>
          <cx:pt idx="11596">SALES-POS</cx:pt>
          <cx:pt idx="11597">SALES-POS</cx:pt>
          <cx:pt idx="11598">POS</cx:pt>
          <cx:pt idx="11599">POS</cx:pt>
          <cx:pt idx="11600">SALES-POS</cx:pt>
          <cx:pt idx="11601">SALES-POS</cx:pt>
          <cx:pt idx="11602">POS</cx:pt>
          <cx:pt idx="11603">SALES-POS</cx:pt>
          <cx:pt idx="11604">PAYMENT</cx:pt>
          <cx:pt idx="11605">SALES-POS</cx:pt>
          <cx:pt idx="11606">SALES-POS</cx:pt>
          <cx:pt idx="11607">SALES-POS</cx:pt>
          <cx:pt idx="11608">PAY/SALARY</cx:pt>
          <cx:pt idx="11609">POS</cx:pt>
          <cx:pt idx="11610">POS</cx:pt>
          <cx:pt idx="11611">SALES-POS</cx:pt>
          <cx:pt idx="11612">PAYMENT</cx:pt>
          <cx:pt idx="11613">POS</cx:pt>
          <cx:pt idx="11614">POS</cx:pt>
          <cx:pt idx="11615">PAY/SALARY</cx:pt>
          <cx:pt idx="11616">POS</cx:pt>
          <cx:pt idx="11617">POS</cx:pt>
          <cx:pt idx="11618">SALES-POS</cx:pt>
          <cx:pt idx="11619">POS</cx:pt>
          <cx:pt idx="11620">SALES-POS</cx:pt>
          <cx:pt idx="11621">SALES-POS</cx:pt>
          <cx:pt idx="11622">PAYMENT</cx:pt>
          <cx:pt idx="11623">PAYMENT</cx:pt>
          <cx:pt idx="11624">INTER BANK</cx:pt>
          <cx:pt idx="11625">PAY/SALARY</cx:pt>
          <cx:pt idx="11626">POS</cx:pt>
          <cx:pt idx="11627">POS</cx:pt>
          <cx:pt idx="11628">SALES-POS</cx:pt>
          <cx:pt idx="11629">SALES-POS</cx:pt>
          <cx:pt idx="11630">INTER BANK</cx:pt>
          <cx:pt idx="11631">SALES-POS</cx:pt>
          <cx:pt idx="11632">POS</cx:pt>
          <cx:pt idx="11633">POS</cx:pt>
          <cx:pt idx="11634">SALES-POS</cx:pt>
          <cx:pt idx="11635">SALES-POS</cx:pt>
          <cx:pt idx="11636">SALES-POS</cx:pt>
          <cx:pt idx="11637">PAYMENT</cx:pt>
          <cx:pt idx="11638">POS</cx:pt>
          <cx:pt idx="11639">PAY/SALARY</cx:pt>
          <cx:pt idx="11640">PAYMENT</cx:pt>
          <cx:pt idx="11641">PAYMENT</cx:pt>
          <cx:pt idx="11642">PAY/SALARY</cx:pt>
          <cx:pt idx="11643">SALES-POS</cx:pt>
          <cx:pt idx="11644">SALES-POS</cx:pt>
          <cx:pt idx="11645">SALES-POS</cx:pt>
          <cx:pt idx="11646">SALES-POS</cx:pt>
          <cx:pt idx="11647">SALES-POS</cx:pt>
          <cx:pt idx="11648">SALES-POS</cx:pt>
          <cx:pt idx="11649">SALES-POS</cx:pt>
          <cx:pt idx="11650">PAYMENT</cx:pt>
          <cx:pt idx="11651">SALES-POS</cx:pt>
          <cx:pt idx="11652">SALES-POS</cx:pt>
          <cx:pt idx="11653">PAY/SALARY</cx:pt>
          <cx:pt idx="11654">SALES-POS</cx:pt>
          <cx:pt idx="11655">POS</cx:pt>
          <cx:pt idx="11656">POS</cx:pt>
          <cx:pt idx="11657">POS</cx:pt>
          <cx:pt idx="11658">SALES-POS</cx:pt>
          <cx:pt idx="11659">SALES-POS</cx:pt>
          <cx:pt idx="11660">PAYMENT</cx:pt>
          <cx:pt idx="11661">POS</cx:pt>
          <cx:pt idx="11662">PAY/SALARY</cx:pt>
          <cx:pt idx="11663">PAYMENT</cx:pt>
          <cx:pt idx="11664">INTER BANK</cx:pt>
          <cx:pt idx="11665">POS</cx:pt>
          <cx:pt idx="11666">PAYMENT</cx:pt>
          <cx:pt idx="11667">INTER BANK</cx:pt>
          <cx:pt idx="11668">PAY/SALARY</cx:pt>
          <cx:pt idx="11669">PAYMENT</cx:pt>
          <cx:pt idx="11670">PAYMENT</cx:pt>
          <cx:pt idx="11671">POS</cx:pt>
          <cx:pt idx="11672">PAY/SALARY</cx:pt>
          <cx:pt idx="11673">POS</cx:pt>
          <cx:pt idx="11674">SALES-POS</cx:pt>
          <cx:pt idx="11675">PAYMENT</cx:pt>
          <cx:pt idx="11676">PAYMENT</cx:pt>
          <cx:pt idx="11677">PAYMENT</cx:pt>
          <cx:pt idx="11678">POS</cx:pt>
          <cx:pt idx="11679">POS</cx:pt>
          <cx:pt idx="11680">INTER BANK</cx:pt>
          <cx:pt idx="11681">POS</cx:pt>
          <cx:pt idx="11682">PAYMENT</cx:pt>
          <cx:pt idx="11683">PAYMENT</cx:pt>
          <cx:pt idx="11684">INTER BANK</cx:pt>
          <cx:pt idx="11685">POS</cx:pt>
          <cx:pt idx="11686">PAYMENT</cx:pt>
          <cx:pt idx="11687">POS</cx:pt>
          <cx:pt idx="11688">INTER BANK</cx:pt>
          <cx:pt idx="11689">SALES-POS</cx:pt>
          <cx:pt idx="11690">SALES-POS</cx:pt>
          <cx:pt idx="11691">SALES-POS</cx:pt>
          <cx:pt idx="11692">PAYMENT</cx:pt>
          <cx:pt idx="11693">INTER BANK</cx:pt>
          <cx:pt idx="11694">PAY/SALARY</cx:pt>
          <cx:pt idx="11695">PAYMENT</cx:pt>
          <cx:pt idx="11696">PAYMENT</cx:pt>
          <cx:pt idx="11697">PAYMENT</cx:pt>
          <cx:pt idx="11698">INTER BANK</cx:pt>
          <cx:pt idx="11699">PAYMENT</cx:pt>
          <cx:pt idx="11700">PAYMENT</cx:pt>
          <cx:pt idx="11701">PAYMENT</cx:pt>
          <cx:pt idx="11702">INTER BANK</cx:pt>
          <cx:pt idx="11703">PAYMENT</cx:pt>
          <cx:pt idx="11704">PAYMENT</cx:pt>
          <cx:pt idx="11705">PAYMENT</cx:pt>
          <cx:pt idx="11706">PAYMENT</cx:pt>
          <cx:pt idx="11707">INTER BANK</cx:pt>
          <cx:pt idx="11708">INTER BANK</cx:pt>
          <cx:pt idx="11709">PAYMENT</cx:pt>
          <cx:pt idx="11710">SALES-POS</cx:pt>
          <cx:pt idx="11711">PAYMENT</cx:pt>
          <cx:pt idx="11712">SALES-POS</cx:pt>
          <cx:pt idx="11713">INTER BANK</cx:pt>
          <cx:pt idx="11714">PAYMENT</cx:pt>
          <cx:pt idx="11715">PAY/SALARY</cx:pt>
          <cx:pt idx="11716">PAYMENT</cx:pt>
          <cx:pt idx="11717">INTER BANK</cx:pt>
          <cx:pt idx="11718">PAYMENT</cx:pt>
          <cx:pt idx="11719">PAYMENT</cx:pt>
          <cx:pt idx="11720">PAYMENT</cx:pt>
          <cx:pt idx="11721">PAYMENT</cx:pt>
          <cx:pt idx="11722">SALES-POS</cx:pt>
          <cx:pt idx="11723">SALES-POS</cx:pt>
          <cx:pt idx="11724">INTER BANK</cx:pt>
          <cx:pt idx="11725">SALES-POS</cx:pt>
          <cx:pt idx="11726">POS</cx:pt>
          <cx:pt idx="11727">POS</cx:pt>
          <cx:pt idx="11728">POS</cx:pt>
          <cx:pt idx="11729">SALES-POS</cx:pt>
          <cx:pt idx="11730">PAYMENT</cx:pt>
          <cx:pt idx="11731">PAYMENT</cx:pt>
          <cx:pt idx="11732">POS</cx:pt>
          <cx:pt idx="11733">PAYMENT</cx:pt>
          <cx:pt idx="11734">PAYMENT</cx:pt>
          <cx:pt idx="11735">POS</cx:pt>
          <cx:pt idx="11736">INTER BANK</cx:pt>
          <cx:pt idx="11737">INTER BANK</cx:pt>
          <cx:pt idx="11738">SALES-POS</cx:pt>
          <cx:pt idx="11739">POS</cx:pt>
          <cx:pt idx="11740">PAYMENT</cx:pt>
          <cx:pt idx="11741">PAYMENT</cx:pt>
          <cx:pt idx="11742">INTER BANK</cx:pt>
          <cx:pt idx="11743">PAYMENT</cx:pt>
          <cx:pt idx="11744">PAY/SALARY</cx:pt>
          <cx:pt idx="11745">PAY/SALARY</cx:pt>
          <cx:pt idx="11746">PAYMENT</cx:pt>
          <cx:pt idx="11747">INTER BANK</cx:pt>
          <cx:pt idx="11748">PAYMENT</cx:pt>
          <cx:pt idx="11749">PAYMENT</cx:pt>
          <cx:pt idx="11750">PAYMENT</cx:pt>
          <cx:pt idx="11751">PAYMENT</cx:pt>
          <cx:pt idx="11752">INTER BANK</cx:pt>
          <cx:pt idx="11753">PAYMENT</cx:pt>
          <cx:pt idx="11754">SALES-POS</cx:pt>
          <cx:pt idx="11755">POS</cx:pt>
          <cx:pt idx="11756">POS</cx:pt>
          <cx:pt idx="11757">POS</cx:pt>
          <cx:pt idx="11758">POS</cx:pt>
          <cx:pt idx="11759">PAYMENT</cx:pt>
          <cx:pt idx="11760">SALES-POS</cx:pt>
          <cx:pt idx="11761">SALES-POS</cx:pt>
          <cx:pt idx="11762">POS</cx:pt>
          <cx:pt idx="11763">POS</cx:pt>
          <cx:pt idx="11764">PAYMENT</cx:pt>
          <cx:pt idx="11765">SALES-POS</cx:pt>
          <cx:pt idx="11766">SALES-POS</cx:pt>
          <cx:pt idx="11767">SALES-POS</cx:pt>
          <cx:pt idx="11768">POS</cx:pt>
          <cx:pt idx="11769">POS</cx:pt>
          <cx:pt idx="11770">SALES-POS</cx:pt>
          <cx:pt idx="11771">POS</cx:pt>
          <cx:pt idx="11772">PAY/SALARY</cx:pt>
          <cx:pt idx="11773">PAYMENT</cx:pt>
          <cx:pt idx="11774">PAYMENT</cx:pt>
          <cx:pt idx="11775">PAYMENT</cx:pt>
          <cx:pt idx="11776">PAYMENT</cx:pt>
          <cx:pt idx="11777">PAYMENT</cx:pt>
          <cx:pt idx="11778">PAY/SALARY</cx:pt>
          <cx:pt idx="11779">PAYMENT</cx:pt>
          <cx:pt idx="11780">PAYMENT</cx:pt>
          <cx:pt idx="11781">PAYMENT</cx:pt>
          <cx:pt idx="11782">PAYMENT</cx:pt>
          <cx:pt idx="11783">PAY/SALARY</cx:pt>
          <cx:pt idx="11784">PAYMENT</cx:pt>
          <cx:pt idx="11785">POS</cx:pt>
          <cx:pt idx="11786">POS</cx:pt>
          <cx:pt idx="11787">POS</cx:pt>
          <cx:pt idx="11788">POS</cx:pt>
          <cx:pt idx="11789">SALES-POS</cx:pt>
          <cx:pt idx="11790">PAYMENT</cx:pt>
          <cx:pt idx="11791">PAYMENT</cx:pt>
          <cx:pt idx="11792">PAYMENT</cx:pt>
          <cx:pt idx="11793">PAYMENT</cx:pt>
          <cx:pt idx="11794">PAYMENT</cx:pt>
          <cx:pt idx="11795">PAY/SALARY</cx:pt>
          <cx:pt idx="11796">PAYMENT</cx:pt>
          <cx:pt idx="11797">POS</cx:pt>
          <cx:pt idx="11798">PAYMENT</cx:pt>
          <cx:pt idx="11799">PAYMENT</cx:pt>
          <cx:pt idx="11800">PAYMENT</cx:pt>
          <cx:pt idx="11801">POS</cx:pt>
          <cx:pt idx="11802">PAY/SALARY</cx:pt>
          <cx:pt idx="11803">PAYMENT</cx:pt>
          <cx:pt idx="11804">POS</cx:pt>
          <cx:pt idx="11805">POS</cx:pt>
          <cx:pt idx="11806">PAYMENT</cx:pt>
          <cx:pt idx="11807">SALES-POS</cx:pt>
          <cx:pt idx="11808">PAYMENT</cx:pt>
          <cx:pt idx="11809">PAYMENT</cx:pt>
          <cx:pt idx="11810">PAYMENT</cx:pt>
          <cx:pt idx="11811">PAY/SALARY</cx:pt>
          <cx:pt idx="11812">PAYMENT</cx:pt>
          <cx:pt idx="11813">PAYMENT</cx:pt>
          <cx:pt idx="11814">SALES-POS</cx:pt>
          <cx:pt idx="11815">SALES-POS</cx:pt>
          <cx:pt idx="11816">PAYMENT</cx:pt>
          <cx:pt idx="11817">SALES-POS</cx:pt>
          <cx:pt idx="11818">SALES-POS</cx:pt>
          <cx:pt idx="11819">POS</cx:pt>
          <cx:pt idx="11820">SALES-POS</cx:pt>
          <cx:pt idx="11821">POS</cx:pt>
          <cx:pt idx="11822">SALES-POS</cx:pt>
          <cx:pt idx="11823">SALES-POS</cx:pt>
          <cx:pt idx="11824">PAYMENT</cx:pt>
          <cx:pt idx="11825">POS</cx:pt>
          <cx:pt idx="11826">PAY/SALARY</cx:pt>
          <cx:pt idx="11827">SALES-POS</cx:pt>
          <cx:pt idx="11828">POS</cx:pt>
          <cx:pt idx="11829">POS</cx:pt>
          <cx:pt idx="11830">PAYMENT</cx:pt>
          <cx:pt idx="11831">PAYMENT</cx:pt>
          <cx:pt idx="11832">PAYMENT</cx:pt>
          <cx:pt idx="11833">PAYMENT</cx:pt>
          <cx:pt idx="11834">PAYMENT</cx:pt>
          <cx:pt idx="11835">PAYMENT</cx:pt>
          <cx:pt idx="11836">PAYMENT</cx:pt>
          <cx:pt idx="11837">PAY/SALARY</cx:pt>
          <cx:pt idx="11838">PAY/SALARY</cx:pt>
          <cx:pt idx="11839">PAYMENT</cx:pt>
          <cx:pt idx="11840">PAYMENT</cx:pt>
          <cx:pt idx="11841">PAYMENT</cx:pt>
          <cx:pt idx="11842">POS</cx:pt>
          <cx:pt idx="11843">SALES-POS</cx:pt>
          <cx:pt idx="11844">POS</cx:pt>
          <cx:pt idx="11845">SALES-POS</cx:pt>
          <cx:pt idx="11846">PAYMENT</cx:pt>
          <cx:pt idx="11847">PAYMENT</cx:pt>
          <cx:pt idx="11848">SALES-POS</cx:pt>
          <cx:pt idx="11849">POS</cx:pt>
          <cx:pt idx="11850">POS</cx:pt>
          <cx:pt idx="11851">POS</cx:pt>
          <cx:pt idx="11852">PAYMENT</cx:pt>
          <cx:pt idx="11853">PAY/SALARY</cx:pt>
          <cx:pt idx="11854">INTER BANK</cx:pt>
          <cx:pt idx="11855">SALES-POS</cx:pt>
          <cx:pt idx="11856">SALES-POS</cx:pt>
          <cx:pt idx="11857">PAYMENT</cx:pt>
          <cx:pt idx="11858">POS</cx:pt>
          <cx:pt idx="11859">PAYMENT</cx:pt>
          <cx:pt idx="11860">PAYMENT</cx:pt>
          <cx:pt idx="11861">PAY/SALARY</cx:pt>
          <cx:pt idx="11862">PAYMENT</cx:pt>
          <cx:pt idx="11863">PAY/SALARY</cx:pt>
          <cx:pt idx="11864">PAYMENT</cx:pt>
          <cx:pt idx="11865">PAYMENT</cx:pt>
          <cx:pt idx="11866">PAYMENT</cx:pt>
          <cx:pt idx="11867">SALES-POS</cx:pt>
          <cx:pt idx="11868">POS</cx:pt>
          <cx:pt idx="11869">SALES-POS</cx:pt>
          <cx:pt idx="11870">SALES-POS</cx:pt>
          <cx:pt idx="11871">PAYMENT</cx:pt>
          <cx:pt idx="11872">PAYMENT</cx:pt>
          <cx:pt idx="11873">POS</cx:pt>
          <cx:pt idx="11874">PAYMENT</cx:pt>
          <cx:pt idx="11875">POS</cx:pt>
          <cx:pt idx="11876">POS</cx:pt>
          <cx:pt idx="11877">POS</cx:pt>
          <cx:pt idx="11878">PAY/SALARY</cx:pt>
          <cx:pt idx="11879">SALES-POS</cx:pt>
          <cx:pt idx="11880">POS</cx:pt>
          <cx:pt idx="11881">SALES-POS</cx:pt>
          <cx:pt idx="11882">SALES-POS</cx:pt>
          <cx:pt idx="11883">SALES-POS</cx:pt>
          <cx:pt idx="11884">PAYMENT</cx:pt>
          <cx:pt idx="11885">POS</cx:pt>
          <cx:pt idx="11886">POS</cx:pt>
          <cx:pt idx="11887">PAYMENT</cx:pt>
          <cx:pt idx="11888">POS</cx:pt>
          <cx:pt idx="11889">SALES-POS</cx:pt>
          <cx:pt idx="11890">POS</cx:pt>
          <cx:pt idx="11891">SALES-POS</cx:pt>
          <cx:pt idx="11892">POS</cx:pt>
          <cx:pt idx="11893">SALES-POS</cx:pt>
          <cx:pt idx="11894">PAYMENT</cx:pt>
          <cx:pt idx="11895">SALES-POS</cx:pt>
          <cx:pt idx="11896">SALES-POS</cx:pt>
          <cx:pt idx="11897">SALES-POS</cx:pt>
          <cx:pt idx="11898">POS</cx:pt>
          <cx:pt idx="11899">PAYMENT</cx:pt>
          <cx:pt idx="11900">POS</cx:pt>
          <cx:pt idx="11901">SALES-POS</cx:pt>
          <cx:pt idx="11902">SALES-POS</cx:pt>
          <cx:pt idx="11903">SALES-POS</cx:pt>
          <cx:pt idx="11904">POS</cx:pt>
          <cx:pt idx="11905">PAYMENT</cx:pt>
          <cx:pt idx="11906">PAY/SALARY</cx:pt>
          <cx:pt idx="11907">PAYMENT</cx:pt>
          <cx:pt idx="11908">PAY/SALARY</cx:pt>
          <cx:pt idx="11909">PAYMENT</cx:pt>
          <cx:pt idx="11910">PAYMENT</cx:pt>
          <cx:pt idx="11911">SALES-POS</cx:pt>
          <cx:pt idx="11912">PAYMENT</cx:pt>
          <cx:pt idx="11913">POS</cx:pt>
          <cx:pt idx="11914">PAYMENT</cx:pt>
          <cx:pt idx="11915">PAYMENT</cx:pt>
          <cx:pt idx="11916">SALES-POS</cx:pt>
          <cx:pt idx="11917">PAYMENT</cx:pt>
          <cx:pt idx="11918">POS</cx:pt>
          <cx:pt idx="11919">PAYMENT</cx:pt>
          <cx:pt idx="11920">POS</cx:pt>
          <cx:pt idx="11921">PAYMENT</cx:pt>
          <cx:pt idx="11922">SALES-POS</cx:pt>
          <cx:pt idx="11923">POS</cx:pt>
          <cx:pt idx="11924">PAY/SALARY</cx:pt>
          <cx:pt idx="11925">PAYMENT</cx:pt>
          <cx:pt idx="11926">PAYMENT</cx:pt>
          <cx:pt idx="11927">PAYMENT</cx:pt>
          <cx:pt idx="11928">INTER BANK</cx:pt>
          <cx:pt idx="11929">PAYMENT</cx:pt>
          <cx:pt idx="11930">PAYMENT</cx:pt>
          <cx:pt idx="11931">PAY/SALARY</cx:pt>
          <cx:pt idx="11932">PAY/SALARY</cx:pt>
          <cx:pt idx="11933">SALES-POS</cx:pt>
          <cx:pt idx="11934">PAYMENT</cx:pt>
          <cx:pt idx="11935">POS</cx:pt>
          <cx:pt idx="11936">PAYMENT</cx:pt>
          <cx:pt idx="11937">SALES-POS</cx:pt>
          <cx:pt idx="11938">POS</cx:pt>
          <cx:pt idx="11939">SALES-POS</cx:pt>
          <cx:pt idx="11940">SALES-POS</cx:pt>
          <cx:pt idx="11941">SALES-POS</cx:pt>
          <cx:pt idx="11942">SALES-POS</cx:pt>
          <cx:pt idx="11943">PAYMENT</cx:pt>
          <cx:pt idx="11944">PAYMENT</cx:pt>
          <cx:pt idx="11945">SALES-POS</cx:pt>
          <cx:pt idx="11946">PAYMENT</cx:pt>
          <cx:pt idx="11947">SALES-POS</cx:pt>
          <cx:pt idx="11948">POS</cx:pt>
          <cx:pt idx="11949">SALES-POS</cx:pt>
          <cx:pt idx="11950">PAYMENT</cx:pt>
          <cx:pt idx="11951">POS</cx:pt>
          <cx:pt idx="11952">SALES-POS</cx:pt>
          <cx:pt idx="11953">POS</cx:pt>
          <cx:pt idx="11954">SALES-POS</cx:pt>
          <cx:pt idx="11955">POS</cx:pt>
          <cx:pt idx="11956">POS</cx:pt>
          <cx:pt idx="11957">PAY/SALARY</cx:pt>
          <cx:pt idx="11958">SALES-POS</cx:pt>
          <cx:pt idx="11959">POS</cx:pt>
          <cx:pt idx="11960">SALES-POS</cx:pt>
          <cx:pt idx="11961">PAYMENT</cx:pt>
          <cx:pt idx="11962">SALES-POS</cx:pt>
          <cx:pt idx="11963">POS</cx:pt>
          <cx:pt idx="11964">PAYMENT</cx:pt>
          <cx:pt idx="11965">POS</cx:pt>
          <cx:pt idx="11966">POS</cx:pt>
          <cx:pt idx="11967">POS</cx:pt>
          <cx:pt idx="11968">POS</cx:pt>
          <cx:pt idx="11969">POS</cx:pt>
          <cx:pt idx="11970">PAYMENT</cx:pt>
          <cx:pt idx="11971">SALES-POS</cx:pt>
          <cx:pt idx="11972">SALES-POS</cx:pt>
          <cx:pt idx="11973">PAYMENT</cx:pt>
          <cx:pt idx="11974">SALES-POS</cx:pt>
          <cx:pt idx="11975">POS</cx:pt>
          <cx:pt idx="11976">SALES-POS</cx:pt>
          <cx:pt idx="11977">PAYMENT</cx:pt>
          <cx:pt idx="11978">PAYMENT</cx:pt>
          <cx:pt idx="11979">PAY/SALARY</cx:pt>
          <cx:pt idx="11980">POS</cx:pt>
          <cx:pt idx="11981">PAY/SALARY</cx:pt>
          <cx:pt idx="11982">PAYMENT</cx:pt>
          <cx:pt idx="11983">PAYMENT</cx:pt>
          <cx:pt idx="11984">SALES-POS</cx:pt>
          <cx:pt idx="11985">SALES-POS</cx:pt>
          <cx:pt idx="11986">PAYMENT</cx:pt>
          <cx:pt idx="11987">POS</cx:pt>
          <cx:pt idx="11988">PAYMENT</cx:pt>
          <cx:pt idx="11989">SALES-POS</cx:pt>
          <cx:pt idx="11990">PAYMENT</cx:pt>
          <cx:pt idx="11991">PAYMENT</cx:pt>
          <cx:pt idx="11992">PAYMENT</cx:pt>
          <cx:pt idx="11993">PAYMENT</cx:pt>
          <cx:pt idx="11994">SALES-POS</cx:pt>
          <cx:pt idx="11995">PAY/SALARY</cx:pt>
          <cx:pt idx="11996">POS</cx:pt>
          <cx:pt idx="11997">SALES-POS</cx:pt>
          <cx:pt idx="11998">SALES-POS</cx:pt>
          <cx:pt idx="11999">PAYMENT</cx:pt>
          <cx:pt idx="12000">POS</cx:pt>
          <cx:pt idx="12001">PAYMENT</cx:pt>
          <cx:pt idx="12002">POS</cx:pt>
          <cx:pt idx="12003">PAYMENT</cx:pt>
          <cx:pt idx="12004">POS</cx:pt>
          <cx:pt idx="12005">SALES-POS</cx:pt>
          <cx:pt idx="12006">INTER BANK</cx:pt>
          <cx:pt idx="12007">PAYMENT</cx:pt>
          <cx:pt idx="12008">POS</cx:pt>
          <cx:pt idx="12009">SALES-POS</cx:pt>
          <cx:pt idx="12010">PAYMENT</cx:pt>
          <cx:pt idx="12011">POS</cx:pt>
          <cx:pt idx="12012">POS</cx:pt>
          <cx:pt idx="12013">SALES-POS</cx:pt>
          <cx:pt idx="12014">POS</cx:pt>
          <cx:pt idx="12015">PAY/SALARY</cx:pt>
          <cx:pt idx="12016">POS</cx:pt>
          <cx:pt idx="12017">SALES-POS</cx:pt>
          <cx:pt idx="12018">SALES-POS</cx:pt>
          <cx:pt idx="12019">SALES-POS</cx:pt>
          <cx:pt idx="12020">PAY/SALARY</cx:pt>
          <cx:pt idx="12021">SALES-POS</cx:pt>
          <cx:pt idx="12022">PAYMENT</cx:pt>
          <cx:pt idx="12023">PAYMENT</cx:pt>
          <cx:pt idx="12024">POS</cx:pt>
          <cx:pt idx="12025">SALES-POS</cx:pt>
          <cx:pt idx="12026">POS</cx:pt>
          <cx:pt idx="12027">PAYMENT</cx:pt>
          <cx:pt idx="12028">SALES-POS</cx:pt>
          <cx:pt idx="12029">SALES-POS</cx:pt>
          <cx:pt idx="12030">PAYMENT</cx:pt>
          <cx:pt idx="12031">PAYMENT</cx:pt>
          <cx:pt idx="12032">PAYMENT</cx:pt>
          <cx:pt idx="12033">PAY/SALARY</cx:pt>
          <cx:pt idx="12034">PAYMENT</cx:pt>
          <cx:pt idx="12035">PAYMENT</cx:pt>
          <cx:pt idx="12036">PAYMENT</cx:pt>
          <cx:pt idx="12037">PAYMENT</cx:pt>
          <cx:pt idx="12038">PAYMENT</cx:pt>
          <cx:pt idx="12039">SALES-POS</cx:pt>
          <cx:pt idx="12040">PAYMENT</cx:pt>
          <cx:pt idx="12041">PAY/SALARY</cx:pt>
          <cx:pt idx="12042">SALES-POS</cx:pt>
        </cx:lvl>
      </cx:strDim>
      <cx:numDim type="val">
        <cx:f>'without ids '!$J$2:$J$12044</cx:f>
        <cx:lvl ptCount="12043" formatCode="General">
          <cx:pt idx="0">40</cx:pt>
          <cx:pt idx="1">40</cx:pt>
          <cx:pt idx="2">40</cx:pt>
          <cx:pt idx="3">40</cx:pt>
          <cx:pt idx="4">40</cx:pt>
          <cx:pt idx="5">40</cx:pt>
          <cx:pt idx="6">40</cx:pt>
          <cx:pt idx="7">40</cx:pt>
          <cx:pt idx="8">40</cx:pt>
          <cx:pt idx="9">40</cx:pt>
          <cx:pt idx="10">40</cx:pt>
          <cx:pt idx="11">40</cx:pt>
          <cx:pt idx="12">40</cx:pt>
          <cx:pt idx="13">40</cx:pt>
          <cx:pt idx="14">40</cx:pt>
          <cx:pt idx="15">40</cx:pt>
          <cx:pt idx="16">40</cx:pt>
          <cx:pt idx="17">40</cx:pt>
          <cx:pt idx="18">40</cx:pt>
          <cx:pt idx="19">40</cx:pt>
          <cx:pt idx="20">40</cx:pt>
          <cx:pt idx="21">40</cx:pt>
          <cx:pt idx="22">40</cx:pt>
          <cx:pt idx="23">40</cx:pt>
          <cx:pt idx="24">40</cx:pt>
          <cx:pt idx="25">40</cx:pt>
          <cx:pt idx="26">40</cx:pt>
          <cx:pt idx="27">40</cx:pt>
          <cx:pt idx="28">40</cx:pt>
          <cx:pt idx="29">40</cx:pt>
          <cx:pt idx="30">40</cx:pt>
          <cx:pt idx="31">40</cx:pt>
          <cx:pt idx="32">40</cx:pt>
          <cx:pt idx="33">40</cx:pt>
          <cx:pt idx="34">40</cx:pt>
          <cx:pt idx="35">40</cx:pt>
          <cx:pt idx="36">40</cx:pt>
          <cx:pt idx="37">40</cx:pt>
          <cx:pt idx="38">40</cx:pt>
          <cx:pt idx="39">40</cx:pt>
          <cx:pt idx="40">40</cx:pt>
          <cx:pt idx="41">40</cx:pt>
          <cx:pt idx="42">40</cx:pt>
          <cx:pt idx="43">40</cx:pt>
          <cx:pt idx="44">40</cx:pt>
          <cx:pt idx="45">40</cx:pt>
          <cx:pt idx="46">40</cx:pt>
          <cx:pt idx="47">40</cx:pt>
          <cx:pt idx="48">40</cx:pt>
          <cx:pt idx="49">40</cx:pt>
          <cx:pt idx="50">40</cx:pt>
          <cx:pt idx="51">40</cx:pt>
          <cx:pt idx="52">40</cx:pt>
          <cx:pt idx="53">40</cx:pt>
          <cx:pt idx="54">40</cx:pt>
          <cx:pt idx="55">40</cx:pt>
          <cx:pt idx="56">40</cx:pt>
          <cx:pt idx="57">40</cx:pt>
          <cx:pt idx="58">40</cx:pt>
          <cx:pt idx="59">40</cx:pt>
          <cx:pt idx="60">40</cx:pt>
          <cx:pt idx="61">40</cx:pt>
          <cx:pt idx="62">40</cx:pt>
          <cx:pt idx="63">40</cx:pt>
          <cx:pt idx="64">40</cx:pt>
          <cx:pt idx="65">40</cx:pt>
          <cx:pt idx="66">40</cx:pt>
          <cx:pt idx="67">40</cx:pt>
          <cx:pt idx="68">40</cx:pt>
          <cx:pt idx="69">40</cx:pt>
          <cx:pt idx="70">40</cx:pt>
          <cx:pt idx="71">40</cx:pt>
          <cx:pt idx="72">40</cx:pt>
          <cx:pt idx="73">40</cx:pt>
          <cx:pt idx="74">40</cx:pt>
          <cx:pt idx="75">40</cx:pt>
          <cx:pt idx="76">40</cx:pt>
          <cx:pt idx="77">40</cx:pt>
          <cx:pt idx="78">40</cx:pt>
          <cx:pt idx="79">40</cx:pt>
          <cx:pt idx="80">40</cx:pt>
          <cx:pt idx="81">40</cx:pt>
          <cx:pt idx="82">40</cx:pt>
          <cx:pt idx="83">40</cx:pt>
          <cx:pt idx="84">40</cx:pt>
          <cx:pt idx="85">40</cx:pt>
          <cx:pt idx="86">40</cx:pt>
          <cx:pt idx="87">40</cx:pt>
          <cx:pt idx="88">40</cx:pt>
          <cx:pt idx="89">40</cx:pt>
          <cx:pt idx="90">40</cx:pt>
          <cx:pt idx="91">40</cx:pt>
          <cx:pt idx="92">40</cx:pt>
          <cx:pt idx="93">40</cx:pt>
          <cx:pt idx="94">40</cx:pt>
          <cx:pt idx="95">40</cx:pt>
          <cx:pt idx="96">40</cx:pt>
          <cx:pt idx="97">40</cx:pt>
          <cx:pt idx="98">40</cx:pt>
          <cx:pt idx="99">40</cx:pt>
          <cx:pt idx="100">40</cx:pt>
          <cx:pt idx="101">40</cx:pt>
          <cx:pt idx="102">43</cx:pt>
          <cx:pt idx="103">43</cx:pt>
          <cx:pt idx="104">43</cx:pt>
          <cx:pt idx="105">43</cx:pt>
          <cx:pt idx="106">43</cx:pt>
          <cx:pt idx="107">43</cx:pt>
          <cx:pt idx="108">43</cx:pt>
          <cx:pt idx="109">43</cx:pt>
          <cx:pt idx="110">43</cx:pt>
          <cx:pt idx="111">43</cx:pt>
          <cx:pt idx="112">43</cx:pt>
          <cx:pt idx="113">43</cx:pt>
          <cx:pt idx="114">43</cx:pt>
          <cx:pt idx="115">43</cx:pt>
          <cx:pt idx="116">43</cx:pt>
          <cx:pt idx="117">43</cx:pt>
          <cx:pt idx="118">43</cx:pt>
          <cx:pt idx="119">43</cx:pt>
          <cx:pt idx="120">43</cx:pt>
          <cx:pt idx="121">43</cx:pt>
          <cx:pt idx="122">43</cx:pt>
          <cx:pt idx="123">43</cx:pt>
          <cx:pt idx="124">43</cx:pt>
          <cx:pt idx="125">43</cx:pt>
          <cx:pt idx="126">43</cx:pt>
          <cx:pt idx="127">43</cx:pt>
          <cx:pt idx="128">43</cx:pt>
          <cx:pt idx="129">43</cx:pt>
          <cx:pt idx="130">43</cx:pt>
          <cx:pt idx="131">43</cx:pt>
          <cx:pt idx="132">43</cx:pt>
          <cx:pt idx="133">43</cx:pt>
          <cx:pt idx="134">43</cx:pt>
          <cx:pt idx="135">43</cx:pt>
          <cx:pt idx="136">43</cx:pt>
          <cx:pt idx="137">43</cx:pt>
          <cx:pt idx="138">43</cx:pt>
          <cx:pt idx="139">43</cx:pt>
          <cx:pt idx="140">43</cx:pt>
          <cx:pt idx="141">43</cx:pt>
          <cx:pt idx="142">43</cx:pt>
          <cx:pt idx="143">43</cx:pt>
          <cx:pt idx="144">43</cx:pt>
          <cx:pt idx="145">43</cx:pt>
          <cx:pt idx="146">43</cx:pt>
          <cx:pt idx="147">43</cx:pt>
          <cx:pt idx="148">43</cx:pt>
          <cx:pt idx="149">43</cx:pt>
          <cx:pt idx="150">43</cx:pt>
          <cx:pt idx="151">43</cx:pt>
          <cx:pt idx="152">43</cx:pt>
          <cx:pt idx="153">43</cx:pt>
          <cx:pt idx="154">43</cx:pt>
          <cx:pt idx="155">43</cx:pt>
          <cx:pt idx="156">43</cx:pt>
          <cx:pt idx="157">43</cx:pt>
          <cx:pt idx="158">43</cx:pt>
          <cx:pt idx="159">43</cx:pt>
          <cx:pt idx="160">43</cx:pt>
          <cx:pt idx="161">43</cx:pt>
          <cx:pt idx="162">43</cx:pt>
          <cx:pt idx="163">43</cx:pt>
          <cx:pt idx="164">43</cx:pt>
          <cx:pt idx="165">43</cx:pt>
          <cx:pt idx="166">43</cx:pt>
          <cx:pt idx="167">43</cx:pt>
          <cx:pt idx="168">43</cx:pt>
          <cx:pt idx="169">43</cx:pt>
          <cx:pt idx="170">43</cx:pt>
          <cx:pt idx="171">43</cx:pt>
          <cx:pt idx="172">43</cx:pt>
          <cx:pt idx="173">43</cx:pt>
          <cx:pt idx="174">43</cx:pt>
          <cx:pt idx="175">43</cx:pt>
          <cx:pt idx="176">43</cx:pt>
          <cx:pt idx="177">43</cx:pt>
          <cx:pt idx="178">43</cx:pt>
          <cx:pt idx="179">43</cx:pt>
          <cx:pt idx="180">43</cx:pt>
          <cx:pt idx="181">43</cx:pt>
          <cx:pt idx="182">43</cx:pt>
          <cx:pt idx="183">43</cx:pt>
          <cx:pt idx="184">43</cx:pt>
          <cx:pt idx="185">43</cx:pt>
          <cx:pt idx="186">43</cx:pt>
          <cx:pt idx="187">43</cx:pt>
          <cx:pt idx="188">43</cx:pt>
          <cx:pt idx="189">43</cx:pt>
          <cx:pt idx="190">43</cx:pt>
          <cx:pt idx="191">43</cx:pt>
          <cx:pt idx="192">43</cx:pt>
          <cx:pt idx="193">43</cx:pt>
          <cx:pt idx="194">43</cx:pt>
          <cx:pt idx="195">43</cx:pt>
          <cx:pt idx="196">43</cx:pt>
          <cx:pt idx="197">43</cx:pt>
          <cx:pt idx="198">43</cx:pt>
          <cx:pt idx="199">43</cx:pt>
          <cx:pt idx="200">43</cx:pt>
          <cx:pt idx="201">43</cx:pt>
          <cx:pt idx="202">43</cx:pt>
          <cx:pt idx="203">43</cx:pt>
          <cx:pt idx="204">43</cx:pt>
          <cx:pt idx="205">43</cx:pt>
          <cx:pt idx="206">43</cx:pt>
          <cx:pt idx="207">43</cx:pt>
          <cx:pt idx="208">43</cx:pt>
          <cx:pt idx="209">43</cx:pt>
          <cx:pt idx="210">43</cx:pt>
          <cx:pt idx="211">43</cx:pt>
          <cx:pt idx="212">43</cx:pt>
          <cx:pt idx="213">43</cx:pt>
          <cx:pt idx="214">43</cx:pt>
          <cx:pt idx="215">43</cx:pt>
          <cx:pt idx="216">43</cx:pt>
          <cx:pt idx="217">43</cx:pt>
          <cx:pt idx="218">43</cx:pt>
          <cx:pt idx="219">43</cx:pt>
          <cx:pt idx="220">43</cx:pt>
          <cx:pt idx="221">43</cx:pt>
          <cx:pt idx="222">43</cx:pt>
          <cx:pt idx="223">43</cx:pt>
          <cx:pt idx="224">43</cx:pt>
          <cx:pt idx="225">43</cx:pt>
          <cx:pt idx="226">25</cx:pt>
          <cx:pt idx="227">25</cx:pt>
          <cx:pt idx="228">25</cx:pt>
          <cx:pt idx="229">25</cx:pt>
          <cx:pt idx="230">25</cx:pt>
          <cx:pt idx="231">25</cx:pt>
          <cx:pt idx="232">25</cx:pt>
          <cx:pt idx="233">25</cx:pt>
          <cx:pt idx="234">25</cx:pt>
          <cx:pt idx="235">25</cx:pt>
          <cx:pt idx="236">25</cx:pt>
          <cx:pt idx="237">25</cx:pt>
          <cx:pt idx="238">25</cx:pt>
          <cx:pt idx="239">25</cx:pt>
          <cx:pt idx="240">25</cx:pt>
          <cx:pt idx="241">25</cx:pt>
          <cx:pt idx="242">25</cx:pt>
          <cx:pt idx="243">25</cx:pt>
          <cx:pt idx="244">25</cx:pt>
          <cx:pt idx="245">25</cx:pt>
          <cx:pt idx="246">25</cx:pt>
          <cx:pt idx="247">25</cx:pt>
          <cx:pt idx="248">25</cx:pt>
          <cx:pt idx="249">25</cx:pt>
          <cx:pt idx="250">25</cx:pt>
          <cx:pt idx="251">25</cx:pt>
          <cx:pt idx="252">25</cx:pt>
          <cx:pt idx="253">25</cx:pt>
          <cx:pt idx="254">25</cx:pt>
          <cx:pt idx="255">25</cx:pt>
          <cx:pt idx="256">25</cx:pt>
          <cx:pt idx="257">25</cx:pt>
          <cx:pt idx="258">25</cx:pt>
          <cx:pt idx="259">25</cx:pt>
          <cx:pt idx="260">25</cx:pt>
          <cx:pt idx="261">25</cx:pt>
          <cx:pt idx="262">25</cx:pt>
          <cx:pt idx="263">25</cx:pt>
          <cx:pt idx="264">25</cx:pt>
          <cx:pt idx="265">25</cx:pt>
          <cx:pt idx="266">25</cx:pt>
          <cx:pt idx="267">25</cx:pt>
          <cx:pt idx="268">25</cx:pt>
          <cx:pt idx="269">25</cx:pt>
          <cx:pt idx="270">25</cx:pt>
          <cx:pt idx="271">25</cx:pt>
          <cx:pt idx="272">25</cx:pt>
          <cx:pt idx="273">25</cx:pt>
          <cx:pt idx="274">25</cx:pt>
          <cx:pt idx="275">25</cx:pt>
          <cx:pt idx="276">25</cx:pt>
          <cx:pt idx="277">25</cx:pt>
          <cx:pt idx="278">25</cx:pt>
          <cx:pt idx="279">25</cx:pt>
          <cx:pt idx="280">25</cx:pt>
          <cx:pt idx="281">25</cx:pt>
          <cx:pt idx="282">25</cx:pt>
          <cx:pt idx="283">25</cx:pt>
          <cx:pt idx="284">25</cx:pt>
          <cx:pt idx="285">25</cx:pt>
          <cx:pt idx="286">25</cx:pt>
          <cx:pt idx="287">25</cx:pt>
          <cx:pt idx="288">25</cx:pt>
          <cx:pt idx="289">25</cx:pt>
          <cx:pt idx="290">25</cx:pt>
          <cx:pt idx="291">25</cx:pt>
          <cx:pt idx="292">25</cx:pt>
          <cx:pt idx="293">25</cx:pt>
          <cx:pt idx="294">25</cx:pt>
          <cx:pt idx="295">25</cx:pt>
          <cx:pt idx="296">25</cx:pt>
          <cx:pt idx="297">25</cx:pt>
          <cx:pt idx="298">25</cx:pt>
          <cx:pt idx="299">25</cx:pt>
          <cx:pt idx="300">25</cx:pt>
          <cx:pt idx="301">26</cx:pt>
          <cx:pt idx="302">26</cx:pt>
          <cx:pt idx="303">26</cx:pt>
          <cx:pt idx="304">26</cx:pt>
          <cx:pt idx="305">26</cx:pt>
          <cx:pt idx="306">26</cx:pt>
          <cx:pt idx="307">26</cx:pt>
          <cx:pt idx="308">26</cx:pt>
          <cx:pt idx="309">26</cx:pt>
          <cx:pt idx="310">26</cx:pt>
          <cx:pt idx="311">26</cx:pt>
          <cx:pt idx="312">26</cx:pt>
          <cx:pt idx="313">26</cx:pt>
          <cx:pt idx="314">26</cx:pt>
          <cx:pt idx="315">26</cx:pt>
          <cx:pt idx="316">26</cx:pt>
          <cx:pt idx="317">26</cx:pt>
          <cx:pt idx="318">26</cx:pt>
          <cx:pt idx="319">26</cx:pt>
          <cx:pt idx="320">26</cx:pt>
          <cx:pt idx="321">26</cx:pt>
          <cx:pt idx="322">26</cx:pt>
          <cx:pt idx="323">26</cx:pt>
          <cx:pt idx="324">26</cx:pt>
          <cx:pt idx="325">26</cx:pt>
          <cx:pt idx="326">26</cx:pt>
          <cx:pt idx="327">26</cx:pt>
          <cx:pt idx="328">26</cx:pt>
          <cx:pt idx="329">26</cx:pt>
          <cx:pt idx="330">26</cx:pt>
          <cx:pt idx="331">26</cx:pt>
          <cx:pt idx="332">26</cx:pt>
          <cx:pt idx="333">26</cx:pt>
          <cx:pt idx="334">26</cx:pt>
          <cx:pt idx="335">26</cx:pt>
          <cx:pt idx="336">26</cx:pt>
          <cx:pt idx="337">26</cx:pt>
          <cx:pt idx="338">26</cx:pt>
          <cx:pt idx="339">26</cx:pt>
          <cx:pt idx="340">26</cx:pt>
          <cx:pt idx="341">26</cx:pt>
          <cx:pt idx="342">26</cx:pt>
          <cx:pt idx="343">26</cx:pt>
          <cx:pt idx="344">26</cx:pt>
          <cx:pt idx="345">26</cx:pt>
          <cx:pt idx="346">26</cx:pt>
          <cx:pt idx="347">26</cx:pt>
          <cx:pt idx="348">26</cx:pt>
          <cx:pt idx="349">26</cx:pt>
          <cx:pt idx="350">26</cx:pt>
          <cx:pt idx="351">26</cx:pt>
          <cx:pt idx="352">26</cx:pt>
          <cx:pt idx="353">26</cx:pt>
          <cx:pt idx="354">26</cx:pt>
          <cx:pt idx="355">26</cx:pt>
          <cx:pt idx="356">26</cx:pt>
          <cx:pt idx="357">26</cx:pt>
          <cx:pt idx="358">26</cx:pt>
          <cx:pt idx="359">26</cx:pt>
          <cx:pt idx="360">26</cx:pt>
          <cx:pt idx="361">26</cx:pt>
          <cx:pt idx="362">26</cx:pt>
          <cx:pt idx="363">39</cx:pt>
          <cx:pt idx="364">39</cx:pt>
          <cx:pt idx="365">39</cx:pt>
          <cx:pt idx="366">39</cx:pt>
          <cx:pt idx="367">39</cx:pt>
          <cx:pt idx="368">39</cx:pt>
          <cx:pt idx="369">39</cx:pt>
          <cx:pt idx="370">39</cx:pt>
          <cx:pt idx="371">39</cx:pt>
          <cx:pt idx="372">39</cx:pt>
          <cx:pt idx="373">39</cx:pt>
          <cx:pt idx="374">39</cx:pt>
          <cx:pt idx="375">39</cx:pt>
          <cx:pt idx="376">39</cx:pt>
          <cx:pt idx="377">39</cx:pt>
          <cx:pt idx="378">39</cx:pt>
          <cx:pt idx="379">39</cx:pt>
          <cx:pt idx="380">39</cx:pt>
          <cx:pt idx="381">39</cx:pt>
          <cx:pt idx="382">39</cx:pt>
          <cx:pt idx="383">39</cx:pt>
          <cx:pt idx="384">39</cx:pt>
          <cx:pt idx="385">39</cx:pt>
          <cx:pt idx="386">39</cx:pt>
          <cx:pt idx="387">39</cx:pt>
          <cx:pt idx="388">39</cx:pt>
          <cx:pt idx="389">39</cx:pt>
          <cx:pt idx="390">39</cx:pt>
          <cx:pt idx="391">39</cx:pt>
          <cx:pt idx="392">39</cx:pt>
          <cx:pt idx="393">39</cx:pt>
          <cx:pt idx="394">39</cx:pt>
          <cx:pt idx="395">39</cx:pt>
          <cx:pt idx="396">39</cx:pt>
          <cx:pt idx="397">39</cx:pt>
          <cx:pt idx="398">39</cx:pt>
          <cx:pt idx="399">39</cx:pt>
          <cx:pt idx="400">39</cx:pt>
          <cx:pt idx="401">39</cx:pt>
          <cx:pt idx="402">39</cx:pt>
          <cx:pt idx="403">39</cx:pt>
          <cx:pt idx="404">39</cx:pt>
          <cx:pt idx="405">39</cx:pt>
          <cx:pt idx="406">39</cx:pt>
          <cx:pt idx="407">39</cx:pt>
          <cx:pt idx="408">39</cx:pt>
          <cx:pt idx="409">39</cx:pt>
          <cx:pt idx="410">39</cx:pt>
          <cx:pt idx="411">39</cx:pt>
          <cx:pt idx="412">39</cx:pt>
          <cx:pt idx="413">39</cx:pt>
          <cx:pt idx="414">39</cx:pt>
          <cx:pt idx="415">39</cx:pt>
          <cx:pt idx="416">39</cx:pt>
          <cx:pt idx="417">39</cx:pt>
          <cx:pt idx="418">39</cx:pt>
          <cx:pt idx="419">39</cx:pt>
          <cx:pt idx="420">39</cx:pt>
          <cx:pt idx="421">39</cx:pt>
          <cx:pt idx="422">39</cx:pt>
          <cx:pt idx="423">39</cx:pt>
          <cx:pt idx="424">39</cx:pt>
          <cx:pt idx="425">39</cx:pt>
          <cx:pt idx="426">39</cx:pt>
          <cx:pt idx="427">39</cx:pt>
          <cx:pt idx="428">39</cx:pt>
          <cx:pt idx="429">39</cx:pt>
          <cx:pt idx="430">39</cx:pt>
          <cx:pt idx="431">39</cx:pt>
          <cx:pt idx="432">39</cx:pt>
          <cx:pt idx="433">39</cx:pt>
          <cx:pt idx="434">39</cx:pt>
          <cx:pt idx="435">39</cx:pt>
          <cx:pt idx="436">39</cx:pt>
          <cx:pt idx="437">39</cx:pt>
          <cx:pt idx="438">39</cx:pt>
          <cx:pt idx="439">39</cx:pt>
          <cx:pt idx="440">39</cx:pt>
          <cx:pt idx="441">39</cx:pt>
          <cx:pt idx="442">39</cx:pt>
          <cx:pt idx="443">39</cx:pt>
          <cx:pt idx="444">39</cx:pt>
          <cx:pt idx="445">39</cx:pt>
          <cx:pt idx="446">39</cx:pt>
          <cx:pt idx="447">39</cx:pt>
          <cx:pt idx="448">39</cx:pt>
          <cx:pt idx="449">39</cx:pt>
          <cx:pt idx="450">39</cx:pt>
          <cx:pt idx="451">39</cx:pt>
          <cx:pt idx="452">39</cx:pt>
          <cx:pt idx="453">39</cx:pt>
          <cx:pt idx="454">39</cx:pt>
          <cx:pt idx="455">39</cx:pt>
          <cx:pt idx="456">39</cx:pt>
          <cx:pt idx="457">39</cx:pt>
          <cx:pt idx="458">39</cx:pt>
          <cx:pt idx="459">39</cx:pt>
          <cx:pt idx="460">39</cx:pt>
          <cx:pt idx="461">39</cx:pt>
          <cx:pt idx="462">39</cx:pt>
          <cx:pt idx="463">39</cx:pt>
          <cx:pt idx="464">39</cx:pt>
          <cx:pt idx="465">39</cx:pt>
          <cx:pt idx="466">39</cx:pt>
          <cx:pt idx="467">39</cx:pt>
          <cx:pt idx="468">39</cx:pt>
          <cx:pt idx="469">39</cx:pt>
          <cx:pt idx="470">39</cx:pt>
          <cx:pt idx="471">39</cx:pt>
          <cx:pt idx="472">39</cx:pt>
          <cx:pt idx="473">39</cx:pt>
          <cx:pt idx="474">39</cx:pt>
          <cx:pt idx="475">39</cx:pt>
          <cx:pt idx="476">39</cx:pt>
          <cx:pt idx="477">39</cx:pt>
          <cx:pt idx="478">39</cx:pt>
          <cx:pt idx="479">39</cx:pt>
          <cx:pt idx="480">39</cx:pt>
          <cx:pt idx="481">39</cx:pt>
          <cx:pt idx="482">39</cx:pt>
          <cx:pt idx="483">39</cx:pt>
          <cx:pt idx="484">39</cx:pt>
          <cx:pt idx="485">39</cx:pt>
          <cx:pt idx="486">39</cx:pt>
          <cx:pt idx="487">39</cx:pt>
          <cx:pt idx="488">39</cx:pt>
          <cx:pt idx="489">39</cx:pt>
          <cx:pt idx="490">39</cx:pt>
          <cx:pt idx="491">39</cx:pt>
          <cx:pt idx="492">39</cx:pt>
          <cx:pt idx="493">39</cx:pt>
          <cx:pt idx="494">39</cx:pt>
          <cx:pt idx="495">39</cx:pt>
          <cx:pt idx="496">39</cx:pt>
          <cx:pt idx="497">39</cx:pt>
          <cx:pt idx="498">39</cx:pt>
          <cx:pt idx="499">39</cx:pt>
          <cx:pt idx="500">39</cx:pt>
          <cx:pt idx="501">39</cx:pt>
          <cx:pt idx="502">19</cx:pt>
          <cx:pt idx="503">19</cx:pt>
          <cx:pt idx="504">19</cx:pt>
          <cx:pt idx="505">19</cx:pt>
          <cx:pt idx="506">19</cx:pt>
          <cx:pt idx="507">19</cx:pt>
          <cx:pt idx="508">19</cx:pt>
          <cx:pt idx="509">19</cx:pt>
          <cx:pt idx="510">19</cx:pt>
          <cx:pt idx="511">19</cx:pt>
          <cx:pt idx="512">19</cx:pt>
          <cx:pt idx="513">19</cx:pt>
          <cx:pt idx="514">19</cx:pt>
          <cx:pt idx="515">19</cx:pt>
          <cx:pt idx="516">19</cx:pt>
          <cx:pt idx="517">19</cx:pt>
          <cx:pt idx="518">19</cx:pt>
          <cx:pt idx="519">19</cx:pt>
          <cx:pt idx="520">19</cx:pt>
          <cx:pt idx="521">19</cx:pt>
          <cx:pt idx="522">19</cx:pt>
          <cx:pt idx="523">19</cx:pt>
          <cx:pt idx="524">19</cx:pt>
          <cx:pt idx="525">19</cx:pt>
          <cx:pt idx="526">19</cx:pt>
          <cx:pt idx="527">19</cx:pt>
          <cx:pt idx="528">19</cx:pt>
          <cx:pt idx="529">19</cx:pt>
          <cx:pt idx="530">19</cx:pt>
          <cx:pt idx="531">19</cx:pt>
          <cx:pt idx="532">19</cx:pt>
          <cx:pt idx="533">19</cx:pt>
          <cx:pt idx="534">19</cx:pt>
          <cx:pt idx="535">19</cx:pt>
          <cx:pt idx="536">19</cx:pt>
          <cx:pt idx="537">19</cx:pt>
          <cx:pt idx="538">19</cx:pt>
          <cx:pt idx="539">19</cx:pt>
          <cx:pt idx="540">19</cx:pt>
          <cx:pt idx="541">19</cx:pt>
          <cx:pt idx="542">19</cx:pt>
          <cx:pt idx="543">19</cx:pt>
          <cx:pt idx="544">19</cx:pt>
          <cx:pt idx="545">19</cx:pt>
          <cx:pt idx="546">19</cx:pt>
          <cx:pt idx="547">19</cx:pt>
          <cx:pt idx="548">19</cx:pt>
          <cx:pt idx="549">19</cx:pt>
          <cx:pt idx="550">19</cx:pt>
          <cx:pt idx="551">19</cx:pt>
          <cx:pt idx="552">19</cx:pt>
          <cx:pt idx="553">18</cx:pt>
          <cx:pt idx="554">18</cx:pt>
          <cx:pt idx="555">18</cx:pt>
          <cx:pt idx="556">18</cx:pt>
          <cx:pt idx="557">18</cx:pt>
          <cx:pt idx="558">18</cx:pt>
          <cx:pt idx="559">18</cx:pt>
          <cx:pt idx="560">18</cx:pt>
          <cx:pt idx="561">18</cx:pt>
          <cx:pt idx="562">18</cx:pt>
          <cx:pt idx="563">18</cx:pt>
          <cx:pt idx="564">18</cx:pt>
          <cx:pt idx="565">18</cx:pt>
          <cx:pt idx="566">18</cx:pt>
          <cx:pt idx="567">18</cx:pt>
          <cx:pt idx="568">18</cx:pt>
          <cx:pt idx="569">18</cx:pt>
          <cx:pt idx="570">18</cx:pt>
          <cx:pt idx="571">18</cx:pt>
          <cx:pt idx="572">18</cx:pt>
          <cx:pt idx="573">18</cx:pt>
          <cx:pt idx="574">18</cx:pt>
          <cx:pt idx="575">18</cx:pt>
          <cx:pt idx="576">18</cx:pt>
          <cx:pt idx="577">18</cx:pt>
          <cx:pt idx="578">18</cx:pt>
          <cx:pt idx="579">18</cx:pt>
          <cx:pt idx="580">18</cx:pt>
          <cx:pt idx="581">18</cx:pt>
          <cx:pt idx="582">18</cx:pt>
          <cx:pt idx="583">18</cx:pt>
          <cx:pt idx="584">18</cx:pt>
          <cx:pt idx="585">18</cx:pt>
          <cx:pt idx="586">18</cx:pt>
          <cx:pt idx="587">18</cx:pt>
          <cx:pt idx="588">18</cx:pt>
          <cx:pt idx="589">18</cx:pt>
          <cx:pt idx="590">18</cx:pt>
          <cx:pt idx="591">18</cx:pt>
          <cx:pt idx="592">18</cx:pt>
          <cx:pt idx="593">18</cx:pt>
          <cx:pt idx="594">18</cx:pt>
          <cx:pt idx="595">18</cx:pt>
          <cx:pt idx="596">18</cx:pt>
          <cx:pt idx="597">18</cx:pt>
          <cx:pt idx="598">18</cx:pt>
          <cx:pt idx="599">18</cx:pt>
          <cx:pt idx="600">18</cx:pt>
          <cx:pt idx="601">18</cx:pt>
          <cx:pt idx="602">18</cx:pt>
          <cx:pt idx="603">18</cx:pt>
          <cx:pt idx="604">18</cx:pt>
          <cx:pt idx="605">18</cx:pt>
          <cx:pt idx="606">18</cx:pt>
          <cx:pt idx="607">18</cx:pt>
          <cx:pt idx="608">18</cx:pt>
          <cx:pt idx="609">18</cx:pt>
          <cx:pt idx="610">18</cx:pt>
          <cx:pt idx="611">18</cx:pt>
          <cx:pt idx="612">18</cx:pt>
          <cx:pt idx="613">18</cx:pt>
          <cx:pt idx="614">18</cx:pt>
          <cx:pt idx="615">18</cx:pt>
          <cx:pt idx="616">18</cx:pt>
          <cx:pt idx="617">18</cx:pt>
          <cx:pt idx="618">18</cx:pt>
          <cx:pt idx="619">18</cx:pt>
          <cx:pt idx="620">18</cx:pt>
          <cx:pt idx="621">18</cx:pt>
          <cx:pt idx="622">18</cx:pt>
          <cx:pt idx="623">18</cx:pt>
          <cx:pt idx="624">18</cx:pt>
          <cx:pt idx="625">18</cx:pt>
          <cx:pt idx="626">18</cx:pt>
          <cx:pt idx="627">18</cx:pt>
          <cx:pt idx="628">18</cx:pt>
          <cx:pt idx="629">18</cx:pt>
          <cx:pt idx="630">18</cx:pt>
          <cx:pt idx="631">18</cx:pt>
          <cx:pt idx="632">18</cx:pt>
          <cx:pt idx="633">18</cx:pt>
          <cx:pt idx="634">18</cx:pt>
          <cx:pt idx="635">18</cx:pt>
          <cx:pt idx="636">18</cx:pt>
          <cx:pt idx="637">18</cx:pt>
          <cx:pt idx="638">18</cx:pt>
          <cx:pt idx="639">18</cx:pt>
          <cx:pt idx="640">18</cx:pt>
          <cx:pt idx="641">18</cx:pt>
          <cx:pt idx="642">18</cx:pt>
          <cx:pt idx="643">18</cx:pt>
          <cx:pt idx="644">18</cx:pt>
          <cx:pt idx="645">18</cx:pt>
          <cx:pt idx="646">18</cx:pt>
          <cx:pt idx="647">18</cx:pt>
          <cx:pt idx="648">18</cx:pt>
          <cx:pt idx="649">18</cx:pt>
          <cx:pt idx="650">18</cx:pt>
          <cx:pt idx="651">26</cx:pt>
          <cx:pt idx="652">26</cx:pt>
          <cx:pt idx="653">26</cx:pt>
          <cx:pt idx="654">26</cx:pt>
          <cx:pt idx="655">26</cx:pt>
          <cx:pt idx="656">26</cx:pt>
          <cx:pt idx="657">26</cx:pt>
          <cx:pt idx="658">26</cx:pt>
          <cx:pt idx="659">26</cx:pt>
          <cx:pt idx="660">26</cx:pt>
          <cx:pt idx="661">26</cx:pt>
          <cx:pt idx="662">26</cx:pt>
          <cx:pt idx="663">26</cx:pt>
          <cx:pt idx="664">26</cx:pt>
          <cx:pt idx="665">26</cx:pt>
          <cx:pt idx="666">26</cx:pt>
          <cx:pt idx="667">26</cx:pt>
          <cx:pt idx="668">26</cx:pt>
          <cx:pt idx="669">26</cx:pt>
          <cx:pt idx="670">26</cx:pt>
          <cx:pt idx="671">26</cx:pt>
          <cx:pt idx="672">26</cx:pt>
          <cx:pt idx="673">26</cx:pt>
          <cx:pt idx="674">26</cx:pt>
          <cx:pt idx="675">26</cx:pt>
          <cx:pt idx="676">26</cx:pt>
          <cx:pt idx="677">26</cx:pt>
          <cx:pt idx="678">26</cx:pt>
          <cx:pt idx="679">26</cx:pt>
          <cx:pt idx="680">26</cx:pt>
          <cx:pt idx="681">26</cx:pt>
          <cx:pt idx="682">26</cx:pt>
          <cx:pt idx="683">26</cx:pt>
          <cx:pt idx="684">26</cx:pt>
          <cx:pt idx="685">26</cx:pt>
          <cx:pt idx="686">26</cx:pt>
          <cx:pt idx="687">26</cx:pt>
          <cx:pt idx="688">26</cx:pt>
          <cx:pt idx="689">26</cx:pt>
          <cx:pt idx="690">26</cx:pt>
          <cx:pt idx="691">26</cx:pt>
          <cx:pt idx="692">26</cx:pt>
          <cx:pt idx="693">26</cx:pt>
          <cx:pt idx="694">26</cx:pt>
          <cx:pt idx="695">26</cx:pt>
          <cx:pt idx="696">26</cx:pt>
          <cx:pt idx="697">26</cx:pt>
          <cx:pt idx="698">26</cx:pt>
          <cx:pt idx="699">26</cx:pt>
          <cx:pt idx="700">26</cx:pt>
          <cx:pt idx="701">26</cx:pt>
          <cx:pt idx="702">26</cx:pt>
          <cx:pt idx="703">26</cx:pt>
          <cx:pt idx="704">26</cx:pt>
          <cx:pt idx="705">26</cx:pt>
          <cx:pt idx="706">26</cx:pt>
          <cx:pt idx="707">26</cx:pt>
          <cx:pt idx="708">26</cx:pt>
          <cx:pt idx="709">26</cx:pt>
          <cx:pt idx="710">26</cx:pt>
          <cx:pt idx="711">26</cx:pt>
          <cx:pt idx="712">26</cx:pt>
          <cx:pt idx="713">26</cx:pt>
          <cx:pt idx="714">26</cx:pt>
          <cx:pt idx="715">26</cx:pt>
          <cx:pt idx="716">26</cx:pt>
          <cx:pt idx="717">26</cx:pt>
          <cx:pt idx="718">26</cx:pt>
          <cx:pt idx="719">26</cx:pt>
          <cx:pt idx="720">26</cx:pt>
          <cx:pt idx="721">26</cx:pt>
          <cx:pt idx="722">26</cx:pt>
          <cx:pt idx="723">26</cx:pt>
          <cx:pt idx="724">26</cx:pt>
          <cx:pt idx="725">26</cx:pt>
          <cx:pt idx="726">26</cx:pt>
          <cx:pt idx="727">26</cx:pt>
          <cx:pt idx="728">26</cx:pt>
          <cx:pt idx="729">26</cx:pt>
          <cx:pt idx="730">26</cx:pt>
          <cx:pt idx="731">26</cx:pt>
          <cx:pt idx="732">26</cx:pt>
          <cx:pt idx="733">26</cx:pt>
          <cx:pt idx="734">26</cx:pt>
          <cx:pt idx="735">26</cx:pt>
          <cx:pt idx="736">26</cx:pt>
          <cx:pt idx="737">26</cx:pt>
          <cx:pt idx="738">26</cx:pt>
          <cx:pt idx="739">26</cx:pt>
          <cx:pt idx="740">26</cx:pt>
          <cx:pt idx="741">26</cx:pt>
          <cx:pt idx="742">26</cx:pt>
          <cx:pt idx="743">26</cx:pt>
          <cx:pt idx="744">26</cx:pt>
          <cx:pt idx="745">26</cx:pt>
          <cx:pt idx="746">26</cx:pt>
          <cx:pt idx="747">26</cx:pt>
          <cx:pt idx="748">26</cx:pt>
          <cx:pt idx="749">26</cx:pt>
          <cx:pt idx="750">26</cx:pt>
          <cx:pt idx="751">26</cx:pt>
          <cx:pt idx="752">26</cx:pt>
          <cx:pt idx="753">26</cx:pt>
          <cx:pt idx="754">26</cx:pt>
          <cx:pt idx="755">26</cx:pt>
          <cx:pt idx="756">26</cx:pt>
          <cx:pt idx="757">26</cx:pt>
          <cx:pt idx="758">26</cx:pt>
          <cx:pt idx="759">26</cx:pt>
          <cx:pt idx="760">26</cx:pt>
          <cx:pt idx="761">26</cx:pt>
          <cx:pt idx="762">26</cx:pt>
          <cx:pt idx="763">26</cx:pt>
          <cx:pt idx="764">26</cx:pt>
          <cx:pt idx="765">26</cx:pt>
          <cx:pt idx="766">26</cx:pt>
          <cx:pt idx="767">26</cx:pt>
          <cx:pt idx="768">26</cx:pt>
          <cx:pt idx="769">26</cx:pt>
          <cx:pt idx="770">26</cx:pt>
          <cx:pt idx="771">26</cx:pt>
          <cx:pt idx="772">26</cx:pt>
          <cx:pt idx="773">26</cx:pt>
          <cx:pt idx="774">26</cx:pt>
          <cx:pt idx="775">26</cx:pt>
          <cx:pt idx="776">26</cx:pt>
          <cx:pt idx="777">26</cx:pt>
          <cx:pt idx="778">26</cx:pt>
          <cx:pt idx="779">26</cx:pt>
          <cx:pt idx="780">26</cx:pt>
          <cx:pt idx="781">26</cx:pt>
          <cx:pt idx="782">26</cx:pt>
          <cx:pt idx="783">26</cx:pt>
          <cx:pt idx="784">26</cx:pt>
          <cx:pt idx="785">26</cx:pt>
          <cx:pt idx="786">26</cx:pt>
          <cx:pt idx="787">26</cx:pt>
          <cx:pt idx="788">26</cx:pt>
          <cx:pt idx="789">26</cx:pt>
          <cx:pt idx="790">26</cx:pt>
          <cx:pt idx="791">26</cx:pt>
          <cx:pt idx="792">26</cx:pt>
          <cx:pt idx="793">26</cx:pt>
          <cx:pt idx="794">26</cx:pt>
          <cx:pt idx="795">26</cx:pt>
          <cx:pt idx="796">26</cx:pt>
          <cx:pt idx="797">26</cx:pt>
          <cx:pt idx="798">26</cx:pt>
          <cx:pt idx="799">26</cx:pt>
          <cx:pt idx="800">26</cx:pt>
          <cx:pt idx="801">26</cx:pt>
          <cx:pt idx="802">26</cx:pt>
          <cx:pt idx="803">26</cx:pt>
          <cx:pt idx="804">26</cx:pt>
          <cx:pt idx="805">26</cx:pt>
          <cx:pt idx="806">26</cx:pt>
          <cx:pt idx="807">26</cx:pt>
          <cx:pt idx="808">26</cx:pt>
          <cx:pt idx="809">26</cx:pt>
          <cx:pt idx="810">26</cx:pt>
          <cx:pt idx="811">26</cx:pt>
          <cx:pt idx="812">26</cx:pt>
          <cx:pt idx="813">26</cx:pt>
          <cx:pt idx="814">26</cx:pt>
          <cx:pt idx="815">26</cx:pt>
          <cx:pt idx="816">26</cx:pt>
          <cx:pt idx="817">26</cx:pt>
          <cx:pt idx="818">26</cx:pt>
          <cx:pt idx="819">26</cx:pt>
          <cx:pt idx="820">26</cx:pt>
          <cx:pt idx="821">26</cx:pt>
          <cx:pt idx="822">26</cx:pt>
          <cx:pt idx="823">26</cx:pt>
          <cx:pt idx="824">26</cx:pt>
          <cx:pt idx="825">26</cx:pt>
          <cx:pt idx="826">26</cx:pt>
          <cx:pt idx="827">26</cx:pt>
          <cx:pt idx="828">26</cx:pt>
          <cx:pt idx="829">26</cx:pt>
          <cx:pt idx="830">26</cx:pt>
          <cx:pt idx="831">26</cx:pt>
          <cx:pt idx="832">26</cx:pt>
          <cx:pt idx="833">26</cx:pt>
          <cx:pt idx="834">26</cx:pt>
          <cx:pt idx="835">26</cx:pt>
          <cx:pt idx="836">26</cx:pt>
          <cx:pt idx="837">26</cx:pt>
          <cx:pt idx="838">26</cx:pt>
          <cx:pt idx="839">26</cx:pt>
          <cx:pt idx="840">26</cx:pt>
          <cx:pt idx="841">26</cx:pt>
          <cx:pt idx="842">26</cx:pt>
          <cx:pt idx="843">26</cx:pt>
          <cx:pt idx="844">26</cx:pt>
          <cx:pt idx="845">26</cx:pt>
          <cx:pt idx="846">26</cx:pt>
          <cx:pt idx="847">26</cx:pt>
          <cx:pt idx="848">26</cx:pt>
          <cx:pt idx="849">26</cx:pt>
          <cx:pt idx="850">26</cx:pt>
          <cx:pt idx="851">26</cx:pt>
          <cx:pt idx="852">26</cx:pt>
          <cx:pt idx="853">26</cx:pt>
          <cx:pt idx="854">26</cx:pt>
          <cx:pt idx="855">26</cx:pt>
          <cx:pt idx="856">26</cx:pt>
          <cx:pt idx="857">26</cx:pt>
          <cx:pt idx="858">26</cx:pt>
          <cx:pt idx="859">26</cx:pt>
          <cx:pt idx="860">26</cx:pt>
          <cx:pt idx="861">26</cx:pt>
          <cx:pt idx="862">26</cx:pt>
          <cx:pt idx="863">26</cx:pt>
          <cx:pt idx="864">26</cx:pt>
          <cx:pt idx="865">26</cx:pt>
          <cx:pt idx="866">26</cx:pt>
          <cx:pt idx="867">26</cx:pt>
          <cx:pt idx="868">26</cx:pt>
          <cx:pt idx="869">26</cx:pt>
          <cx:pt idx="870">26</cx:pt>
          <cx:pt idx="871">26</cx:pt>
          <cx:pt idx="872">26</cx:pt>
          <cx:pt idx="873">26</cx:pt>
          <cx:pt idx="874">26</cx:pt>
          <cx:pt idx="875">26</cx:pt>
          <cx:pt idx="876">26</cx:pt>
          <cx:pt idx="877">26</cx:pt>
          <cx:pt idx="878">26</cx:pt>
          <cx:pt idx="879">26</cx:pt>
          <cx:pt idx="880">26</cx:pt>
          <cx:pt idx="881">26</cx:pt>
          <cx:pt idx="882">26</cx:pt>
          <cx:pt idx="883">26</cx:pt>
          <cx:pt idx="884">26</cx:pt>
          <cx:pt idx="885">26</cx:pt>
          <cx:pt idx="886">26</cx:pt>
          <cx:pt idx="887">26</cx:pt>
          <cx:pt idx="888">26</cx:pt>
          <cx:pt idx="889">26</cx:pt>
          <cx:pt idx="890">26</cx:pt>
          <cx:pt idx="891">26</cx:pt>
          <cx:pt idx="892">26</cx:pt>
          <cx:pt idx="893">26</cx:pt>
          <cx:pt idx="894">26</cx:pt>
          <cx:pt idx="895">26</cx:pt>
          <cx:pt idx="896">26</cx:pt>
          <cx:pt idx="897">26</cx:pt>
          <cx:pt idx="898">26</cx:pt>
          <cx:pt idx="899">26</cx:pt>
          <cx:pt idx="900">26</cx:pt>
          <cx:pt idx="901">26</cx:pt>
          <cx:pt idx="902">26</cx:pt>
          <cx:pt idx="903">26</cx:pt>
          <cx:pt idx="904">26</cx:pt>
          <cx:pt idx="905">26</cx:pt>
          <cx:pt idx="906">26</cx:pt>
          <cx:pt idx="907">26</cx:pt>
          <cx:pt idx="908">26</cx:pt>
          <cx:pt idx="909">26</cx:pt>
          <cx:pt idx="910">26</cx:pt>
          <cx:pt idx="911">26</cx:pt>
          <cx:pt idx="912">26</cx:pt>
          <cx:pt idx="913">26</cx:pt>
          <cx:pt idx="914">26</cx:pt>
          <cx:pt idx="915">26</cx:pt>
          <cx:pt idx="916">26</cx:pt>
          <cx:pt idx="917">26</cx:pt>
          <cx:pt idx="918">26</cx:pt>
          <cx:pt idx="919">26</cx:pt>
          <cx:pt idx="920">26</cx:pt>
          <cx:pt idx="921">26</cx:pt>
          <cx:pt idx="922">26</cx:pt>
          <cx:pt idx="923">26</cx:pt>
          <cx:pt idx="924">26</cx:pt>
          <cx:pt idx="925">26</cx:pt>
          <cx:pt idx="926">26</cx:pt>
          <cx:pt idx="927">26</cx:pt>
          <cx:pt idx="928">26</cx:pt>
          <cx:pt idx="929">26</cx:pt>
          <cx:pt idx="930">26</cx:pt>
          <cx:pt idx="931">26</cx:pt>
          <cx:pt idx="932">26</cx:pt>
          <cx:pt idx="933">26</cx:pt>
          <cx:pt idx="934">26</cx:pt>
          <cx:pt idx="935">26</cx:pt>
          <cx:pt idx="936">26</cx:pt>
          <cx:pt idx="937">26</cx:pt>
          <cx:pt idx="938">26</cx:pt>
          <cx:pt idx="939">26</cx:pt>
          <cx:pt idx="940">26</cx:pt>
          <cx:pt idx="941">26</cx:pt>
          <cx:pt idx="942">26</cx:pt>
          <cx:pt idx="943">26</cx:pt>
          <cx:pt idx="944">26</cx:pt>
          <cx:pt idx="945">26</cx:pt>
          <cx:pt idx="946">26</cx:pt>
          <cx:pt idx="947">26</cx:pt>
          <cx:pt idx="948">26</cx:pt>
          <cx:pt idx="949">26</cx:pt>
          <cx:pt idx="950">26</cx:pt>
          <cx:pt idx="951">26</cx:pt>
          <cx:pt idx="952">26</cx:pt>
          <cx:pt idx="953">26</cx:pt>
          <cx:pt idx="954">26</cx:pt>
          <cx:pt idx="955">26</cx:pt>
          <cx:pt idx="956">26</cx:pt>
          <cx:pt idx="957">26</cx:pt>
          <cx:pt idx="958">26</cx:pt>
          <cx:pt idx="959">26</cx:pt>
          <cx:pt idx="960">26</cx:pt>
          <cx:pt idx="961">26</cx:pt>
          <cx:pt idx="962">26</cx:pt>
          <cx:pt idx="963">26</cx:pt>
          <cx:pt idx="964">26</cx:pt>
          <cx:pt idx="965">26</cx:pt>
          <cx:pt idx="966">26</cx:pt>
          <cx:pt idx="967">26</cx:pt>
          <cx:pt idx="968">26</cx:pt>
          <cx:pt idx="969">26</cx:pt>
          <cx:pt idx="970">26</cx:pt>
          <cx:pt idx="971">26</cx:pt>
          <cx:pt idx="972">26</cx:pt>
          <cx:pt idx="973">26</cx:pt>
          <cx:pt idx="974">26</cx:pt>
          <cx:pt idx="975">26</cx:pt>
          <cx:pt idx="976">26</cx:pt>
          <cx:pt idx="977">26</cx:pt>
          <cx:pt idx="978">26</cx:pt>
          <cx:pt idx="979">26</cx:pt>
          <cx:pt idx="980">26</cx:pt>
          <cx:pt idx="981">26</cx:pt>
          <cx:pt idx="982">26</cx:pt>
          <cx:pt idx="983">26</cx:pt>
          <cx:pt idx="984">26</cx:pt>
          <cx:pt idx="985">26</cx:pt>
          <cx:pt idx="986">26</cx:pt>
          <cx:pt idx="987">26</cx:pt>
          <cx:pt idx="988">26</cx:pt>
          <cx:pt idx="989">26</cx:pt>
          <cx:pt idx="990">26</cx:pt>
          <cx:pt idx="991">26</cx:pt>
          <cx:pt idx="992">26</cx:pt>
          <cx:pt idx="993">26</cx:pt>
          <cx:pt idx="994">26</cx:pt>
          <cx:pt idx="995">26</cx:pt>
          <cx:pt idx="996">26</cx:pt>
          <cx:pt idx="997">26</cx:pt>
          <cx:pt idx="998">26</cx:pt>
          <cx:pt idx="999">26</cx:pt>
          <cx:pt idx="1000">26</cx:pt>
          <cx:pt idx="1001">26</cx:pt>
          <cx:pt idx="1002">26</cx:pt>
          <cx:pt idx="1003">26</cx:pt>
          <cx:pt idx="1004">26</cx:pt>
          <cx:pt idx="1005">26</cx:pt>
          <cx:pt idx="1006">26</cx:pt>
          <cx:pt idx="1007">26</cx:pt>
          <cx:pt idx="1008">26</cx:pt>
          <cx:pt idx="1009">26</cx:pt>
          <cx:pt idx="1010">26</cx:pt>
          <cx:pt idx="1011">26</cx:pt>
          <cx:pt idx="1012">26</cx:pt>
          <cx:pt idx="1013">26</cx:pt>
          <cx:pt idx="1014">26</cx:pt>
          <cx:pt idx="1015">26</cx:pt>
          <cx:pt idx="1016">26</cx:pt>
          <cx:pt idx="1017">26</cx:pt>
          <cx:pt idx="1018">26</cx:pt>
          <cx:pt idx="1019">26</cx:pt>
          <cx:pt idx="1020">26</cx:pt>
          <cx:pt idx="1021">26</cx:pt>
          <cx:pt idx="1022">26</cx:pt>
          <cx:pt idx="1023">26</cx:pt>
          <cx:pt idx="1024">26</cx:pt>
          <cx:pt idx="1025">26</cx:pt>
          <cx:pt idx="1026">26</cx:pt>
          <cx:pt idx="1027">26</cx:pt>
          <cx:pt idx="1028">26</cx:pt>
          <cx:pt idx="1029">26</cx:pt>
          <cx:pt idx="1030">26</cx:pt>
          <cx:pt idx="1031">26</cx:pt>
          <cx:pt idx="1032">26</cx:pt>
          <cx:pt idx="1033">26</cx:pt>
          <cx:pt idx="1034">26</cx:pt>
          <cx:pt idx="1035">26</cx:pt>
          <cx:pt idx="1036">26</cx:pt>
          <cx:pt idx="1037">26</cx:pt>
          <cx:pt idx="1038">26</cx:pt>
          <cx:pt idx="1039">26</cx:pt>
          <cx:pt idx="1040">26</cx:pt>
          <cx:pt idx="1041">26</cx:pt>
          <cx:pt idx="1042">26</cx:pt>
          <cx:pt idx="1043">26</cx:pt>
          <cx:pt idx="1044">26</cx:pt>
          <cx:pt idx="1045">26</cx:pt>
          <cx:pt idx="1046">26</cx:pt>
          <cx:pt idx="1047">26</cx:pt>
          <cx:pt idx="1048">26</cx:pt>
          <cx:pt idx="1049">26</cx:pt>
          <cx:pt idx="1050">26</cx:pt>
          <cx:pt idx="1051">26</cx:pt>
          <cx:pt idx="1052">26</cx:pt>
          <cx:pt idx="1053">26</cx:pt>
          <cx:pt idx="1054">26</cx:pt>
          <cx:pt idx="1055">26</cx:pt>
          <cx:pt idx="1056">26</cx:pt>
          <cx:pt idx="1057">26</cx:pt>
          <cx:pt idx="1058">26</cx:pt>
          <cx:pt idx="1059">26</cx:pt>
          <cx:pt idx="1060">26</cx:pt>
          <cx:pt idx="1061">26</cx:pt>
          <cx:pt idx="1062">26</cx:pt>
          <cx:pt idx="1063">26</cx:pt>
          <cx:pt idx="1064">26</cx:pt>
          <cx:pt idx="1065">26</cx:pt>
          <cx:pt idx="1066">26</cx:pt>
          <cx:pt idx="1067">26</cx:pt>
          <cx:pt idx="1068">26</cx:pt>
          <cx:pt idx="1069">26</cx:pt>
          <cx:pt idx="1070">26</cx:pt>
          <cx:pt idx="1071">26</cx:pt>
          <cx:pt idx="1072">26</cx:pt>
          <cx:pt idx="1073">26</cx:pt>
          <cx:pt idx="1074">26</cx:pt>
          <cx:pt idx="1075">26</cx:pt>
          <cx:pt idx="1076">26</cx:pt>
          <cx:pt idx="1077">26</cx:pt>
          <cx:pt idx="1078">26</cx:pt>
          <cx:pt idx="1079">26</cx:pt>
          <cx:pt idx="1080">26</cx:pt>
          <cx:pt idx="1081">26</cx:pt>
          <cx:pt idx="1082">26</cx:pt>
          <cx:pt idx="1083">26</cx:pt>
          <cx:pt idx="1084">26</cx:pt>
          <cx:pt idx="1085">26</cx:pt>
          <cx:pt idx="1086">26</cx:pt>
          <cx:pt idx="1087">26</cx:pt>
          <cx:pt idx="1088">26</cx:pt>
          <cx:pt idx="1089">26</cx:pt>
          <cx:pt idx="1090">26</cx:pt>
          <cx:pt idx="1091">26</cx:pt>
          <cx:pt idx="1092">26</cx:pt>
          <cx:pt idx="1093">26</cx:pt>
          <cx:pt idx="1094">26</cx:pt>
          <cx:pt idx="1095">26</cx:pt>
          <cx:pt idx="1096">26</cx:pt>
          <cx:pt idx="1097">26</cx:pt>
          <cx:pt idx="1098">26</cx:pt>
          <cx:pt idx="1099">26</cx:pt>
          <cx:pt idx="1100">26</cx:pt>
          <cx:pt idx="1101">26</cx:pt>
          <cx:pt idx="1102">26</cx:pt>
          <cx:pt idx="1103">26</cx:pt>
          <cx:pt idx="1104">26</cx:pt>
          <cx:pt idx="1105">26</cx:pt>
          <cx:pt idx="1106">26</cx:pt>
          <cx:pt idx="1107">26</cx:pt>
          <cx:pt idx="1108">26</cx:pt>
          <cx:pt idx="1109">26</cx:pt>
          <cx:pt idx="1110">26</cx:pt>
          <cx:pt idx="1111">26</cx:pt>
          <cx:pt idx="1112">26</cx:pt>
          <cx:pt idx="1113">26</cx:pt>
          <cx:pt idx="1114">26</cx:pt>
          <cx:pt idx="1115">26</cx:pt>
          <cx:pt idx="1116">26</cx:pt>
          <cx:pt idx="1117">26</cx:pt>
          <cx:pt idx="1118">26</cx:pt>
          <cx:pt idx="1119">26</cx:pt>
          <cx:pt idx="1120">26</cx:pt>
          <cx:pt idx="1121">26</cx:pt>
          <cx:pt idx="1122">26</cx:pt>
          <cx:pt idx="1123">26</cx:pt>
          <cx:pt idx="1124">26</cx:pt>
          <cx:pt idx="1125">26</cx:pt>
          <cx:pt idx="1126">26</cx:pt>
          <cx:pt idx="1127">26</cx:pt>
          <cx:pt idx="1128">26</cx:pt>
          <cx:pt idx="1129">26</cx:pt>
          <cx:pt idx="1130">26</cx:pt>
          <cx:pt idx="1131">26</cx:pt>
          <cx:pt idx="1132">26</cx:pt>
          <cx:pt idx="1133">26</cx:pt>
          <cx:pt idx="1134">26</cx:pt>
          <cx:pt idx="1135">26</cx:pt>
          <cx:pt idx="1136">26</cx:pt>
          <cx:pt idx="1137">26</cx:pt>
          <cx:pt idx="1138">26</cx:pt>
          <cx:pt idx="1139">26</cx:pt>
          <cx:pt idx="1140">26</cx:pt>
          <cx:pt idx="1141">26</cx:pt>
          <cx:pt idx="1142">26</cx:pt>
          <cx:pt idx="1143">26</cx:pt>
          <cx:pt idx="1144">26</cx:pt>
          <cx:pt idx="1145">26</cx:pt>
          <cx:pt idx="1146">26</cx:pt>
          <cx:pt idx="1147">26</cx:pt>
          <cx:pt idx="1148">26</cx:pt>
          <cx:pt idx="1149">26</cx:pt>
          <cx:pt idx="1150">26</cx:pt>
          <cx:pt idx="1151">26</cx:pt>
          <cx:pt idx="1152">26</cx:pt>
          <cx:pt idx="1153">26</cx:pt>
          <cx:pt idx="1154">26</cx:pt>
          <cx:pt idx="1155">26</cx:pt>
          <cx:pt idx="1156">26</cx:pt>
          <cx:pt idx="1157">26</cx:pt>
          <cx:pt idx="1158">26</cx:pt>
          <cx:pt idx="1159">26</cx:pt>
          <cx:pt idx="1160">26</cx:pt>
          <cx:pt idx="1161">26</cx:pt>
          <cx:pt idx="1162">26</cx:pt>
          <cx:pt idx="1163">26</cx:pt>
          <cx:pt idx="1164">26</cx:pt>
          <cx:pt idx="1165">26</cx:pt>
          <cx:pt idx="1166">26</cx:pt>
          <cx:pt idx="1167">26</cx:pt>
          <cx:pt idx="1168">26</cx:pt>
          <cx:pt idx="1169">26</cx:pt>
          <cx:pt idx="1170">26</cx:pt>
          <cx:pt idx="1171">26</cx:pt>
          <cx:pt idx="1172">26</cx:pt>
          <cx:pt idx="1173">26</cx:pt>
          <cx:pt idx="1174">26</cx:pt>
          <cx:pt idx="1175">26</cx:pt>
          <cx:pt idx="1176">26</cx:pt>
          <cx:pt idx="1177">26</cx:pt>
          <cx:pt idx="1178">26</cx:pt>
          <cx:pt idx="1179">26</cx:pt>
          <cx:pt idx="1180">26</cx:pt>
          <cx:pt idx="1181">26</cx:pt>
          <cx:pt idx="1182">26</cx:pt>
          <cx:pt idx="1183">26</cx:pt>
          <cx:pt idx="1184">26</cx:pt>
          <cx:pt idx="1185">26</cx:pt>
          <cx:pt idx="1186">26</cx:pt>
          <cx:pt idx="1187">26</cx:pt>
          <cx:pt idx="1188">26</cx:pt>
          <cx:pt idx="1189">26</cx:pt>
          <cx:pt idx="1190">26</cx:pt>
          <cx:pt idx="1191">26</cx:pt>
          <cx:pt idx="1192">26</cx:pt>
          <cx:pt idx="1193">26</cx:pt>
          <cx:pt idx="1194">26</cx:pt>
          <cx:pt idx="1195">26</cx:pt>
          <cx:pt idx="1196">26</cx:pt>
          <cx:pt idx="1197">26</cx:pt>
          <cx:pt idx="1198">26</cx:pt>
          <cx:pt idx="1199">26</cx:pt>
          <cx:pt idx="1200">26</cx:pt>
          <cx:pt idx="1201">26</cx:pt>
          <cx:pt idx="1202">26</cx:pt>
          <cx:pt idx="1203">26</cx:pt>
          <cx:pt idx="1204">26</cx:pt>
          <cx:pt idx="1205">26</cx:pt>
          <cx:pt idx="1206">26</cx:pt>
          <cx:pt idx="1207">26</cx:pt>
          <cx:pt idx="1208">26</cx:pt>
          <cx:pt idx="1209">26</cx:pt>
          <cx:pt idx="1210">26</cx:pt>
          <cx:pt idx="1211">26</cx:pt>
          <cx:pt idx="1212">26</cx:pt>
          <cx:pt idx="1213">26</cx:pt>
          <cx:pt idx="1214">26</cx:pt>
          <cx:pt idx="1215">26</cx:pt>
          <cx:pt idx="1216">26</cx:pt>
          <cx:pt idx="1217">26</cx:pt>
          <cx:pt idx="1218">26</cx:pt>
          <cx:pt idx="1219">26</cx:pt>
          <cx:pt idx="1220">26</cx:pt>
          <cx:pt idx="1221">26</cx:pt>
          <cx:pt idx="1222">26</cx:pt>
          <cx:pt idx="1223">26</cx:pt>
          <cx:pt idx="1224">26</cx:pt>
          <cx:pt idx="1225">26</cx:pt>
          <cx:pt idx="1226">26</cx:pt>
          <cx:pt idx="1227">26</cx:pt>
          <cx:pt idx="1228">26</cx:pt>
          <cx:pt idx="1229">50</cx:pt>
          <cx:pt idx="1230">50</cx:pt>
          <cx:pt idx="1231">50</cx:pt>
          <cx:pt idx="1232">50</cx:pt>
          <cx:pt idx="1233">50</cx:pt>
          <cx:pt idx="1234">50</cx:pt>
          <cx:pt idx="1235">50</cx:pt>
          <cx:pt idx="1236">50</cx:pt>
          <cx:pt idx="1237">50</cx:pt>
          <cx:pt idx="1238">50</cx:pt>
          <cx:pt idx="1239">50</cx:pt>
          <cx:pt idx="1240">50</cx:pt>
          <cx:pt idx="1241">50</cx:pt>
          <cx:pt idx="1242">50</cx:pt>
          <cx:pt idx="1243">50</cx:pt>
          <cx:pt idx="1244">50</cx:pt>
          <cx:pt idx="1245">50</cx:pt>
          <cx:pt idx="1246">50</cx:pt>
          <cx:pt idx="1247">50</cx:pt>
          <cx:pt idx="1248">50</cx:pt>
          <cx:pt idx="1249">50</cx:pt>
          <cx:pt idx="1250">50</cx:pt>
          <cx:pt idx="1251">50</cx:pt>
          <cx:pt idx="1252">50</cx:pt>
          <cx:pt idx="1253">50</cx:pt>
          <cx:pt idx="1254">50</cx:pt>
          <cx:pt idx="1255">50</cx:pt>
          <cx:pt idx="1256">50</cx:pt>
          <cx:pt idx="1257">50</cx:pt>
          <cx:pt idx="1258">50</cx:pt>
          <cx:pt idx="1259">50</cx:pt>
          <cx:pt idx="1260">50</cx:pt>
          <cx:pt idx="1261">50</cx:pt>
          <cx:pt idx="1262">50</cx:pt>
          <cx:pt idx="1263">50</cx:pt>
          <cx:pt idx="1264">50</cx:pt>
          <cx:pt idx="1265">50</cx:pt>
          <cx:pt idx="1266">50</cx:pt>
          <cx:pt idx="1267">50</cx:pt>
          <cx:pt idx="1268">50</cx:pt>
          <cx:pt idx="1269">50</cx:pt>
          <cx:pt idx="1270">50</cx:pt>
          <cx:pt idx="1271">50</cx:pt>
          <cx:pt idx="1272">50</cx:pt>
          <cx:pt idx="1273">43</cx:pt>
          <cx:pt idx="1274">43</cx:pt>
          <cx:pt idx="1275">43</cx:pt>
          <cx:pt idx="1276">43</cx:pt>
          <cx:pt idx="1277">43</cx:pt>
          <cx:pt idx="1278">43</cx:pt>
          <cx:pt idx="1279">43</cx:pt>
          <cx:pt idx="1280">43</cx:pt>
          <cx:pt idx="1281">43</cx:pt>
          <cx:pt idx="1282">43</cx:pt>
          <cx:pt idx="1283">43</cx:pt>
          <cx:pt idx="1284">43</cx:pt>
          <cx:pt idx="1285">43</cx:pt>
          <cx:pt idx="1286">43</cx:pt>
          <cx:pt idx="1287">43</cx:pt>
          <cx:pt idx="1288">43</cx:pt>
          <cx:pt idx="1289">43</cx:pt>
          <cx:pt idx="1290">43</cx:pt>
          <cx:pt idx="1291">43</cx:pt>
          <cx:pt idx="1292">43</cx:pt>
          <cx:pt idx="1293">43</cx:pt>
          <cx:pt idx="1294">43</cx:pt>
          <cx:pt idx="1295">43</cx:pt>
          <cx:pt idx="1296">43</cx:pt>
          <cx:pt idx="1297">43</cx:pt>
          <cx:pt idx="1298">43</cx:pt>
          <cx:pt idx="1299">43</cx:pt>
          <cx:pt idx="1300">43</cx:pt>
          <cx:pt idx="1301">43</cx:pt>
          <cx:pt idx="1302">43</cx:pt>
          <cx:pt idx="1303">43</cx:pt>
          <cx:pt idx="1304">43</cx:pt>
          <cx:pt idx="1305">43</cx:pt>
          <cx:pt idx="1306">43</cx:pt>
          <cx:pt idx="1307">43</cx:pt>
          <cx:pt idx="1308">43</cx:pt>
          <cx:pt idx="1309">43</cx:pt>
          <cx:pt idx="1310">43</cx:pt>
          <cx:pt idx="1311">43</cx:pt>
          <cx:pt idx="1312">43</cx:pt>
          <cx:pt idx="1313">43</cx:pt>
          <cx:pt idx="1314">43</cx:pt>
          <cx:pt idx="1315">43</cx:pt>
          <cx:pt idx="1316">43</cx:pt>
          <cx:pt idx="1317">43</cx:pt>
          <cx:pt idx="1318">43</cx:pt>
          <cx:pt idx="1319">43</cx:pt>
          <cx:pt idx="1320">43</cx:pt>
          <cx:pt idx="1321">43</cx:pt>
          <cx:pt idx="1322">43</cx:pt>
          <cx:pt idx="1323">43</cx:pt>
          <cx:pt idx="1324">43</cx:pt>
          <cx:pt idx="1325">41</cx:pt>
          <cx:pt idx="1326">41</cx:pt>
          <cx:pt idx="1327">41</cx:pt>
          <cx:pt idx="1328">41</cx:pt>
          <cx:pt idx="1329">41</cx:pt>
          <cx:pt idx="1330">41</cx:pt>
          <cx:pt idx="1331">41</cx:pt>
          <cx:pt idx="1332">41</cx:pt>
          <cx:pt idx="1333">41</cx:pt>
          <cx:pt idx="1334">41</cx:pt>
          <cx:pt idx="1335">41</cx:pt>
          <cx:pt idx="1336">41</cx:pt>
          <cx:pt idx="1337">41</cx:pt>
          <cx:pt idx="1338">41</cx:pt>
          <cx:pt idx="1339">41</cx:pt>
          <cx:pt idx="1340">41</cx:pt>
          <cx:pt idx="1341">41</cx:pt>
          <cx:pt idx="1342">41</cx:pt>
          <cx:pt idx="1343">41</cx:pt>
          <cx:pt idx="1344">41</cx:pt>
          <cx:pt idx="1345">41</cx:pt>
          <cx:pt idx="1346">41</cx:pt>
          <cx:pt idx="1347">41</cx:pt>
          <cx:pt idx="1348">41</cx:pt>
          <cx:pt idx="1349">41</cx:pt>
          <cx:pt idx="1350">41</cx:pt>
          <cx:pt idx="1351">41</cx:pt>
          <cx:pt idx="1352">41</cx:pt>
          <cx:pt idx="1353">41</cx:pt>
          <cx:pt idx="1354">41</cx:pt>
          <cx:pt idx="1355">41</cx:pt>
          <cx:pt idx="1356">41</cx:pt>
          <cx:pt idx="1357">41</cx:pt>
          <cx:pt idx="1358">41</cx:pt>
          <cx:pt idx="1359">41</cx:pt>
          <cx:pt idx="1360">41</cx:pt>
          <cx:pt idx="1361">41</cx:pt>
          <cx:pt idx="1362">41</cx:pt>
          <cx:pt idx="1363">41</cx:pt>
          <cx:pt idx="1364">41</cx:pt>
          <cx:pt idx="1365">41</cx:pt>
          <cx:pt idx="1366">41</cx:pt>
          <cx:pt idx="1367">41</cx:pt>
          <cx:pt idx="1368">41</cx:pt>
          <cx:pt idx="1369">41</cx:pt>
          <cx:pt idx="1370">41</cx:pt>
          <cx:pt idx="1371">41</cx:pt>
          <cx:pt idx="1372">41</cx:pt>
          <cx:pt idx="1373">41</cx:pt>
          <cx:pt idx="1374">41</cx:pt>
          <cx:pt idx="1375">41</cx:pt>
          <cx:pt idx="1376">41</cx:pt>
          <cx:pt idx="1377">41</cx:pt>
          <cx:pt idx="1378">41</cx:pt>
          <cx:pt idx="1379">41</cx:pt>
          <cx:pt idx="1380">41</cx:pt>
          <cx:pt idx="1381">41</cx:pt>
          <cx:pt idx="1382">41</cx:pt>
          <cx:pt idx="1383">41</cx:pt>
          <cx:pt idx="1384">41</cx:pt>
          <cx:pt idx="1385">41</cx:pt>
          <cx:pt idx="1386">41</cx:pt>
          <cx:pt idx="1387">41</cx:pt>
          <cx:pt idx="1388">41</cx:pt>
          <cx:pt idx="1389">41</cx:pt>
          <cx:pt idx="1390">41</cx:pt>
          <cx:pt idx="1391">41</cx:pt>
          <cx:pt idx="1392">41</cx:pt>
          <cx:pt idx="1393">41</cx:pt>
          <cx:pt idx="1394">41</cx:pt>
          <cx:pt idx="1395">41</cx:pt>
          <cx:pt idx="1396">41</cx:pt>
          <cx:pt idx="1397">41</cx:pt>
          <cx:pt idx="1398">41</cx:pt>
          <cx:pt idx="1399">41</cx:pt>
          <cx:pt idx="1400">41</cx:pt>
          <cx:pt idx="1401">41</cx:pt>
          <cx:pt idx="1402">41</cx:pt>
          <cx:pt idx="1403">41</cx:pt>
          <cx:pt idx="1404">41</cx:pt>
          <cx:pt idx="1405">41</cx:pt>
          <cx:pt idx="1406">41</cx:pt>
          <cx:pt idx="1407">41</cx:pt>
          <cx:pt idx="1408">41</cx:pt>
          <cx:pt idx="1409">41</cx:pt>
          <cx:pt idx="1410">41</cx:pt>
          <cx:pt idx="1411">41</cx:pt>
          <cx:pt idx="1412">41</cx:pt>
          <cx:pt idx="1413">41</cx:pt>
          <cx:pt idx="1414">41</cx:pt>
          <cx:pt idx="1415">41</cx:pt>
          <cx:pt idx="1416">41</cx:pt>
          <cx:pt idx="1417">41</cx:pt>
          <cx:pt idx="1418">41</cx:pt>
          <cx:pt idx="1419">41</cx:pt>
          <cx:pt idx="1420">41</cx:pt>
          <cx:pt idx="1421">41</cx:pt>
          <cx:pt idx="1422">41</cx:pt>
          <cx:pt idx="1423">41</cx:pt>
          <cx:pt idx="1424">41</cx:pt>
          <cx:pt idx="1425">41</cx:pt>
          <cx:pt idx="1426">41</cx:pt>
          <cx:pt idx="1427">41</cx:pt>
          <cx:pt idx="1428">41</cx:pt>
          <cx:pt idx="1429">41</cx:pt>
          <cx:pt idx="1430">41</cx:pt>
          <cx:pt idx="1431">41</cx:pt>
          <cx:pt idx="1432">41</cx:pt>
          <cx:pt idx="1433">41</cx:pt>
          <cx:pt idx="1434">41</cx:pt>
          <cx:pt idx="1435">41</cx:pt>
          <cx:pt idx="1436">41</cx:pt>
          <cx:pt idx="1437">41</cx:pt>
          <cx:pt idx="1438">41</cx:pt>
          <cx:pt idx="1439">41</cx:pt>
          <cx:pt idx="1440">41</cx:pt>
          <cx:pt idx="1441">41</cx:pt>
          <cx:pt idx="1442">41</cx:pt>
          <cx:pt idx="1443">41</cx:pt>
          <cx:pt idx="1444">41</cx:pt>
          <cx:pt idx="1445">41</cx:pt>
          <cx:pt idx="1446">30</cx:pt>
          <cx:pt idx="1447">30</cx:pt>
          <cx:pt idx="1448">30</cx:pt>
          <cx:pt idx="1449">30</cx:pt>
          <cx:pt idx="1450">30</cx:pt>
          <cx:pt idx="1451">30</cx:pt>
          <cx:pt idx="1452">30</cx:pt>
          <cx:pt idx="1453">30</cx:pt>
          <cx:pt idx="1454">30</cx:pt>
          <cx:pt idx="1455">30</cx:pt>
          <cx:pt idx="1456">30</cx:pt>
          <cx:pt idx="1457">30</cx:pt>
          <cx:pt idx="1458">30</cx:pt>
          <cx:pt idx="1459">30</cx:pt>
          <cx:pt idx="1460">30</cx:pt>
          <cx:pt idx="1461">30</cx:pt>
          <cx:pt idx="1462">30</cx:pt>
          <cx:pt idx="1463">30</cx:pt>
          <cx:pt idx="1464">30</cx:pt>
          <cx:pt idx="1465">30</cx:pt>
          <cx:pt idx="1466">30</cx:pt>
          <cx:pt idx="1467">30</cx:pt>
          <cx:pt idx="1468">30</cx:pt>
          <cx:pt idx="1469">30</cx:pt>
          <cx:pt idx="1470">30</cx:pt>
          <cx:pt idx="1471">30</cx:pt>
          <cx:pt idx="1472">30</cx:pt>
          <cx:pt idx="1473">30</cx:pt>
          <cx:pt idx="1474">30</cx:pt>
          <cx:pt idx="1475">30</cx:pt>
          <cx:pt idx="1476">30</cx:pt>
          <cx:pt idx="1477">30</cx:pt>
          <cx:pt idx="1478">30</cx:pt>
          <cx:pt idx="1479">30</cx:pt>
          <cx:pt idx="1480">30</cx:pt>
          <cx:pt idx="1481">30</cx:pt>
          <cx:pt idx="1482">30</cx:pt>
          <cx:pt idx="1483">30</cx:pt>
          <cx:pt idx="1484">30</cx:pt>
          <cx:pt idx="1485">30</cx:pt>
          <cx:pt idx="1486">30</cx:pt>
          <cx:pt idx="1487">30</cx:pt>
          <cx:pt idx="1488">30</cx:pt>
          <cx:pt idx="1489">30</cx:pt>
          <cx:pt idx="1490">30</cx:pt>
          <cx:pt idx="1491">30</cx:pt>
          <cx:pt idx="1492">30</cx:pt>
          <cx:pt idx="1493">30</cx:pt>
          <cx:pt idx="1494">30</cx:pt>
          <cx:pt idx="1495">30</cx:pt>
          <cx:pt idx="1496">30</cx:pt>
          <cx:pt idx="1497">30</cx:pt>
          <cx:pt idx="1498">30</cx:pt>
          <cx:pt idx="1499">30</cx:pt>
          <cx:pt idx="1500">30</cx:pt>
          <cx:pt idx="1501">30</cx:pt>
          <cx:pt idx="1502">30</cx:pt>
          <cx:pt idx="1503">30</cx:pt>
          <cx:pt idx="1504">30</cx:pt>
          <cx:pt idx="1505">30</cx:pt>
          <cx:pt idx="1506">30</cx:pt>
          <cx:pt idx="1507">30</cx:pt>
          <cx:pt idx="1508">30</cx:pt>
          <cx:pt idx="1509">30</cx:pt>
          <cx:pt idx="1510">30</cx:pt>
          <cx:pt idx="1511">30</cx:pt>
          <cx:pt idx="1512">30</cx:pt>
          <cx:pt idx="1513">30</cx:pt>
          <cx:pt idx="1514">30</cx:pt>
          <cx:pt idx="1515">30</cx:pt>
          <cx:pt idx="1516">30</cx:pt>
          <cx:pt idx="1517">30</cx:pt>
          <cx:pt idx="1518">30</cx:pt>
          <cx:pt idx="1519">30</cx:pt>
          <cx:pt idx="1520">30</cx:pt>
          <cx:pt idx="1521">30</cx:pt>
          <cx:pt idx="1522">30</cx:pt>
          <cx:pt idx="1523">30</cx:pt>
          <cx:pt idx="1524">30</cx:pt>
          <cx:pt idx="1525">30</cx:pt>
          <cx:pt idx="1526">30</cx:pt>
          <cx:pt idx="1527">30</cx:pt>
          <cx:pt idx="1528">30</cx:pt>
          <cx:pt idx="1529">30</cx:pt>
          <cx:pt idx="1530">30</cx:pt>
          <cx:pt idx="1531">30</cx:pt>
          <cx:pt idx="1532">30</cx:pt>
          <cx:pt idx="1533">30</cx:pt>
          <cx:pt idx="1534">30</cx:pt>
          <cx:pt idx="1535">30</cx:pt>
          <cx:pt idx="1536">30</cx:pt>
          <cx:pt idx="1537">30</cx:pt>
          <cx:pt idx="1538">34</cx:pt>
          <cx:pt idx="1539">21</cx:pt>
          <cx:pt idx="1540">34</cx:pt>
          <cx:pt idx="1541">34</cx:pt>
          <cx:pt idx="1542">34</cx:pt>
          <cx:pt idx="1543">21</cx:pt>
          <cx:pt idx="1544">34</cx:pt>
          <cx:pt idx="1545">21</cx:pt>
          <cx:pt idx="1546">21</cx:pt>
          <cx:pt idx="1547">34</cx:pt>
          <cx:pt idx="1548">21</cx:pt>
          <cx:pt idx="1549">34</cx:pt>
          <cx:pt idx="1550">21</cx:pt>
          <cx:pt idx="1551">34</cx:pt>
          <cx:pt idx="1552">34</cx:pt>
          <cx:pt idx="1553">21</cx:pt>
          <cx:pt idx="1554">34</cx:pt>
          <cx:pt idx="1555">34</cx:pt>
          <cx:pt idx="1556">34</cx:pt>
          <cx:pt idx="1557">34</cx:pt>
          <cx:pt idx="1558">34</cx:pt>
          <cx:pt idx="1559">34</cx:pt>
          <cx:pt idx="1560">21</cx:pt>
          <cx:pt idx="1561">34</cx:pt>
          <cx:pt idx="1562">34</cx:pt>
          <cx:pt idx="1563">34</cx:pt>
          <cx:pt idx="1564">21</cx:pt>
          <cx:pt idx="1565">34</cx:pt>
          <cx:pt idx="1566">21</cx:pt>
          <cx:pt idx="1567">34</cx:pt>
          <cx:pt idx="1568">21</cx:pt>
          <cx:pt idx="1569">34</cx:pt>
          <cx:pt idx="1570">34</cx:pt>
          <cx:pt idx="1571">21</cx:pt>
          <cx:pt idx="1572">34</cx:pt>
          <cx:pt idx="1573">34</cx:pt>
          <cx:pt idx="1574">34</cx:pt>
          <cx:pt idx="1575">21</cx:pt>
          <cx:pt idx="1576">34</cx:pt>
          <cx:pt idx="1577">34</cx:pt>
          <cx:pt idx="1578">34</cx:pt>
          <cx:pt idx="1579">21</cx:pt>
          <cx:pt idx="1580">21</cx:pt>
          <cx:pt idx="1581">34</cx:pt>
          <cx:pt idx="1582">21</cx:pt>
          <cx:pt idx="1583">21</cx:pt>
          <cx:pt idx="1584">34</cx:pt>
          <cx:pt idx="1585">21</cx:pt>
          <cx:pt idx="1586">21</cx:pt>
          <cx:pt idx="1587">34</cx:pt>
          <cx:pt idx="1588">34</cx:pt>
          <cx:pt idx="1589">34</cx:pt>
          <cx:pt idx="1590">21</cx:pt>
          <cx:pt idx="1591">21</cx:pt>
          <cx:pt idx="1592">21</cx:pt>
          <cx:pt idx="1593">21</cx:pt>
          <cx:pt idx="1594">34</cx:pt>
          <cx:pt idx="1595">34</cx:pt>
          <cx:pt idx="1596">34</cx:pt>
          <cx:pt idx="1597">34</cx:pt>
          <cx:pt idx="1598">21</cx:pt>
          <cx:pt idx="1599">34</cx:pt>
          <cx:pt idx="1600">34</cx:pt>
          <cx:pt idx="1601">34</cx:pt>
          <cx:pt idx="1602">34</cx:pt>
          <cx:pt idx="1603">34</cx:pt>
          <cx:pt idx="1604">21</cx:pt>
          <cx:pt idx="1605">34</cx:pt>
          <cx:pt idx="1606">21</cx:pt>
          <cx:pt idx="1607">21</cx:pt>
          <cx:pt idx="1608">34</cx:pt>
          <cx:pt idx="1609">34</cx:pt>
          <cx:pt idx="1610">21</cx:pt>
          <cx:pt idx="1611">21</cx:pt>
          <cx:pt idx="1612">21</cx:pt>
          <cx:pt idx="1613">34</cx:pt>
          <cx:pt idx="1614">34</cx:pt>
          <cx:pt idx="1615">34</cx:pt>
          <cx:pt idx="1616">34</cx:pt>
          <cx:pt idx="1617">34</cx:pt>
          <cx:pt idx="1618">34</cx:pt>
          <cx:pt idx="1619">21</cx:pt>
          <cx:pt idx="1620">34</cx:pt>
          <cx:pt idx="1621">34</cx:pt>
          <cx:pt idx="1622">21</cx:pt>
          <cx:pt idx="1623">21</cx:pt>
          <cx:pt idx="1624">21</cx:pt>
          <cx:pt idx="1625">34</cx:pt>
          <cx:pt idx="1626">21</cx:pt>
          <cx:pt idx="1627">21</cx:pt>
          <cx:pt idx="1628">21</cx:pt>
          <cx:pt idx="1629">21</cx:pt>
          <cx:pt idx="1630">21</cx:pt>
          <cx:pt idx="1631">34</cx:pt>
          <cx:pt idx="1632">21</cx:pt>
          <cx:pt idx="1633">34</cx:pt>
          <cx:pt idx="1634">34</cx:pt>
          <cx:pt idx="1635">21</cx:pt>
          <cx:pt idx="1636">34</cx:pt>
          <cx:pt idx="1637">34</cx:pt>
          <cx:pt idx="1638">34</cx:pt>
          <cx:pt idx="1639">34</cx:pt>
          <cx:pt idx="1640">34</cx:pt>
          <cx:pt idx="1641">34</cx:pt>
          <cx:pt idx="1642">21</cx:pt>
          <cx:pt idx="1643">34</cx:pt>
          <cx:pt idx="1644">34</cx:pt>
          <cx:pt idx="1645">21</cx:pt>
          <cx:pt idx="1646">34</cx:pt>
          <cx:pt idx="1647">34</cx:pt>
          <cx:pt idx="1648">21</cx:pt>
          <cx:pt idx="1649">34</cx:pt>
          <cx:pt idx="1650">21</cx:pt>
          <cx:pt idx="1651">21</cx:pt>
          <cx:pt idx="1652">21</cx:pt>
          <cx:pt idx="1653">34</cx:pt>
          <cx:pt idx="1654">34</cx:pt>
          <cx:pt idx="1655">34</cx:pt>
          <cx:pt idx="1656">34</cx:pt>
          <cx:pt idx="1657">34</cx:pt>
          <cx:pt idx="1658">21</cx:pt>
          <cx:pt idx="1659">34</cx:pt>
          <cx:pt idx="1660">34</cx:pt>
          <cx:pt idx="1661">21</cx:pt>
          <cx:pt idx="1662">21</cx:pt>
          <cx:pt idx="1663">34</cx:pt>
          <cx:pt idx="1664">21</cx:pt>
          <cx:pt idx="1665">34</cx:pt>
          <cx:pt idx="1666">21</cx:pt>
          <cx:pt idx="1667">21</cx:pt>
          <cx:pt idx="1668">34</cx:pt>
          <cx:pt idx="1669">21</cx:pt>
          <cx:pt idx="1670">34</cx:pt>
          <cx:pt idx="1671">21</cx:pt>
          <cx:pt idx="1672">21</cx:pt>
          <cx:pt idx="1673">34</cx:pt>
          <cx:pt idx="1674">21</cx:pt>
          <cx:pt idx="1675">34</cx:pt>
          <cx:pt idx="1676">34</cx:pt>
          <cx:pt idx="1677">34</cx:pt>
          <cx:pt idx="1678">34</cx:pt>
          <cx:pt idx="1679">21</cx:pt>
          <cx:pt idx="1680">34</cx:pt>
          <cx:pt idx="1681">34</cx:pt>
          <cx:pt idx="1682">21</cx:pt>
          <cx:pt idx="1683">21</cx:pt>
          <cx:pt idx="1684">34</cx:pt>
          <cx:pt idx="1685">21</cx:pt>
          <cx:pt idx="1686">34</cx:pt>
          <cx:pt idx="1687">34</cx:pt>
          <cx:pt idx="1688">21</cx:pt>
          <cx:pt idx="1689">34</cx:pt>
          <cx:pt idx="1690">34</cx:pt>
          <cx:pt idx="1691">34</cx:pt>
          <cx:pt idx="1692">21</cx:pt>
          <cx:pt idx="1693">34</cx:pt>
          <cx:pt idx="1694">34</cx:pt>
          <cx:pt idx="1695">21</cx:pt>
          <cx:pt idx="1696">34</cx:pt>
          <cx:pt idx="1697">21</cx:pt>
          <cx:pt idx="1698">34</cx:pt>
          <cx:pt idx="1699">34</cx:pt>
          <cx:pt idx="1700">34</cx:pt>
          <cx:pt idx="1701">21</cx:pt>
          <cx:pt idx="1702">34</cx:pt>
          <cx:pt idx="1703">21</cx:pt>
          <cx:pt idx="1704">21</cx:pt>
          <cx:pt idx="1705">21</cx:pt>
          <cx:pt idx="1706">34</cx:pt>
          <cx:pt idx="1707">21</cx:pt>
          <cx:pt idx="1708">34</cx:pt>
          <cx:pt idx="1709">21</cx:pt>
          <cx:pt idx="1710">34</cx:pt>
          <cx:pt idx="1711">21</cx:pt>
          <cx:pt idx="1712">34</cx:pt>
          <cx:pt idx="1713">21</cx:pt>
          <cx:pt idx="1714">21</cx:pt>
          <cx:pt idx="1715">34</cx:pt>
          <cx:pt idx="1716">34</cx:pt>
          <cx:pt idx="1717">34</cx:pt>
          <cx:pt idx="1718">34</cx:pt>
          <cx:pt idx="1719">34</cx:pt>
          <cx:pt idx="1720">21</cx:pt>
          <cx:pt idx="1721">34</cx:pt>
          <cx:pt idx="1722">21</cx:pt>
          <cx:pt idx="1723">34</cx:pt>
          <cx:pt idx="1724">34</cx:pt>
          <cx:pt idx="1725">21</cx:pt>
          <cx:pt idx="1726">34</cx:pt>
          <cx:pt idx="1727">34</cx:pt>
          <cx:pt idx="1728">34</cx:pt>
          <cx:pt idx="1729">34</cx:pt>
          <cx:pt idx="1730">21</cx:pt>
          <cx:pt idx="1731">34</cx:pt>
          <cx:pt idx="1732">21</cx:pt>
          <cx:pt idx="1733">21</cx:pt>
          <cx:pt idx="1734">21</cx:pt>
          <cx:pt idx="1735">34</cx:pt>
          <cx:pt idx="1736">21</cx:pt>
          <cx:pt idx="1737">34</cx:pt>
          <cx:pt idx="1738">21</cx:pt>
          <cx:pt idx="1739">34</cx:pt>
          <cx:pt idx="1740">34</cx:pt>
          <cx:pt idx="1741">21</cx:pt>
          <cx:pt idx="1742">34</cx:pt>
          <cx:pt idx="1743">21</cx:pt>
          <cx:pt idx="1744">21</cx:pt>
          <cx:pt idx="1745">21</cx:pt>
          <cx:pt idx="1746">21</cx:pt>
          <cx:pt idx="1747">21</cx:pt>
          <cx:pt idx="1748">34</cx:pt>
          <cx:pt idx="1749">21</cx:pt>
          <cx:pt idx="1750">34</cx:pt>
          <cx:pt idx="1751">34</cx:pt>
          <cx:pt idx="1752">34</cx:pt>
          <cx:pt idx="1753">34</cx:pt>
          <cx:pt idx="1754">21</cx:pt>
          <cx:pt idx="1755">21</cx:pt>
          <cx:pt idx="1756">21</cx:pt>
          <cx:pt idx="1757">34</cx:pt>
          <cx:pt idx="1758">34</cx:pt>
          <cx:pt idx="1759">34</cx:pt>
          <cx:pt idx="1760">21</cx:pt>
          <cx:pt idx="1761">34</cx:pt>
          <cx:pt idx="1762">21</cx:pt>
          <cx:pt idx="1763">21</cx:pt>
          <cx:pt idx="1764">34</cx:pt>
          <cx:pt idx="1765">34</cx:pt>
          <cx:pt idx="1766">34</cx:pt>
          <cx:pt idx="1767">34</cx:pt>
          <cx:pt idx="1768">21</cx:pt>
          <cx:pt idx="1769">34</cx:pt>
          <cx:pt idx="1770">21</cx:pt>
          <cx:pt idx="1771">34</cx:pt>
          <cx:pt idx="1772">34</cx:pt>
          <cx:pt idx="1773">21</cx:pt>
          <cx:pt idx="1774">21</cx:pt>
          <cx:pt idx="1775">21</cx:pt>
          <cx:pt idx="1776">34</cx:pt>
          <cx:pt idx="1777">34</cx:pt>
          <cx:pt idx="1778">21</cx:pt>
          <cx:pt idx="1779">21</cx:pt>
          <cx:pt idx="1780">34</cx:pt>
          <cx:pt idx="1781">34</cx:pt>
          <cx:pt idx="1782">34</cx:pt>
          <cx:pt idx="1783">21</cx:pt>
          <cx:pt idx="1784">34</cx:pt>
          <cx:pt idx="1785">21</cx:pt>
          <cx:pt idx="1786">34</cx:pt>
          <cx:pt idx="1787">21</cx:pt>
          <cx:pt idx="1788">34</cx:pt>
          <cx:pt idx="1789">34</cx:pt>
          <cx:pt idx="1790">34</cx:pt>
          <cx:pt idx="1791">34</cx:pt>
          <cx:pt idx="1792">21</cx:pt>
          <cx:pt idx="1793">34</cx:pt>
          <cx:pt idx="1794">34</cx:pt>
          <cx:pt idx="1795">34</cx:pt>
          <cx:pt idx="1796">34</cx:pt>
          <cx:pt idx="1797">34</cx:pt>
          <cx:pt idx="1798">21</cx:pt>
          <cx:pt idx="1799">34</cx:pt>
          <cx:pt idx="1800">34</cx:pt>
          <cx:pt idx="1801">34</cx:pt>
          <cx:pt idx="1802">34</cx:pt>
          <cx:pt idx="1803">34</cx:pt>
          <cx:pt idx="1804">34</cx:pt>
          <cx:pt idx="1805">34</cx:pt>
          <cx:pt idx="1806">34</cx:pt>
          <cx:pt idx="1807">34</cx:pt>
          <cx:pt idx="1808">21</cx:pt>
          <cx:pt idx="1809">34</cx:pt>
          <cx:pt idx="1810">34</cx:pt>
          <cx:pt idx="1811">34</cx:pt>
          <cx:pt idx="1812">21</cx:pt>
          <cx:pt idx="1813">34</cx:pt>
          <cx:pt idx="1814">21</cx:pt>
          <cx:pt idx="1815">34</cx:pt>
          <cx:pt idx="1816">34</cx:pt>
          <cx:pt idx="1817">21</cx:pt>
          <cx:pt idx="1818">34</cx:pt>
          <cx:pt idx="1819">21</cx:pt>
          <cx:pt idx="1820">34</cx:pt>
          <cx:pt idx="1821">34</cx:pt>
          <cx:pt idx="1822">34</cx:pt>
          <cx:pt idx="1823">21</cx:pt>
          <cx:pt idx="1824">34</cx:pt>
          <cx:pt idx="1825">34</cx:pt>
          <cx:pt idx="1826">21</cx:pt>
          <cx:pt idx="1827">34</cx:pt>
          <cx:pt idx="1828">21</cx:pt>
          <cx:pt idx="1829">34</cx:pt>
          <cx:pt idx="1830">34</cx:pt>
          <cx:pt idx="1831">34</cx:pt>
          <cx:pt idx="1832">34</cx:pt>
          <cx:pt idx="1833">21</cx:pt>
          <cx:pt idx="1834">21</cx:pt>
          <cx:pt idx="1835">21</cx:pt>
          <cx:pt idx="1836">21</cx:pt>
          <cx:pt idx="1837">34</cx:pt>
          <cx:pt idx="1838">21</cx:pt>
          <cx:pt idx="1839">21</cx:pt>
          <cx:pt idx="1840">21</cx:pt>
          <cx:pt idx="1841">21</cx:pt>
          <cx:pt idx="1842">34</cx:pt>
          <cx:pt idx="1843">34</cx:pt>
          <cx:pt idx="1844">21</cx:pt>
          <cx:pt idx="1845">34</cx:pt>
          <cx:pt idx="1846">21</cx:pt>
          <cx:pt idx="1847">21</cx:pt>
          <cx:pt idx="1848">21</cx:pt>
          <cx:pt idx="1849">21</cx:pt>
          <cx:pt idx="1850">34</cx:pt>
          <cx:pt idx="1851">21</cx:pt>
          <cx:pt idx="1852">34</cx:pt>
          <cx:pt idx="1853">34</cx:pt>
          <cx:pt idx="1854">21</cx:pt>
          <cx:pt idx="1855">34</cx:pt>
          <cx:pt idx="1856">34</cx:pt>
          <cx:pt idx="1857">34</cx:pt>
          <cx:pt idx="1858">21</cx:pt>
          <cx:pt idx="1859">34</cx:pt>
          <cx:pt idx="1860">21</cx:pt>
          <cx:pt idx="1861">34</cx:pt>
          <cx:pt idx="1862">34</cx:pt>
          <cx:pt idx="1863">34</cx:pt>
          <cx:pt idx="1864">34</cx:pt>
          <cx:pt idx="1865">34</cx:pt>
          <cx:pt idx="1866">34</cx:pt>
          <cx:pt idx="1867">34</cx:pt>
          <cx:pt idx="1868">34</cx:pt>
          <cx:pt idx="1869">34</cx:pt>
          <cx:pt idx="1870">34</cx:pt>
          <cx:pt idx="1871">34</cx:pt>
          <cx:pt idx="1872">34</cx:pt>
          <cx:pt idx="1873">34</cx:pt>
          <cx:pt idx="1874">34</cx:pt>
          <cx:pt idx="1875">34</cx:pt>
          <cx:pt idx="1876">21</cx:pt>
          <cx:pt idx="1877">34</cx:pt>
          <cx:pt idx="1878">34</cx:pt>
          <cx:pt idx="1879">21</cx:pt>
          <cx:pt idx="1880">34</cx:pt>
          <cx:pt idx="1881">21</cx:pt>
          <cx:pt idx="1882">34</cx:pt>
          <cx:pt idx="1883">34</cx:pt>
          <cx:pt idx="1884">21</cx:pt>
          <cx:pt idx="1885">34</cx:pt>
          <cx:pt idx="1886">34</cx:pt>
          <cx:pt idx="1887">34</cx:pt>
          <cx:pt idx="1888">21</cx:pt>
          <cx:pt idx="1889">34</cx:pt>
          <cx:pt idx="1890">34</cx:pt>
          <cx:pt idx="1891">34</cx:pt>
          <cx:pt idx="1892">34</cx:pt>
          <cx:pt idx="1893">34</cx:pt>
          <cx:pt idx="1894">34</cx:pt>
          <cx:pt idx="1895">34</cx:pt>
          <cx:pt idx="1896">34</cx:pt>
          <cx:pt idx="1897">34</cx:pt>
          <cx:pt idx="1898">34</cx:pt>
          <cx:pt idx="1899">21</cx:pt>
          <cx:pt idx="1900">21</cx:pt>
          <cx:pt idx="1901">34</cx:pt>
          <cx:pt idx="1902">34</cx:pt>
          <cx:pt idx="1903">34</cx:pt>
          <cx:pt idx="1904">34</cx:pt>
          <cx:pt idx="1905">21</cx:pt>
          <cx:pt idx="1906">34</cx:pt>
          <cx:pt idx="1907">21</cx:pt>
          <cx:pt idx="1908">34</cx:pt>
          <cx:pt idx="1909">34</cx:pt>
          <cx:pt idx="1910">21</cx:pt>
          <cx:pt idx="1911">34</cx:pt>
          <cx:pt idx="1912">34</cx:pt>
          <cx:pt idx="1913">21</cx:pt>
          <cx:pt idx="1914">21</cx:pt>
          <cx:pt idx="1915">34</cx:pt>
          <cx:pt idx="1916">21</cx:pt>
          <cx:pt idx="1917">21</cx:pt>
          <cx:pt idx="1918">34</cx:pt>
          <cx:pt idx="1919">21</cx:pt>
          <cx:pt idx="1920">34</cx:pt>
          <cx:pt idx="1921">21</cx:pt>
          <cx:pt idx="1922">21</cx:pt>
          <cx:pt idx="1923">21</cx:pt>
          <cx:pt idx="1924">21</cx:pt>
          <cx:pt idx="1925">34</cx:pt>
          <cx:pt idx="1926">21</cx:pt>
          <cx:pt idx="1927">34</cx:pt>
          <cx:pt idx="1928">21</cx:pt>
          <cx:pt idx="1929">21</cx:pt>
          <cx:pt idx="1930">34</cx:pt>
          <cx:pt idx="1931">21</cx:pt>
          <cx:pt idx="1932">34</cx:pt>
          <cx:pt idx="1933">21</cx:pt>
          <cx:pt idx="1934">21</cx:pt>
          <cx:pt idx="1935">21</cx:pt>
          <cx:pt idx="1936">34</cx:pt>
          <cx:pt idx="1937">21</cx:pt>
          <cx:pt idx="1938">34</cx:pt>
          <cx:pt idx="1939">34</cx:pt>
          <cx:pt idx="1940">34</cx:pt>
          <cx:pt idx="1941">34</cx:pt>
          <cx:pt idx="1942">21</cx:pt>
          <cx:pt idx="1943">34</cx:pt>
          <cx:pt idx="1944">21</cx:pt>
          <cx:pt idx="1945">21</cx:pt>
          <cx:pt idx="1946">21</cx:pt>
          <cx:pt idx="1947">21</cx:pt>
          <cx:pt idx="1948">21</cx:pt>
          <cx:pt idx="1949">21</cx:pt>
          <cx:pt idx="1950">21</cx:pt>
          <cx:pt idx="1951">21</cx:pt>
          <cx:pt idx="1952">21</cx:pt>
          <cx:pt idx="1953">21</cx:pt>
          <cx:pt idx="1954">21</cx:pt>
          <cx:pt idx="1955">21</cx:pt>
          <cx:pt idx="1956">21</cx:pt>
          <cx:pt idx="1957">21</cx:pt>
          <cx:pt idx="1958">21</cx:pt>
          <cx:pt idx="1959">21</cx:pt>
          <cx:pt idx="1960">21</cx:pt>
          <cx:pt idx="1961">21</cx:pt>
          <cx:pt idx="1962">21</cx:pt>
          <cx:pt idx="1963">21</cx:pt>
          <cx:pt idx="1964">21</cx:pt>
          <cx:pt idx="1965">21</cx:pt>
          <cx:pt idx="1966">21</cx:pt>
          <cx:pt idx="1967">21</cx:pt>
          <cx:pt idx="1968">21</cx:pt>
          <cx:pt idx="1969">21</cx:pt>
          <cx:pt idx="1970">21</cx:pt>
          <cx:pt idx="1971">21</cx:pt>
          <cx:pt idx="1972">21</cx:pt>
          <cx:pt idx="1973">21</cx:pt>
          <cx:pt idx="1974">21</cx:pt>
          <cx:pt idx="1975">21</cx:pt>
          <cx:pt idx="1976">21</cx:pt>
          <cx:pt idx="1977">21</cx:pt>
          <cx:pt idx="1978">21</cx:pt>
          <cx:pt idx="1979">21</cx:pt>
          <cx:pt idx="1980">21</cx:pt>
          <cx:pt idx="1981">21</cx:pt>
          <cx:pt idx="1982">21</cx:pt>
          <cx:pt idx="1983">21</cx:pt>
          <cx:pt idx="1984">21</cx:pt>
          <cx:pt idx="1985">21</cx:pt>
          <cx:pt idx="1986">21</cx:pt>
          <cx:pt idx="1987">21</cx:pt>
          <cx:pt idx="1988">21</cx:pt>
          <cx:pt idx="1989">21</cx:pt>
          <cx:pt idx="1990">21</cx:pt>
          <cx:pt idx="1991">21</cx:pt>
          <cx:pt idx="1992">21</cx:pt>
          <cx:pt idx="1993">21</cx:pt>
          <cx:pt idx="1994">21</cx:pt>
          <cx:pt idx="1995">21</cx:pt>
          <cx:pt idx="1996">21</cx:pt>
          <cx:pt idx="1997">21</cx:pt>
          <cx:pt idx="1998">21</cx:pt>
          <cx:pt idx="1999">21</cx:pt>
          <cx:pt idx="2000">21</cx:pt>
          <cx:pt idx="2001">21</cx:pt>
          <cx:pt idx="2002">21</cx:pt>
          <cx:pt idx="2003">21</cx:pt>
          <cx:pt idx="2004">21</cx:pt>
          <cx:pt idx="2005">21</cx:pt>
          <cx:pt idx="2006">21</cx:pt>
          <cx:pt idx="2007">21</cx:pt>
          <cx:pt idx="2008">21</cx:pt>
          <cx:pt idx="2009">21</cx:pt>
          <cx:pt idx="2010">21</cx:pt>
          <cx:pt idx="2011">21</cx:pt>
          <cx:pt idx="2012">21</cx:pt>
          <cx:pt idx="2013">21</cx:pt>
          <cx:pt idx="2014">21</cx:pt>
          <cx:pt idx="2015">21</cx:pt>
          <cx:pt idx="2016">21</cx:pt>
          <cx:pt idx="2017">21</cx:pt>
          <cx:pt idx="2018">21</cx:pt>
          <cx:pt idx="2019">21</cx:pt>
          <cx:pt idx="2020">21</cx:pt>
          <cx:pt idx="2021">21</cx:pt>
          <cx:pt idx="2022">21</cx:pt>
          <cx:pt idx="2023">21</cx:pt>
          <cx:pt idx="2024">21</cx:pt>
          <cx:pt idx="2025">21</cx:pt>
          <cx:pt idx="2026">21</cx:pt>
          <cx:pt idx="2027">21</cx:pt>
          <cx:pt idx="2028">21</cx:pt>
          <cx:pt idx="2029">21</cx:pt>
          <cx:pt idx="2030">21</cx:pt>
          <cx:pt idx="2031">21</cx:pt>
          <cx:pt idx="2032">21</cx:pt>
          <cx:pt idx="2033">21</cx:pt>
          <cx:pt idx="2034">21</cx:pt>
          <cx:pt idx="2035">21</cx:pt>
          <cx:pt idx="2036">21</cx:pt>
          <cx:pt idx="2037">21</cx:pt>
          <cx:pt idx="2038">21</cx:pt>
          <cx:pt idx="2039">21</cx:pt>
          <cx:pt idx="2040">21</cx:pt>
          <cx:pt idx="2041">21</cx:pt>
          <cx:pt idx="2042">21</cx:pt>
          <cx:pt idx="2043">21</cx:pt>
          <cx:pt idx="2044">21</cx:pt>
          <cx:pt idx="2045">21</cx:pt>
          <cx:pt idx="2046">21</cx:pt>
          <cx:pt idx="2047">21</cx:pt>
          <cx:pt idx="2048">21</cx:pt>
          <cx:pt idx="2049">21</cx:pt>
          <cx:pt idx="2050">21</cx:pt>
          <cx:pt idx="2051">21</cx:pt>
          <cx:pt idx="2052">21</cx:pt>
          <cx:pt idx="2053">21</cx:pt>
          <cx:pt idx="2054">21</cx:pt>
          <cx:pt idx="2055">21</cx:pt>
          <cx:pt idx="2056">21</cx:pt>
          <cx:pt idx="2057">21</cx:pt>
          <cx:pt idx="2058">21</cx:pt>
          <cx:pt idx="2059">21</cx:pt>
          <cx:pt idx="2060">21</cx:pt>
          <cx:pt idx="2061">21</cx:pt>
          <cx:pt idx="2062">21</cx:pt>
          <cx:pt idx="2063">21</cx:pt>
          <cx:pt idx="2064">21</cx:pt>
          <cx:pt idx="2065">21</cx:pt>
          <cx:pt idx="2066">21</cx:pt>
          <cx:pt idx="2067">21</cx:pt>
          <cx:pt idx="2068">21</cx:pt>
          <cx:pt idx="2069">21</cx:pt>
          <cx:pt idx="2070">26</cx:pt>
          <cx:pt idx="2071">26</cx:pt>
          <cx:pt idx="2072">26</cx:pt>
          <cx:pt idx="2073">26</cx:pt>
          <cx:pt idx="2074">26</cx:pt>
          <cx:pt idx="2075">26</cx:pt>
          <cx:pt idx="2076">26</cx:pt>
          <cx:pt idx="2077">26</cx:pt>
          <cx:pt idx="2078">26</cx:pt>
          <cx:pt idx="2079">26</cx:pt>
          <cx:pt idx="2080">26</cx:pt>
          <cx:pt idx="2081">26</cx:pt>
          <cx:pt idx="2082">26</cx:pt>
          <cx:pt idx="2083">26</cx:pt>
          <cx:pt idx="2084">26</cx:pt>
          <cx:pt idx="2085">26</cx:pt>
          <cx:pt idx="2086">26</cx:pt>
          <cx:pt idx="2087">26</cx:pt>
          <cx:pt idx="2088">26</cx:pt>
          <cx:pt idx="2089">26</cx:pt>
          <cx:pt idx="2090">26</cx:pt>
          <cx:pt idx="2091">26</cx:pt>
          <cx:pt idx="2092">26</cx:pt>
          <cx:pt idx="2093">26</cx:pt>
          <cx:pt idx="2094">26</cx:pt>
          <cx:pt idx="2095">26</cx:pt>
          <cx:pt idx="2096">26</cx:pt>
          <cx:pt idx="2097">26</cx:pt>
          <cx:pt idx="2098">26</cx:pt>
          <cx:pt idx="2099">26</cx:pt>
          <cx:pt idx="2100">26</cx:pt>
          <cx:pt idx="2101">26</cx:pt>
          <cx:pt idx="2102">26</cx:pt>
          <cx:pt idx="2103">26</cx:pt>
          <cx:pt idx="2104">26</cx:pt>
          <cx:pt idx="2105">26</cx:pt>
          <cx:pt idx="2106">26</cx:pt>
          <cx:pt idx="2107">26</cx:pt>
          <cx:pt idx="2108">26</cx:pt>
          <cx:pt idx="2109">26</cx:pt>
          <cx:pt idx="2110">26</cx:pt>
          <cx:pt idx="2111">26</cx:pt>
          <cx:pt idx="2112">26</cx:pt>
          <cx:pt idx="2113">26</cx:pt>
          <cx:pt idx="2114">26</cx:pt>
          <cx:pt idx="2115">26</cx:pt>
          <cx:pt idx="2116">26</cx:pt>
          <cx:pt idx="2117">26</cx:pt>
          <cx:pt idx="2118">26</cx:pt>
          <cx:pt idx="2119">26</cx:pt>
          <cx:pt idx="2120">26</cx:pt>
          <cx:pt idx="2121">26</cx:pt>
          <cx:pt idx="2122">26</cx:pt>
          <cx:pt idx="2123">26</cx:pt>
          <cx:pt idx="2124">26</cx:pt>
          <cx:pt idx="2125">26</cx:pt>
          <cx:pt idx="2126">26</cx:pt>
          <cx:pt idx="2127">26</cx:pt>
          <cx:pt idx="2128">26</cx:pt>
          <cx:pt idx="2129">26</cx:pt>
          <cx:pt idx="2130">24</cx:pt>
          <cx:pt idx="2131">24</cx:pt>
          <cx:pt idx="2132">24</cx:pt>
          <cx:pt idx="2133">24</cx:pt>
          <cx:pt idx="2134">27</cx:pt>
          <cx:pt idx="2135">24</cx:pt>
          <cx:pt idx="2136">35</cx:pt>
          <cx:pt idx="2137">35</cx:pt>
          <cx:pt idx="2138">24</cx:pt>
          <cx:pt idx="2139">24</cx:pt>
          <cx:pt idx="2140">24</cx:pt>
          <cx:pt idx="2141">35</cx:pt>
          <cx:pt idx="2142">24</cx:pt>
          <cx:pt idx="2143">24</cx:pt>
          <cx:pt idx="2144">24</cx:pt>
          <cx:pt idx="2145">24</cx:pt>
          <cx:pt idx="2146">27</cx:pt>
          <cx:pt idx="2147">27</cx:pt>
          <cx:pt idx="2148">24</cx:pt>
          <cx:pt idx="2149">24</cx:pt>
          <cx:pt idx="2150">24</cx:pt>
          <cx:pt idx="2151">35</cx:pt>
          <cx:pt idx="2152">24</cx:pt>
          <cx:pt idx="2153">24</cx:pt>
          <cx:pt idx="2154">35</cx:pt>
          <cx:pt idx="2155">24</cx:pt>
          <cx:pt idx="2156">24</cx:pt>
          <cx:pt idx="2157">24</cx:pt>
          <cx:pt idx="2158">24</cx:pt>
          <cx:pt idx="2159">24</cx:pt>
          <cx:pt idx="2160">24</cx:pt>
          <cx:pt idx="2161">24</cx:pt>
          <cx:pt idx="2162">24</cx:pt>
          <cx:pt idx="2163">24</cx:pt>
          <cx:pt idx="2164">24</cx:pt>
          <cx:pt idx="2165">24</cx:pt>
          <cx:pt idx="2166">24</cx:pt>
          <cx:pt idx="2167">35</cx:pt>
          <cx:pt idx="2168">24</cx:pt>
          <cx:pt idx="2169">35</cx:pt>
          <cx:pt idx="2170">24</cx:pt>
          <cx:pt idx="2171">24</cx:pt>
          <cx:pt idx="2172">24</cx:pt>
          <cx:pt idx="2173">24</cx:pt>
          <cx:pt idx="2174">24</cx:pt>
          <cx:pt idx="2175">35</cx:pt>
          <cx:pt idx="2176">35</cx:pt>
          <cx:pt idx="2177">24</cx:pt>
          <cx:pt idx="2178">35</cx:pt>
          <cx:pt idx="2179">24</cx:pt>
          <cx:pt idx="2180">35</cx:pt>
          <cx:pt idx="2181">24</cx:pt>
          <cx:pt idx="2182">24</cx:pt>
          <cx:pt idx="2183">24</cx:pt>
          <cx:pt idx="2184">24</cx:pt>
          <cx:pt idx="2185">24</cx:pt>
          <cx:pt idx="2186">24</cx:pt>
          <cx:pt idx="2187">24</cx:pt>
          <cx:pt idx="2188">24</cx:pt>
          <cx:pt idx="2189">35</cx:pt>
          <cx:pt idx="2190">35</cx:pt>
          <cx:pt idx="2191">24</cx:pt>
          <cx:pt idx="2192">35</cx:pt>
          <cx:pt idx="2193">35</cx:pt>
          <cx:pt idx="2194">24</cx:pt>
          <cx:pt idx="2195">24</cx:pt>
          <cx:pt idx="2196">24</cx:pt>
          <cx:pt idx="2197">35</cx:pt>
          <cx:pt idx="2198">24</cx:pt>
          <cx:pt idx="2199">35</cx:pt>
          <cx:pt idx="2200">24</cx:pt>
          <cx:pt idx="2201">24</cx:pt>
          <cx:pt idx="2202">24</cx:pt>
          <cx:pt idx="2203">24</cx:pt>
          <cx:pt idx="2204">24</cx:pt>
          <cx:pt idx="2205">24</cx:pt>
          <cx:pt idx="2206">24</cx:pt>
          <cx:pt idx="2207">24</cx:pt>
          <cx:pt idx="2208">24</cx:pt>
          <cx:pt idx="2209">24</cx:pt>
          <cx:pt idx="2210">24</cx:pt>
          <cx:pt idx="2211">24</cx:pt>
          <cx:pt idx="2212">24</cx:pt>
          <cx:pt idx="2213">24</cx:pt>
          <cx:pt idx="2214">24</cx:pt>
          <cx:pt idx="2215">24</cx:pt>
          <cx:pt idx="2216">24</cx:pt>
          <cx:pt idx="2217">24</cx:pt>
          <cx:pt idx="2218">24</cx:pt>
          <cx:pt idx="2219">24</cx:pt>
          <cx:pt idx="2220">24</cx:pt>
          <cx:pt idx="2221">24</cx:pt>
          <cx:pt idx="2222">24</cx:pt>
          <cx:pt idx="2223">24</cx:pt>
          <cx:pt idx="2224">24</cx:pt>
          <cx:pt idx="2225">24</cx:pt>
          <cx:pt idx="2226">35</cx:pt>
          <cx:pt idx="2227">35</cx:pt>
          <cx:pt idx="2228">24</cx:pt>
          <cx:pt idx="2229">24</cx:pt>
          <cx:pt idx="2230">24</cx:pt>
          <cx:pt idx="2231">24</cx:pt>
          <cx:pt idx="2232">24</cx:pt>
          <cx:pt idx="2233">24</cx:pt>
          <cx:pt idx="2234">24</cx:pt>
          <cx:pt idx="2235">24</cx:pt>
          <cx:pt idx="2236">24</cx:pt>
          <cx:pt idx="2237">24</cx:pt>
          <cx:pt idx="2238">24</cx:pt>
          <cx:pt idx="2239">24</cx:pt>
          <cx:pt idx="2240">24</cx:pt>
          <cx:pt idx="2241">24</cx:pt>
          <cx:pt idx="2242">24</cx:pt>
          <cx:pt idx="2243">24</cx:pt>
          <cx:pt idx="2244">24</cx:pt>
          <cx:pt idx="2245">24</cx:pt>
          <cx:pt idx="2246">24</cx:pt>
          <cx:pt idx="2247">24</cx:pt>
          <cx:pt idx="2248">24</cx:pt>
          <cx:pt idx="2249">24</cx:pt>
          <cx:pt idx="2250">24</cx:pt>
          <cx:pt idx="2251">35</cx:pt>
          <cx:pt idx="2252">24</cx:pt>
          <cx:pt idx="2253">35</cx:pt>
          <cx:pt idx="2254">24</cx:pt>
          <cx:pt idx="2255">24</cx:pt>
          <cx:pt idx="2256">24</cx:pt>
          <cx:pt idx="2257">24</cx:pt>
          <cx:pt idx="2258">24</cx:pt>
          <cx:pt idx="2259">24</cx:pt>
          <cx:pt idx="2260">24</cx:pt>
          <cx:pt idx="2261">24</cx:pt>
          <cx:pt idx="2262">24</cx:pt>
          <cx:pt idx="2263">35</cx:pt>
          <cx:pt idx="2264">24</cx:pt>
          <cx:pt idx="2265">24</cx:pt>
          <cx:pt idx="2266">24</cx:pt>
          <cx:pt idx="2267">24</cx:pt>
          <cx:pt idx="2268">24</cx:pt>
          <cx:pt idx="2269">24</cx:pt>
          <cx:pt idx="2270">35</cx:pt>
          <cx:pt idx="2271">24</cx:pt>
          <cx:pt idx="2272">24</cx:pt>
          <cx:pt idx="2273">24</cx:pt>
          <cx:pt idx="2274">24</cx:pt>
          <cx:pt idx="2275">24</cx:pt>
          <cx:pt idx="2276">24</cx:pt>
          <cx:pt idx="2277">35</cx:pt>
          <cx:pt idx="2278">24</cx:pt>
          <cx:pt idx="2279">24</cx:pt>
          <cx:pt idx="2280">24</cx:pt>
          <cx:pt idx="2281">24</cx:pt>
          <cx:pt idx="2282">35</cx:pt>
          <cx:pt idx="2283">35</cx:pt>
          <cx:pt idx="2284">24</cx:pt>
          <cx:pt idx="2285">24</cx:pt>
          <cx:pt idx="2286">24</cx:pt>
          <cx:pt idx="2287">24</cx:pt>
          <cx:pt idx="2288">24</cx:pt>
          <cx:pt idx="2289">24</cx:pt>
          <cx:pt idx="2290">24</cx:pt>
          <cx:pt idx="2291">24</cx:pt>
          <cx:pt idx="2292">24</cx:pt>
          <cx:pt idx="2293">35</cx:pt>
          <cx:pt idx="2294">24</cx:pt>
          <cx:pt idx="2295">24</cx:pt>
          <cx:pt idx="2296">24</cx:pt>
          <cx:pt idx="2297">24</cx:pt>
          <cx:pt idx="2298">24</cx:pt>
          <cx:pt idx="2299">24</cx:pt>
          <cx:pt idx="2300">35</cx:pt>
          <cx:pt idx="2301">24</cx:pt>
          <cx:pt idx="2302">24</cx:pt>
          <cx:pt idx="2303">24</cx:pt>
          <cx:pt idx="2304">24</cx:pt>
          <cx:pt idx="2305">24</cx:pt>
          <cx:pt idx="2306">24</cx:pt>
          <cx:pt idx="2307">24</cx:pt>
          <cx:pt idx="2308">24</cx:pt>
          <cx:pt idx="2309">24</cx:pt>
          <cx:pt idx="2310">24</cx:pt>
          <cx:pt idx="2311">35</cx:pt>
          <cx:pt idx="2312">27</cx:pt>
          <cx:pt idx="2313">24</cx:pt>
          <cx:pt idx="2314">24</cx:pt>
          <cx:pt idx="2315">24</cx:pt>
          <cx:pt idx="2316">35</cx:pt>
          <cx:pt idx="2317">24</cx:pt>
          <cx:pt idx="2318">35</cx:pt>
          <cx:pt idx="2319">35</cx:pt>
          <cx:pt idx="2320">24</cx:pt>
          <cx:pt idx="2321">24</cx:pt>
          <cx:pt idx="2322">24</cx:pt>
          <cx:pt idx="2323">24</cx:pt>
          <cx:pt idx="2324">24</cx:pt>
          <cx:pt idx="2325">35</cx:pt>
          <cx:pt idx="2326">35</cx:pt>
          <cx:pt idx="2327">35</cx:pt>
          <cx:pt idx="2328">24</cx:pt>
          <cx:pt idx="2329">24</cx:pt>
          <cx:pt idx="2330">24</cx:pt>
          <cx:pt idx="2331">27</cx:pt>
          <cx:pt idx="2332">35</cx:pt>
          <cx:pt idx="2333">24</cx:pt>
          <cx:pt idx="2334">24</cx:pt>
          <cx:pt idx="2335">24</cx:pt>
          <cx:pt idx="2336">24</cx:pt>
          <cx:pt idx="2337">24</cx:pt>
          <cx:pt idx="2338">35</cx:pt>
          <cx:pt idx="2339">24</cx:pt>
          <cx:pt idx="2340">27</cx:pt>
          <cx:pt idx="2341">27</cx:pt>
          <cx:pt idx="2342">27</cx:pt>
          <cx:pt idx="2343">24</cx:pt>
          <cx:pt idx="2344">35</cx:pt>
          <cx:pt idx="2345">24</cx:pt>
          <cx:pt idx="2346">24</cx:pt>
          <cx:pt idx="2347">27</cx:pt>
          <cx:pt idx="2348">35</cx:pt>
          <cx:pt idx="2349">35</cx:pt>
          <cx:pt idx="2350">27</cx:pt>
          <cx:pt idx="2351">24</cx:pt>
          <cx:pt idx="2352">24</cx:pt>
          <cx:pt idx="2353">24</cx:pt>
          <cx:pt idx="2354">24</cx:pt>
          <cx:pt idx="2355">24</cx:pt>
          <cx:pt idx="2356">24</cx:pt>
          <cx:pt idx="2357">24</cx:pt>
          <cx:pt idx="2358">24</cx:pt>
          <cx:pt idx="2359">24</cx:pt>
          <cx:pt idx="2360">24</cx:pt>
          <cx:pt idx="2361">24</cx:pt>
          <cx:pt idx="2362">24</cx:pt>
          <cx:pt idx="2363">24</cx:pt>
          <cx:pt idx="2364">24</cx:pt>
          <cx:pt idx="2365">24</cx:pt>
          <cx:pt idx="2366">24</cx:pt>
          <cx:pt idx="2367">27</cx:pt>
          <cx:pt idx="2368">24</cx:pt>
          <cx:pt idx="2369">24</cx:pt>
          <cx:pt idx="2370">35</cx:pt>
          <cx:pt idx="2371">35</cx:pt>
          <cx:pt idx="2372">35</cx:pt>
          <cx:pt idx="2373">24</cx:pt>
          <cx:pt idx="2374">24</cx:pt>
          <cx:pt idx="2375">24</cx:pt>
          <cx:pt idx="2376">35</cx:pt>
          <cx:pt idx="2377">27</cx:pt>
          <cx:pt idx="2378">35</cx:pt>
          <cx:pt idx="2379">24</cx:pt>
          <cx:pt idx="2380">27</cx:pt>
          <cx:pt idx="2381">24</cx:pt>
          <cx:pt idx="2382">24</cx:pt>
          <cx:pt idx="2383">35</cx:pt>
          <cx:pt idx="2384">27</cx:pt>
          <cx:pt idx="2385">24</cx:pt>
          <cx:pt idx="2386">35</cx:pt>
          <cx:pt idx="2387">24</cx:pt>
          <cx:pt idx="2388">24</cx:pt>
          <cx:pt idx="2389">24</cx:pt>
          <cx:pt idx="2390">27</cx:pt>
          <cx:pt idx="2391">27</cx:pt>
          <cx:pt idx="2392">27</cx:pt>
          <cx:pt idx="2393">24</cx:pt>
          <cx:pt idx="2394">24</cx:pt>
          <cx:pt idx="2395">24</cx:pt>
          <cx:pt idx="2396">35</cx:pt>
          <cx:pt idx="2397">24</cx:pt>
          <cx:pt idx="2398">24</cx:pt>
          <cx:pt idx="2399">24</cx:pt>
          <cx:pt idx="2400">27</cx:pt>
          <cx:pt idx="2401">24</cx:pt>
          <cx:pt idx="2402">27</cx:pt>
          <cx:pt idx="2403">24</cx:pt>
          <cx:pt idx="2404">24</cx:pt>
          <cx:pt idx="2405">35</cx:pt>
          <cx:pt idx="2406">35</cx:pt>
          <cx:pt idx="2407">35</cx:pt>
          <cx:pt idx="2408">24</cx:pt>
          <cx:pt idx="2409">24</cx:pt>
          <cx:pt idx="2410">24</cx:pt>
          <cx:pt idx="2411">24</cx:pt>
          <cx:pt idx="2412">24</cx:pt>
          <cx:pt idx="2413">24</cx:pt>
          <cx:pt idx="2414">24</cx:pt>
          <cx:pt idx="2415">24</cx:pt>
          <cx:pt idx="2416">24</cx:pt>
          <cx:pt idx="2417">24</cx:pt>
          <cx:pt idx="2418">24</cx:pt>
          <cx:pt idx="2419">24</cx:pt>
          <cx:pt idx="2420">24</cx:pt>
          <cx:pt idx="2421">24</cx:pt>
          <cx:pt idx="2422">24</cx:pt>
          <cx:pt idx="2423">27</cx:pt>
          <cx:pt idx="2424">24</cx:pt>
          <cx:pt idx="2425">24</cx:pt>
          <cx:pt idx="2426">24</cx:pt>
          <cx:pt idx="2427">24</cx:pt>
          <cx:pt idx="2428">24</cx:pt>
          <cx:pt idx="2429">24</cx:pt>
          <cx:pt idx="2430">24</cx:pt>
          <cx:pt idx="2431">24</cx:pt>
          <cx:pt idx="2432">24</cx:pt>
          <cx:pt idx="2433">24</cx:pt>
          <cx:pt idx="2434">24</cx:pt>
          <cx:pt idx="2435">24</cx:pt>
          <cx:pt idx="2436">27</cx:pt>
          <cx:pt idx="2437">24</cx:pt>
          <cx:pt idx="2438">24</cx:pt>
          <cx:pt idx="2439">24</cx:pt>
          <cx:pt idx="2440">27</cx:pt>
          <cx:pt idx="2441">24</cx:pt>
          <cx:pt idx="2442">35</cx:pt>
          <cx:pt idx="2443">35</cx:pt>
          <cx:pt idx="2444">35</cx:pt>
          <cx:pt idx="2445">24</cx:pt>
          <cx:pt idx="2446">35</cx:pt>
          <cx:pt idx="2447">24</cx:pt>
          <cx:pt idx="2448">24</cx:pt>
          <cx:pt idx="2449">24</cx:pt>
          <cx:pt idx="2450">27</cx:pt>
          <cx:pt idx="2451">24</cx:pt>
          <cx:pt idx="2452">24</cx:pt>
          <cx:pt idx="2453">27</cx:pt>
          <cx:pt idx="2454">24</cx:pt>
          <cx:pt idx="2455">24</cx:pt>
          <cx:pt idx="2456">24</cx:pt>
          <cx:pt idx="2457">24</cx:pt>
          <cx:pt idx="2458">24</cx:pt>
          <cx:pt idx="2459">24</cx:pt>
          <cx:pt idx="2460">24</cx:pt>
          <cx:pt idx="2461">35</cx:pt>
          <cx:pt idx="2462">24</cx:pt>
          <cx:pt idx="2463">24</cx:pt>
          <cx:pt idx="2464">24</cx:pt>
          <cx:pt idx="2465">24</cx:pt>
          <cx:pt idx="2466">24</cx:pt>
          <cx:pt idx="2467">27</cx:pt>
          <cx:pt idx="2468">24</cx:pt>
          <cx:pt idx="2469">35</cx:pt>
          <cx:pt idx="2470">24</cx:pt>
          <cx:pt idx="2471">24</cx:pt>
          <cx:pt idx="2472">35</cx:pt>
          <cx:pt idx="2473">43</cx:pt>
          <cx:pt idx="2474">43</cx:pt>
          <cx:pt idx="2475">43</cx:pt>
          <cx:pt idx="2476">43</cx:pt>
          <cx:pt idx="2477">43</cx:pt>
          <cx:pt idx="2478">43</cx:pt>
          <cx:pt idx="2479">43</cx:pt>
          <cx:pt idx="2480">43</cx:pt>
          <cx:pt idx="2481">43</cx:pt>
          <cx:pt idx="2482">43</cx:pt>
          <cx:pt idx="2483">43</cx:pt>
          <cx:pt idx="2484">43</cx:pt>
          <cx:pt idx="2485">43</cx:pt>
          <cx:pt idx="2486">43</cx:pt>
          <cx:pt idx="2487">43</cx:pt>
          <cx:pt idx="2488">43</cx:pt>
          <cx:pt idx="2489">43</cx:pt>
          <cx:pt idx="2490">43</cx:pt>
          <cx:pt idx="2491">43</cx:pt>
          <cx:pt idx="2492">43</cx:pt>
          <cx:pt idx="2493">43</cx:pt>
          <cx:pt idx="2494">43</cx:pt>
          <cx:pt idx="2495">43</cx:pt>
          <cx:pt idx="2496">43</cx:pt>
          <cx:pt idx="2497">43</cx:pt>
          <cx:pt idx="2498">43</cx:pt>
          <cx:pt idx="2499">43</cx:pt>
          <cx:pt idx="2500">43</cx:pt>
          <cx:pt idx="2501">43</cx:pt>
          <cx:pt idx="2502">43</cx:pt>
          <cx:pt idx="2503">43</cx:pt>
          <cx:pt idx="2504">43</cx:pt>
          <cx:pt idx="2505">43</cx:pt>
          <cx:pt idx="2506">43</cx:pt>
          <cx:pt idx="2507">43</cx:pt>
          <cx:pt idx="2508">43</cx:pt>
          <cx:pt idx="2509">43</cx:pt>
          <cx:pt idx="2510">43</cx:pt>
          <cx:pt idx="2511">43</cx:pt>
          <cx:pt idx="2512">43</cx:pt>
          <cx:pt idx="2513">43</cx:pt>
          <cx:pt idx="2514">43</cx:pt>
          <cx:pt idx="2515">43</cx:pt>
          <cx:pt idx="2516">43</cx:pt>
          <cx:pt idx="2517">43</cx:pt>
          <cx:pt idx="2518">43</cx:pt>
          <cx:pt idx="2519">43</cx:pt>
          <cx:pt idx="2520">43</cx:pt>
          <cx:pt idx="2521">43</cx:pt>
          <cx:pt idx="2522">43</cx:pt>
          <cx:pt idx="2523">43</cx:pt>
          <cx:pt idx="2524">43</cx:pt>
          <cx:pt idx="2525">43</cx:pt>
          <cx:pt idx="2526">43</cx:pt>
          <cx:pt idx="2527">43</cx:pt>
          <cx:pt idx="2528">43</cx:pt>
          <cx:pt idx="2529">43</cx:pt>
          <cx:pt idx="2530">43</cx:pt>
          <cx:pt idx="2531">43</cx:pt>
          <cx:pt idx="2532">43</cx:pt>
          <cx:pt idx="2533">43</cx:pt>
          <cx:pt idx="2534">43</cx:pt>
          <cx:pt idx="2535">43</cx:pt>
          <cx:pt idx="2536">43</cx:pt>
          <cx:pt idx="2537">43</cx:pt>
          <cx:pt idx="2538">43</cx:pt>
          <cx:pt idx="2539">43</cx:pt>
          <cx:pt idx="2540">43</cx:pt>
          <cx:pt idx="2541">43</cx:pt>
          <cx:pt idx="2542">43</cx:pt>
          <cx:pt idx="2543">43</cx:pt>
          <cx:pt idx="2544">43</cx:pt>
          <cx:pt idx="2545">43</cx:pt>
          <cx:pt idx="2546">43</cx:pt>
          <cx:pt idx="2547">43</cx:pt>
          <cx:pt idx="2548">43</cx:pt>
          <cx:pt idx="2549">43</cx:pt>
          <cx:pt idx="2550">43</cx:pt>
          <cx:pt idx="2551">43</cx:pt>
          <cx:pt idx="2552">43</cx:pt>
          <cx:pt idx="2553">43</cx:pt>
          <cx:pt idx="2554">43</cx:pt>
          <cx:pt idx="2555">43</cx:pt>
          <cx:pt idx="2556">43</cx:pt>
          <cx:pt idx="2557">43</cx:pt>
          <cx:pt idx="2558">43</cx:pt>
          <cx:pt idx="2559">43</cx:pt>
          <cx:pt idx="2560">43</cx:pt>
          <cx:pt idx="2561">43</cx:pt>
          <cx:pt idx="2562">43</cx:pt>
          <cx:pt idx="2563">43</cx:pt>
          <cx:pt idx="2564">43</cx:pt>
          <cx:pt idx="2565">43</cx:pt>
          <cx:pt idx="2566">43</cx:pt>
          <cx:pt idx="2567">43</cx:pt>
          <cx:pt idx="2568">43</cx:pt>
          <cx:pt idx="2569">43</cx:pt>
          <cx:pt idx="2570">43</cx:pt>
          <cx:pt idx="2571">43</cx:pt>
          <cx:pt idx="2572">43</cx:pt>
          <cx:pt idx="2573">43</cx:pt>
          <cx:pt idx="2574">43</cx:pt>
          <cx:pt idx="2575">43</cx:pt>
          <cx:pt idx="2576">43</cx:pt>
          <cx:pt idx="2577">43</cx:pt>
          <cx:pt idx="2578">43</cx:pt>
          <cx:pt idx="2579">43</cx:pt>
          <cx:pt idx="2580">43</cx:pt>
          <cx:pt idx="2581">43</cx:pt>
          <cx:pt idx="2582">43</cx:pt>
          <cx:pt idx="2583">43</cx:pt>
          <cx:pt idx="2584">43</cx:pt>
          <cx:pt idx="2585">43</cx:pt>
          <cx:pt idx="2586">43</cx:pt>
          <cx:pt idx="2587">43</cx:pt>
          <cx:pt idx="2588">43</cx:pt>
          <cx:pt idx="2589">43</cx:pt>
          <cx:pt idx="2590">43</cx:pt>
          <cx:pt idx="2591">43</cx:pt>
          <cx:pt idx="2592">43</cx:pt>
          <cx:pt idx="2593">43</cx:pt>
          <cx:pt idx="2594">43</cx:pt>
          <cx:pt idx="2595">43</cx:pt>
          <cx:pt idx="2596">43</cx:pt>
          <cx:pt idx="2597">43</cx:pt>
          <cx:pt idx="2598">43</cx:pt>
          <cx:pt idx="2599">43</cx:pt>
          <cx:pt idx="2600">43</cx:pt>
          <cx:pt idx="2601">43</cx:pt>
          <cx:pt idx="2602">43</cx:pt>
          <cx:pt idx="2603">43</cx:pt>
          <cx:pt idx="2604">43</cx:pt>
          <cx:pt idx="2605">43</cx:pt>
          <cx:pt idx="2606">43</cx:pt>
          <cx:pt idx="2607">24</cx:pt>
          <cx:pt idx="2608">35</cx:pt>
          <cx:pt idx="2609">24</cx:pt>
          <cx:pt idx="2610">24</cx:pt>
          <cx:pt idx="2611">35</cx:pt>
          <cx:pt idx="2612">35</cx:pt>
          <cx:pt idx="2613">24</cx:pt>
          <cx:pt idx="2614">24</cx:pt>
          <cx:pt idx="2615">24</cx:pt>
          <cx:pt idx="2616">24</cx:pt>
          <cx:pt idx="2617">35</cx:pt>
          <cx:pt idx="2618">24</cx:pt>
          <cx:pt idx="2619">35</cx:pt>
          <cx:pt idx="2620">35</cx:pt>
          <cx:pt idx="2621">35</cx:pt>
          <cx:pt idx="2622">35</cx:pt>
          <cx:pt idx="2623">35</cx:pt>
          <cx:pt idx="2624">24</cx:pt>
          <cx:pt idx="2625">35</cx:pt>
          <cx:pt idx="2626">24</cx:pt>
          <cx:pt idx="2627">35</cx:pt>
          <cx:pt idx="2628">35</cx:pt>
          <cx:pt idx="2629">35</cx:pt>
          <cx:pt idx="2630">35</cx:pt>
          <cx:pt idx="2631">35</cx:pt>
          <cx:pt idx="2632">24</cx:pt>
          <cx:pt idx="2633">24</cx:pt>
          <cx:pt idx="2634">24</cx:pt>
          <cx:pt idx="2635">24</cx:pt>
          <cx:pt idx="2636">24</cx:pt>
          <cx:pt idx="2637">24</cx:pt>
          <cx:pt idx="2638">24</cx:pt>
          <cx:pt idx="2639">24</cx:pt>
          <cx:pt idx="2640">24</cx:pt>
          <cx:pt idx="2641">24</cx:pt>
          <cx:pt idx="2642">35</cx:pt>
          <cx:pt idx="2643">35</cx:pt>
          <cx:pt idx="2644">24</cx:pt>
          <cx:pt idx="2645">35</cx:pt>
          <cx:pt idx="2646">35</cx:pt>
          <cx:pt idx="2647">24</cx:pt>
          <cx:pt idx="2648">35</cx:pt>
          <cx:pt idx="2649">24</cx:pt>
          <cx:pt idx="2650">35</cx:pt>
          <cx:pt idx="2651">24</cx:pt>
          <cx:pt idx="2652">24</cx:pt>
          <cx:pt idx="2653">24</cx:pt>
          <cx:pt idx="2654">24</cx:pt>
          <cx:pt idx="2655">24</cx:pt>
          <cx:pt idx="2656">24</cx:pt>
          <cx:pt idx="2657">24</cx:pt>
          <cx:pt idx="2658">35</cx:pt>
          <cx:pt idx="2659">35</cx:pt>
          <cx:pt idx="2660">24</cx:pt>
          <cx:pt idx="2661">35</cx:pt>
          <cx:pt idx="2662">35</cx:pt>
          <cx:pt idx="2663">24</cx:pt>
          <cx:pt idx="2664">35</cx:pt>
          <cx:pt idx="2665">24</cx:pt>
          <cx:pt idx="2666">35</cx:pt>
          <cx:pt idx="2667">35</cx:pt>
          <cx:pt idx="2668">35</cx:pt>
          <cx:pt idx="2669">35</cx:pt>
          <cx:pt idx="2670">35</cx:pt>
          <cx:pt idx="2671">35</cx:pt>
          <cx:pt idx="2672">35</cx:pt>
          <cx:pt idx="2673">35</cx:pt>
          <cx:pt idx="2674">35</cx:pt>
          <cx:pt idx="2675">24</cx:pt>
          <cx:pt idx="2676">35</cx:pt>
          <cx:pt idx="2677">35</cx:pt>
          <cx:pt idx="2678">35</cx:pt>
          <cx:pt idx="2679">35</cx:pt>
          <cx:pt idx="2680">24</cx:pt>
          <cx:pt idx="2681">35</cx:pt>
          <cx:pt idx="2682">35</cx:pt>
          <cx:pt idx="2683">35</cx:pt>
          <cx:pt idx="2684">35</cx:pt>
          <cx:pt idx="2685">35</cx:pt>
          <cx:pt idx="2686">35</cx:pt>
          <cx:pt idx="2687">35</cx:pt>
          <cx:pt idx="2688">35</cx:pt>
          <cx:pt idx="2689">35</cx:pt>
          <cx:pt idx="2690">24</cx:pt>
          <cx:pt idx="2691">35</cx:pt>
          <cx:pt idx="2692">35</cx:pt>
          <cx:pt idx="2693">35</cx:pt>
          <cx:pt idx="2694">24</cx:pt>
          <cx:pt idx="2695">35</cx:pt>
          <cx:pt idx="2696">35</cx:pt>
          <cx:pt idx="2697">35</cx:pt>
          <cx:pt idx="2698">35</cx:pt>
          <cx:pt idx="2699">35</cx:pt>
          <cx:pt idx="2700">24</cx:pt>
          <cx:pt idx="2701">35</cx:pt>
          <cx:pt idx="2702">35</cx:pt>
          <cx:pt idx="2703">24</cx:pt>
          <cx:pt idx="2704">24</cx:pt>
          <cx:pt idx="2705">35</cx:pt>
          <cx:pt idx="2706">35</cx:pt>
          <cx:pt idx="2707">35</cx:pt>
          <cx:pt idx="2708">35</cx:pt>
          <cx:pt idx="2709">35</cx:pt>
          <cx:pt idx="2710">35</cx:pt>
          <cx:pt idx="2711">24</cx:pt>
          <cx:pt idx="2712">24</cx:pt>
          <cx:pt idx="2713">24</cx:pt>
          <cx:pt idx="2714">35</cx:pt>
          <cx:pt idx="2715">24</cx:pt>
          <cx:pt idx="2716">24</cx:pt>
          <cx:pt idx="2717">35</cx:pt>
          <cx:pt idx="2718">35</cx:pt>
          <cx:pt idx="2719">35</cx:pt>
          <cx:pt idx="2720">35</cx:pt>
          <cx:pt idx="2721">35</cx:pt>
          <cx:pt idx="2722">24</cx:pt>
          <cx:pt idx="2723">35</cx:pt>
          <cx:pt idx="2724">35</cx:pt>
          <cx:pt idx="2725">24</cx:pt>
          <cx:pt idx="2726">35</cx:pt>
          <cx:pt idx="2727">35</cx:pt>
          <cx:pt idx="2728">35</cx:pt>
          <cx:pt idx="2729">35</cx:pt>
          <cx:pt idx="2730">24</cx:pt>
          <cx:pt idx="2731">24</cx:pt>
          <cx:pt idx="2732">35</cx:pt>
          <cx:pt idx="2733">35</cx:pt>
          <cx:pt idx="2734">24</cx:pt>
          <cx:pt idx="2735">24</cx:pt>
          <cx:pt idx="2736">24</cx:pt>
          <cx:pt idx="2737">24</cx:pt>
          <cx:pt idx="2738">35</cx:pt>
          <cx:pt idx="2739">35</cx:pt>
          <cx:pt idx="2740">35</cx:pt>
          <cx:pt idx="2741">35</cx:pt>
          <cx:pt idx="2742">35</cx:pt>
          <cx:pt idx="2743">24</cx:pt>
          <cx:pt idx="2744">24</cx:pt>
          <cx:pt idx="2745">24</cx:pt>
          <cx:pt idx="2746">24</cx:pt>
          <cx:pt idx="2747">35</cx:pt>
          <cx:pt idx="2748">24</cx:pt>
          <cx:pt idx="2749">24</cx:pt>
          <cx:pt idx="2750">35</cx:pt>
          <cx:pt idx="2751">24</cx:pt>
          <cx:pt idx="2752">24</cx:pt>
          <cx:pt idx="2753">24</cx:pt>
          <cx:pt idx="2754">35</cx:pt>
          <cx:pt idx="2755">35</cx:pt>
          <cx:pt idx="2756">24</cx:pt>
          <cx:pt idx="2757">24</cx:pt>
          <cx:pt idx="2758">35</cx:pt>
          <cx:pt idx="2759">35</cx:pt>
          <cx:pt idx="2760">35</cx:pt>
          <cx:pt idx="2761">35</cx:pt>
          <cx:pt idx="2762">35</cx:pt>
          <cx:pt idx="2763">24</cx:pt>
          <cx:pt idx="2764">24</cx:pt>
          <cx:pt idx="2765">24</cx:pt>
          <cx:pt idx="2766">24</cx:pt>
          <cx:pt idx="2767">35</cx:pt>
          <cx:pt idx="2768">24</cx:pt>
          <cx:pt idx="2769">35</cx:pt>
          <cx:pt idx="2770">35</cx:pt>
          <cx:pt idx="2771">35</cx:pt>
          <cx:pt idx="2772">24</cx:pt>
          <cx:pt idx="2773">24</cx:pt>
          <cx:pt idx="2774">24</cx:pt>
          <cx:pt idx="2775">24</cx:pt>
          <cx:pt idx="2776">35</cx:pt>
          <cx:pt idx="2777">24</cx:pt>
          <cx:pt idx="2778">24</cx:pt>
          <cx:pt idx="2779">24</cx:pt>
          <cx:pt idx="2780">24</cx:pt>
          <cx:pt idx="2781">35</cx:pt>
          <cx:pt idx="2782">35</cx:pt>
          <cx:pt idx="2783">35</cx:pt>
          <cx:pt idx="2784">35</cx:pt>
          <cx:pt idx="2785">24</cx:pt>
          <cx:pt idx="2786">18</cx:pt>
          <cx:pt idx="2787">18</cx:pt>
          <cx:pt idx="2788">18</cx:pt>
          <cx:pt idx="2789">18</cx:pt>
          <cx:pt idx="2790">18</cx:pt>
          <cx:pt idx="2791">18</cx:pt>
          <cx:pt idx="2792">18</cx:pt>
          <cx:pt idx="2793">18</cx:pt>
          <cx:pt idx="2794">18</cx:pt>
          <cx:pt idx="2795">18</cx:pt>
          <cx:pt idx="2796">18</cx:pt>
          <cx:pt idx="2797">18</cx:pt>
          <cx:pt idx="2798">18</cx:pt>
          <cx:pt idx="2799">18</cx:pt>
          <cx:pt idx="2800">18</cx:pt>
          <cx:pt idx="2801">18</cx:pt>
          <cx:pt idx="2802">18</cx:pt>
          <cx:pt idx="2803">18</cx:pt>
          <cx:pt idx="2804">18</cx:pt>
          <cx:pt idx="2805">18</cx:pt>
          <cx:pt idx="2806">18</cx:pt>
          <cx:pt idx="2807">18</cx:pt>
          <cx:pt idx="2808">18</cx:pt>
          <cx:pt idx="2809">18</cx:pt>
          <cx:pt idx="2810">18</cx:pt>
          <cx:pt idx="2811">18</cx:pt>
          <cx:pt idx="2812">18</cx:pt>
          <cx:pt idx="2813">18</cx:pt>
          <cx:pt idx="2814">18</cx:pt>
          <cx:pt idx="2815">18</cx:pt>
          <cx:pt idx="2816">18</cx:pt>
          <cx:pt idx="2817">18</cx:pt>
          <cx:pt idx="2818">18</cx:pt>
          <cx:pt idx="2819">18</cx:pt>
          <cx:pt idx="2820">18</cx:pt>
          <cx:pt idx="2821">18</cx:pt>
          <cx:pt idx="2822">18</cx:pt>
          <cx:pt idx="2823">18</cx:pt>
          <cx:pt idx="2824">18</cx:pt>
          <cx:pt idx="2825">18</cx:pt>
          <cx:pt idx="2826">18</cx:pt>
          <cx:pt idx="2827">18</cx:pt>
          <cx:pt idx="2828">18</cx:pt>
          <cx:pt idx="2829">18</cx:pt>
          <cx:pt idx="2830">18</cx:pt>
          <cx:pt idx="2831">18</cx:pt>
          <cx:pt idx="2832">18</cx:pt>
          <cx:pt idx="2833">18</cx:pt>
          <cx:pt idx="2834">18</cx:pt>
          <cx:pt idx="2835">18</cx:pt>
          <cx:pt idx="2836">18</cx:pt>
          <cx:pt idx="2837">18</cx:pt>
          <cx:pt idx="2838">18</cx:pt>
          <cx:pt idx="2839">18</cx:pt>
          <cx:pt idx="2840">18</cx:pt>
          <cx:pt idx="2841">18</cx:pt>
          <cx:pt idx="2842">18</cx:pt>
          <cx:pt idx="2843">18</cx:pt>
          <cx:pt idx="2844">18</cx:pt>
          <cx:pt idx="2845">18</cx:pt>
          <cx:pt idx="2846">18</cx:pt>
          <cx:pt idx="2847">18</cx:pt>
          <cx:pt idx="2848">18</cx:pt>
          <cx:pt idx="2849">18</cx:pt>
          <cx:pt idx="2850">18</cx:pt>
          <cx:pt idx="2851">18</cx:pt>
          <cx:pt idx="2852">18</cx:pt>
          <cx:pt idx="2853">18</cx:pt>
          <cx:pt idx="2854">18</cx:pt>
          <cx:pt idx="2855">18</cx:pt>
          <cx:pt idx="2856">18</cx:pt>
          <cx:pt idx="2857">18</cx:pt>
          <cx:pt idx="2858">18</cx:pt>
          <cx:pt idx="2859">18</cx:pt>
          <cx:pt idx="2860">18</cx:pt>
          <cx:pt idx="2861">18</cx:pt>
          <cx:pt idx="2862">18</cx:pt>
          <cx:pt idx="2863">18</cx:pt>
          <cx:pt idx="2864">18</cx:pt>
          <cx:pt idx="2865">18</cx:pt>
          <cx:pt idx="2866">18</cx:pt>
          <cx:pt idx="2867">18</cx:pt>
          <cx:pt idx="2868">18</cx:pt>
          <cx:pt idx="2869">18</cx:pt>
          <cx:pt idx="2870">18</cx:pt>
          <cx:pt idx="2871">18</cx:pt>
          <cx:pt idx="2872">18</cx:pt>
          <cx:pt idx="2873">18</cx:pt>
          <cx:pt idx="2874">18</cx:pt>
          <cx:pt idx="2875">18</cx:pt>
          <cx:pt idx="2876">18</cx:pt>
          <cx:pt idx="2877">18</cx:pt>
          <cx:pt idx="2878">18</cx:pt>
          <cx:pt idx="2879">18</cx:pt>
          <cx:pt idx="2880">18</cx:pt>
          <cx:pt idx="2881">18</cx:pt>
          <cx:pt idx="2882">18</cx:pt>
          <cx:pt idx="2883">18</cx:pt>
          <cx:pt idx="2884">18</cx:pt>
          <cx:pt idx="2885">18</cx:pt>
          <cx:pt idx="2886">18</cx:pt>
          <cx:pt idx="2887">18</cx:pt>
          <cx:pt idx="2888">18</cx:pt>
          <cx:pt idx="2889">18</cx:pt>
          <cx:pt idx="2890">18</cx:pt>
          <cx:pt idx="2891">18</cx:pt>
          <cx:pt idx="2892">18</cx:pt>
          <cx:pt idx="2893">18</cx:pt>
          <cx:pt idx="2894">18</cx:pt>
          <cx:pt idx="2895">18</cx:pt>
          <cx:pt idx="2896">18</cx:pt>
          <cx:pt idx="2897">18</cx:pt>
          <cx:pt idx="2898">18</cx:pt>
          <cx:pt idx="2899">18</cx:pt>
          <cx:pt idx="2900">18</cx:pt>
          <cx:pt idx="2901">18</cx:pt>
          <cx:pt idx="2902">18</cx:pt>
          <cx:pt idx="2903">18</cx:pt>
          <cx:pt idx="2904">18</cx:pt>
          <cx:pt idx="2905">18</cx:pt>
          <cx:pt idx="2906">18</cx:pt>
          <cx:pt idx="2907">18</cx:pt>
          <cx:pt idx="2908">18</cx:pt>
          <cx:pt idx="2909">18</cx:pt>
          <cx:pt idx="2910">18</cx:pt>
          <cx:pt idx="2911">18</cx:pt>
          <cx:pt idx="2912">18</cx:pt>
          <cx:pt idx="2913">18</cx:pt>
          <cx:pt idx="2914">18</cx:pt>
          <cx:pt idx="2915">18</cx:pt>
          <cx:pt idx="2916">18</cx:pt>
          <cx:pt idx="2917">18</cx:pt>
          <cx:pt idx="2918">18</cx:pt>
          <cx:pt idx="2919">18</cx:pt>
          <cx:pt idx="2920">18</cx:pt>
          <cx:pt idx="2921">18</cx:pt>
          <cx:pt idx="2922">18</cx:pt>
          <cx:pt idx="2923">18</cx:pt>
          <cx:pt idx="2924">18</cx:pt>
          <cx:pt idx="2925">18</cx:pt>
          <cx:pt idx="2926">18</cx:pt>
          <cx:pt idx="2927">18</cx:pt>
          <cx:pt idx="2928">18</cx:pt>
          <cx:pt idx="2929">18</cx:pt>
          <cx:pt idx="2930">18</cx:pt>
          <cx:pt idx="2931">18</cx:pt>
          <cx:pt idx="2932">18</cx:pt>
          <cx:pt idx="2933">18</cx:pt>
          <cx:pt idx="2934">18</cx:pt>
          <cx:pt idx="2935">18</cx:pt>
          <cx:pt idx="2936">18</cx:pt>
          <cx:pt idx="2937">18</cx:pt>
          <cx:pt idx="2938">18</cx:pt>
          <cx:pt idx="2939">18</cx:pt>
          <cx:pt idx="2940">18</cx:pt>
          <cx:pt idx="2941">18</cx:pt>
          <cx:pt idx="2942">18</cx:pt>
          <cx:pt idx="2943">18</cx:pt>
          <cx:pt idx="2944">18</cx:pt>
          <cx:pt idx="2945">18</cx:pt>
          <cx:pt idx="2946">18</cx:pt>
          <cx:pt idx="2947">18</cx:pt>
          <cx:pt idx="2948">18</cx:pt>
          <cx:pt idx="2949">18</cx:pt>
          <cx:pt idx="2950">18</cx:pt>
          <cx:pt idx="2951">18</cx:pt>
          <cx:pt idx="2952">18</cx:pt>
          <cx:pt idx="2953">18</cx:pt>
          <cx:pt idx="2954">18</cx:pt>
          <cx:pt idx="2955">18</cx:pt>
          <cx:pt idx="2956">18</cx:pt>
          <cx:pt idx="2957">18</cx:pt>
          <cx:pt idx="2958">18</cx:pt>
          <cx:pt idx="2959">18</cx:pt>
          <cx:pt idx="2960">18</cx:pt>
          <cx:pt idx="2961">18</cx:pt>
          <cx:pt idx="2962">18</cx:pt>
          <cx:pt idx="2963">18</cx:pt>
          <cx:pt idx="2964">18</cx:pt>
          <cx:pt idx="2965">18</cx:pt>
          <cx:pt idx="2966">18</cx:pt>
          <cx:pt idx="2967">18</cx:pt>
          <cx:pt idx="2968">18</cx:pt>
          <cx:pt idx="2969">18</cx:pt>
          <cx:pt idx="2970">18</cx:pt>
          <cx:pt idx="2971">18</cx:pt>
          <cx:pt idx="2972">18</cx:pt>
          <cx:pt idx="2973">18</cx:pt>
          <cx:pt idx="2974">18</cx:pt>
          <cx:pt idx="2975">18</cx:pt>
          <cx:pt idx="2976">18</cx:pt>
          <cx:pt idx="2977">18</cx:pt>
          <cx:pt idx="2978">18</cx:pt>
          <cx:pt idx="2979">18</cx:pt>
          <cx:pt idx="2980">18</cx:pt>
          <cx:pt idx="2981">18</cx:pt>
          <cx:pt idx="2982">18</cx:pt>
          <cx:pt idx="2983">18</cx:pt>
          <cx:pt idx="2984">18</cx:pt>
          <cx:pt idx="2985">35</cx:pt>
          <cx:pt idx="2986">35</cx:pt>
          <cx:pt idx="2987">35</cx:pt>
          <cx:pt idx="2988">35</cx:pt>
          <cx:pt idx="2989">35</cx:pt>
          <cx:pt idx="2990">35</cx:pt>
          <cx:pt idx="2991">35</cx:pt>
          <cx:pt idx="2992">35</cx:pt>
          <cx:pt idx="2993">35</cx:pt>
          <cx:pt idx="2994">35</cx:pt>
          <cx:pt idx="2995">35</cx:pt>
          <cx:pt idx="2996">35</cx:pt>
          <cx:pt idx="2997">35</cx:pt>
          <cx:pt idx="2998">35</cx:pt>
          <cx:pt idx="2999">35</cx:pt>
          <cx:pt idx="3000">35</cx:pt>
          <cx:pt idx="3001">35</cx:pt>
          <cx:pt idx="3002">35</cx:pt>
          <cx:pt idx="3003">35</cx:pt>
          <cx:pt idx="3004">35</cx:pt>
          <cx:pt idx="3005">35</cx:pt>
          <cx:pt idx="3006">35</cx:pt>
          <cx:pt idx="3007">35</cx:pt>
          <cx:pt idx="3008">35</cx:pt>
          <cx:pt idx="3009">35</cx:pt>
          <cx:pt idx="3010">35</cx:pt>
          <cx:pt idx="3011">35</cx:pt>
          <cx:pt idx="3012">35</cx:pt>
          <cx:pt idx="3013">35</cx:pt>
          <cx:pt idx="3014">35</cx:pt>
          <cx:pt idx="3015">35</cx:pt>
          <cx:pt idx="3016">35</cx:pt>
          <cx:pt idx="3017">35</cx:pt>
          <cx:pt idx="3018">35</cx:pt>
          <cx:pt idx="3019">35</cx:pt>
          <cx:pt idx="3020">35</cx:pt>
          <cx:pt idx="3021">35</cx:pt>
          <cx:pt idx="3022">35</cx:pt>
          <cx:pt idx="3023">35</cx:pt>
          <cx:pt idx="3024">35</cx:pt>
          <cx:pt idx="3025">35</cx:pt>
          <cx:pt idx="3026">35</cx:pt>
          <cx:pt idx="3027">35</cx:pt>
          <cx:pt idx="3028">35</cx:pt>
          <cx:pt idx="3029">35</cx:pt>
          <cx:pt idx="3030">35</cx:pt>
          <cx:pt idx="3031">35</cx:pt>
          <cx:pt idx="3032">35</cx:pt>
          <cx:pt idx="3033">35</cx:pt>
          <cx:pt idx="3034">35</cx:pt>
          <cx:pt idx="3035">35</cx:pt>
          <cx:pt idx="3036">35</cx:pt>
          <cx:pt idx="3037">35</cx:pt>
          <cx:pt idx="3038">35</cx:pt>
          <cx:pt idx="3039">35</cx:pt>
          <cx:pt idx="3040">35</cx:pt>
          <cx:pt idx="3041">35</cx:pt>
          <cx:pt idx="3042">35</cx:pt>
          <cx:pt idx="3043">35</cx:pt>
          <cx:pt idx="3044">35</cx:pt>
          <cx:pt idx="3045">35</cx:pt>
          <cx:pt idx="3046">35</cx:pt>
          <cx:pt idx="3047">35</cx:pt>
          <cx:pt idx="3048">35</cx:pt>
          <cx:pt idx="3049">35</cx:pt>
          <cx:pt idx="3050">35</cx:pt>
          <cx:pt idx="3051">35</cx:pt>
          <cx:pt idx="3052">35</cx:pt>
          <cx:pt idx="3053">35</cx:pt>
          <cx:pt idx="3054">35</cx:pt>
          <cx:pt idx="3055">35</cx:pt>
          <cx:pt idx="3056">35</cx:pt>
          <cx:pt idx="3057">35</cx:pt>
          <cx:pt idx="3058">35</cx:pt>
          <cx:pt idx="3059">35</cx:pt>
          <cx:pt idx="3060">35</cx:pt>
          <cx:pt idx="3061">35</cx:pt>
          <cx:pt idx="3062">35</cx:pt>
          <cx:pt idx="3063">35</cx:pt>
          <cx:pt idx="3064">35</cx:pt>
          <cx:pt idx="3065">35</cx:pt>
          <cx:pt idx="3066">23</cx:pt>
          <cx:pt idx="3067">23</cx:pt>
          <cx:pt idx="3068">23</cx:pt>
          <cx:pt idx="3069">23</cx:pt>
          <cx:pt idx="3070">23</cx:pt>
          <cx:pt idx="3071">23</cx:pt>
          <cx:pt idx="3072">23</cx:pt>
          <cx:pt idx="3073">23</cx:pt>
          <cx:pt idx="3074">23</cx:pt>
          <cx:pt idx="3075">23</cx:pt>
          <cx:pt idx="3076">23</cx:pt>
          <cx:pt idx="3077">23</cx:pt>
          <cx:pt idx="3078">23</cx:pt>
          <cx:pt idx="3079">23</cx:pt>
          <cx:pt idx="3080">23</cx:pt>
          <cx:pt idx="3081">23</cx:pt>
          <cx:pt idx="3082">23</cx:pt>
          <cx:pt idx="3083">23</cx:pt>
          <cx:pt idx="3084">23</cx:pt>
          <cx:pt idx="3085">23</cx:pt>
          <cx:pt idx="3086">23</cx:pt>
          <cx:pt idx="3087">23</cx:pt>
          <cx:pt idx="3088">23</cx:pt>
          <cx:pt idx="3089">23</cx:pt>
          <cx:pt idx="3090">23</cx:pt>
          <cx:pt idx="3091">23</cx:pt>
          <cx:pt idx="3092">23</cx:pt>
          <cx:pt idx="3093">23</cx:pt>
          <cx:pt idx="3094">23</cx:pt>
          <cx:pt idx="3095">23</cx:pt>
          <cx:pt idx="3096">23</cx:pt>
          <cx:pt idx="3097">23</cx:pt>
          <cx:pt idx="3098">23</cx:pt>
          <cx:pt idx="3099">23</cx:pt>
          <cx:pt idx="3100">23</cx:pt>
          <cx:pt idx="3101">23</cx:pt>
          <cx:pt idx="3102">23</cx:pt>
          <cx:pt idx="3103">23</cx:pt>
          <cx:pt idx="3104">23</cx:pt>
          <cx:pt idx="3105">23</cx:pt>
          <cx:pt idx="3106">23</cx:pt>
          <cx:pt idx="3107">23</cx:pt>
          <cx:pt idx="3108">23</cx:pt>
          <cx:pt idx="3109">23</cx:pt>
          <cx:pt idx="3110">23</cx:pt>
          <cx:pt idx="3111">23</cx:pt>
          <cx:pt idx="3112">23</cx:pt>
          <cx:pt idx="3113">23</cx:pt>
          <cx:pt idx="3114">23</cx:pt>
          <cx:pt idx="3115">23</cx:pt>
          <cx:pt idx="3116">23</cx:pt>
          <cx:pt idx="3117">23</cx:pt>
          <cx:pt idx="3118">23</cx:pt>
          <cx:pt idx="3119">23</cx:pt>
          <cx:pt idx="3120">23</cx:pt>
          <cx:pt idx="3121">23</cx:pt>
          <cx:pt idx="3122">23</cx:pt>
          <cx:pt idx="3123">23</cx:pt>
          <cx:pt idx="3124">23</cx:pt>
          <cx:pt idx="3125">23</cx:pt>
          <cx:pt idx="3126">23</cx:pt>
          <cx:pt idx="3127">23</cx:pt>
          <cx:pt idx="3128">23</cx:pt>
          <cx:pt idx="3129">23</cx:pt>
          <cx:pt idx="3130">23</cx:pt>
          <cx:pt idx="3131">23</cx:pt>
          <cx:pt idx="3132">23</cx:pt>
          <cx:pt idx="3133">23</cx:pt>
          <cx:pt idx="3134">23</cx:pt>
          <cx:pt idx="3135">23</cx:pt>
          <cx:pt idx="3136">23</cx:pt>
          <cx:pt idx="3137">23</cx:pt>
          <cx:pt idx="3138">23</cx:pt>
          <cx:pt idx="3139">23</cx:pt>
          <cx:pt idx="3140">23</cx:pt>
          <cx:pt idx="3141">23</cx:pt>
          <cx:pt idx="3142">23</cx:pt>
          <cx:pt idx="3143">23</cx:pt>
          <cx:pt idx="3144">23</cx:pt>
          <cx:pt idx="3145">23</cx:pt>
          <cx:pt idx="3146">23</cx:pt>
          <cx:pt idx="3147">23</cx:pt>
          <cx:pt idx="3148">23</cx:pt>
          <cx:pt idx="3149">23</cx:pt>
          <cx:pt idx="3150">64</cx:pt>
          <cx:pt idx="3151">64</cx:pt>
          <cx:pt idx="3152">64</cx:pt>
          <cx:pt idx="3153">64</cx:pt>
          <cx:pt idx="3154">64</cx:pt>
          <cx:pt idx="3155">64</cx:pt>
          <cx:pt idx="3156">64</cx:pt>
          <cx:pt idx="3157">64</cx:pt>
          <cx:pt idx="3158">64</cx:pt>
          <cx:pt idx="3159">64</cx:pt>
          <cx:pt idx="3160">64</cx:pt>
          <cx:pt idx="3161">64</cx:pt>
          <cx:pt idx="3162">64</cx:pt>
          <cx:pt idx="3163">64</cx:pt>
          <cx:pt idx="3164">64</cx:pt>
          <cx:pt idx="3165">64</cx:pt>
          <cx:pt idx="3166">64</cx:pt>
          <cx:pt idx="3167">64</cx:pt>
          <cx:pt idx="3168">64</cx:pt>
          <cx:pt idx="3169">64</cx:pt>
          <cx:pt idx="3170">64</cx:pt>
          <cx:pt idx="3171">64</cx:pt>
          <cx:pt idx="3172">64</cx:pt>
          <cx:pt idx="3173">64</cx:pt>
          <cx:pt idx="3174">64</cx:pt>
          <cx:pt idx="3175">64</cx:pt>
          <cx:pt idx="3176">64</cx:pt>
          <cx:pt idx="3177">64</cx:pt>
          <cx:pt idx="3178">64</cx:pt>
          <cx:pt idx="3179">64</cx:pt>
          <cx:pt idx="3180">64</cx:pt>
          <cx:pt idx="3181">64</cx:pt>
          <cx:pt idx="3182">64</cx:pt>
          <cx:pt idx="3183">64</cx:pt>
          <cx:pt idx="3184">64</cx:pt>
          <cx:pt idx="3185">64</cx:pt>
          <cx:pt idx="3186">64</cx:pt>
          <cx:pt idx="3187">64</cx:pt>
          <cx:pt idx="3188">64</cx:pt>
          <cx:pt idx="3189">64</cx:pt>
          <cx:pt idx="3190">64</cx:pt>
          <cx:pt idx="3191">64</cx:pt>
          <cx:pt idx="3192">64</cx:pt>
          <cx:pt idx="3193">64</cx:pt>
          <cx:pt idx="3194">64</cx:pt>
          <cx:pt idx="3195">64</cx:pt>
          <cx:pt idx="3196">64</cx:pt>
          <cx:pt idx="3197">64</cx:pt>
          <cx:pt idx="3198">64</cx:pt>
          <cx:pt idx="3199">64</cx:pt>
          <cx:pt idx="3200">64</cx:pt>
          <cx:pt idx="3201">64</cx:pt>
          <cx:pt idx="3202">64</cx:pt>
          <cx:pt idx="3203">64</cx:pt>
          <cx:pt idx="3204">64</cx:pt>
          <cx:pt idx="3205">64</cx:pt>
          <cx:pt idx="3206">64</cx:pt>
          <cx:pt idx="3207">64</cx:pt>
          <cx:pt idx="3208">64</cx:pt>
          <cx:pt idx="3209">64</cx:pt>
          <cx:pt idx="3210">64</cx:pt>
          <cx:pt idx="3211">64</cx:pt>
          <cx:pt idx="3212">64</cx:pt>
          <cx:pt idx="3213">64</cx:pt>
          <cx:pt idx="3214">64</cx:pt>
          <cx:pt idx="3215">64</cx:pt>
          <cx:pt idx="3216">64</cx:pt>
          <cx:pt idx="3217">64</cx:pt>
          <cx:pt idx="3218">64</cx:pt>
          <cx:pt idx="3219">64</cx:pt>
          <cx:pt idx="3220">64</cx:pt>
          <cx:pt idx="3221">64</cx:pt>
          <cx:pt idx="3222">64</cx:pt>
          <cx:pt idx="3223">64</cx:pt>
          <cx:pt idx="3224">64</cx:pt>
          <cx:pt idx="3225">64</cx:pt>
          <cx:pt idx="3226">64</cx:pt>
          <cx:pt idx="3227">64</cx:pt>
          <cx:pt idx="3228">64</cx:pt>
          <cx:pt idx="3229">64</cx:pt>
          <cx:pt idx="3230">64</cx:pt>
          <cx:pt idx="3231">64</cx:pt>
          <cx:pt idx="3232">64</cx:pt>
          <cx:pt idx="3233">64</cx:pt>
          <cx:pt idx="3234">64</cx:pt>
          <cx:pt idx="3235">64</cx:pt>
          <cx:pt idx="3236">64</cx:pt>
          <cx:pt idx="3237">64</cx:pt>
          <cx:pt idx="3238">30</cx:pt>
          <cx:pt idx="3239">30</cx:pt>
          <cx:pt idx="3240">30</cx:pt>
          <cx:pt idx="3241">30</cx:pt>
          <cx:pt idx="3242">30</cx:pt>
          <cx:pt idx="3243">30</cx:pt>
          <cx:pt idx="3244">30</cx:pt>
          <cx:pt idx="3245">30</cx:pt>
          <cx:pt idx="3246">30</cx:pt>
          <cx:pt idx="3247">30</cx:pt>
          <cx:pt idx="3248">30</cx:pt>
          <cx:pt idx="3249">30</cx:pt>
          <cx:pt idx="3250">30</cx:pt>
          <cx:pt idx="3251">30</cx:pt>
          <cx:pt idx="3252">30</cx:pt>
          <cx:pt idx="3253">30</cx:pt>
          <cx:pt idx="3254">30</cx:pt>
          <cx:pt idx="3255">30</cx:pt>
          <cx:pt idx="3256">30</cx:pt>
          <cx:pt idx="3257">30</cx:pt>
          <cx:pt idx="3258">30</cx:pt>
          <cx:pt idx="3259">30</cx:pt>
          <cx:pt idx="3260">30</cx:pt>
          <cx:pt idx="3261">30</cx:pt>
          <cx:pt idx="3262">30</cx:pt>
          <cx:pt idx="3263">30</cx:pt>
          <cx:pt idx="3264">30</cx:pt>
          <cx:pt idx="3265">30</cx:pt>
          <cx:pt idx="3266">30</cx:pt>
          <cx:pt idx="3267">30</cx:pt>
          <cx:pt idx="3268">30</cx:pt>
          <cx:pt idx="3269">30</cx:pt>
          <cx:pt idx="3270">30</cx:pt>
          <cx:pt idx="3271">30</cx:pt>
          <cx:pt idx="3272">30</cx:pt>
          <cx:pt idx="3273">30</cx:pt>
          <cx:pt idx="3274">30</cx:pt>
          <cx:pt idx="3275">30</cx:pt>
          <cx:pt idx="3276">30</cx:pt>
          <cx:pt idx="3277">30</cx:pt>
          <cx:pt idx="3278">30</cx:pt>
          <cx:pt idx="3279">30</cx:pt>
          <cx:pt idx="3280">30</cx:pt>
          <cx:pt idx="3281">30</cx:pt>
          <cx:pt idx="3282">30</cx:pt>
          <cx:pt idx="3283">30</cx:pt>
          <cx:pt idx="3284">30</cx:pt>
          <cx:pt idx="3285">30</cx:pt>
          <cx:pt idx="3286">30</cx:pt>
          <cx:pt idx="3287">30</cx:pt>
          <cx:pt idx="3288">30</cx:pt>
          <cx:pt idx="3289">30</cx:pt>
          <cx:pt idx="3290">30</cx:pt>
          <cx:pt idx="3291">30</cx:pt>
          <cx:pt idx="3292">30</cx:pt>
          <cx:pt idx="3293">30</cx:pt>
          <cx:pt idx="3294">30</cx:pt>
          <cx:pt idx="3295">30</cx:pt>
          <cx:pt idx="3296">30</cx:pt>
          <cx:pt idx="3297">30</cx:pt>
          <cx:pt idx="3298">30</cx:pt>
          <cx:pt idx="3299">30</cx:pt>
          <cx:pt idx="3300">30</cx:pt>
          <cx:pt idx="3301">30</cx:pt>
          <cx:pt idx="3302">30</cx:pt>
          <cx:pt idx="3303">30</cx:pt>
          <cx:pt idx="3304">30</cx:pt>
          <cx:pt idx="3305">30</cx:pt>
          <cx:pt idx="3306">30</cx:pt>
          <cx:pt idx="3307">30</cx:pt>
          <cx:pt idx="3308">30</cx:pt>
          <cx:pt idx="3309">30</cx:pt>
          <cx:pt idx="3310">30</cx:pt>
          <cx:pt idx="3311">30</cx:pt>
          <cx:pt idx="3312">30</cx:pt>
          <cx:pt idx="3313">30</cx:pt>
          <cx:pt idx="3314">30</cx:pt>
          <cx:pt idx="3315">30</cx:pt>
          <cx:pt idx="3316">30</cx:pt>
          <cx:pt idx="3317">30</cx:pt>
          <cx:pt idx="3318">30</cx:pt>
          <cx:pt idx="3319">30</cx:pt>
          <cx:pt idx="3320">30</cx:pt>
          <cx:pt idx="3321">30</cx:pt>
          <cx:pt idx="3322">30</cx:pt>
          <cx:pt idx="3323">30</cx:pt>
          <cx:pt idx="3324">30</cx:pt>
          <cx:pt idx="3325">30</cx:pt>
          <cx:pt idx="3326">30</cx:pt>
          <cx:pt idx="3327">30</cx:pt>
          <cx:pt idx="3328">30</cx:pt>
          <cx:pt idx="3329">30</cx:pt>
          <cx:pt idx="3330">30</cx:pt>
          <cx:pt idx="3331">30</cx:pt>
          <cx:pt idx="3332">30</cx:pt>
          <cx:pt idx="3333">30</cx:pt>
          <cx:pt idx="3334">30</cx:pt>
          <cx:pt idx="3335">30</cx:pt>
          <cx:pt idx="3336">30</cx:pt>
          <cx:pt idx="3337">30</cx:pt>
          <cx:pt idx="3338">30</cx:pt>
          <cx:pt idx="3339">30</cx:pt>
          <cx:pt idx="3340">30</cx:pt>
          <cx:pt idx="3341">30</cx:pt>
          <cx:pt idx="3342">30</cx:pt>
          <cx:pt idx="3343">30</cx:pt>
          <cx:pt idx="3344">30</cx:pt>
          <cx:pt idx="3345">30</cx:pt>
          <cx:pt idx="3346">30</cx:pt>
          <cx:pt idx="3347">30</cx:pt>
          <cx:pt idx="3348">30</cx:pt>
          <cx:pt idx="3349">30</cx:pt>
          <cx:pt idx="3350">30</cx:pt>
          <cx:pt idx="3351">30</cx:pt>
          <cx:pt idx="3352">30</cx:pt>
          <cx:pt idx="3353">30</cx:pt>
          <cx:pt idx="3354">30</cx:pt>
          <cx:pt idx="3355">30</cx:pt>
          <cx:pt idx="3356">30</cx:pt>
          <cx:pt idx="3357">30</cx:pt>
          <cx:pt idx="3358">30</cx:pt>
          <cx:pt idx="3359">30</cx:pt>
          <cx:pt idx="3360">30</cx:pt>
          <cx:pt idx="3361">30</cx:pt>
          <cx:pt idx="3362">30</cx:pt>
          <cx:pt idx="3363">30</cx:pt>
          <cx:pt idx="3364">30</cx:pt>
          <cx:pt idx="3365">30</cx:pt>
          <cx:pt idx="3366">30</cx:pt>
          <cx:pt idx="3367">30</cx:pt>
          <cx:pt idx="3368">30</cx:pt>
          <cx:pt idx="3369">30</cx:pt>
          <cx:pt idx="3370">30</cx:pt>
          <cx:pt idx="3371">30</cx:pt>
          <cx:pt idx="3372">30</cx:pt>
          <cx:pt idx="3373">30</cx:pt>
          <cx:pt idx="3374">30</cx:pt>
          <cx:pt idx="3375">30</cx:pt>
          <cx:pt idx="3376">30</cx:pt>
          <cx:pt idx="3377">30</cx:pt>
          <cx:pt idx="3378">30</cx:pt>
          <cx:pt idx="3379">30</cx:pt>
          <cx:pt idx="3380">30</cx:pt>
          <cx:pt idx="3381">30</cx:pt>
          <cx:pt idx="3382">30</cx:pt>
          <cx:pt idx="3383">30</cx:pt>
          <cx:pt idx="3384">30</cx:pt>
          <cx:pt idx="3385">30</cx:pt>
          <cx:pt idx="3386">30</cx:pt>
          <cx:pt idx="3387">30</cx:pt>
          <cx:pt idx="3388">30</cx:pt>
          <cx:pt idx="3389">30</cx:pt>
          <cx:pt idx="3390">30</cx:pt>
          <cx:pt idx="3391">30</cx:pt>
          <cx:pt idx="3392">30</cx:pt>
          <cx:pt idx="3393">30</cx:pt>
          <cx:pt idx="3394">30</cx:pt>
          <cx:pt idx="3395">30</cx:pt>
          <cx:pt idx="3396">30</cx:pt>
          <cx:pt idx="3397">30</cx:pt>
          <cx:pt idx="3398">30</cx:pt>
          <cx:pt idx="3399">30</cx:pt>
          <cx:pt idx="3400">30</cx:pt>
          <cx:pt idx="3401">30</cx:pt>
          <cx:pt idx="3402">30</cx:pt>
          <cx:pt idx="3403">30</cx:pt>
          <cx:pt idx="3404">30</cx:pt>
          <cx:pt idx="3405">30</cx:pt>
          <cx:pt idx="3406">30</cx:pt>
          <cx:pt idx="3407">30</cx:pt>
          <cx:pt idx="3408">30</cx:pt>
          <cx:pt idx="3409">30</cx:pt>
          <cx:pt idx="3410">30</cx:pt>
          <cx:pt idx="3411">30</cx:pt>
          <cx:pt idx="3412">19</cx:pt>
          <cx:pt idx="3413">19</cx:pt>
          <cx:pt idx="3414">19</cx:pt>
          <cx:pt idx="3415">19</cx:pt>
          <cx:pt idx="3416">19</cx:pt>
          <cx:pt idx="3417">19</cx:pt>
          <cx:pt idx="3418">19</cx:pt>
          <cx:pt idx="3419">19</cx:pt>
          <cx:pt idx="3420">19</cx:pt>
          <cx:pt idx="3421">19</cx:pt>
          <cx:pt idx="3422">19</cx:pt>
          <cx:pt idx="3423">19</cx:pt>
          <cx:pt idx="3424">19</cx:pt>
          <cx:pt idx="3425">19</cx:pt>
          <cx:pt idx="3426">19</cx:pt>
          <cx:pt idx="3427">19</cx:pt>
          <cx:pt idx="3428">19</cx:pt>
          <cx:pt idx="3429">19</cx:pt>
          <cx:pt idx="3430">19</cx:pt>
          <cx:pt idx="3431">19</cx:pt>
          <cx:pt idx="3432">19</cx:pt>
          <cx:pt idx="3433">19</cx:pt>
          <cx:pt idx="3434">19</cx:pt>
          <cx:pt idx="3435">19</cx:pt>
          <cx:pt idx="3436">19</cx:pt>
          <cx:pt idx="3437">19</cx:pt>
          <cx:pt idx="3438">19</cx:pt>
          <cx:pt idx="3439">19</cx:pt>
          <cx:pt idx="3440">19</cx:pt>
          <cx:pt idx="3441">19</cx:pt>
          <cx:pt idx="3442">19</cx:pt>
          <cx:pt idx="3443">19</cx:pt>
          <cx:pt idx="3444">19</cx:pt>
          <cx:pt idx="3445">19</cx:pt>
          <cx:pt idx="3446">19</cx:pt>
          <cx:pt idx="3447">19</cx:pt>
          <cx:pt idx="3448">19</cx:pt>
          <cx:pt idx="3449">19</cx:pt>
          <cx:pt idx="3450">19</cx:pt>
          <cx:pt idx="3451">19</cx:pt>
          <cx:pt idx="3452">19</cx:pt>
          <cx:pt idx="3453">19</cx:pt>
          <cx:pt idx="3454">19</cx:pt>
          <cx:pt idx="3455">19</cx:pt>
          <cx:pt idx="3456">19</cx:pt>
          <cx:pt idx="3457">19</cx:pt>
          <cx:pt idx="3458">19</cx:pt>
          <cx:pt idx="3459">19</cx:pt>
          <cx:pt idx="3460">19</cx:pt>
          <cx:pt idx="3461">19</cx:pt>
          <cx:pt idx="3462">19</cx:pt>
          <cx:pt idx="3463">19</cx:pt>
          <cx:pt idx="3464">19</cx:pt>
          <cx:pt idx="3465">19</cx:pt>
          <cx:pt idx="3466">19</cx:pt>
          <cx:pt idx="3467">19</cx:pt>
          <cx:pt idx="3468">19</cx:pt>
          <cx:pt idx="3469">19</cx:pt>
          <cx:pt idx="3470">19</cx:pt>
          <cx:pt idx="3471">19</cx:pt>
          <cx:pt idx="3472">19</cx:pt>
          <cx:pt idx="3473">19</cx:pt>
          <cx:pt idx="3474">19</cx:pt>
          <cx:pt idx="3475">19</cx:pt>
          <cx:pt idx="3476">19</cx:pt>
          <cx:pt idx="3477">19</cx:pt>
          <cx:pt idx="3478">19</cx:pt>
          <cx:pt idx="3479">19</cx:pt>
          <cx:pt idx="3480">19</cx:pt>
          <cx:pt idx="3481">19</cx:pt>
          <cx:pt idx="3482">19</cx:pt>
          <cx:pt idx="3483">19</cx:pt>
          <cx:pt idx="3484">19</cx:pt>
          <cx:pt idx="3485">19</cx:pt>
          <cx:pt idx="3486">19</cx:pt>
          <cx:pt idx="3487">19</cx:pt>
          <cx:pt idx="3488">19</cx:pt>
          <cx:pt idx="3489">19</cx:pt>
          <cx:pt idx="3490">19</cx:pt>
          <cx:pt idx="3491">19</cx:pt>
          <cx:pt idx="3492">19</cx:pt>
          <cx:pt idx="3493">19</cx:pt>
          <cx:pt idx="3494">19</cx:pt>
          <cx:pt idx="3495">19</cx:pt>
          <cx:pt idx="3496">19</cx:pt>
          <cx:pt idx="3497">19</cx:pt>
          <cx:pt idx="3498">19</cx:pt>
          <cx:pt idx="3499">19</cx:pt>
          <cx:pt idx="3500">19</cx:pt>
          <cx:pt idx="3501">19</cx:pt>
          <cx:pt idx="3502">19</cx:pt>
          <cx:pt idx="3503">19</cx:pt>
          <cx:pt idx="3504">19</cx:pt>
          <cx:pt idx="3505">19</cx:pt>
          <cx:pt idx="3506">19</cx:pt>
          <cx:pt idx="3507">19</cx:pt>
          <cx:pt idx="3508">19</cx:pt>
          <cx:pt idx="3509">19</cx:pt>
          <cx:pt idx="3510">19</cx:pt>
          <cx:pt idx="3511">19</cx:pt>
          <cx:pt idx="3512">19</cx:pt>
          <cx:pt idx="3513">19</cx:pt>
          <cx:pt idx="3514">19</cx:pt>
          <cx:pt idx="3515">19</cx:pt>
          <cx:pt idx="3516">19</cx:pt>
          <cx:pt idx="3517">19</cx:pt>
          <cx:pt idx="3518">19</cx:pt>
          <cx:pt idx="3519">19</cx:pt>
          <cx:pt idx="3520">19</cx:pt>
          <cx:pt idx="3521">19</cx:pt>
          <cx:pt idx="3522">19</cx:pt>
          <cx:pt idx="3523">19</cx:pt>
          <cx:pt idx="3524">19</cx:pt>
          <cx:pt idx="3525">19</cx:pt>
          <cx:pt idx="3526">19</cx:pt>
          <cx:pt idx="3527">19</cx:pt>
          <cx:pt idx="3528">19</cx:pt>
          <cx:pt idx="3529">19</cx:pt>
          <cx:pt idx="3530">19</cx:pt>
          <cx:pt idx="3531">19</cx:pt>
          <cx:pt idx="3532">19</cx:pt>
          <cx:pt idx="3533">19</cx:pt>
          <cx:pt idx="3534">19</cx:pt>
          <cx:pt idx="3535">19</cx:pt>
          <cx:pt idx="3536">19</cx:pt>
          <cx:pt idx="3537">19</cx:pt>
          <cx:pt idx="3538">19</cx:pt>
          <cx:pt idx="3539">19</cx:pt>
          <cx:pt idx="3540">19</cx:pt>
          <cx:pt idx="3541">19</cx:pt>
          <cx:pt idx="3542">19</cx:pt>
          <cx:pt idx="3543">19</cx:pt>
          <cx:pt idx="3544">19</cx:pt>
          <cx:pt idx="3545">19</cx:pt>
          <cx:pt idx="3546">19</cx:pt>
          <cx:pt idx="3547">19</cx:pt>
          <cx:pt idx="3548">19</cx:pt>
          <cx:pt idx="3549">19</cx:pt>
          <cx:pt idx="3550">19</cx:pt>
          <cx:pt idx="3551">19</cx:pt>
          <cx:pt idx="3552">19</cx:pt>
          <cx:pt idx="3553">19</cx:pt>
          <cx:pt idx="3554">19</cx:pt>
          <cx:pt idx="3555">19</cx:pt>
          <cx:pt idx="3556">19</cx:pt>
          <cx:pt idx="3557">19</cx:pt>
          <cx:pt idx="3558">19</cx:pt>
          <cx:pt idx="3559">19</cx:pt>
          <cx:pt idx="3560">19</cx:pt>
          <cx:pt idx="3561">19</cx:pt>
          <cx:pt idx="3562">19</cx:pt>
          <cx:pt idx="3563">19</cx:pt>
          <cx:pt idx="3564">19</cx:pt>
          <cx:pt idx="3565">19</cx:pt>
          <cx:pt idx="3566">19</cx:pt>
          <cx:pt idx="3567">19</cx:pt>
          <cx:pt idx="3568">19</cx:pt>
          <cx:pt idx="3569">19</cx:pt>
          <cx:pt idx="3570">19</cx:pt>
          <cx:pt idx="3571">19</cx:pt>
          <cx:pt idx="3572">19</cx:pt>
          <cx:pt idx="3573">19</cx:pt>
          <cx:pt idx="3574">19</cx:pt>
          <cx:pt idx="3575">19</cx:pt>
          <cx:pt idx="3576">19</cx:pt>
          <cx:pt idx="3577">19</cx:pt>
          <cx:pt idx="3578">19</cx:pt>
          <cx:pt idx="3579">19</cx:pt>
          <cx:pt idx="3580">19</cx:pt>
          <cx:pt idx="3581">19</cx:pt>
          <cx:pt idx="3582">19</cx:pt>
          <cx:pt idx="3583">19</cx:pt>
          <cx:pt idx="3584">19</cx:pt>
          <cx:pt idx="3585">19</cx:pt>
          <cx:pt idx="3586">19</cx:pt>
          <cx:pt idx="3587">19</cx:pt>
          <cx:pt idx="3588">19</cx:pt>
          <cx:pt idx="3589">19</cx:pt>
          <cx:pt idx="3590">40</cx:pt>
          <cx:pt idx="3591">40</cx:pt>
          <cx:pt idx="3592">40</cx:pt>
          <cx:pt idx="3593">40</cx:pt>
          <cx:pt idx="3594">40</cx:pt>
          <cx:pt idx="3595">40</cx:pt>
          <cx:pt idx="3596">40</cx:pt>
          <cx:pt idx="3597">40</cx:pt>
          <cx:pt idx="3598">40</cx:pt>
          <cx:pt idx="3599">40</cx:pt>
          <cx:pt idx="3600">40</cx:pt>
          <cx:pt idx="3601">40</cx:pt>
          <cx:pt idx="3602">40</cx:pt>
          <cx:pt idx="3603">40</cx:pt>
          <cx:pt idx="3604">40</cx:pt>
          <cx:pt idx="3605">40</cx:pt>
          <cx:pt idx="3606">40</cx:pt>
          <cx:pt idx="3607">40</cx:pt>
          <cx:pt idx="3608">40</cx:pt>
          <cx:pt idx="3609">40</cx:pt>
          <cx:pt idx="3610">40</cx:pt>
          <cx:pt idx="3611">40</cx:pt>
          <cx:pt idx="3612">40</cx:pt>
          <cx:pt idx="3613">40</cx:pt>
          <cx:pt idx="3614">40</cx:pt>
          <cx:pt idx="3615">40</cx:pt>
          <cx:pt idx="3616">40</cx:pt>
          <cx:pt idx="3617">40</cx:pt>
          <cx:pt idx="3618">40</cx:pt>
          <cx:pt idx="3619">40</cx:pt>
          <cx:pt idx="3620">40</cx:pt>
          <cx:pt idx="3621">40</cx:pt>
          <cx:pt idx="3622">40</cx:pt>
          <cx:pt idx="3623">40</cx:pt>
          <cx:pt idx="3624">40</cx:pt>
          <cx:pt idx="3625">40</cx:pt>
          <cx:pt idx="3626">40</cx:pt>
          <cx:pt idx="3627">40</cx:pt>
          <cx:pt idx="3628">40</cx:pt>
          <cx:pt idx="3629">40</cx:pt>
          <cx:pt idx="3630">40</cx:pt>
          <cx:pt idx="3631">40</cx:pt>
          <cx:pt idx="3632">40</cx:pt>
          <cx:pt idx="3633">40</cx:pt>
          <cx:pt idx="3634">40</cx:pt>
          <cx:pt idx="3635">40</cx:pt>
          <cx:pt idx="3636">40</cx:pt>
          <cx:pt idx="3637">40</cx:pt>
          <cx:pt idx="3638">40</cx:pt>
          <cx:pt idx="3639">40</cx:pt>
          <cx:pt idx="3640">40</cx:pt>
          <cx:pt idx="3641">40</cx:pt>
          <cx:pt idx="3642">40</cx:pt>
          <cx:pt idx="3643">40</cx:pt>
          <cx:pt idx="3644">40</cx:pt>
          <cx:pt idx="3645">40</cx:pt>
          <cx:pt idx="3646">40</cx:pt>
          <cx:pt idx="3647">40</cx:pt>
          <cx:pt idx="3648">40</cx:pt>
          <cx:pt idx="3649">40</cx:pt>
          <cx:pt idx="3650">40</cx:pt>
          <cx:pt idx="3651">40</cx:pt>
          <cx:pt idx="3652">40</cx:pt>
          <cx:pt idx="3653">40</cx:pt>
          <cx:pt idx="3654">40</cx:pt>
          <cx:pt idx="3655">40</cx:pt>
          <cx:pt idx="3656">40</cx:pt>
          <cx:pt idx="3657">40</cx:pt>
          <cx:pt idx="3658">40</cx:pt>
          <cx:pt idx="3659">40</cx:pt>
          <cx:pt idx="3660">40</cx:pt>
          <cx:pt idx="3661">40</cx:pt>
          <cx:pt idx="3662">40</cx:pt>
          <cx:pt idx="3663">40</cx:pt>
          <cx:pt idx="3664">40</cx:pt>
          <cx:pt idx="3665">40</cx:pt>
          <cx:pt idx="3666">40</cx:pt>
          <cx:pt idx="3667">40</cx:pt>
          <cx:pt idx="3668">40</cx:pt>
          <cx:pt idx="3669">40</cx:pt>
          <cx:pt idx="3670">40</cx:pt>
          <cx:pt idx="3671">40</cx:pt>
          <cx:pt idx="3672">40</cx:pt>
          <cx:pt idx="3673">40</cx:pt>
          <cx:pt idx="3674">40</cx:pt>
          <cx:pt idx="3675">40</cx:pt>
          <cx:pt idx="3676">40</cx:pt>
          <cx:pt idx="3677">40</cx:pt>
          <cx:pt idx="3678">40</cx:pt>
          <cx:pt idx="3679">40</cx:pt>
          <cx:pt idx="3680">40</cx:pt>
          <cx:pt idx="3681">40</cx:pt>
          <cx:pt idx="3682">40</cx:pt>
          <cx:pt idx="3683">40</cx:pt>
          <cx:pt idx="3684">40</cx:pt>
          <cx:pt idx="3685">40</cx:pt>
          <cx:pt idx="3686">40</cx:pt>
          <cx:pt idx="3687">40</cx:pt>
          <cx:pt idx="3688">40</cx:pt>
          <cx:pt idx="3689">40</cx:pt>
          <cx:pt idx="3690">40</cx:pt>
          <cx:pt idx="3691">40</cx:pt>
          <cx:pt idx="3692">40</cx:pt>
          <cx:pt idx="3693">40</cx:pt>
          <cx:pt idx="3694">40</cx:pt>
          <cx:pt idx="3695">40</cx:pt>
          <cx:pt idx="3696">40</cx:pt>
          <cx:pt idx="3697">40</cx:pt>
          <cx:pt idx="3698">40</cx:pt>
          <cx:pt idx="3699">40</cx:pt>
          <cx:pt idx="3700">40</cx:pt>
          <cx:pt idx="3701">40</cx:pt>
          <cx:pt idx="3702">40</cx:pt>
          <cx:pt idx="3703">40</cx:pt>
          <cx:pt idx="3704">40</cx:pt>
          <cx:pt idx="3705">40</cx:pt>
          <cx:pt idx="3706">40</cx:pt>
          <cx:pt idx="3707">40</cx:pt>
          <cx:pt idx="3708">40</cx:pt>
          <cx:pt idx="3709">40</cx:pt>
          <cx:pt idx="3710">40</cx:pt>
          <cx:pt idx="3711">40</cx:pt>
          <cx:pt idx="3712">40</cx:pt>
          <cx:pt idx="3713">40</cx:pt>
          <cx:pt idx="3714">40</cx:pt>
          <cx:pt idx="3715">40</cx:pt>
          <cx:pt idx="3716">40</cx:pt>
          <cx:pt idx="3717">40</cx:pt>
          <cx:pt idx="3718">40</cx:pt>
          <cx:pt idx="3719">40</cx:pt>
          <cx:pt idx="3720">40</cx:pt>
          <cx:pt idx="3721">40</cx:pt>
          <cx:pt idx="3722">40</cx:pt>
          <cx:pt idx="3723">40</cx:pt>
          <cx:pt idx="3724">40</cx:pt>
          <cx:pt idx="3725">40</cx:pt>
          <cx:pt idx="3726">40</cx:pt>
          <cx:pt idx="3727">40</cx:pt>
          <cx:pt idx="3728">40</cx:pt>
          <cx:pt idx="3729">40</cx:pt>
          <cx:pt idx="3730">40</cx:pt>
          <cx:pt idx="3731">40</cx:pt>
          <cx:pt idx="3732">40</cx:pt>
          <cx:pt idx="3733">40</cx:pt>
          <cx:pt idx="3734">40</cx:pt>
          <cx:pt idx="3735">40</cx:pt>
          <cx:pt idx="3736">40</cx:pt>
          <cx:pt idx="3737">40</cx:pt>
          <cx:pt idx="3738">40</cx:pt>
          <cx:pt idx="3739">40</cx:pt>
          <cx:pt idx="3740">40</cx:pt>
          <cx:pt idx="3741">21</cx:pt>
          <cx:pt idx="3742">21</cx:pt>
          <cx:pt idx="3743">21</cx:pt>
          <cx:pt idx="3744">21</cx:pt>
          <cx:pt idx="3745">21</cx:pt>
          <cx:pt idx="3746">21</cx:pt>
          <cx:pt idx="3747">21</cx:pt>
          <cx:pt idx="3748">21</cx:pt>
          <cx:pt idx="3749">21</cx:pt>
          <cx:pt idx="3750">21</cx:pt>
          <cx:pt idx="3751">21</cx:pt>
          <cx:pt idx="3752">21</cx:pt>
          <cx:pt idx="3753">21</cx:pt>
          <cx:pt idx="3754">21</cx:pt>
          <cx:pt idx="3755">21</cx:pt>
          <cx:pt idx="3756">21</cx:pt>
          <cx:pt idx="3757">21</cx:pt>
          <cx:pt idx="3758">21</cx:pt>
          <cx:pt idx="3759">21</cx:pt>
          <cx:pt idx="3760">21</cx:pt>
          <cx:pt idx="3761">21</cx:pt>
          <cx:pt idx="3762">21</cx:pt>
          <cx:pt idx="3763">21</cx:pt>
          <cx:pt idx="3764">21</cx:pt>
          <cx:pt idx="3765">21</cx:pt>
          <cx:pt idx="3766">21</cx:pt>
          <cx:pt idx="3767">21</cx:pt>
          <cx:pt idx="3768">21</cx:pt>
          <cx:pt idx="3769">21</cx:pt>
          <cx:pt idx="3770">21</cx:pt>
          <cx:pt idx="3771">21</cx:pt>
          <cx:pt idx="3772">21</cx:pt>
          <cx:pt idx="3773">21</cx:pt>
          <cx:pt idx="3774">21</cx:pt>
          <cx:pt idx="3775">21</cx:pt>
          <cx:pt idx="3776">21</cx:pt>
          <cx:pt idx="3777">21</cx:pt>
          <cx:pt idx="3778">21</cx:pt>
          <cx:pt idx="3779">21</cx:pt>
          <cx:pt idx="3780">21</cx:pt>
          <cx:pt idx="3781">21</cx:pt>
          <cx:pt idx="3782">21</cx:pt>
          <cx:pt idx="3783">21</cx:pt>
          <cx:pt idx="3784">21</cx:pt>
          <cx:pt idx="3785">21</cx:pt>
          <cx:pt idx="3786">21</cx:pt>
          <cx:pt idx="3787">21</cx:pt>
          <cx:pt idx="3788">21</cx:pt>
          <cx:pt idx="3789">21</cx:pt>
          <cx:pt idx="3790">21</cx:pt>
          <cx:pt idx="3791">21</cx:pt>
          <cx:pt idx="3792">21</cx:pt>
          <cx:pt idx="3793">21</cx:pt>
          <cx:pt idx="3794">21</cx:pt>
          <cx:pt idx="3795">21</cx:pt>
          <cx:pt idx="3796">21</cx:pt>
          <cx:pt idx="3797">21</cx:pt>
          <cx:pt idx="3798">21</cx:pt>
          <cx:pt idx="3799">21</cx:pt>
          <cx:pt idx="3800">21</cx:pt>
          <cx:pt idx="3801">21</cx:pt>
          <cx:pt idx="3802">21</cx:pt>
          <cx:pt idx="3803">21</cx:pt>
          <cx:pt idx="3804">21</cx:pt>
          <cx:pt idx="3805">21</cx:pt>
          <cx:pt idx="3806">21</cx:pt>
          <cx:pt idx="3807">21</cx:pt>
          <cx:pt idx="3808">21</cx:pt>
          <cx:pt idx="3809">21</cx:pt>
          <cx:pt idx="3810">21</cx:pt>
          <cx:pt idx="3811">21</cx:pt>
          <cx:pt idx="3812">21</cx:pt>
          <cx:pt idx="3813">21</cx:pt>
          <cx:pt idx="3814">21</cx:pt>
          <cx:pt idx="3815">21</cx:pt>
          <cx:pt idx="3816">21</cx:pt>
          <cx:pt idx="3817">38</cx:pt>
          <cx:pt idx="3818">38</cx:pt>
          <cx:pt idx="3819">38</cx:pt>
          <cx:pt idx="3820">38</cx:pt>
          <cx:pt idx="3821">38</cx:pt>
          <cx:pt idx="3822">38</cx:pt>
          <cx:pt idx="3823">38</cx:pt>
          <cx:pt idx="3824">38</cx:pt>
          <cx:pt idx="3825">38</cx:pt>
          <cx:pt idx="3826">38</cx:pt>
          <cx:pt idx="3827">38</cx:pt>
          <cx:pt idx="3828">38</cx:pt>
          <cx:pt idx="3829">38</cx:pt>
          <cx:pt idx="3830">38</cx:pt>
          <cx:pt idx="3831">38</cx:pt>
          <cx:pt idx="3832">38</cx:pt>
          <cx:pt idx="3833">38</cx:pt>
          <cx:pt idx="3834">38</cx:pt>
          <cx:pt idx="3835">38</cx:pt>
          <cx:pt idx="3836">38</cx:pt>
          <cx:pt idx="3837">38</cx:pt>
          <cx:pt idx="3838">38</cx:pt>
          <cx:pt idx="3839">38</cx:pt>
          <cx:pt idx="3840">38</cx:pt>
          <cx:pt idx="3841">38</cx:pt>
          <cx:pt idx="3842">38</cx:pt>
          <cx:pt idx="3843">38</cx:pt>
          <cx:pt idx="3844">38</cx:pt>
          <cx:pt idx="3845">38</cx:pt>
          <cx:pt idx="3846">38</cx:pt>
          <cx:pt idx="3847">38</cx:pt>
          <cx:pt idx="3848">38</cx:pt>
          <cx:pt idx="3849">38</cx:pt>
          <cx:pt idx="3850">38</cx:pt>
          <cx:pt idx="3851">38</cx:pt>
          <cx:pt idx="3852">38</cx:pt>
          <cx:pt idx="3853">38</cx:pt>
          <cx:pt idx="3854">38</cx:pt>
          <cx:pt idx="3855">38</cx:pt>
          <cx:pt idx="3856">38</cx:pt>
          <cx:pt idx="3857">38</cx:pt>
          <cx:pt idx="3858">38</cx:pt>
          <cx:pt idx="3859">38</cx:pt>
          <cx:pt idx="3860">38</cx:pt>
          <cx:pt idx="3861">38</cx:pt>
          <cx:pt idx="3862">38</cx:pt>
          <cx:pt idx="3863">38</cx:pt>
          <cx:pt idx="3864">38</cx:pt>
          <cx:pt idx="3865">38</cx:pt>
          <cx:pt idx="3866">38</cx:pt>
          <cx:pt idx="3867">38</cx:pt>
          <cx:pt idx="3868">38</cx:pt>
          <cx:pt idx="3869">38</cx:pt>
          <cx:pt idx="3870">38</cx:pt>
          <cx:pt idx="3871">38</cx:pt>
          <cx:pt idx="3872">38</cx:pt>
          <cx:pt idx="3873">38</cx:pt>
          <cx:pt idx="3874">38</cx:pt>
          <cx:pt idx="3875">38</cx:pt>
          <cx:pt idx="3876">38</cx:pt>
          <cx:pt idx="3877">38</cx:pt>
          <cx:pt idx="3878">38</cx:pt>
          <cx:pt idx="3879">38</cx:pt>
          <cx:pt idx="3880">38</cx:pt>
          <cx:pt idx="3881">38</cx:pt>
          <cx:pt idx="3882">38</cx:pt>
          <cx:pt idx="3883">38</cx:pt>
          <cx:pt idx="3884">38</cx:pt>
          <cx:pt idx="3885">38</cx:pt>
          <cx:pt idx="3886">38</cx:pt>
          <cx:pt idx="3887">38</cx:pt>
          <cx:pt idx="3888">38</cx:pt>
          <cx:pt idx="3889">38</cx:pt>
          <cx:pt idx="3890">38</cx:pt>
          <cx:pt idx="3891">38</cx:pt>
          <cx:pt idx="3892">38</cx:pt>
          <cx:pt idx="3893">38</cx:pt>
          <cx:pt idx="3894">38</cx:pt>
          <cx:pt idx="3895">38</cx:pt>
          <cx:pt idx="3896">38</cx:pt>
          <cx:pt idx="3897">38</cx:pt>
          <cx:pt idx="3898">38</cx:pt>
          <cx:pt idx="3899">38</cx:pt>
          <cx:pt idx="3900">38</cx:pt>
          <cx:pt idx="3901">38</cx:pt>
          <cx:pt idx="3902">38</cx:pt>
          <cx:pt idx="3903">38</cx:pt>
          <cx:pt idx="3904">38</cx:pt>
          <cx:pt idx="3905">38</cx:pt>
          <cx:pt idx="3906">38</cx:pt>
          <cx:pt idx="3907">38</cx:pt>
          <cx:pt idx="3908">38</cx:pt>
          <cx:pt idx="3909">38</cx:pt>
          <cx:pt idx="3910">38</cx:pt>
          <cx:pt idx="3911">38</cx:pt>
          <cx:pt idx="3912">38</cx:pt>
          <cx:pt idx="3913">38</cx:pt>
          <cx:pt idx="3914">38</cx:pt>
          <cx:pt idx="3915">38</cx:pt>
          <cx:pt idx="3916">38</cx:pt>
          <cx:pt idx="3917">38</cx:pt>
          <cx:pt idx="3918">38</cx:pt>
          <cx:pt idx="3919">38</cx:pt>
          <cx:pt idx="3920">38</cx:pt>
          <cx:pt idx="3921">38</cx:pt>
          <cx:pt idx="3922">38</cx:pt>
          <cx:pt idx="3923">38</cx:pt>
          <cx:pt idx="3924">38</cx:pt>
          <cx:pt idx="3925">38</cx:pt>
          <cx:pt idx="3926">38</cx:pt>
          <cx:pt idx="3927">38</cx:pt>
          <cx:pt idx="3928">38</cx:pt>
          <cx:pt idx="3929">38</cx:pt>
          <cx:pt idx="3930">38</cx:pt>
          <cx:pt idx="3931">38</cx:pt>
          <cx:pt idx="3932">38</cx:pt>
          <cx:pt idx="3933">38</cx:pt>
          <cx:pt idx="3934">38</cx:pt>
          <cx:pt idx="3935">40</cx:pt>
          <cx:pt idx="3936">40</cx:pt>
          <cx:pt idx="3937">40</cx:pt>
          <cx:pt idx="3938">40</cx:pt>
          <cx:pt idx="3939">40</cx:pt>
          <cx:pt idx="3940">40</cx:pt>
          <cx:pt idx="3941">40</cx:pt>
          <cx:pt idx="3942">40</cx:pt>
          <cx:pt idx="3943">40</cx:pt>
          <cx:pt idx="3944">40</cx:pt>
          <cx:pt idx="3945">40</cx:pt>
          <cx:pt idx="3946">40</cx:pt>
          <cx:pt idx="3947">40</cx:pt>
          <cx:pt idx="3948">40</cx:pt>
          <cx:pt idx="3949">40</cx:pt>
          <cx:pt idx="3950">40</cx:pt>
          <cx:pt idx="3951">40</cx:pt>
          <cx:pt idx="3952">40</cx:pt>
          <cx:pt idx="3953">40</cx:pt>
          <cx:pt idx="3954">40</cx:pt>
          <cx:pt idx="3955">40</cx:pt>
          <cx:pt idx="3956">40</cx:pt>
          <cx:pt idx="3957">40</cx:pt>
          <cx:pt idx="3958">40</cx:pt>
          <cx:pt idx="3959">40</cx:pt>
          <cx:pt idx="3960">40</cx:pt>
          <cx:pt idx="3961">40</cx:pt>
          <cx:pt idx="3962">40</cx:pt>
          <cx:pt idx="3963">40</cx:pt>
          <cx:pt idx="3964">40</cx:pt>
          <cx:pt idx="3965">40</cx:pt>
          <cx:pt idx="3966">40</cx:pt>
          <cx:pt idx="3967">40</cx:pt>
          <cx:pt idx="3968">40</cx:pt>
          <cx:pt idx="3969">40</cx:pt>
          <cx:pt idx="3970">40</cx:pt>
          <cx:pt idx="3971">40</cx:pt>
          <cx:pt idx="3972">40</cx:pt>
          <cx:pt idx="3973">40</cx:pt>
          <cx:pt idx="3974">40</cx:pt>
          <cx:pt idx="3975">40</cx:pt>
          <cx:pt idx="3976">40</cx:pt>
          <cx:pt idx="3977">40</cx:pt>
          <cx:pt idx="3978">40</cx:pt>
          <cx:pt idx="3979">40</cx:pt>
          <cx:pt idx="3980">40</cx:pt>
          <cx:pt idx="3981">40</cx:pt>
          <cx:pt idx="3982">40</cx:pt>
          <cx:pt idx="3983">40</cx:pt>
          <cx:pt idx="3984">40</cx:pt>
          <cx:pt idx="3985">40</cx:pt>
          <cx:pt idx="3986">40</cx:pt>
          <cx:pt idx="3987">40</cx:pt>
          <cx:pt idx="3988">40</cx:pt>
          <cx:pt idx="3989">40</cx:pt>
          <cx:pt idx="3990">40</cx:pt>
          <cx:pt idx="3991">40</cx:pt>
          <cx:pt idx="3992">40</cx:pt>
          <cx:pt idx="3993">40</cx:pt>
          <cx:pt idx="3994">40</cx:pt>
          <cx:pt idx="3995">40</cx:pt>
          <cx:pt idx="3996">40</cx:pt>
          <cx:pt idx="3997">40</cx:pt>
          <cx:pt idx="3998">40</cx:pt>
          <cx:pt idx="3999">40</cx:pt>
          <cx:pt idx="4000">40</cx:pt>
          <cx:pt idx="4001">40</cx:pt>
          <cx:pt idx="4002">40</cx:pt>
          <cx:pt idx="4003">40</cx:pt>
          <cx:pt idx="4004">40</cx:pt>
          <cx:pt idx="4005">40</cx:pt>
          <cx:pt idx="4006">40</cx:pt>
          <cx:pt idx="4007">40</cx:pt>
          <cx:pt idx="4008">40</cx:pt>
          <cx:pt idx="4009">40</cx:pt>
          <cx:pt idx="4010">40</cx:pt>
          <cx:pt idx="4011">40</cx:pt>
          <cx:pt idx="4012">40</cx:pt>
          <cx:pt idx="4013">40</cx:pt>
          <cx:pt idx="4014">40</cx:pt>
          <cx:pt idx="4015">40</cx:pt>
          <cx:pt idx="4016">40</cx:pt>
          <cx:pt idx="4017">40</cx:pt>
          <cx:pt idx="4018">40</cx:pt>
          <cx:pt idx="4019">40</cx:pt>
          <cx:pt idx="4020">40</cx:pt>
          <cx:pt idx="4021">40</cx:pt>
          <cx:pt idx="4022">40</cx:pt>
          <cx:pt idx="4023">40</cx:pt>
          <cx:pt idx="4024">40</cx:pt>
          <cx:pt idx="4025">40</cx:pt>
          <cx:pt idx="4026">40</cx:pt>
          <cx:pt idx="4027">40</cx:pt>
          <cx:pt idx="4028">40</cx:pt>
          <cx:pt idx="4029">40</cx:pt>
          <cx:pt idx="4030">40</cx:pt>
          <cx:pt idx="4031">40</cx:pt>
          <cx:pt idx="4032">40</cx:pt>
          <cx:pt idx="4033">40</cx:pt>
          <cx:pt idx="4034">40</cx:pt>
          <cx:pt idx="4035">40</cx:pt>
          <cx:pt idx="4036">40</cx:pt>
          <cx:pt idx="4037">40</cx:pt>
          <cx:pt idx="4038">40</cx:pt>
          <cx:pt idx="4039">40</cx:pt>
          <cx:pt idx="4040">40</cx:pt>
          <cx:pt idx="4041">40</cx:pt>
          <cx:pt idx="4042">40</cx:pt>
          <cx:pt idx="4043">40</cx:pt>
          <cx:pt idx="4044">40</cx:pt>
          <cx:pt idx="4045">40</cx:pt>
          <cx:pt idx="4046">40</cx:pt>
          <cx:pt idx="4047">40</cx:pt>
          <cx:pt idx="4048">40</cx:pt>
          <cx:pt idx="4049">40</cx:pt>
          <cx:pt idx="4050">40</cx:pt>
          <cx:pt idx="4051">40</cx:pt>
          <cx:pt idx="4052">40</cx:pt>
          <cx:pt idx="4053">40</cx:pt>
          <cx:pt idx="4054">40</cx:pt>
          <cx:pt idx="4055">40</cx:pt>
          <cx:pt idx="4056">40</cx:pt>
          <cx:pt idx="4057">40</cx:pt>
          <cx:pt idx="4058">40</cx:pt>
          <cx:pt idx="4059">40</cx:pt>
          <cx:pt idx="4060">40</cx:pt>
          <cx:pt idx="4061">40</cx:pt>
          <cx:pt idx="4062">40</cx:pt>
          <cx:pt idx="4063">40</cx:pt>
          <cx:pt idx="4064">40</cx:pt>
          <cx:pt idx="4065">40</cx:pt>
          <cx:pt idx="4066">40</cx:pt>
          <cx:pt idx="4067">40</cx:pt>
          <cx:pt idx="4068">40</cx:pt>
          <cx:pt idx="4069">40</cx:pt>
          <cx:pt idx="4070">40</cx:pt>
          <cx:pt idx="4071">40</cx:pt>
          <cx:pt idx="4072">40</cx:pt>
          <cx:pt idx="4073">40</cx:pt>
          <cx:pt idx="4074">40</cx:pt>
          <cx:pt idx="4075">40</cx:pt>
          <cx:pt idx="4076">40</cx:pt>
          <cx:pt idx="4077">40</cx:pt>
          <cx:pt idx="4078">40</cx:pt>
          <cx:pt idx="4079">40</cx:pt>
          <cx:pt idx="4080">40</cx:pt>
          <cx:pt idx="4081">40</cx:pt>
          <cx:pt idx="4082">40</cx:pt>
          <cx:pt idx="4083">40</cx:pt>
          <cx:pt idx="4084">40</cx:pt>
          <cx:pt idx="4085">40</cx:pt>
          <cx:pt idx="4086">40</cx:pt>
          <cx:pt idx="4087">40</cx:pt>
          <cx:pt idx="4088">40</cx:pt>
          <cx:pt idx="4089">40</cx:pt>
          <cx:pt idx="4090">40</cx:pt>
          <cx:pt idx="4091">40</cx:pt>
          <cx:pt idx="4092">40</cx:pt>
          <cx:pt idx="4093">40</cx:pt>
          <cx:pt idx="4094">40</cx:pt>
          <cx:pt idx="4095">40</cx:pt>
          <cx:pt idx="4096">40</cx:pt>
          <cx:pt idx="4097">40</cx:pt>
          <cx:pt idx="4098">40</cx:pt>
          <cx:pt idx="4099">40</cx:pt>
          <cx:pt idx="4100">40</cx:pt>
          <cx:pt idx="4101">40</cx:pt>
          <cx:pt idx="4102">40</cx:pt>
          <cx:pt idx="4103">40</cx:pt>
          <cx:pt idx="4104">40</cx:pt>
          <cx:pt idx="4105">40</cx:pt>
          <cx:pt idx="4106">40</cx:pt>
          <cx:pt idx="4107">40</cx:pt>
          <cx:pt idx="4108">40</cx:pt>
          <cx:pt idx="4109">40</cx:pt>
          <cx:pt idx="4110">40</cx:pt>
          <cx:pt idx="4111">40</cx:pt>
          <cx:pt idx="4112">40</cx:pt>
          <cx:pt idx="4113">40</cx:pt>
          <cx:pt idx="4114">40</cx:pt>
          <cx:pt idx="4115">40</cx:pt>
          <cx:pt idx="4116">40</cx:pt>
          <cx:pt idx="4117">40</cx:pt>
          <cx:pt idx="4118">40</cx:pt>
          <cx:pt idx="4119">40</cx:pt>
          <cx:pt idx="4120">40</cx:pt>
          <cx:pt idx="4121">40</cx:pt>
          <cx:pt idx="4122">40</cx:pt>
          <cx:pt idx="4123">40</cx:pt>
          <cx:pt idx="4124">40</cx:pt>
          <cx:pt idx="4125">40</cx:pt>
          <cx:pt idx="4126">40</cx:pt>
          <cx:pt idx="4127">40</cx:pt>
          <cx:pt idx="4128">40</cx:pt>
          <cx:pt idx="4129">40</cx:pt>
          <cx:pt idx="4130">40</cx:pt>
          <cx:pt idx="4131">40</cx:pt>
          <cx:pt idx="4132">40</cx:pt>
          <cx:pt idx="4133">40</cx:pt>
          <cx:pt idx="4134">40</cx:pt>
          <cx:pt idx="4135">40</cx:pt>
          <cx:pt idx="4136">40</cx:pt>
          <cx:pt idx="4137">40</cx:pt>
          <cx:pt idx="4138">40</cx:pt>
          <cx:pt idx="4139">40</cx:pt>
          <cx:pt idx="4140">40</cx:pt>
          <cx:pt idx="4141">40</cx:pt>
          <cx:pt idx="4142">40</cx:pt>
          <cx:pt idx="4143">40</cx:pt>
          <cx:pt idx="4144">40</cx:pt>
          <cx:pt idx="4145">40</cx:pt>
          <cx:pt idx="4146">40</cx:pt>
          <cx:pt idx="4147">40</cx:pt>
          <cx:pt idx="4148">40</cx:pt>
          <cx:pt idx="4149">40</cx:pt>
          <cx:pt idx="4150">40</cx:pt>
          <cx:pt idx="4151">40</cx:pt>
          <cx:pt idx="4152">40</cx:pt>
          <cx:pt idx="4153">40</cx:pt>
          <cx:pt idx="4154">40</cx:pt>
          <cx:pt idx="4155">40</cx:pt>
          <cx:pt idx="4156">40</cx:pt>
          <cx:pt idx="4157">40</cx:pt>
          <cx:pt idx="4158">40</cx:pt>
          <cx:pt idx="4159">40</cx:pt>
          <cx:pt idx="4160">40</cx:pt>
          <cx:pt idx="4161">40</cx:pt>
          <cx:pt idx="4162">40</cx:pt>
          <cx:pt idx="4163">40</cx:pt>
          <cx:pt idx="4164">40</cx:pt>
          <cx:pt idx="4165">40</cx:pt>
          <cx:pt idx="4166">40</cx:pt>
          <cx:pt idx="4167">40</cx:pt>
          <cx:pt idx="4168">40</cx:pt>
          <cx:pt idx="4169">40</cx:pt>
          <cx:pt idx="4170">40</cx:pt>
          <cx:pt idx="4171">40</cx:pt>
          <cx:pt idx="4172">40</cx:pt>
          <cx:pt idx="4173">40</cx:pt>
          <cx:pt idx="4174">40</cx:pt>
          <cx:pt idx="4175">40</cx:pt>
          <cx:pt idx="4176">40</cx:pt>
          <cx:pt idx="4177">40</cx:pt>
          <cx:pt idx="4178">40</cx:pt>
          <cx:pt idx="4179">40</cx:pt>
          <cx:pt idx="4180">40</cx:pt>
          <cx:pt idx="4181">40</cx:pt>
          <cx:pt idx="4182">40</cx:pt>
          <cx:pt idx="4183">40</cx:pt>
          <cx:pt idx="4184">40</cx:pt>
          <cx:pt idx="4185">40</cx:pt>
          <cx:pt idx="4186">40</cx:pt>
          <cx:pt idx="4187">40</cx:pt>
          <cx:pt idx="4188">40</cx:pt>
          <cx:pt idx="4189">40</cx:pt>
          <cx:pt idx="4190">40</cx:pt>
          <cx:pt idx="4191">40</cx:pt>
          <cx:pt idx="4192">40</cx:pt>
          <cx:pt idx="4193">40</cx:pt>
          <cx:pt idx="4194">34</cx:pt>
          <cx:pt idx="4195">34</cx:pt>
          <cx:pt idx="4196">34</cx:pt>
          <cx:pt idx="4197">34</cx:pt>
          <cx:pt idx="4198">34</cx:pt>
          <cx:pt idx="4199">34</cx:pt>
          <cx:pt idx="4200">34</cx:pt>
          <cx:pt idx="4201">34</cx:pt>
          <cx:pt idx="4202">34</cx:pt>
          <cx:pt idx="4203">34</cx:pt>
          <cx:pt idx="4204">34</cx:pt>
          <cx:pt idx="4205">34</cx:pt>
          <cx:pt idx="4206">34</cx:pt>
          <cx:pt idx="4207">34</cx:pt>
          <cx:pt idx="4208">34</cx:pt>
          <cx:pt idx="4209">34</cx:pt>
          <cx:pt idx="4210">34</cx:pt>
          <cx:pt idx="4211">34</cx:pt>
          <cx:pt idx="4212">34</cx:pt>
          <cx:pt idx="4213">34</cx:pt>
          <cx:pt idx="4214">34</cx:pt>
          <cx:pt idx="4215">34</cx:pt>
          <cx:pt idx="4216">34</cx:pt>
          <cx:pt idx="4217">34</cx:pt>
          <cx:pt idx="4218">34</cx:pt>
          <cx:pt idx="4219">34</cx:pt>
          <cx:pt idx="4220">34</cx:pt>
          <cx:pt idx="4221">34</cx:pt>
          <cx:pt idx="4222">34</cx:pt>
          <cx:pt idx="4223">34</cx:pt>
          <cx:pt idx="4224">34</cx:pt>
          <cx:pt idx="4225">34</cx:pt>
          <cx:pt idx="4226">34</cx:pt>
          <cx:pt idx="4227">34</cx:pt>
          <cx:pt idx="4228">34</cx:pt>
          <cx:pt idx="4229">34</cx:pt>
          <cx:pt idx="4230">34</cx:pt>
          <cx:pt idx="4231">34</cx:pt>
          <cx:pt idx="4232">34</cx:pt>
          <cx:pt idx="4233">34</cx:pt>
          <cx:pt idx="4234">34</cx:pt>
          <cx:pt idx="4235">34</cx:pt>
          <cx:pt idx="4236">34</cx:pt>
          <cx:pt idx="4237">34</cx:pt>
          <cx:pt idx="4238">34</cx:pt>
          <cx:pt idx="4239">34</cx:pt>
          <cx:pt idx="4240">34</cx:pt>
          <cx:pt idx="4241">34</cx:pt>
          <cx:pt idx="4242">34</cx:pt>
          <cx:pt idx="4243">34</cx:pt>
          <cx:pt idx="4244">34</cx:pt>
          <cx:pt idx="4245">34</cx:pt>
          <cx:pt idx="4246">34</cx:pt>
          <cx:pt idx="4247">34</cx:pt>
          <cx:pt idx="4248">34</cx:pt>
          <cx:pt idx="4249">34</cx:pt>
          <cx:pt idx="4250">34</cx:pt>
          <cx:pt idx="4251">34</cx:pt>
          <cx:pt idx="4252">34</cx:pt>
          <cx:pt idx="4253">34</cx:pt>
          <cx:pt idx="4254">34</cx:pt>
          <cx:pt idx="4255">34</cx:pt>
          <cx:pt idx="4256">34</cx:pt>
          <cx:pt idx="4257">34</cx:pt>
          <cx:pt idx="4258">34</cx:pt>
          <cx:pt idx="4259">34</cx:pt>
          <cx:pt idx="4260">34</cx:pt>
          <cx:pt idx="4261">34</cx:pt>
          <cx:pt idx="4262">34</cx:pt>
          <cx:pt idx="4263">34</cx:pt>
          <cx:pt idx="4264">34</cx:pt>
          <cx:pt idx="4265">34</cx:pt>
          <cx:pt idx="4266">34</cx:pt>
          <cx:pt idx="4267">34</cx:pt>
          <cx:pt idx="4268">34</cx:pt>
          <cx:pt idx="4269">34</cx:pt>
          <cx:pt idx="4270">34</cx:pt>
          <cx:pt idx="4271">34</cx:pt>
          <cx:pt idx="4272">34</cx:pt>
          <cx:pt idx="4273">34</cx:pt>
          <cx:pt idx="4274">34</cx:pt>
          <cx:pt idx="4275">34</cx:pt>
          <cx:pt idx="4276">34</cx:pt>
          <cx:pt idx="4277">34</cx:pt>
          <cx:pt idx="4278">34</cx:pt>
          <cx:pt idx="4279">34</cx:pt>
          <cx:pt idx="4280">34</cx:pt>
          <cx:pt idx="4281">34</cx:pt>
          <cx:pt idx="4282">34</cx:pt>
          <cx:pt idx="4283">34</cx:pt>
          <cx:pt idx="4284">34</cx:pt>
          <cx:pt idx="4285">34</cx:pt>
          <cx:pt idx="4286">34</cx:pt>
          <cx:pt idx="4287">34</cx:pt>
          <cx:pt idx="4288">34</cx:pt>
          <cx:pt idx="4289">34</cx:pt>
          <cx:pt idx="4290">34</cx:pt>
          <cx:pt idx="4291">34</cx:pt>
          <cx:pt idx="4292">34</cx:pt>
          <cx:pt idx="4293">34</cx:pt>
          <cx:pt idx="4294">34</cx:pt>
          <cx:pt idx="4295">34</cx:pt>
          <cx:pt idx="4296">34</cx:pt>
          <cx:pt idx="4297">34</cx:pt>
          <cx:pt idx="4298">34</cx:pt>
          <cx:pt idx="4299">34</cx:pt>
          <cx:pt idx="4300">34</cx:pt>
          <cx:pt idx="4301">34</cx:pt>
          <cx:pt idx="4302">34</cx:pt>
          <cx:pt idx="4303">34</cx:pt>
          <cx:pt idx="4304">34</cx:pt>
          <cx:pt idx="4305">34</cx:pt>
          <cx:pt idx="4306">34</cx:pt>
          <cx:pt idx="4307">34</cx:pt>
          <cx:pt idx="4308">34</cx:pt>
          <cx:pt idx="4309">34</cx:pt>
          <cx:pt idx="4310">34</cx:pt>
          <cx:pt idx="4311">34</cx:pt>
          <cx:pt idx="4312">47</cx:pt>
          <cx:pt idx="4313">47</cx:pt>
          <cx:pt idx="4314">47</cx:pt>
          <cx:pt idx="4315">47</cx:pt>
          <cx:pt idx="4316">47</cx:pt>
          <cx:pt idx="4317">47</cx:pt>
          <cx:pt idx="4318">47</cx:pt>
          <cx:pt idx="4319">47</cx:pt>
          <cx:pt idx="4320">47</cx:pt>
          <cx:pt idx="4321">47</cx:pt>
          <cx:pt idx="4322">47</cx:pt>
          <cx:pt idx="4323">47</cx:pt>
          <cx:pt idx="4324">47</cx:pt>
          <cx:pt idx="4325">47</cx:pt>
          <cx:pt idx="4326">47</cx:pt>
          <cx:pt idx="4327">47</cx:pt>
          <cx:pt idx="4328">47</cx:pt>
          <cx:pt idx="4329">47</cx:pt>
          <cx:pt idx="4330">47</cx:pt>
          <cx:pt idx="4331">47</cx:pt>
          <cx:pt idx="4332">47</cx:pt>
          <cx:pt idx="4333">47</cx:pt>
          <cx:pt idx="4334">47</cx:pt>
          <cx:pt idx="4335">47</cx:pt>
          <cx:pt idx="4336">47</cx:pt>
          <cx:pt idx="4337">47</cx:pt>
          <cx:pt idx="4338">47</cx:pt>
          <cx:pt idx="4339">47</cx:pt>
          <cx:pt idx="4340">47</cx:pt>
          <cx:pt idx="4341">47</cx:pt>
          <cx:pt idx="4342">47</cx:pt>
          <cx:pt idx="4343">47</cx:pt>
          <cx:pt idx="4344">47</cx:pt>
          <cx:pt idx="4345">47</cx:pt>
          <cx:pt idx="4346">47</cx:pt>
          <cx:pt idx="4347">47</cx:pt>
          <cx:pt idx="4348">47</cx:pt>
          <cx:pt idx="4349">47</cx:pt>
          <cx:pt idx="4350">47</cx:pt>
          <cx:pt idx="4351">47</cx:pt>
          <cx:pt idx="4352">47</cx:pt>
          <cx:pt idx="4353">47</cx:pt>
          <cx:pt idx="4354">47</cx:pt>
          <cx:pt idx="4355">47</cx:pt>
          <cx:pt idx="4356">47</cx:pt>
          <cx:pt idx="4357">47</cx:pt>
          <cx:pt idx="4358">47</cx:pt>
          <cx:pt idx="4359">47</cx:pt>
          <cx:pt idx="4360">47</cx:pt>
          <cx:pt idx="4361">47</cx:pt>
          <cx:pt idx="4362">47</cx:pt>
          <cx:pt idx="4363">47</cx:pt>
          <cx:pt idx="4364">47</cx:pt>
          <cx:pt idx="4365">47</cx:pt>
          <cx:pt idx="4366">47</cx:pt>
          <cx:pt idx="4367">47</cx:pt>
          <cx:pt idx="4368">47</cx:pt>
          <cx:pt idx="4369">47</cx:pt>
          <cx:pt idx="4370">47</cx:pt>
          <cx:pt idx="4371">47</cx:pt>
          <cx:pt idx="4372">47</cx:pt>
          <cx:pt idx="4373">47</cx:pt>
          <cx:pt idx="4374">47</cx:pt>
          <cx:pt idx="4375">47</cx:pt>
          <cx:pt idx="4376">47</cx:pt>
          <cx:pt idx="4377">47</cx:pt>
          <cx:pt idx="4378">47</cx:pt>
          <cx:pt idx="4379">47</cx:pt>
          <cx:pt idx="4380">47</cx:pt>
          <cx:pt idx="4381">47</cx:pt>
          <cx:pt idx="4382">47</cx:pt>
          <cx:pt idx="4383">47</cx:pt>
          <cx:pt idx="4384">47</cx:pt>
          <cx:pt idx="4385">47</cx:pt>
          <cx:pt idx="4386">47</cx:pt>
          <cx:pt idx="4387">47</cx:pt>
          <cx:pt idx="4388">47</cx:pt>
          <cx:pt idx="4389">47</cx:pt>
          <cx:pt idx="4390">47</cx:pt>
          <cx:pt idx="4391">47</cx:pt>
          <cx:pt idx="4392">47</cx:pt>
          <cx:pt idx="4393">47</cx:pt>
          <cx:pt idx="4394">47</cx:pt>
          <cx:pt idx="4395">47</cx:pt>
          <cx:pt idx="4396">47</cx:pt>
          <cx:pt idx="4397">47</cx:pt>
          <cx:pt idx="4398">47</cx:pt>
          <cx:pt idx="4399">47</cx:pt>
          <cx:pt idx="4400">47</cx:pt>
          <cx:pt idx="4401">47</cx:pt>
          <cx:pt idx="4402">47</cx:pt>
          <cx:pt idx="4403">47</cx:pt>
          <cx:pt idx="4404">47</cx:pt>
          <cx:pt idx="4405">47</cx:pt>
          <cx:pt idx="4406">47</cx:pt>
          <cx:pt idx="4407">47</cx:pt>
          <cx:pt idx="4408">47</cx:pt>
          <cx:pt idx="4409">47</cx:pt>
          <cx:pt idx="4410">47</cx:pt>
          <cx:pt idx="4411">47</cx:pt>
          <cx:pt idx="4412">47</cx:pt>
          <cx:pt idx="4413">47</cx:pt>
          <cx:pt idx="4414">47</cx:pt>
          <cx:pt idx="4415">47</cx:pt>
          <cx:pt idx="4416">47</cx:pt>
          <cx:pt idx="4417">47</cx:pt>
          <cx:pt idx="4418">47</cx:pt>
          <cx:pt idx="4419">47</cx:pt>
          <cx:pt idx="4420">47</cx:pt>
          <cx:pt idx="4421">47</cx:pt>
          <cx:pt idx="4422">34</cx:pt>
          <cx:pt idx="4423">34</cx:pt>
          <cx:pt idx="4424">34</cx:pt>
          <cx:pt idx="4425">34</cx:pt>
          <cx:pt idx="4426">34</cx:pt>
          <cx:pt idx="4427">34</cx:pt>
          <cx:pt idx="4428">34</cx:pt>
          <cx:pt idx="4429">34</cx:pt>
          <cx:pt idx="4430">34</cx:pt>
          <cx:pt idx="4431">34</cx:pt>
          <cx:pt idx="4432">34</cx:pt>
          <cx:pt idx="4433">34</cx:pt>
          <cx:pt idx="4434">34</cx:pt>
          <cx:pt idx="4435">34</cx:pt>
          <cx:pt idx="4436">34</cx:pt>
          <cx:pt idx="4437">34</cx:pt>
          <cx:pt idx="4438">34</cx:pt>
          <cx:pt idx="4439">34</cx:pt>
          <cx:pt idx="4440">34</cx:pt>
          <cx:pt idx="4441">34</cx:pt>
          <cx:pt idx="4442">34</cx:pt>
          <cx:pt idx="4443">34</cx:pt>
          <cx:pt idx="4444">34</cx:pt>
          <cx:pt idx="4445">34</cx:pt>
          <cx:pt idx="4446">34</cx:pt>
          <cx:pt idx="4447">34</cx:pt>
          <cx:pt idx="4448">34</cx:pt>
          <cx:pt idx="4449">34</cx:pt>
          <cx:pt idx="4450">34</cx:pt>
          <cx:pt idx="4451">34</cx:pt>
          <cx:pt idx="4452">34</cx:pt>
          <cx:pt idx="4453">34</cx:pt>
          <cx:pt idx="4454">34</cx:pt>
          <cx:pt idx="4455">34</cx:pt>
          <cx:pt idx="4456">34</cx:pt>
          <cx:pt idx="4457">34</cx:pt>
          <cx:pt idx="4458">34</cx:pt>
          <cx:pt idx="4459">34</cx:pt>
          <cx:pt idx="4460">34</cx:pt>
          <cx:pt idx="4461">34</cx:pt>
          <cx:pt idx="4462">34</cx:pt>
          <cx:pt idx="4463">34</cx:pt>
          <cx:pt idx="4464">34</cx:pt>
          <cx:pt idx="4465">34</cx:pt>
          <cx:pt idx="4466">34</cx:pt>
          <cx:pt idx="4467">34</cx:pt>
          <cx:pt idx="4468">34</cx:pt>
          <cx:pt idx="4469">34</cx:pt>
          <cx:pt idx="4470">34</cx:pt>
          <cx:pt idx="4471">34</cx:pt>
          <cx:pt idx="4472">34</cx:pt>
          <cx:pt idx="4473">34</cx:pt>
          <cx:pt idx="4474">34</cx:pt>
          <cx:pt idx="4475">34</cx:pt>
          <cx:pt idx="4476">34</cx:pt>
          <cx:pt idx="4477">34</cx:pt>
          <cx:pt idx="4478">34</cx:pt>
          <cx:pt idx="4479">34</cx:pt>
          <cx:pt idx="4480">34</cx:pt>
          <cx:pt idx="4481">34</cx:pt>
          <cx:pt idx="4482">34</cx:pt>
          <cx:pt idx="4483">34</cx:pt>
          <cx:pt idx="4484">34</cx:pt>
          <cx:pt idx="4485">34</cx:pt>
          <cx:pt idx="4486">34</cx:pt>
          <cx:pt idx="4487">34</cx:pt>
          <cx:pt idx="4488">34</cx:pt>
          <cx:pt idx="4489">34</cx:pt>
          <cx:pt idx="4490">34</cx:pt>
          <cx:pt idx="4491">34</cx:pt>
          <cx:pt idx="4492">34</cx:pt>
          <cx:pt idx="4493">34</cx:pt>
          <cx:pt idx="4494">34</cx:pt>
          <cx:pt idx="4495">34</cx:pt>
          <cx:pt idx="4496">34</cx:pt>
          <cx:pt idx="4497">34</cx:pt>
          <cx:pt idx="4498">34</cx:pt>
          <cx:pt idx="4499">34</cx:pt>
          <cx:pt idx="4500">34</cx:pt>
          <cx:pt idx="4501">34</cx:pt>
          <cx:pt idx="4502">34</cx:pt>
          <cx:pt idx="4503">34</cx:pt>
          <cx:pt idx="4504">34</cx:pt>
          <cx:pt idx="4505">34</cx:pt>
          <cx:pt idx="4506">34</cx:pt>
          <cx:pt idx="4507">34</cx:pt>
          <cx:pt idx="4508">34</cx:pt>
          <cx:pt idx="4509">34</cx:pt>
          <cx:pt idx="4510">34</cx:pt>
          <cx:pt idx="4511">34</cx:pt>
          <cx:pt idx="4512">34</cx:pt>
          <cx:pt idx="4513">34</cx:pt>
          <cx:pt idx="4514">34</cx:pt>
          <cx:pt idx="4515">34</cx:pt>
          <cx:pt idx="4516">34</cx:pt>
          <cx:pt idx="4517">34</cx:pt>
          <cx:pt idx="4518">34</cx:pt>
          <cx:pt idx="4519">34</cx:pt>
          <cx:pt idx="4520">34</cx:pt>
          <cx:pt idx="4521">34</cx:pt>
          <cx:pt idx="4522">34</cx:pt>
          <cx:pt idx="4523">34</cx:pt>
          <cx:pt idx="4524">34</cx:pt>
          <cx:pt idx="4525">34</cx:pt>
          <cx:pt idx="4526">34</cx:pt>
          <cx:pt idx="4527">34</cx:pt>
          <cx:pt idx="4528">34</cx:pt>
          <cx:pt idx="4529">34</cx:pt>
          <cx:pt idx="4530">34</cx:pt>
          <cx:pt idx="4531">34</cx:pt>
          <cx:pt idx="4532">34</cx:pt>
          <cx:pt idx="4533">34</cx:pt>
          <cx:pt idx="4534">34</cx:pt>
          <cx:pt idx="4535">34</cx:pt>
          <cx:pt idx="4536">34</cx:pt>
          <cx:pt idx="4537">34</cx:pt>
          <cx:pt idx="4538">34</cx:pt>
          <cx:pt idx="4539">34</cx:pt>
          <cx:pt idx="4540">34</cx:pt>
          <cx:pt idx="4541">34</cx:pt>
          <cx:pt idx="4542">34</cx:pt>
          <cx:pt idx="4543">34</cx:pt>
          <cx:pt idx="4544">34</cx:pt>
          <cx:pt idx="4545">34</cx:pt>
          <cx:pt idx="4546">34</cx:pt>
          <cx:pt idx="4547">34</cx:pt>
          <cx:pt idx="4548">34</cx:pt>
          <cx:pt idx="4549">34</cx:pt>
          <cx:pt idx="4550">34</cx:pt>
          <cx:pt idx="4551">34</cx:pt>
          <cx:pt idx="4552">34</cx:pt>
          <cx:pt idx="4553">34</cx:pt>
          <cx:pt idx="4554">34</cx:pt>
          <cx:pt idx="4555">34</cx:pt>
          <cx:pt idx="4556">34</cx:pt>
          <cx:pt idx="4557">34</cx:pt>
          <cx:pt idx="4558">34</cx:pt>
          <cx:pt idx="4559">34</cx:pt>
          <cx:pt idx="4560">34</cx:pt>
          <cx:pt idx="4561">34</cx:pt>
          <cx:pt idx="4562">34</cx:pt>
          <cx:pt idx="4563">34</cx:pt>
          <cx:pt idx="4564">34</cx:pt>
          <cx:pt idx="4565">34</cx:pt>
          <cx:pt idx="4566">34</cx:pt>
          <cx:pt idx="4567">34</cx:pt>
          <cx:pt idx="4568">34</cx:pt>
          <cx:pt idx="4569">34</cx:pt>
          <cx:pt idx="4570">34</cx:pt>
          <cx:pt idx="4571">34</cx:pt>
          <cx:pt idx="4572">34</cx:pt>
          <cx:pt idx="4573">34</cx:pt>
          <cx:pt idx="4574">34</cx:pt>
          <cx:pt idx="4575">34</cx:pt>
          <cx:pt idx="4576">34</cx:pt>
          <cx:pt idx="4577">34</cx:pt>
          <cx:pt idx="4578">34</cx:pt>
          <cx:pt idx="4579">34</cx:pt>
          <cx:pt idx="4580">34</cx:pt>
          <cx:pt idx="4581">34</cx:pt>
          <cx:pt idx="4582">34</cx:pt>
          <cx:pt idx="4583">34</cx:pt>
          <cx:pt idx="4584">34</cx:pt>
          <cx:pt idx="4585">34</cx:pt>
          <cx:pt idx="4586">34</cx:pt>
          <cx:pt idx="4587">34</cx:pt>
          <cx:pt idx="4588">34</cx:pt>
          <cx:pt idx="4589">34</cx:pt>
          <cx:pt idx="4590">34</cx:pt>
          <cx:pt idx="4591">34</cx:pt>
          <cx:pt idx="4592">34</cx:pt>
          <cx:pt idx="4593">34</cx:pt>
          <cx:pt idx="4594">34</cx:pt>
          <cx:pt idx="4595">34</cx:pt>
          <cx:pt idx="4596">46</cx:pt>
          <cx:pt idx="4597">46</cx:pt>
          <cx:pt idx="4598">46</cx:pt>
          <cx:pt idx="4599">46</cx:pt>
          <cx:pt idx="4600">46</cx:pt>
          <cx:pt idx="4601">46</cx:pt>
          <cx:pt idx="4602">46</cx:pt>
          <cx:pt idx="4603">46</cx:pt>
          <cx:pt idx="4604">46</cx:pt>
          <cx:pt idx="4605">46</cx:pt>
          <cx:pt idx="4606">46</cx:pt>
          <cx:pt idx="4607">46</cx:pt>
          <cx:pt idx="4608">46</cx:pt>
          <cx:pt idx="4609">46</cx:pt>
          <cx:pt idx="4610">46</cx:pt>
          <cx:pt idx="4611">46</cx:pt>
          <cx:pt idx="4612">46</cx:pt>
          <cx:pt idx="4613">46</cx:pt>
          <cx:pt idx="4614">46</cx:pt>
          <cx:pt idx="4615">46</cx:pt>
          <cx:pt idx="4616">46</cx:pt>
          <cx:pt idx="4617">46</cx:pt>
          <cx:pt idx="4618">46</cx:pt>
          <cx:pt idx="4619">46</cx:pt>
          <cx:pt idx="4620">46</cx:pt>
          <cx:pt idx="4621">46</cx:pt>
          <cx:pt idx="4622">46</cx:pt>
          <cx:pt idx="4623">46</cx:pt>
          <cx:pt idx="4624">46</cx:pt>
          <cx:pt idx="4625">46</cx:pt>
          <cx:pt idx="4626">46</cx:pt>
          <cx:pt idx="4627">46</cx:pt>
          <cx:pt idx="4628">46</cx:pt>
          <cx:pt idx="4629">46</cx:pt>
          <cx:pt idx="4630">46</cx:pt>
          <cx:pt idx="4631">46</cx:pt>
          <cx:pt idx="4632">46</cx:pt>
          <cx:pt idx="4633">46</cx:pt>
          <cx:pt idx="4634">46</cx:pt>
          <cx:pt idx="4635">46</cx:pt>
          <cx:pt idx="4636">46</cx:pt>
          <cx:pt idx="4637">46</cx:pt>
          <cx:pt idx="4638">46</cx:pt>
          <cx:pt idx="4639">46</cx:pt>
          <cx:pt idx="4640">46</cx:pt>
          <cx:pt idx="4641">46</cx:pt>
          <cx:pt idx="4642">46</cx:pt>
          <cx:pt idx="4643">46</cx:pt>
          <cx:pt idx="4644">46</cx:pt>
          <cx:pt idx="4645">46</cx:pt>
          <cx:pt idx="4646">46</cx:pt>
          <cx:pt idx="4647">46</cx:pt>
          <cx:pt idx="4648">46</cx:pt>
          <cx:pt idx="4649">46</cx:pt>
          <cx:pt idx="4650">46</cx:pt>
          <cx:pt idx="4651">46</cx:pt>
          <cx:pt idx="4652">46</cx:pt>
          <cx:pt idx="4653">46</cx:pt>
          <cx:pt idx="4654">46</cx:pt>
          <cx:pt idx="4655">46</cx:pt>
          <cx:pt idx="4656">46</cx:pt>
          <cx:pt idx="4657">46</cx:pt>
          <cx:pt idx="4658">46</cx:pt>
          <cx:pt idx="4659">46</cx:pt>
          <cx:pt idx="4660">46</cx:pt>
          <cx:pt idx="4661">46</cx:pt>
          <cx:pt idx="4662">46</cx:pt>
          <cx:pt idx="4663">46</cx:pt>
          <cx:pt idx="4664">46</cx:pt>
          <cx:pt idx="4665">46</cx:pt>
          <cx:pt idx="4666">46</cx:pt>
          <cx:pt idx="4667">46</cx:pt>
          <cx:pt idx="4668">46</cx:pt>
          <cx:pt idx="4669">46</cx:pt>
          <cx:pt idx="4670">46</cx:pt>
          <cx:pt idx="4671">46</cx:pt>
          <cx:pt idx="4672">46</cx:pt>
          <cx:pt idx="4673">46</cx:pt>
          <cx:pt idx="4674">46</cx:pt>
          <cx:pt idx="4675">46</cx:pt>
          <cx:pt idx="4676">46</cx:pt>
          <cx:pt idx="4677">46</cx:pt>
          <cx:pt idx="4678">46</cx:pt>
          <cx:pt idx="4679">46</cx:pt>
          <cx:pt idx="4680">46</cx:pt>
          <cx:pt idx="4681">46</cx:pt>
          <cx:pt idx="4682">53</cx:pt>
          <cx:pt idx="4683">53</cx:pt>
          <cx:pt idx="4684">53</cx:pt>
          <cx:pt idx="4685">53</cx:pt>
          <cx:pt idx="4686">53</cx:pt>
          <cx:pt idx="4687">53</cx:pt>
          <cx:pt idx="4688">53</cx:pt>
          <cx:pt idx="4689">53</cx:pt>
          <cx:pt idx="4690">53</cx:pt>
          <cx:pt idx="4691">53</cx:pt>
          <cx:pt idx="4692">53</cx:pt>
          <cx:pt idx="4693">53</cx:pt>
          <cx:pt idx="4694">53</cx:pt>
          <cx:pt idx="4695">53</cx:pt>
          <cx:pt idx="4696">53</cx:pt>
          <cx:pt idx="4697">53</cx:pt>
          <cx:pt idx="4698">53</cx:pt>
          <cx:pt idx="4699">53</cx:pt>
          <cx:pt idx="4700">53</cx:pt>
          <cx:pt idx="4701">53</cx:pt>
          <cx:pt idx="4702">53</cx:pt>
          <cx:pt idx="4703">53</cx:pt>
          <cx:pt idx="4704">53</cx:pt>
          <cx:pt idx="4705">53</cx:pt>
          <cx:pt idx="4706">53</cx:pt>
          <cx:pt idx="4707">53</cx:pt>
          <cx:pt idx="4708">53</cx:pt>
          <cx:pt idx="4709">53</cx:pt>
          <cx:pt idx="4710">53</cx:pt>
          <cx:pt idx="4711">53</cx:pt>
          <cx:pt idx="4712">53</cx:pt>
          <cx:pt idx="4713">53</cx:pt>
          <cx:pt idx="4714">53</cx:pt>
          <cx:pt idx="4715">53</cx:pt>
          <cx:pt idx="4716">53</cx:pt>
          <cx:pt idx="4717">53</cx:pt>
          <cx:pt idx="4718">53</cx:pt>
          <cx:pt idx="4719">53</cx:pt>
          <cx:pt idx="4720">53</cx:pt>
          <cx:pt idx="4721">53</cx:pt>
          <cx:pt idx="4722">53</cx:pt>
          <cx:pt idx="4723">53</cx:pt>
          <cx:pt idx="4724">53</cx:pt>
          <cx:pt idx="4725">53</cx:pt>
          <cx:pt idx="4726">53</cx:pt>
          <cx:pt idx="4727">53</cx:pt>
          <cx:pt idx="4728">53</cx:pt>
          <cx:pt idx="4729">53</cx:pt>
          <cx:pt idx="4730">53</cx:pt>
          <cx:pt idx="4731">53</cx:pt>
          <cx:pt idx="4732">53</cx:pt>
          <cx:pt idx="4733">53</cx:pt>
          <cx:pt idx="4734">53</cx:pt>
          <cx:pt idx="4735">53</cx:pt>
          <cx:pt idx="4736">53</cx:pt>
          <cx:pt idx="4737">53</cx:pt>
          <cx:pt idx="4738">53</cx:pt>
          <cx:pt idx="4739">53</cx:pt>
          <cx:pt idx="4740">53</cx:pt>
          <cx:pt idx="4741">53</cx:pt>
          <cx:pt idx="4742">53</cx:pt>
          <cx:pt idx="4743">53</cx:pt>
          <cx:pt idx="4744">53</cx:pt>
          <cx:pt idx="4745">53</cx:pt>
          <cx:pt idx="4746">53</cx:pt>
          <cx:pt idx="4747">53</cx:pt>
          <cx:pt idx="4748">53</cx:pt>
          <cx:pt idx="4749">53</cx:pt>
          <cx:pt idx="4750">53</cx:pt>
          <cx:pt idx="4751">53</cx:pt>
          <cx:pt idx="4752">53</cx:pt>
          <cx:pt idx="4753">53</cx:pt>
          <cx:pt idx="4754">53</cx:pt>
          <cx:pt idx="4755">20</cx:pt>
          <cx:pt idx="4756">20</cx:pt>
          <cx:pt idx="4757">20</cx:pt>
          <cx:pt idx="4758">20</cx:pt>
          <cx:pt idx="4759">20</cx:pt>
          <cx:pt idx="4760">19</cx:pt>
          <cx:pt idx="4761">19</cx:pt>
          <cx:pt idx="4762">19</cx:pt>
          <cx:pt idx="4763">20</cx:pt>
          <cx:pt idx="4764">20</cx:pt>
          <cx:pt idx="4765">20</cx:pt>
          <cx:pt idx="4766">20</cx:pt>
          <cx:pt idx="4767">20</cx:pt>
          <cx:pt idx="4768">20</cx:pt>
          <cx:pt idx="4769">19</cx:pt>
          <cx:pt idx="4770">19</cx:pt>
          <cx:pt idx="4771">20</cx:pt>
          <cx:pt idx="4772">19</cx:pt>
          <cx:pt idx="4773">20</cx:pt>
          <cx:pt idx="4774">20</cx:pt>
          <cx:pt idx="4775">20</cx:pt>
          <cx:pt idx="4776">20</cx:pt>
          <cx:pt idx="4777">20</cx:pt>
          <cx:pt idx="4778">19</cx:pt>
          <cx:pt idx="4779">19</cx:pt>
          <cx:pt idx="4780">20</cx:pt>
          <cx:pt idx="4781">20</cx:pt>
          <cx:pt idx="4782">19</cx:pt>
          <cx:pt idx="4783">19</cx:pt>
          <cx:pt idx="4784">19</cx:pt>
          <cx:pt idx="4785">20</cx:pt>
          <cx:pt idx="4786">19</cx:pt>
          <cx:pt idx="4787">20</cx:pt>
          <cx:pt idx="4788">20</cx:pt>
          <cx:pt idx="4789">20</cx:pt>
          <cx:pt idx="4790">20</cx:pt>
          <cx:pt idx="4791">19</cx:pt>
          <cx:pt idx="4792">20</cx:pt>
          <cx:pt idx="4793">20</cx:pt>
          <cx:pt idx="4794">20</cx:pt>
          <cx:pt idx="4795">20</cx:pt>
          <cx:pt idx="4796">20</cx:pt>
          <cx:pt idx="4797">20</cx:pt>
          <cx:pt idx="4798">19</cx:pt>
          <cx:pt idx="4799">20</cx:pt>
          <cx:pt idx="4800">19</cx:pt>
          <cx:pt idx="4801">19</cx:pt>
          <cx:pt idx="4802">20</cx:pt>
          <cx:pt idx="4803">19</cx:pt>
          <cx:pt idx="4804">20</cx:pt>
          <cx:pt idx="4805">20</cx:pt>
          <cx:pt idx="4806">20</cx:pt>
          <cx:pt idx="4807">20</cx:pt>
          <cx:pt idx="4808">20</cx:pt>
          <cx:pt idx="4809">20</cx:pt>
          <cx:pt idx="4810">20</cx:pt>
          <cx:pt idx="4811">20</cx:pt>
          <cx:pt idx="4812">19</cx:pt>
          <cx:pt idx="4813">20</cx:pt>
          <cx:pt idx="4814">20</cx:pt>
          <cx:pt idx="4815">19</cx:pt>
          <cx:pt idx="4816">20</cx:pt>
          <cx:pt idx="4817">20</cx:pt>
          <cx:pt idx="4818">20</cx:pt>
          <cx:pt idx="4819">20</cx:pt>
          <cx:pt idx="4820">19</cx:pt>
          <cx:pt idx="4821">20</cx:pt>
          <cx:pt idx="4822">20</cx:pt>
          <cx:pt idx="4823">19</cx:pt>
          <cx:pt idx="4824">19</cx:pt>
          <cx:pt idx="4825">20</cx:pt>
          <cx:pt idx="4826">20</cx:pt>
          <cx:pt idx="4827">19</cx:pt>
          <cx:pt idx="4828">20</cx:pt>
          <cx:pt idx="4829">20</cx:pt>
          <cx:pt idx="4830">20</cx:pt>
          <cx:pt idx="4831">20</cx:pt>
          <cx:pt idx="4832">19</cx:pt>
          <cx:pt idx="4833">20</cx:pt>
          <cx:pt idx="4834">19</cx:pt>
          <cx:pt idx="4835">19</cx:pt>
          <cx:pt idx="4836">19</cx:pt>
          <cx:pt idx="4837">19</cx:pt>
          <cx:pt idx="4838">19</cx:pt>
          <cx:pt idx="4839">19</cx:pt>
          <cx:pt idx="4840">20</cx:pt>
          <cx:pt idx="4841">19</cx:pt>
          <cx:pt idx="4842">19</cx:pt>
          <cx:pt idx="4843">19</cx:pt>
          <cx:pt idx="4844">19</cx:pt>
          <cx:pt idx="4845">19</cx:pt>
          <cx:pt idx="4846">20</cx:pt>
          <cx:pt idx="4847">19</cx:pt>
          <cx:pt idx="4848">19</cx:pt>
          <cx:pt idx="4849">20</cx:pt>
          <cx:pt idx="4850">19</cx:pt>
          <cx:pt idx="4851">20</cx:pt>
          <cx:pt idx="4852">20</cx:pt>
          <cx:pt idx="4853">20</cx:pt>
          <cx:pt idx="4854">20</cx:pt>
          <cx:pt idx="4855">20</cx:pt>
          <cx:pt idx="4856">20</cx:pt>
          <cx:pt idx="4857">19</cx:pt>
          <cx:pt idx="4858">20</cx:pt>
          <cx:pt idx="4859">19</cx:pt>
          <cx:pt idx="4860">19</cx:pt>
          <cx:pt idx="4861">20</cx:pt>
          <cx:pt idx="4862">20</cx:pt>
          <cx:pt idx="4863">20</cx:pt>
          <cx:pt idx="4864">20</cx:pt>
          <cx:pt idx="4865">20</cx:pt>
          <cx:pt idx="4866">19</cx:pt>
          <cx:pt idx="4867">19</cx:pt>
          <cx:pt idx="4868">20</cx:pt>
          <cx:pt idx="4869">20</cx:pt>
          <cx:pt idx="4870">19</cx:pt>
          <cx:pt idx="4871">19</cx:pt>
          <cx:pt idx="4872">20</cx:pt>
          <cx:pt idx="4873">19</cx:pt>
          <cx:pt idx="4874">19</cx:pt>
          <cx:pt idx="4875">19</cx:pt>
          <cx:pt idx="4876">20</cx:pt>
          <cx:pt idx="4877">19</cx:pt>
          <cx:pt idx="4878">20</cx:pt>
          <cx:pt idx="4879">19</cx:pt>
          <cx:pt idx="4880">19</cx:pt>
          <cx:pt idx="4881">20</cx:pt>
          <cx:pt idx="4882">19</cx:pt>
          <cx:pt idx="4883">19</cx:pt>
          <cx:pt idx="4884">20</cx:pt>
          <cx:pt idx="4885">19</cx:pt>
          <cx:pt idx="4886">19</cx:pt>
          <cx:pt idx="4887">20</cx:pt>
          <cx:pt idx="4888">19</cx:pt>
          <cx:pt idx="4889">19</cx:pt>
          <cx:pt idx="4890">19</cx:pt>
          <cx:pt idx="4891">20</cx:pt>
          <cx:pt idx="4892">20</cx:pt>
          <cx:pt idx="4893">19</cx:pt>
          <cx:pt idx="4894">19</cx:pt>
          <cx:pt idx="4895">19</cx:pt>
          <cx:pt idx="4896">19</cx:pt>
          <cx:pt idx="4897">20</cx:pt>
          <cx:pt idx="4898">20</cx:pt>
          <cx:pt idx="4899">19</cx:pt>
          <cx:pt idx="4900">19</cx:pt>
          <cx:pt idx="4901">19</cx:pt>
          <cx:pt idx="4902">19</cx:pt>
          <cx:pt idx="4903">19</cx:pt>
          <cx:pt idx="4904">19</cx:pt>
          <cx:pt idx="4905">19</cx:pt>
          <cx:pt idx="4906">19</cx:pt>
          <cx:pt idx="4907">20</cx:pt>
          <cx:pt idx="4908">20</cx:pt>
          <cx:pt idx="4909">20</cx:pt>
          <cx:pt idx="4910">20</cx:pt>
          <cx:pt idx="4911">20</cx:pt>
          <cx:pt idx="4912">19</cx:pt>
          <cx:pt idx="4913">19</cx:pt>
          <cx:pt idx="4914">19</cx:pt>
          <cx:pt idx="4915">20</cx:pt>
          <cx:pt idx="4916">20</cx:pt>
          <cx:pt idx="4917">20</cx:pt>
          <cx:pt idx="4918">20</cx:pt>
          <cx:pt idx="4919">20</cx:pt>
          <cx:pt idx="4920">20</cx:pt>
          <cx:pt idx="4921">20</cx:pt>
          <cx:pt idx="4922">20</cx:pt>
          <cx:pt idx="4923">20</cx:pt>
          <cx:pt idx="4924">20</cx:pt>
          <cx:pt idx="4925">19</cx:pt>
          <cx:pt idx="4926">20</cx:pt>
          <cx:pt idx="4927">19</cx:pt>
          <cx:pt idx="4928">20</cx:pt>
          <cx:pt idx="4929">20</cx:pt>
          <cx:pt idx="4930">20</cx:pt>
          <cx:pt idx="4931">19</cx:pt>
          <cx:pt idx="4932">20</cx:pt>
          <cx:pt idx="4933">20</cx:pt>
          <cx:pt idx="4934">20</cx:pt>
          <cx:pt idx="4935">19</cx:pt>
          <cx:pt idx="4936">20</cx:pt>
          <cx:pt idx="4937">20</cx:pt>
          <cx:pt idx="4938">20</cx:pt>
          <cx:pt idx="4939">20</cx:pt>
          <cx:pt idx="4940">20</cx:pt>
          <cx:pt idx="4941">19</cx:pt>
          <cx:pt idx="4942">19</cx:pt>
          <cx:pt idx="4943">19</cx:pt>
          <cx:pt idx="4944">19</cx:pt>
          <cx:pt idx="4945">19</cx:pt>
          <cx:pt idx="4946">19</cx:pt>
          <cx:pt idx="4947">19</cx:pt>
          <cx:pt idx="4948">20</cx:pt>
          <cx:pt idx="4949">20</cx:pt>
          <cx:pt idx="4950">19</cx:pt>
          <cx:pt idx="4951">19</cx:pt>
          <cx:pt idx="4952">20</cx:pt>
          <cx:pt idx="4953">20</cx:pt>
          <cx:pt idx="4954">20</cx:pt>
          <cx:pt idx="4955">19</cx:pt>
          <cx:pt idx="4956">20</cx:pt>
          <cx:pt idx="4957">20</cx:pt>
          <cx:pt idx="4958">20</cx:pt>
          <cx:pt idx="4959">20</cx:pt>
          <cx:pt idx="4960">20</cx:pt>
          <cx:pt idx="4961">20</cx:pt>
          <cx:pt idx="4962">20</cx:pt>
          <cx:pt idx="4963">19</cx:pt>
          <cx:pt idx="4964">19</cx:pt>
          <cx:pt idx="4965">20</cx:pt>
          <cx:pt idx="4966">20</cx:pt>
          <cx:pt idx="4967">19</cx:pt>
          <cx:pt idx="4968">19</cx:pt>
          <cx:pt idx="4969">19</cx:pt>
          <cx:pt idx="4970">20</cx:pt>
          <cx:pt idx="4971">19</cx:pt>
          <cx:pt idx="4972">20</cx:pt>
          <cx:pt idx="4973">20</cx:pt>
          <cx:pt idx="4974">19</cx:pt>
          <cx:pt idx="4975">19</cx:pt>
          <cx:pt idx="4976">19</cx:pt>
          <cx:pt idx="4977">19</cx:pt>
          <cx:pt idx="4978">20</cx:pt>
          <cx:pt idx="4979">20</cx:pt>
          <cx:pt idx="4980">19</cx:pt>
          <cx:pt idx="4981">19</cx:pt>
          <cx:pt idx="4982">20</cx:pt>
          <cx:pt idx="4983">20</cx:pt>
          <cx:pt idx="4984">20</cx:pt>
          <cx:pt idx="4985">20</cx:pt>
          <cx:pt idx="4986">19</cx:pt>
          <cx:pt idx="4987">20</cx:pt>
          <cx:pt idx="4988">20</cx:pt>
          <cx:pt idx="4989">19</cx:pt>
          <cx:pt idx="4990">20</cx:pt>
          <cx:pt idx="4991">20</cx:pt>
          <cx:pt idx="4992">20</cx:pt>
          <cx:pt idx="4993">19</cx:pt>
          <cx:pt idx="4994">19</cx:pt>
          <cx:pt idx="4995">19</cx:pt>
          <cx:pt idx="4996">19</cx:pt>
          <cx:pt idx="4997">19</cx:pt>
          <cx:pt idx="4998">19</cx:pt>
          <cx:pt idx="4999">20</cx:pt>
          <cx:pt idx="5000">19</cx:pt>
          <cx:pt idx="5001">20</cx:pt>
          <cx:pt idx="5002">19</cx:pt>
          <cx:pt idx="5003">20</cx:pt>
          <cx:pt idx="5004">20</cx:pt>
          <cx:pt idx="5005">20</cx:pt>
          <cx:pt idx="5006">20</cx:pt>
          <cx:pt idx="5007">20</cx:pt>
          <cx:pt idx="5008">20</cx:pt>
          <cx:pt idx="5009">20</cx:pt>
          <cx:pt idx="5010">20</cx:pt>
          <cx:pt idx="5011">20</cx:pt>
          <cx:pt idx="5012">20</cx:pt>
          <cx:pt idx="5013">20</cx:pt>
          <cx:pt idx="5014">20</cx:pt>
          <cx:pt idx="5015">20</cx:pt>
          <cx:pt idx="5016">20</cx:pt>
          <cx:pt idx="5017">20</cx:pt>
          <cx:pt idx="5018">20</cx:pt>
          <cx:pt idx="5019">19</cx:pt>
          <cx:pt idx="5020">20</cx:pt>
          <cx:pt idx="5021">20</cx:pt>
          <cx:pt idx="5022">19</cx:pt>
          <cx:pt idx="5023">20</cx:pt>
          <cx:pt idx="5024">20</cx:pt>
          <cx:pt idx="5025">20</cx:pt>
          <cx:pt idx="5026">20</cx:pt>
          <cx:pt idx="5027">20</cx:pt>
          <cx:pt idx="5028">20</cx:pt>
          <cx:pt idx="5029">19</cx:pt>
          <cx:pt idx="5030">19</cx:pt>
          <cx:pt idx="5031">20</cx:pt>
          <cx:pt idx="5032">19</cx:pt>
          <cx:pt idx="5033">19</cx:pt>
          <cx:pt idx="5034">19</cx:pt>
          <cx:pt idx="5035">20</cx:pt>
          <cx:pt idx="5036">20</cx:pt>
          <cx:pt idx="5037">25</cx:pt>
          <cx:pt idx="5038">25</cx:pt>
          <cx:pt idx="5039">25</cx:pt>
          <cx:pt idx="5040">25</cx:pt>
          <cx:pt idx="5041">25</cx:pt>
          <cx:pt idx="5042">25</cx:pt>
          <cx:pt idx="5043">25</cx:pt>
          <cx:pt idx="5044">25</cx:pt>
          <cx:pt idx="5045">25</cx:pt>
          <cx:pt idx="5046">25</cx:pt>
          <cx:pt idx="5047">25</cx:pt>
          <cx:pt idx="5048">25</cx:pt>
          <cx:pt idx="5049">25</cx:pt>
          <cx:pt idx="5050">25</cx:pt>
          <cx:pt idx="5051">25</cx:pt>
          <cx:pt idx="5052">25</cx:pt>
          <cx:pt idx="5053">25</cx:pt>
          <cx:pt idx="5054">25</cx:pt>
          <cx:pt idx="5055">25</cx:pt>
          <cx:pt idx="5056">25</cx:pt>
          <cx:pt idx="5057">25</cx:pt>
          <cx:pt idx="5058">25</cx:pt>
          <cx:pt idx="5059">25</cx:pt>
          <cx:pt idx="5060">25</cx:pt>
          <cx:pt idx="5061">25</cx:pt>
          <cx:pt idx="5062">25</cx:pt>
          <cx:pt idx="5063">25</cx:pt>
          <cx:pt idx="5064">25</cx:pt>
          <cx:pt idx="5065">25</cx:pt>
          <cx:pt idx="5066">25</cx:pt>
          <cx:pt idx="5067">25</cx:pt>
          <cx:pt idx="5068">25</cx:pt>
          <cx:pt idx="5069">25</cx:pt>
          <cx:pt idx="5070">25</cx:pt>
          <cx:pt idx="5071">25</cx:pt>
          <cx:pt idx="5072">25</cx:pt>
          <cx:pt idx="5073">25</cx:pt>
          <cx:pt idx="5074">25</cx:pt>
          <cx:pt idx="5075">25</cx:pt>
          <cx:pt idx="5076">25</cx:pt>
          <cx:pt idx="5077">25</cx:pt>
          <cx:pt idx="5078">25</cx:pt>
          <cx:pt idx="5079">25</cx:pt>
          <cx:pt idx="5080">25</cx:pt>
          <cx:pt idx="5081">25</cx:pt>
          <cx:pt idx="5082">25</cx:pt>
          <cx:pt idx="5083">25</cx:pt>
          <cx:pt idx="5084">25</cx:pt>
          <cx:pt idx="5085">25</cx:pt>
          <cx:pt idx="5086">25</cx:pt>
          <cx:pt idx="5087">25</cx:pt>
          <cx:pt idx="5088">25</cx:pt>
          <cx:pt idx="5089">25</cx:pt>
          <cx:pt idx="5090">25</cx:pt>
          <cx:pt idx="5091">25</cx:pt>
          <cx:pt idx="5092">25</cx:pt>
          <cx:pt idx="5093">25</cx:pt>
          <cx:pt idx="5094">25</cx:pt>
          <cx:pt idx="5095">25</cx:pt>
          <cx:pt idx="5096">25</cx:pt>
          <cx:pt idx="5097">25</cx:pt>
          <cx:pt idx="5098">25</cx:pt>
          <cx:pt idx="5099">25</cx:pt>
          <cx:pt idx="5100">25</cx:pt>
          <cx:pt idx="5101">25</cx:pt>
          <cx:pt idx="5102">25</cx:pt>
          <cx:pt idx="5103">25</cx:pt>
          <cx:pt idx="5104">25</cx:pt>
          <cx:pt idx="5105">25</cx:pt>
          <cx:pt idx="5106">25</cx:pt>
          <cx:pt idx="5107">25</cx:pt>
          <cx:pt idx="5108">25</cx:pt>
          <cx:pt idx="5109">25</cx:pt>
          <cx:pt idx="5110">25</cx:pt>
          <cx:pt idx="5111">25</cx:pt>
          <cx:pt idx="5112">25</cx:pt>
          <cx:pt idx="5113">25</cx:pt>
          <cx:pt idx="5114">25</cx:pt>
          <cx:pt idx="5115">25</cx:pt>
          <cx:pt idx="5116">25</cx:pt>
          <cx:pt idx="5117">25</cx:pt>
          <cx:pt idx="5118">25</cx:pt>
          <cx:pt idx="5119">25</cx:pt>
          <cx:pt idx="5120">25</cx:pt>
          <cx:pt idx="5121">25</cx:pt>
          <cx:pt idx="5122">25</cx:pt>
          <cx:pt idx="5123">25</cx:pt>
          <cx:pt idx="5124">25</cx:pt>
          <cx:pt idx="5125">25</cx:pt>
          <cx:pt idx="5126">25</cx:pt>
          <cx:pt idx="5127">25</cx:pt>
          <cx:pt idx="5128">25</cx:pt>
          <cx:pt idx="5129">25</cx:pt>
          <cx:pt idx="5130">25</cx:pt>
          <cx:pt idx="5131">25</cx:pt>
          <cx:pt idx="5132">25</cx:pt>
          <cx:pt idx="5133">25</cx:pt>
          <cx:pt idx="5134">25</cx:pt>
          <cx:pt idx="5135">25</cx:pt>
          <cx:pt idx="5136">25</cx:pt>
          <cx:pt idx="5137">25</cx:pt>
          <cx:pt idx="5138">25</cx:pt>
          <cx:pt idx="5139">25</cx:pt>
          <cx:pt idx="5140">25</cx:pt>
          <cx:pt idx="5141">25</cx:pt>
          <cx:pt idx="5142">25</cx:pt>
          <cx:pt idx="5143">25</cx:pt>
          <cx:pt idx="5144">25</cx:pt>
          <cx:pt idx="5145">25</cx:pt>
          <cx:pt idx="5146">25</cx:pt>
          <cx:pt idx="5147">25</cx:pt>
          <cx:pt idx="5148">25</cx:pt>
          <cx:pt idx="5149">25</cx:pt>
          <cx:pt idx="5150">25</cx:pt>
          <cx:pt idx="5151">25</cx:pt>
          <cx:pt idx="5152">25</cx:pt>
          <cx:pt idx="5153">25</cx:pt>
          <cx:pt idx="5154">25</cx:pt>
          <cx:pt idx="5155">25</cx:pt>
          <cx:pt idx="5156">25</cx:pt>
          <cx:pt idx="5157">25</cx:pt>
          <cx:pt idx="5158">25</cx:pt>
          <cx:pt idx="5159">25</cx:pt>
          <cx:pt idx="5160">25</cx:pt>
          <cx:pt idx="5161">25</cx:pt>
          <cx:pt idx="5162">25</cx:pt>
          <cx:pt idx="5163">25</cx:pt>
          <cx:pt idx="5164">25</cx:pt>
          <cx:pt idx="5165">25</cx:pt>
          <cx:pt idx="5166">25</cx:pt>
          <cx:pt idx="5167">25</cx:pt>
          <cx:pt idx="5168">25</cx:pt>
          <cx:pt idx="5169">25</cx:pt>
          <cx:pt idx="5170">25</cx:pt>
          <cx:pt idx="5171">25</cx:pt>
          <cx:pt idx="5172">25</cx:pt>
          <cx:pt idx="5173">25</cx:pt>
          <cx:pt idx="5174">25</cx:pt>
          <cx:pt idx="5175">25</cx:pt>
          <cx:pt idx="5176">25</cx:pt>
          <cx:pt idx="5177">25</cx:pt>
          <cx:pt idx="5178">25</cx:pt>
          <cx:pt idx="5179">25</cx:pt>
          <cx:pt idx="5180">25</cx:pt>
          <cx:pt idx="5181">25</cx:pt>
          <cx:pt idx="5182">25</cx:pt>
          <cx:pt idx="5183">25</cx:pt>
          <cx:pt idx="5184">25</cx:pt>
          <cx:pt idx="5185">25</cx:pt>
          <cx:pt idx="5186">25</cx:pt>
          <cx:pt idx="5187">25</cx:pt>
          <cx:pt idx="5188">25</cx:pt>
          <cx:pt idx="5189">25</cx:pt>
          <cx:pt idx="5190">25</cx:pt>
          <cx:pt idx="5191">25</cx:pt>
          <cx:pt idx="5192">25</cx:pt>
          <cx:pt idx="5193">25</cx:pt>
          <cx:pt idx="5194">25</cx:pt>
          <cx:pt idx="5195">25</cx:pt>
          <cx:pt idx="5196">25</cx:pt>
          <cx:pt idx="5197">25</cx:pt>
          <cx:pt idx="5198">25</cx:pt>
          <cx:pt idx="5199">25</cx:pt>
          <cx:pt idx="5200">25</cx:pt>
          <cx:pt idx="5201">25</cx:pt>
          <cx:pt idx="5202">25</cx:pt>
          <cx:pt idx="5203">25</cx:pt>
          <cx:pt idx="5204">25</cx:pt>
          <cx:pt idx="5205">25</cx:pt>
          <cx:pt idx="5206">25</cx:pt>
          <cx:pt idx="5207">25</cx:pt>
          <cx:pt idx="5208">25</cx:pt>
          <cx:pt idx="5209">25</cx:pt>
          <cx:pt idx="5210">25</cx:pt>
          <cx:pt idx="5211">25</cx:pt>
          <cx:pt idx="5212">25</cx:pt>
          <cx:pt idx="5213">25</cx:pt>
          <cx:pt idx="5214">25</cx:pt>
          <cx:pt idx="5215">25</cx:pt>
          <cx:pt idx="5216">25</cx:pt>
          <cx:pt idx="5217">25</cx:pt>
          <cx:pt idx="5218">25</cx:pt>
          <cx:pt idx="5219">25</cx:pt>
          <cx:pt idx="5220">25</cx:pt>
          <cx:pt idx="5221">25</cx:pt>
          <cx:pt idx="5222">25</cx:pt>
          <cx:pt idx="5223">25</cx:pt>
          <cx:pt idx="5224">25</cx:pt>
          <cx:pt idx="5225">25</cx:pt>
          <cx:pt idx="5226">25</cx:pt>
          <cx:pt idx="5227">25</cx:pt>
          <cx:pt idx="5228">25</cx:pt>
          <cx:pt idx="5229">25</cx:pt>
          <cx:pt idx="5230">25</cx:pt>
          <cx:pt idx="5231">25</cx:pt>
          <cx:pt idx="5232">25</cx:pt>
          <cx:pt idx="5233">25</cx:pt>
          <cx:pt idx="5234">25</cx:pt>
          <cx:pt idx="5235">25</cx:pt>
          <cx:pt idx="5236">25</cx:pt>
          <cx:pt idx="5237">25</cx:pt>
          <cx:pt idx="5238">25</cx:pt>
          <cx:pt idx="5239">25</cx:pt>
          <cx:pt idx="5240">25</cx:pt>
          <cx:pt idx="5241">25</cx:pt>
          <cx:pt idx="5242">25</cx:pt>
          <cx:pt idx="5243">25</cx:pt>
          <cx:pt idx="5244">25</cx:pt>
          <cx:pt idx="5245">25</cx:pt>
          <cx:pt idx="5246">25</cx:pt>
          <cx:pt idx="5247">25</cx:pt>
          <cx:pt idx="5248">25</cx:pt>
          <cx:pt idx="5249">25</cx:pt>
          <cx:pt idx="5250">25</cx:pt>
          <cx:pt idx="5251">25</cx:pt>
          <cx:pt idx="5252">25</cx:pt>
          <cx:pt idx="5253">25</cx:pt>
          <cx:pt idx="5254">25</cx:pt>
          <cx:pt idx="5255">25</cx:pt>
          <cx:pt idx="5256">25</cx:pt>
          <cx:pt idx="5257">25</cx:pt>
          <cx:pt idx="5258">25</cx:pt>
          <cx:pt idx="5259">25</cx:pt>
          <cx:pt idx="5260">25</cx:pt>
          <cx:pt idx="5261">25</cx:pt>
          <cx:pt idx="5262">25</cx:pt>
          <cx:pt idx="5263">25</cx:pt>
          <cx:pt idx="5264">25</cx:pt>
          <cx:pt idx="5265">25</cx:pt>
          <cx:pt idx="5266">25</cx:pt>
          <cx:pt idx="5267">27</cx:pt>
          <cx:pt idx="5268">27</cx:pt>
          <cx:pt idx="5269">27</cx:pt>
          <cx:pt idx="5270">27</cx:pt>
          <cx:pt idx="5271">27</cx:pt>
          <cx:pt idx="5272">27</cx:pt>
          <cx:pt idx="5273">27</cx:pt>
          <cx:pt idx="5274">27</cx:pt>
          <cx:pt idx="5275">27</cx:pt>
          <cx:pt idx="5276">27</cx:pt>
          <cx:pt idx="5277">27</cx:pt>
          <cx:pt idx="5278">27</cx:pt>
          <cx:pt idx="5279">27</cx:pt>
          <cx:pt idx="5280">27</cx:pt>
          <cx:pt idx="5281">27</cx:pt>
          <cx:pt idx="5282">27</cx:pt>
          <cx:pt idx="5283">27</cx:pt>
          <cx:pt idx="5284">27</cx:pt>
          <cx:pt idx="5285">27</cx:pt>
          <cx:pt idx="5286">27</cx:pt>
          <cx:pt idx="5287">27</cx:pt>
          <cx:pt idx="5288">27</cx:pt>
          <cx:pt idx="5289">27</cx:pt>
          <cx:pt idx="5290">27</cx:pt>
          <cx:pt idx="5291">27</cx:pt>
          <cx:pt idx="5292">27</cx:pt>
          <cx:pt idx="5293">27</cx:pt>
          <cx:pt idx="5294">27</cx:pt>
          <cx:pt idx="5295">27</cx:pt>
          <cx:pt idx="5296">27</cx:pt>
          <cx:pt idx="5297">27</cx:pt>
          <cx:pt idx="5298">27</cx:pt>
          <cx:pt idx="5299">27</cx:pt>
          <cx:pt idx="5300">27</cx:pt>
          <cx:pt idx="5301">27</cx:pt>
          <cx:pt idx="5302">27</cx:pt>
          <cx:pt idx="5303">27</cx:pt>
          <cx:pt idx="5304">27</cx:pt>
          <cx:pt idx="5305">27</cx:pt>
          <cx:pt idx="5306">27</cx:pt>
          <cx:pt idx="5307">27</cx:pt>
          <cx:pt idx="5308">27</cx:pt>
          <cx:pt idx="5309">27</cx:pt>
          <cx:pt idx="5310">27</cx:pt>
          <cx:pt idx="5311">27</cx:pt>
          <cx:pt idx="5312">27</cx:pt>
          <cx:pt idx="5313">27</cx:pt>
          <cx:pt idx="5314">27</cx:pt>
          <cx:pt idx="5315">27</cx:pt>
          <cx:pt idx="5316">27</cx:pt>
          <cx:pt idx="5317">27</cx:pt>
          <cx:pt idx="5318">27</cx:pt>
          <cx:pt idx="5319">27</cx:pt>
          <cx:pt idx="5320">27</cx:pt>
          <cx:pt idx="5321">27</cx:pt>
          <cx:pt idx="5322">27</cx:pt>
          <cx:pt idx="5323">27</cx:pt>
          <cx:pt idx="5324">27</cx:pt>
          <cx:pt idx="5325">27</cx:pt>
          <cx:pt idx="5326">27</cx:pt>
          <cx:pt idx="5327">27</cx:pt>
          <cx:pt idx="5328">27</cx:pt>
          <cx:pt idx="5329">27</cx:pt>
          <cx:pt idx="5330">27</cx:pt>
          <cx:pt idx="5331">27</cx:pt>
          <cx:pt idx="5332">27</cx:pt>
          <cx:pt idx="5333">27</cx:pt>
          <cx:pt idx="5334">27</cx:pt>
          <cx:pt idx="5335">27</cx:pt>
          <cx:pt idx="5336">27</cx:pt>
          <cx:pt idx="5337">27</cx:pt>
          <cx:pt idx="5338">27</cx:pt>
          <cx:pt idx="5339">27</cx:pt>
          <cx:pt idx="5340">27</cx:pt>
          <cx:pt idx="5341">27</cx:pt>
          <cx:pt idx="5342">27</cx:pt>
          <cx:pt idx="5343">27</cx:pt>
          <cx:pt idx="5344">27</cx:pt>
          <cx:pt idx="5345">27</cx:pt>
          <cx:pt idx="5346">27</cx:pt>
          <cx:pt idx="5347">27</cx:pt>
          <cx:pt idx="5348">27</cx:pt>
          <cx:pt idx="5349">27</cx:pt>
          <cx:pt idx="5350">27</cx:pt>
          <cx:pt idx="5351">27</cx:pt>
          <cx:pt idx="5352">27</cx:pt>
          <cx:pt idx="5353">27</cx:pt>
          <cx:pt idx="5354">27</cx:pt>
          <cx:pt idx="5355">27</cx:pt>
          <cx:pt idx="5356">27</cx:pt>
          <cx:pt idx="5357">27</cx:pt>
          <cx:pt idx="5358">27</cx:pt>
          <cx:pt idx="5359">27</cx:pt>
          <cx:pt idx="5360">27</cx:pt>
          <cx:pt idx="5361">27</cx:pt>
          <cx:pt idx="5362">27</cx:pt>
          <cx:pt idx="5363">27</cx:pt>
          <cx:pt idx="5364">27</cx:pt>
          <cx:pt idx="5365">27</cx:pt>
          <cx:pt idx="5366">27</cx:pt>
          <cx:pt idx="5367">27</cx:pt>
          <cx:pt idx="5368">27</cx:pt>
          <cx:pt idx="5369">27</cx:pt>
          <cx:pt idx="5370">27</cx:pt>
          <cx:pt idx="5371">27</cx:pt>
          <cx:pt idx="5372">27</cx:pt>
          <cx:pt idx="5373">27</cx:pt>
          <cx:pt idx="5374">27</cx:pt>
          <cx:pt idx="5375">27</cx:pt>
          <cx:pt idx="5376">27</cx:pt>
          <cx:pt idx="5377">27</cx:pt>
          <cx:pt idx="5378">27</cx:pt>
          <cx:pt idx="5379">27</cx:pt>
          <cx:pt idx="5380">27</cx:pt>
          <cx:pt idx="5381">27</cx:pt>
          <cx:pt idx="5382">27</cx:pt>
          <cx:pt idx="5383">27</cx:pt>
          <cx:pt idx="5384">27</cx:pt>
          <cx:pt idx="5385">27</cx:pt>
          <cx:pt idx="5386">27</cx:pt>
          <cx:pt idx="5387">27</cx:pt>
          <cx:pt idx="5388">27</cx:pt>
          <cx:pt idx="5389">27</cx:pt>
          <cx:pt idx="5390">27</cx:pt>
          <cx:pt idx="5391">27</cx:pt>
          <cx:pt idx="5392">27</cx:pt>
          <cx:pt idx="5393">27</cx:pt>
          <cx:pt idx="5394">27</cx:pt>
          <cx:pt idx="5395">27</cx:pt>
          <cx:pt idx="5396">27</cx:pt>
          <cx:pt idx="5397">27</cx:pt>
          <cx:pt idx="5398">27</cx:pt>
          <cx:pt idx="5399">27</cx:pt>
          <cx:pt idx="5400">27</cx:pt>
          <cx:pt idx="5401">27</cx:pt>
          <cx:pt idx="5402">27</cx:pt>
          <cx:pt idx="5403">27</cx:pt>
          <cx:pt idx="5404">27</cx:pt>
          <cx:pt idx="5405">27</cx:pt>
          <cx:pt idx="5406">27</cx:pt>
          <cx:pt idx="5407">27</cx:pt>
          <cx:pt idx="5408">27</cx:pt>
          <cx:pt idx="5409">27</cx:pt>
          <cx:pt idx="5410">27</cx:pt>
          <cx:pt idx="5411">27</cx:pt>
          <cx:pt idx="5412">27</cx:pt>
          <cx:pt idx="5413">27</cx:pt>
          <cx:pt idx="5414">27</cx:pt>
          <cx:pt idx="5415">27</cx:pt>
          <cx:pt idx="5416">27</cx:pt>
          <cx:pt idx="5417">27</cx:pt>
          <cx:pt idx="5418">27</cx:pt>
          <cx:pt idx="5419">27</cx:pt>
          <cx:pt idx="5420">27</cx:pt>
          <cx:pt idx="5421">27</cx:pt>
          <cx:pt idx="5422">27</cx:pt>
          <cx:pt idx="5423">27</cx:pt>
          <cx:pt idx="5424">27</cx:pt>
          <cx:pt idx="5425">27</cx:pt>
          <cx:pt idx="5426">27</cx:pt>
          <cx:pt idx="5427">27</cx:pt>
          <cx:pt idx="5428">27</cx:pt>
          <cx:pt idx="5429">27</cx:pt>
          <cx:pt idx="5430">27</cx:pt>
          <cx:pt idx="5431">27</cx:pt>
          <cx:pt idx="5432">27</cx:pt>
          <cx:pt idx="5433">27</cx:pt>
          <cx:pt idx="5434">27</cx:pt>
          <cx:pt idx="5435">27</cx:pt>
          <cx:pt idx="5436">27</cx:pt>
          <cx:pt idx="5437">27</cx:pt>
          <cx:pt idx="5438">27</cx:pt>
          <cx:pt idx="5439">27</cx:pt>
          <cx:pt idx="5440">27</cx:pt>
          <cx:pt idx="5441">27</cx:pt>
          <cx:pt idx="5442">27</cx:pt>
          <cx:pt idx="5443">27</cx:pt>
          <cx:pt idx="5444">27</cx:pt>
          <cx:pt idx="5445">27</cx:pt>
          <cx:pt idx="5446">27</cx:pt>
          <cx:pt idx="5447">27</cx:pt>
          <cx:pt idx="5448">27</cx:pt>
          <cx:pt idx="5449">27</cx:pt>
          <cx:pt idx="5450">27</cx:pt>
          <cx:pt idx="5451">27</cx:pt>
          <cx:pt idx="5452">27</cx:pt>
          <cx:pt idx="5453">27</cx:pt>
          <cx:pt idx="5454">27</cx:pt>
          <cx:pt idx="5455">27</cx:pt>
          <cx:pt idx="5456">27</cx:pt>
          <cx:pt idx="5457">27</cx:pt>
          <cx:pt idx="5458">27</cx:pt>
          <cx:pt idx="5459">27</cx:pt>
          <cx:pt idx="5460">27</cx:pt>
          <cx:pt idx="5461">27</cx:pt>
          <cx:pt idx="5462">27</cx:pt>
          <cx:pt idx="5463">27</cx:pt>
          <cx:pt idx="5464">27</cx:pt>
          <cx:pt idx="5465">27</cx:pt>
          <cx:pt idx="5466">27</cx:pt>
          <cx:pt idx="5467">27</cx:pt>
          <cx:pt idx="5468">27</cx:pt>
          <cx:pt idx="5469">27</cx:pt>
          <cx:pt idx="5470">27</cx:pt>
          <cx:pt idx="5471">27</cx:pt>
          <cx:pt idx="5472">27</cx:pt>
          <cx:pt idx="5473">27</cx:pt>
          <cx:pt idx="5474">27</cx:pt>
          <cx:pt idx="5475">27</cx:pt>
          <cx:pt idx="5476">27</cx:pt>
          <cx:pt idx="5477">27</cx:pt>
          <cx:pt idx="5478">27</cx:pt>
          <cx:pt idx="5479">27</cx:pt>
          <cx:pt idx="5480">27</cx:pt>
          <cx:pt idx="5481">27</cx:pt>
          <cx:pt idx="5482">27</cx:pt>
          <cx:pt idx="5483">27</cx:pt>
          <cx:pt idx="5484">27</cx:pt>
          <cx:pt idx="5485">27</cx:pt>
          <cx:pt idx="5486">27</cx:pt>
          <cx:pt idx="5487">27</cx:pt>
          <cx:pt idx="5488">27</cx:pt>
          <cx:pt idx="5489">27</cx:pt>
          <cx:pt idx="5490">27</cx:pt>
          <cx:pt idx="5491">27</cx:pt>
          <cx:pt idx="5492">27</cx:pt>
          <cx:pt idx="5493">27</cx:pt>
          <cx:pt idx="5494">27</cx:pt>
          <cx:pt idx="5495">27</cx:pt>
          <cx:pt idx="5496">27</cx:pt>
          <cx:pt idx="5497">27</cx:pt>
          <cx:pt idx="5498">27</cx:pt>
          <cx:pt idx="5499">27</cx:pt>
          <cx:pt idx="5500">27</cx:pt>
          <cx:pt idx="5501">27</cx:pt>
          <cx:pt idx="5502">27</cx:pt>
          <cx:pt idx="5503">27</cx:pt>
          <cx:pt idx="5504">27</cx:pt>
          <cx:pt idx="5505">27</cx:pt>
          <cx:pt idx="5506">27</cx:pt>
          <cx:pt idx="5507">27</cx:pt>
          <cx:pt idx="5508">27</cx:pt>
          <cx:pt idx="5509">27</cx:pt>
          <cx:pt idx="5510">27</cx:pt>
          <cx:pt idx="5511">27</cx:pt>
          <cx:pt idx="5512">27</cx:pt>
          <cx:pt idx="5513">27</cx:pt>
          <cx:pt idx="5514">27</cx:pt>
          <cx:pt idx="5515">27</cx:pt>
          <cx:pt idx="5516">27</cx:pt>
          <cx:pt idx="5517">27</cx:pt>
          <cx:pt idx="5518">27</cx:pt>
          <cx:pt idx="5519">27</cx:pt>
          <cx:pt idx="5520">27</cx:pt>
          <cx:pt idx="5521">27</cx:pt>
          <cx:pt idx="5522">27</cx:pt>
          <cx:pt idx="5523">27</cx:pt>
          <cx:pt idx="5524">27</cx:pt>
          <cx:pt idx="5525">27</cx:pt>
          <cx:pt idx="5526">27</cx:pt>
          <cx:pt idx="5527">27</cx:pt>
          <cx:pt idx="5528">27</cx:pt>
          <cx:pt idx="5529">27</cx:pt>
          <cx:pt idx="5530">27</cx:pt>
          <cx:pt idx="5531">27</cx:pt>
          <cx:pt idx="5532">27</cx:pt>
          <cx:pt idx="5533">27</cx:pt>
          <cx:pt idx="5534">27</cx:pt>
          <cx:pt idx="5535">27</cx:pt>
          <cx:pt idx="5536">27</cx:pt>
          <cx:pt idx="5537">27</cx:pt>
          <cx:pt idx="5538">27</cx:pt>
          <cx:pt idx="5539">27</cx:pt>
          <cx:pt idx="5540">27</cx:pt>
          <cx:pt idx="5541">27</cx:pt>
          <cx:pt idx="5542">27</cx:pt>
          <cx:pt idx="5543">27</cx:pt>
          <cx:pt idx="5544">27</cx:pt>
          <cx:pt idx="5545">27</cx:pt>
          <cx:pt idx="5546">27</cx:pt>
          <cx:pt idx="5547">27</cx:pt>
          <cx:pt idx="5548">27</cx:pt>
          <cx:pt idx="5549">27</cx:pt>
          <cx:pt idx="5550">27</cx:pt>
          <cx:pt idx="5551">27</cx:pt>
          <cx:pt idx="5552">27</cx:pt>
          <cx:pt idx="5553">27</cx:pt>
          <cx:pt idx="5554">27</cx:pt>
          <cx:pt idx="5555">27</cx:pt>
          <cx:pt idx="5556">27</cx:pt>
          <cx:pt idx="5557">27</cx:pt>
          <cx:pt idx="5558">27</cx:pt>
          <cx:pt idx="5559">20</cx:pt>
          <cx:pt idx="5560">20</cx:pt>
          <cx:pt idx="5561">20</cx:pt>
          <cx:pt idx="5562">20</cx:pt>
          <cx:pt idx="5563">20</cx:pt>
          <cx:pt idx="5564">20</cx:pt>
          <cx:pt idx="5565">20</cx:pt>
          <cx:pt idx="5566">20</cx:pt>
          <cx:pt idx="5567">20</cx:pt>
          <cx:pt idx="5568">20</cx:pt>
          <cx:pt idx="5569">20</cx:pt>
          <cx:pt idx="5570">20</cx:pt>
          <cx:pt idx="5571">20</cx:pt>
          <cx:pt idx="5572">20</cx:pt>
          <cx:pt idx="5573">20</cx:pt>
          <cx:pt idx="5574">20</cx:pt>
          <cx:pt idx="5575">20</cx:pt>
          <cx:pt idx="5576">20</cx:pt>
          <cx:pt idx="5577">20</cx:pt>
          <cx:pt idx="5578">20</cx:pt>
          <cx:pt idx="5579">20</cx:pt>
          <cx:pt idx="5580">20</cx:pt>
          <cx:pt idx="5581">20</cx:pt>
          <cx:pt idx="5582">20</cx:pt>
          <cx:pt idx="5583">20</cx:pt>
          <cx:pt idx="5584">20</cx:pt>
          <cx:pt idx="5585">20</cx:pt>
          <cx:pt idx="5586">20</cx:pt>
          <cx:pt idx="5587">20</cx:pt>
          <cx:pt idx="5588">20</cx:pt>
          <cx:pt idx="5589">20</cx:pt>
          <cx:pt idx="5590">20</cx:pt>
          <cx:pt idx="5591">20</cx:pt>
          <cx:pt idx="5592">20</cx:pt>
          <cx:pt idx="5593">20</cx:pt>
          <cx:pt idx="5594">20</cx:pt>
          <cx:pt idx="5595">20</cx:pt>
          <cx:pt idx="5596">20</cx:pt>
          <cx:pt idx="5597">20</cx:pt>
          <cx:pt idx="5598">20</cx:pt>
          <cx:pt idx="5599">20</cx:pt>
          <cx:pt idx="5600">20</cx:pt>
          <cx:pt idx="5601">20</cx:pt>
          <cx:pt idx="5602">20</cx:pt>
          <cx:pt idx="5603">20</cx:pt>
          <cx:pt idx="5604">20</cx:pt>
          <cx:pt idx="5605">20</cx:pt>
          <cx:pt idx="5606">20</cx:pt>
          <cx:pt idx="5607">20</cx:pt>
          <cx:pt idx="5608">20</cx:pt>
          <cx:pt idx="5609">20</cx:pt>
          <cx:pt idx="5610">20</cx:pt>
          <cx:pt idx="5611">20</cx:pt>
          <cx:pt idx="5612">20</cx:pt>
          <cx:pt idx="5613">20</cx:pt>
          <cx:pt idx="5614">20</cx:pt>
          <cx:pt idx="5615">20</cx:pt>
          <cx:pt idx="5616">20</cx:pt>
          <cx:pt idx="5617">20</cx:pt>
          <cx:pt idx="5618">20</cx:pt>
          <cx:pt idx="5619">20</cx:pt>
          <cx:pt idx="5620">20</cx:pt>
          <cx:pt idx="5621">20</cx:pt>
          <cx:pt idx="5622">20</cx:pt>
          <cx:pt idx="5623">20</cx:pt>
          <cx:pt idx="5624">20</cx:pt>
          <cx:pt idx="5625">20</cx:pt>
          <cx:pt idx="5626">20</cx:pt>
          <cx:pt idx="5627">20</cx:pt>
          <cx:pt idx="5628">20</cx:pt>
          <cx:pt idx="5629">20</cx:pt>
          <cx:pt idx="5630">20</cx:pt>
          <cx:pt idx="5631">20</cx:pt>
          <cx:pt idx="5632">20</cx:pt>
          <cx:pt idx="5633">20</cx:pt>
          <cx:pt idx="5634">20</cx:pt>
          <cx:pt idx="5635">20</cx:pt>
          <cx:pt idx="5636">20</cx:pt>
          <cx:pt idx="5637">20</cx:pt>
          <cx:pt idx="5638">20</cx:pt>
          <cx:pt idx="5639">20</cx:pt>
          <cx:pt idx="5640">20</cx:pt>
          <cx:pt idx="5641">20</cx:pt>
          <cx:pt idx="5642">20</cx:pt>
          <cx:pt idx="5643">20</cx:pt>
          <cx:pt idx="5644">20</cx:pt>
          <cx:pt idx="5645">20</cx:pt>
          <cx:pt idx="5646">20</cx:pt>
          <cx:pt idx="5647">20</cx:pt>
          <cx:pt idx="5648">20</cx:pt>
          <cx:pt idx="5649">20</cx:pt>
          <cx:pt idx="5650">20</cx:pt>
          <cx:pt idx="5651">20</cx:pt>
          <cx:pt idx="5652">20</cx:pt>
          <cx:pt idx="5653">20</cx:pt>
          <cx:pt idx="5654">20</cx:pt>
          <cx:pt idx="5655">20</cx:pt>
          <cx:pt idx="5656">20</cx:pt>
          <cx:pt idx="5657">20</cx:pt>
          <cx:pt idx="5658">20</cx:pt>
          <cx:pt idx="5659">20</cx:pt>
          <cx:pt idx="5660">20</cx:pt>
          <cx:pt idx="5661">20</cx:pt>
          <cx:pt idx="5662">20</cx:pt>
          <cx:pt idx="5663">20</cx:pt>
          <cx:pt idx="5664">20</cx:pt>
          <cx:pt idx="5665">20</cx:pt>
          <cx:pt idx="5666">20</cx:pt>
          <cx:pt idx="5667">20</cx:pt>
          <cx:pt idx="5668">20</cx:pt>
          <cx:pt idx="5669">20</cx:pt>
          <cx:pt idx="5670">20</cx:pt>
          <cx:pt idx="5671">20</cx:pt>
          <cx:pt idx="5672">20</cx:pt>
          <cx:pt idx="5673">20</cx:pt>
          <cx:pt idx="5674">20</cx:pt>
          <cx:pt idx="5675">20</cx:pt>
          <cx:pt idx="5676">20</cx:pt>
          <cx:pt idx="5677">20</cx:pt>
          <cx:pt idx="5678">20</cx:pt>
          <cx:pt idx="5679">20</cx:pt>
          <cx:pt idx="5680">20</cx:pt>
          <cx:pt idx="5681">20</cx:pt>
          <cx:pt idx="5682">20</cx:pt>
          <cx:pt idx="5683">20</cx:pt>
          <cx:pt idx="5684">20</cx:pt>
          <cx:pt idx="5685">20</cx:pt>
          <cx:pt idx="5686">20</cx:pt>
          <cx:pt idx="5687">20</cx:pt>
          <cx:pt idx="5688">20</cx:pt>
          <cx:pt idx="5689">20</cx:pt>
          <cx:pt idx="5690">20</cx:pt>
          <cx:pt idx="5691">20</cx:pt>
          <cx:pt idx="5692">20</cx:pt>
          <cx:pt idx="5693">20</cx:pt>
          <cx:pt idx="5694">20</cx:pt>
          <cx:pt idx="5695">20</cx:pt>
          <cx:pt idx="5696">20</cx:pt>
          <cx:pt idx="5697">20</cx:pt>
          <cx:pt idx="5698">20</cx:pt>
          <cx:pt idx="5699">20</cx:pt>
          <cx:pt idx="5700">20</cx:pt>
          <cx:pt idx="5701">20</cx:pt>
          <cx:pt idx="5702">20</cx:pt>
          <cx:pt idx="5703">20</cx:pt>
          <cx:pt idx="5704">20</cx:pt>
          <cx:pt idx="5705">20</cx:pt>
          <cx:pt idx="5706">20</cx:pt>
          <cx:pt idx="5707">20</cx:pt>
          <cx:pt idx="5708">20</cx:pt>
          <cx:pt idx="5709">20</cx:pt>
          <cx:pt idx="5710">20</cx:pt>
          <cx:pt idx="5711">20</cx:pt>
          <cx:pt idx="5712">20</cx:pt>
          <cx:pt idx="5713">20</cx:pt>
          <cx:pt idx="5714">20</cx:pt>
          <cx:pt idx="5715">20</cx:pt>
          <cx:pt idx="5716">20</cx:pt>
          <cx:pt idx="5717">20</cx:pt>
          <cx:pt idx="5718">20</cx:pt>
          <cx:pt idx="5719">20</cx:pt>
          <cx:pt idx="5720">20</cx:pt>
          <cx:pt idx="5721">20</cx:pt>
          <cx:pt idx="5722">20</cx:pt>
          <cx:pt idx="5723">20</cx:pt>
          <cx:pt idx="5724">20</cx:pt>
          <cx:pt idx="5725">20</cx:pt>
          <cx:pt idx="5726">20</cx:pt>
          <cx:pt idx="5727">20</cx:pt>
          <cx:pt idx="5728">20</cx:pt>
          <cx:pt idx="5729">20</cx:pt>
          <cx:pt idx="5730">20</cx:pt>
          <cx:pt idx="5731">20</cx:pt>
          <cx:pt idx="5732">20</cx:pt>
          <cx:pt idx="5733">20</cx:pt>
          <cx:pt idx="5734">20</cx:pt>
          <cx:pt idx="5735">20</cx:pt>
          <cx:pt idx="5736">20</cx:pt>
          <cx:pt idx="5737">20</cx:pt>
          <cx:pt idx="5738">20</cx:pt>
          <cx:pt idx="5739">20</cx:pt>
          <cx:pt idx="5740">20</cx:pt>
          <cx:pt idx="5741">20</cx:pt>
          <cx:pt idx="5742">20</cx:pt>
          <cx:pt idx="5743">20</cx:pt>
          <cx:pt idx="5744">20</cx:pt>
          <cx:pt idx="5745">20</cx:pt>
          <cx:pt idx="5746">20</cx:pt>
          <cx:pt idx="5747">20</cx:pt>
          <cx:pt idx="5748">20</cx:pt>
          <cx:pt idx="5749">20</cx:pt>
          <cx:pt idx="5750">20</cx:pt>
          <cx:pt idx="5751">20</cx:pt>
          <cx:pt idx="5752">20</cx:pt>
          <cx:pt idx="5753">20</cx:pt>
          <cx:pt idx="5754">20</cx:pt>
          <cx:pt idx="5755">20</cx:pt>
          <cx:pt idx="5756">20</cx:pt>
          <cx:pt idx="5757">20</cx:pt>
          <cx:pt idx="5758">38</cx:pt>
          <cx:pt idx="5759">38</cx:pt>
          <cx:pt idx="5760">38</cx:pt>
          <cx:pt idx="5761">38</cx:pt>
          <cx:pt idx="5762">38</cx:pt>
          <cx:pt idx="5763">38</cx:pt>
          <cx:pt idx="5764">38</cx:pt>
          <cx:pt idx="5765">38</cx:pt>
          <cx:pt idx="5766">38</cx:pt>
          <cx:pt idx="5767">38</cx:pt>
          <cx:pt idx="5768">38</cx:pt>
          <cx:pt idx="5769">38</cx:pt>
          <cx:pt idx="5770">38</cx:pt>
          <cx:pt idx="5771">38</cx:pt>
          <cx:pt idx="5772">38</cx:pt>
          <cx:pt idx="5773">38</cx:pt>
          <cx:pt idx="5774">38</cx:pt>
          <cx:pt idx="5775">38</cx:pt>
          <cx:pt idx="5776">38</cx:pt>
          <cx:pt idx="5777">38</cx:pt>
          <cx:pt idx="5778">38</cx:pt>
          <cx:pt idx="5779">38</cx:pt>
          <cx:pt idx="5780">38</cx:pt>
          <cx:pt idx="5781">38</cx:pt>
          <cx:pt idx="5782">38</cx:pt>
          <cx:pt idx="5783">38</cx:pt>
          <cx:pt idx="5784">38</cx:pt>
          <cx:pt idx="5785">38</cx:pt>
          <cx:pt idx="5786">38</cx:pt>
          <cx:pt idx="5787">38</cx:pt>
          <cx:pt idx="5788">38</cx:pt>
          <cx:pt idx="5789">38</cx:pt>
          <cx:pt idx="5790">38</cx:pt>
          <cx:pt idx="5791">38</cx:pt>
          <cx:pt idx="5792">38</cx:pt>
          <cx:pt idx="5793">38</cx:pt>
          <cx:pt idx="5794">38</cx:pt>
          <cx:pt idx="5795">38</cx:pt>
          <cx:pt idx="5796">38</cx:pt>
          <cx:pt idx="5797">38</cx:pt>
          <cx:pt idx="5798">38</cx:pt>
          <cx:pt idx="5799">38</cx:pt>
          <cx:pt idx="5800">38</cx:pt>
          <cx:pt idx="5801">38</cx:pt>
          <cx:pt idx="5802">38</cx:pt>
          <cx:pt idx="5803">38</cx:pt>
          <cx:pt idx="5804">38</cx:pt>
          <cx:pt idx="5805">38</cx:pt>
          <cx:pt idx="5806">38</cx:pt>
          <cx:pt idx="5807">38</cx:pt>
          <cx:pt idx="5808">38</cx:pt>
          <cx:pt idx="5809">38</cx:pt>
          <cx:pt idx="5810">38</cx:pt>
          <cx:pt idx="5811">38</cx:pt>
          <cx:pt idx="5812">38</cx:pt>
          <cx:pt idx="5813">38</cx:pt>
          <cx:pt idx="5814">38</cx:pt>
          <cx:pt idx="5815">38</cx:pt>
          <cx:pt idx="5816">38</cx:pt>
          <cx:pt idx="5817">38</cx:pt>
          <cx:pt idx="5818">38</cx:pt>
          <cx:pt idx="5819">38</cx:pt>
          <cx:pt idx="5820">38</cx:pt>
          <cx:pt idx="5821">38</cx:pt>
          <cx:pt idx="5822">38</cx:pt>
          <cx:pt idx="5823">38</cx:pt>
          <cx:pt idx="5824">38</cx:pt>
          <cx:pt idx="5825">38</cx:pt>
          <cx:pt idx="5826">38</cx:pt>
          <cx:pt idx="5827">38</cx:pt>
          <cx:pt idx="5828">38</cx:pt>
          <cx:pt idx="5829">38</cx:pt>
          <cx:pt idx="5830">38</cx:pt>
          <cx:pt idx="5831">38</cx:pt>
          <cx:pt idx="5832">38</cx:pt>
          <cx:pt idx="5833">38</cx:pt>
          <cx:pt idx="5834">38</cx:pt>
          <cx:pt idx="5835">38</cx:pt>
          <cx:pt idx="5836">38</cx:pt>
          <cx:pt idx="5837">38</cx:pt>
          <cx:pt idx="5838">38</cx:pt>
          <cx:pt idx="5839">38</cx:pt>
          <cx:pt idx="5840">38</cx:pt>
          <cx:pt idx="5841">38</cx:pt>
          <cx:pt idx="5842">38</cx:pt>
          <cx:pt idx="5843">38</cx:pt>
          <cx:pt idx="5844">38</cx:pt>
          <cx:pt idx="5845">38</cx:pt>
          <cx:pt idx="5846">38</cx:pt>
          <cx:pt idx="5847">38</cx:pt>
          <cx:pt idx="5848">38</cx:pt>
          <cx:pt idx="5849">78</cx:pt>
          <cx:pt idx="5850">78</cx:pt>
          <cx:pt idx="5851">78</cx:pt>
          <cx:pt idx="5852">78</cx:pt>
          <cx:pt idx="5853">78</cx:pt>
          <cx:pt idx="5854">78</cx:pt>
          <cx:pt idx="5855">78</cx:pt>
          <cx:pt idx="5856">78</cx:pt>
          <cx:pt idx="5857">78</cx:pt>
          <cx:pt idx="5858">78</cx:pt>
          <cx:pt idx="5859">78</cx:pt>
          <cx:pt idx="5860">78</cx:pt>
          <cx:pt idx="5861">78</cx:pt>
          <cx:pt idx="5862">78</cx:pt>
          <cx:pt idx="5863">78</cx:pt>
          <cx:pt idx="5864">78</cx:pt>
          <cx:pt idx="5865">78</cx:pt>
          <cx:pt idx="5866">78</cx:pt>
          <cx:pt idx="5867">78</cx:pt>
          <cx:pt idx="5868">78</cx:pt>
          <cx:pt idx="5869">78</cx:pt>
          <cx:pt idx="5870">78</cx:pt>
          <cx:pt idx="5871">78</cx:pt>
          <cx:pt idx="5872">78</cx:pt>
          <cx:pt idx="5873">78</cx:pt>
          <cx:pt idx="5874">78</cx:pt>
          <cx:pt idx="5875">78</cx:pt>
          <cx:pt idx="5876">78</cx:pt>
          <cx:pt idx="5877">78</cx:pt>
          <cx:pt idx="5878">78</cx:pt>
          <cx:pt idx="5879">78</cx:pt>
          <cx:pt idx="5880">78</cx:pt>
          <cx:pt idx="5881">78</cx:pt>
          <cx:pt idx="5882">78</cx:pt>
          <cx:pt idx="5883">26</cx:pt>
          <cx:pt idx="5884">26</cx:pt>
          <cx:pt idx="5885">26</cx:pt>
          <cx:pt idx="5886">26</cx:pt>
          <cx:pt idx="5887">26</cx:pt>
          <cx:pt idx="5888">26</cx:pt>
          <cx:pt idx="5889">26</cx:pt>
          <cx:pt idx="5890">26</cx:pt>
          <cx:pt idx="5891">26</cx:pt>
          <cx:pt idx="5892">26</cx:pt>
          <cx:pt idx="5893">26</cx:pt>
          <cx:pt idx="5894">26</cx:pt>
          <cx:pt idx="5895">26</cx:pt>
          <cx:pt idx="5896">26</cx:pt>
          <cx:pt idx="5897">26</cx:pt>
          <cx:pt idx="5898">26</cx:pt>
          <cx:pt idx="5899">26</cx:pt>
          <cx:pt idx="5900">26</cx:pt>
          <cx:pt idx="5901">26</cx:pt>
          <cx:pt idx="5902">26</cx:pt>
          <cx:pt idx="5903">26</cx:pt>
          <cx:pt idx="5904">26</cx:pt>
          <cx:pt idx="5905">26</cx:pt>
          <cx:pt idx="5906">26</cx:pt>
          <cx:pt idx="5907">26</cx:pt>
          <cx:pt idx="5908">26</cx:pt>
          <cx:pt idx="5909">26</cx:pt>
          <cx:pt idx="5910">26</cx:pt>
          <cx:pt idx="5911">26</cx:pt>
          <cx:pt idx="5912">26</cx:pt>
          <cx:pt idx="5913">26</cx:pt>
          <cx:pt idx="5914">26</cx:pt>
          <cx:pt idx="5915">26</cx:pt>
          <cx:pt idx="5916">26</cx:pt>
          <cx:pt idx="5917">26</cx:pt>
          <cx:pt idx="5918">26</cx:pt>
          <cx:pt idx="5919">26</cx:pt>
          <cx:pt idx="5920">26</cx:pt>
          <cx:pt idx="5921">26</cx:pt>
          <cx:pt idx="5922">26</cx:pt>
          <cx:pt idx="5923">26</cx:pt>
          <cx:pt idx="5924">26</cx:pt>
          <cx:pt idx="5925">26</cx:pt>
          <cx:pt idx="5926">26</cx:pt>
          <cx:pt idx="5927">26</cx:pt>
          <cx:pt idx="5928">26</cx:pt>
          <cx:pt idx="5929">26</cx:pt>
          <cx:pt idx="5930">26</cx:pt>
          <cx:pt idx="5931">26</cx:pt>
          <cx:pt idx="5932">26</cx:pt>
          <cx:pt idx="5933">26</cx:pt>
          <cx:pt idx="5934">26</cx:pt>
          <cx:pt idx="5935">26</cx:pt>
          <cx:pt idx="5936">26</cx:pt>
          <cx:pt idx="5937">26</cx:pt>
          <cx:pt idx="5938">26</cx:pt>
          <cx:pt idx="5939">26</cx:pt>
          <cx:pt idx="5940">26</cx:pt>
          <cx:pt idx="5941">26</cx:pt>
          <cx:pt idx="5942">26</cx:pt>
          <cx:pt idx="5943">26</cx:pt>
          <cx:pt idx="5944">26</cx:pt>
          <cx:pt idx="5945">26</cx:pt>
          <cx:pt idx="5946">26</cx:pt>
          <cx:pt idx="5947">26</cx:pt>
          <cx:pt idx="5948">26</cx:pt>
          <cx:pt idx="5949">26</cx:pt>
          <cx:pt idx="5950">26</cx:pt>
          <cx:pt idx="5951">26</cx:pt>
          <cx:pt idx="5952">26</cx:pt>
          <cx:pt idx="5953">26</cx:pt>
          <cx:pt idx="5954">26</cx:pt>
          <cx:pt idx="5955">26</cx:pt>
          <cx:pt idx="5956">26</cx:pt>
          <cx:pt idx="5957">26</cx:pt>
          <cx:pt idx="5958">26</cx:pt>
          <cx:pt idx="5959">26</cx:pt>
          <cx:pt idx="5960">26</cx:pt>
          <cx:pt idx="5961">26</cx:pt>
          <cx:pt idx="5962">26</cx:pt>
          <cx:pt idx="5963">26</cx:pt>
          <cx:pt idx="5964">26</cx:pt>
          <cx:pt idx="5965">26</cx:pt>
          <cx:pt idx="5966">26</cx:pt>
          <cx:pt idx="5967">26</cx:pt>
          <cx:pt idx="5968">26</cx:pt>
          <cx:pt idx="5969">26</cx:pt>
          <cx:pt idx="5970">26</cx:pt>
          <cx:pt idx="5971">26</cx:pt>
          <cx:pt idx="5972">26</cx:pt>
          <cx:pt idx="5973">26</cx:pt>
          <cx:pt idx="5974">26</cx:pt>
          <cx:pt idx="5975">26</cx:pt>
          <cx:pt idx="5976">26</cx:pt>
          <cx:pt idx="5977">26</cx:pt>
          <cx:pt idx="5978">26</cx:pt>
          <cx:pt idx="5979">26</cx:pt>
          <cx:pt idx="5980">26</cx:pt>
          <cx:pt idx="5981">26</cx:pt>
          <cx:pt idx="5982">26</cx:pt>
          <cx:pt idx="5983">26</cx:pt>
          <cx:pt idx="5984">26</cx:pt>
          <cx:pt idx="5985">26</cx:pt>
          <cx:pt idx="5986">26</cx:pt>
          <cx:pt idx="5987">26</cx:pt>
          <cx:pt idx="5988">26</cx:pt>
          <cx:pt idx="5989">26</cx:pt>
          <cx:pt idx="5990">26</cx:pt>
          <cx:pt idx="5991">26</cx:pt>
          <cx:pt idx="5992">26</cx:pt>
          <cx:pt idx="5993">26</cx:pt>
          <cx:pt idx="5994">26</cx:pt>
          <cx:pt idx="5995">26</cx:pt>
          <cx:pt idx="5996">26</cx:pt>
          <cx:pt idx="5997">26</cx:pt>
          <cx:pt idx="5998">38</cx:pt>
          <cx:pt idx="5999">38</cx:pt>
          <cx:pt idx="6000">38</cx:pt>
          <cx:pt idx="6001">38</cx:pt>
          <cx:pt idx="6002">38</cx:pt>
          <cx:pt idx="6003">38</cx:pt>
          <cx:pt idx="6004">38</cx:pt>
          <cx:pt idx="6005">38</cx:pt>
          <cx:pt idx="6006">38</cx:pt>
          <cx:pt idx="6007">38</cx:pt>
          <cx:pt idx="6008">38</cx:pt>
          <cx:pt idx="6009">38</cx:pt>
          <cx:pt idx="6010">38</cx:pt>
          <cx:pt idx="6011">38</cx:pt>
          <cx:pt idx="6012">38</cx:pt>
          <cx:pt idx="6013">38</cx:pt>
          <cx:pt idx="6014">38</cx:pt>
          <cx:pt idx="6015">38</cx:pt>
          <cx:pt idx="6016">38</cx:pt>
          <cx:pt idx="6017">38</cx:pt>
          <cx:pt idx="6018">38</cx:pt>
          <cx:pt idx="6019">38</cx:pt>
          <cx:pt idx="6020">38</cx:pt>
          <cx:pt idx="6021">38</cx:pt>
          <cx:pt idx="6022">38</cx:pt>
          <cx:pt idx="6023">38</cx:pt>
          <cx:pt idx="6024">38</cx:pt>
          <cx:pt idx="6025">38</cx:pt>
          <cx:pt idx="6026">38</cx:pt>
          <cx:pt idx="6027">38</cx:pt>
          <cx:pt idx="6028">38</cx:pt>
          <cx:pt idx="6029">38</cx:pt>
          <cx:pt idx="6030">38</cx:pt>
          <cx:pt idx="6031">38</cx:pt>
          <cx:pt idx="6032">38</cx:pt>
          <cx:pt idx="6033">38</cx:pt>
          <cx:pt idx="6034">38</cx:pt>
          <cx:pt idx="6035">38</cx:pt>
          <cx:pt idx="6036">38</cx:pt>
          <cx:pt idx="6037">38</cx:pt>
          <cx:pt idx="6038">38</cx:pt>
          <cx:pt idx="6039">38</cx:pt>
          <cx:pt idx="6040">38</cx:pt>
          <cx:pt idx="6041">38</cx:pt>
          <cx:pt idx="6042">38</cx:pt>
          <cx:pt idx="6043">38</cx:pt>
          <cx:pt idx="6044">38</cx:pt>
          <cx:pt idx="6045">38</cx:pt>
          <cx:pt idx="6046">38</cx:pt>
          <cx:pt idx="6047">38</cx:pt>
          <cx:pt idx="6048">38</cx:pt>
          <cx:pt idx="6049">38</cx:pt>
          <cx:pt idx="6050">38</cx:pt>
          <cx:pt idx="6051">38</cx:pt>
          <cx:pt idx="6052">38</cx:pt>
          <cx:pt idx="6053">38</cx:pt>
          <cx:pt idx="6054">38</cx:pt>
          <cx:pt idx="6055">38</cx:pt>
          <cx:pt idx="6056">38</cx:pt>
          <cx:pt idx="6057">38</cx:pt>
          <cx:pt idx="6058">38</cx:pt>
          <cx:pt idx="6059">38</cx:pt>
          <cx:pt idx="6060">38</cx:pt>
          <cx:pt idx="6061">38</cx:pt>
          <cx:pt idx="6062">38</cx:pt>
          <cx:pt idx="6063">38</cx:pt>
          <cx:pt idx="6064">38</cx:pt>
          <cx:pt idx="6065">38</cx:pt>
          <cx:pt idx="6066">38</cx:pt>
          <cx:pt idx="6067">38</cx:pt>
          <cx:pt idx="6068">38</cx:pt>
          <cx:pt idx="6069">38</cx:pt>
          <cx:pt idx="6070">38</cx:pt>
          <cx:pt idx="6071">38</cx:pt>
          <cx:pt idx="6072">38</cx:pt>
          <cx:pt idx="6073">38</cx:pt>
          <cx:pt idx="6074">38</cx:pt>
          <cx:pt idx="6075">38</cx:pt>
          <cx:pt idx="6076">38</cx:pt>
          <cx:pt idx="6077">38</cx:pt>
          <cx:pt idx="6078">38</cx:pt>
          <cx:pt idx="6079">38</cx:pt>
          <cx:pt idx="6080">38</cx:pt>
          <cx:pt idx="6081">38</cx:pt>
          <cx:pt idx="6082">38</cx:pt>
          <cx:pt idx="6083">38</cx:pt>
          <cx:pt idx="6084">38</cx:pt>
          <cx:pt idx="6085">38</cx:pt>
          <cx:pt idx="6086">38</cx:pt>
          <cx:pt idx="6087">38</cx:pt>
          <cx:pt idx="6088">38</cx:pt>
          <cx:pt idx="6089">38</cx:pt>
          <cx:pt idx="6090">38</cx:pt>
          <cx:pt idx="6091">38</cx:pt>
          <cx:pt idx="6092">38</cx:pt>
          <cx:pt idx="6093">38</cx:pt>
          <cx:pt idx="6094">38</cx:pt>
          <cx:pt idx="6095">38</cx:pt>
          <cx:pt idx="6096">38</cx:pt>
          <cx:pt idx="6097">38</cx:pt>
          <cx:pt idx="6098">38</cx:pt>
          <cx:pt idx="6099">38</cx:pt>
          <cx:pt idx="6100">38</cx:pt>
          <cx:pt idx="6101">38</cx:pt>
          <cx:pt idx="6102">38</cx:pt>
          <cx:pt idx="6103">38</cx:pt>
          <cx:pt idx="6104">38</cx:pt>
          <cx:pt idx="6105">38</cx:pt>
          <cx:pt idx="6106">38</cx:pt>
          <cx:pt idx="6107">38</cx:pt>
          <cx:pt idx="6108">38</cx:pt>
          <cx:pt idx="6109">38</cx:pt>
          <cx:pt idx="6110">38</cx:pt>
          <cx:pt idx="6111">38</cx:pt>
          <cx:pt idx="6112">38</cx:pt>
          <cx:pt idx="6113">38</cx:pt>
          <cx:pt idx="6114">38</cx:pt>
          <cx:pt idx="6115">38</cx:pt>
          <cx:pt idx="6116">38</cx:pt>
          <cx:pt idx="6117">38</cx:pt>
          <cx:pt idx="6118">38</cx:pt>
          <cx:pt idx="6119">38</cx:pt>
          <cx:pt idx="6120">52</cx:pt>
          <cx:pt idx="6121">52</cx:pt>
          <cx:pt idx="6122">52</cx:pt>
          <cx:pt idx="6123">52</cx:pt>
          <cx:pt idx="6124">52</cx:pt>
          <cx:pt idx="6125">52</cx:pt>
          <cx:pt idx="6126">52</cx:pt>
          <cx:pt idx="6127">52</cx:pt>
          <cx:pt idx="6128">52</cx:pt>
          <cx:pt idx="6129">52</cx:pt>
          <cx:pt idx="6130">52</cx:pt>
          <cx:pt idx="6131">52</cx:pt>
          <cx:pt idx="6132">52</cx:pt>
          <cx:pt idx="6133">52</cx:pt>
          <cx:pt idx="6134">52</cx:pt>
          <cx:pt idx="6135">52</cx:pt>
          <cx:pt idx="6136">52</cx:pt>
          <cx:pt idx="6137">52</cx:pt>
          <cx:pt idx="6138">52</cx:pt>
          <cx:pt idx="6139">52</cx:pt>
          <cx:pt idx="6140">52</cx:pt>
          <cx:pt idx="6141">52</cx:pt>
          <cx:pt idx="6142">52</cx:pt>
          <cx:pt idx="6143">52</cx:pt>
          <cx:pt idx="6144">52</cx:pt>
          <cx:pt idx="6145">52</cx:pt>
          <cx:pt idx="6146">52</cx:pt>
          <cx:pt idx="6147">52</cx:pt>
          <cx:pt idx="6148">52</cx:pt>
          <cx:pt idx="6149">52</cx:pt>
          <cx:pt idx="6150">52</cx:pt>
          <cx:pt idx="6151">52</cx:pt>
          <cx:pt idx="6152">52</cx:pt>
          <cx:pt idx="6153">52</cx:pt>
          <cx:pt idx="6154">52</cx:pt>
          <cx:pt idx="6155">52</cx:pt>
          <cx:pt idx="6156">52</cx:pt>
          <cx:pt idx="6157">52</cx:pt>
          <cx:pt idx="6158">52</cx:pt>
          <cx:pt idx="6159">52</cx:pt>
          <cx:pt idx="6160">52</cx:pt>
          <cx:pt idx="6161">52</cx:pt>
          <cx:pt idx="6162">52</cx:pt>
          <cx:pt idx="6163">52</cx:pt>
          <cx:pt idx="6164">52</cx:pt>
          <cx:pt idx="6165">52</cx:pt>
          <cx:pt idx="6166">52</cx:pt>
          <cx:pt idx="6167">52</cx:pt>
          <cx:pt idx="6168">52</cx:pt>
          <cx:pt idx="6169">52</cx:pt>
          <cx:pt idx="6170">52</cx:pt>
          <cx:pt idx="6171">52</cx:pt>
          <cx:pt idx="6172">52</cx:pt>
          <cx:pt idx="6173">52</cx:pt>
          <cx:pt idx="6174">52</cx:pt>
          <cx:pt idx="6175">52</cx:pt>
          <cx:pt idx="6176">52</cx:pt>
          <cx:pt idx="6177">52</cx:pt>
          <cx:pt idx="6178">52</cx:pt>
          <cx:pt idx="6179">52</cx:pt>
          <cx:pt idx="6180">52</cx:pt>
          <cx:pt idx="6181">52</cx:pt>
          <cx:pt idx="6182">52</cx:pt>
          <cx:pt idx="6183">52</cx:pt>
          <cx:pt idx="6184">52</cx:pt>
          <cx:pt idx="6185">52</cx:pt>
          <cx:pt idx="6186">52</cx:pt>
          <cx:pt idx="6187">52</cx:pt>
          <cx:pt idx="6188">52</cx:pt>
          <cx:pt idx="6189">52</cx:pt>
          <cx:pt idx="6190">52</cx:pt>
          <cx:pt idx="6191">52</cx:pt>
          <cx:pt idx="6192">52</cx:pt>
          <cx:pt idx="6193">52</cx:pt>
          <cx:pt idx="6194">52</cx:pt>
          <cx:pt idx="6195">52</cx:pt>
          <cx:pt idx="6196">52</cx:pt>
          <cx:pt idx="6197">42</cx:pt>
          <cx:pt idx="6198">42</cx:pt>
          <cx:pt idx="6199">42</cx:pt>
          <cx:pt idx="6200">42</cx:pt>
          <cx:pt idx="6201">42</cx:pt>
          <cx:pt idx="6202">42</cx:pt>
          <cx:pt idx="6203">42</cx:pt>
          <cx:pt idx="6204">42</cx:pt>
          <cx:pt idx="6205">42</cx:pt>
          <cx:pt idx="6206">42</cx:pt>
          <cx:pt idx="6207">42</cx:pt>
          <cx:pt idx="6208">42</cx:pt>
          <cx:pt idx="6209">42</cx:pt>
          <cx:pt idx="6210">42</cx:pt>
          <cx:pt idx="6211">42</cx:pt>
          <cx:pt idx="6212">42</cx:pt>
          <cx:pt idx="6213">42</cx:pt>
          <cx:pt idx="6214">42</cx:pt>
          <cx:pt idx="6215">42</cx:pt>
          <cx:pt idx="6216">42</cx:pt>
          <cx:pt idx="6217">42</cx:pt>
          <cx:pt idx="6218">42</cx:pt>
          <cx:pt idx="6219">42</cx:pt>
          <cx:pt idx="6220">42</cx:pt>
          <cx:pt idx="6221">42</cx:pt>
          <cx:pt idx="6222">42</cx:pt>
          <cx:pt idx="6223">42</cx:pt>
          <cx:pt idx="6224">42</cx:pt>
          <cx:pt idx="6225">42</cx:pt>
          <cx:pt idx="6226">42</cx:pt>
          <cx:pt idx="6227">42</cx:pt>
          <cx:pt idx="6228">42</cx:pt>
          <cx:pt idx="6229">42</cx:pt>
          <cx:pt idx="6230">42</cx:pt>
          <cx:pt idx="6231">42</cx:pt>
          <cx:pt idx="6232">42</cx:pt>
          <cx:pt idx="6233">42</cx:pt>
          <cx:pt idx="6234">42</cx:pt>
          <cx:pt idx="6235">42</cx:pt>
          <cx:pt idx="6236">42</cx:pt>
          <cx:pt idx="6237">42</cx:pt>
          <cx:pt idx="6238">42</cx:pt>
          <cx:pt idx="6239">42</cx:pt>
          <cx:pt idx="6240">42</cx:pt>
          <cx:pt idx="6241">42</cx:pt>
          <cx:pt idx="6242">42</cx:pt>
          <cx:pt idx="6243">42</cx:pt>
          <cx:pt idx="6244">42</cx:pt>
          <cx:pt idx="6245">42</cx:pt>
          <cx:pt idx="6246">42</cx:pt>
          <cx:pt idx="6247">42</cx:pt>
          <cx:pt idx="6248">42</cx:pt>
          <cx:pt idx="6249">42</cx:pt>
          <cx:pt idx="6250">42</cx:pt>
          <cx:pt idx="6251">42</cx:pt>
          <cx:pt idx="6252">42</cx:pt>
          <cx:pt idx="6253">42</cx:pt>
          <cx:pt idx="6254">42</cx:pt>
          <cx:pt idx="6255">42</cx:pt>
          <cx:pt idx="6256">42</cx:pt>
          <cx:pt idx="6257">42</cx:pt>
          <cx:pt idx="6258">42</cx:pt>
          <cx:pt idx="6259">42</cx:pt>
          <cx:pt idx="6260">18</cx:pt>
          <cx:pt idx="6261">18</cx:pt>
          <cx:pt idx="6262">18</cx:pt>
          <cx:pt idx="6263">18</cx:pt>
          <cx:pt idx="6264">18</cx:pt>
          <cx:pt idx="6265">18</cx:pt>
          <cx:pt idx="6266">18</cx:pt>
          <cx:pt idx="6267">18</cx:pt>
          <cx:pt idx="6268">18</cx:pt>
          <cx:pt idx="6269">18</cx:pt>
          <cx:pt idx="6270">18</cx:pt>
          <cx:pt idx="6271">18</cx:pt>
          <cx:pt idx="6272">18</cx:pt>
          <cx:pt idx="6273">18</cx:pt>
          <cx:pt idx="6274">18</cx:pt>
          <cx:pt idx="6275">18</cx:pt>
          <cx:pt idx="6276">18</cx:pt>
          <cx:pt idx="6277">18</cx:pt>
          <cx:pt idx="6278">18</cx:pt>
          <cx:pt idx="6279">18</cx:pt>
          <cx:pt idx="6280">18</cx:pt>
          <cx:pt idx="6281">18</cx:pt>
          <cx:pt idx="6282">18</cx:pt>
          <cx:pt idx="6283">18</cx:pt>
          <cx:pt idx="6284">18</cx:pt>
          <cx:pt idx="6285">18</cx:pt>
          <cx:pt idx="6286">18</cx:pt>
          <cx:pt idx="6287">18</cx:pt>
          <cx:pt idx="6288">18</cx:pt>
          <cx:pt idx="6289">18</cx:pt>
          <cx:pt idx="6290">18</cx:pt>
          <cx:pt idx="6291">18</cx:pt>
          <cx:pt idx="6292">18</cx:pt>
          <cx:pt idx="6293">18</cx:pt>
          <cx:pt idx="6294">18</cx:pt>
          <cx:pt idx="6295">18</cx:pt>
          <cx:pt idx="6296">18</cx:pt>
          <cx:pt idx="6297">18</cx:pt>
          <cx:pt idx="6298">18</cx:pt>
          <cx:pt idx="6299">18</cx:pt>
          <cx:pt idx="6300">18</cx:pt>
          <cx:pt idx="6301">18</cx:pt>
          <cx:pt idx="6302">18</cx:pt>
          <cx:pt idx="6303">18</cx:pt>
          <cx:pt idx="6304">18</cx:pt>
          <cx:pt idx="6305">18</cx:pt>
          <cx:pt idx="6306">18</cx:pt>
          <cx:pt idx="6307">18</cx:pt>
          <cx:pt idx="6308">18</cx:pt>
          <cx:pt idx="6309">18</cx:pt>
          <cx:pt idx="6310">18</cx:pt>
          <cx:pt idx="6311">18</cx:pt>
          <cx:pt idx="6312">18</cx:pt>
          <cx:pt idx="6313">18</cx:pt>
          <cx:pt idx="6314">18</cx:pt>
          <cx:pt idx="6315">18</cx:pt>
          <cx:pt idx="6316">18</cx:pt>
          <cx:pt idx="6317">18</cx:pt>
          <cx:pt idx="6318">18</cx:pt>
          <cx:pt idx="6319">18</cx:pt>
          <cx:pt idx="6320">18</cx:pt>
          <cx:pt idx="6321">18</cx:pt>
          <cx:pt idx="6322">18</cx:pt>
          <cx:pt idx="6323">18</cx:pt>
          <cx:pt idx="6324">18</cx:pt>
          <cx:pt idx="6325">18</cx:pt>
          <cx:pt idx="6326">18</cx:pt>
          <cx:pt idx="6327">18</cx:pt>
          <cx:pt idx="6328">18</cx:pt>
          <cx:pt idx="6329">18</cx:pt>
          <cx:pt idx="6330">18</cx:pt>
          <cx:pt idx="6331">18</cx:pt>
          <cx:pt idx="6332">18</cx:pt>
          <cx:pt idx="6333">18</cx:pt>
          <cx:pt idx="6334">18</cx:pt>
          <cx:pt idx="6335">18</cx:pt>
          <cx:pt idx="6336">18</cx:pt>
          <cx:pt idx="6337">18</cx:pt>
          <cx:pt idx="6338">18</cx:pt>
          <cx:pt idx="6339">18</cx:pt>
          <cx:pt idx="6340">18</cx:pt>
          <cx:pt idx="6341">18</cx:pt>
          <cx:pt idx="6342">18</cx:pt>
          <cx:pt idx="6343">18</cx:pt>
          <cx:pt idx="6344">18</cx:pt>
          <cx:pt idx="6345">18</cx:pt>
          <cx:pt idx="6346">18</cx:pt>
          <cx:pt idx="6347">18</cx:pt>
          <cx:pt idx="6348">18</cx:pt>
          <cx:pt idx="6349">18</cx:pt>
          <cx:pt idx="6350">18</cx:pt>
          <cx:pt idx="6351">18</cx:pt>
          <cx:pt idx="6352">18</cx:pt>
          <cx:pt idx="6353">18</cx:pt>
          <cx:pt idx="6354">18</cx:pt>
          <cx:pt idx="6355">18</cx:pt>
          <cx:pt idx="6356">18</cx:pt>
          <cx:pt idx="6357">18</cx:pt>
          <cx:pt idx="6358">18</cx:pt>
          <cx:pt idx="6359">18</cx:pt>
          <cx:pt idx="6360">18</cx:pt>
          <cx:pt idx="6361">18</cx:pt>
          <cx:pt idx="6362">18</cx:pt>
          <cx:pt idx="6363">18</cx:pt>
          <cx:pt idx="6364">18</cx:pt>
          <cx:pt idx="6365">18</cx:pt>
          <cx:pt idx="6366">18</cx:pt>
          <cx:pt idx="6367">18</cx:pt>
          <cx:pt idx="6368">18</cx:pt>
          <cx:pt idx="6369">18</cx:pt>
          <cx:pt idx="6370">18</cx:pt>
          <cx:pt idx="6371">18</cx:pt>
          <cx:pt idx="6372">18</cx:pt>
          <cx:pt idx="6373">18</cx:pt>
          <cx:pt idx="6374">18</cx:pt>
          <cx:pt idx="6375">18</cx:pt>
          <cx:pt idx="6376">18</cx:pt>
          <cx:pt idx="6377">18</cx:pt>
          <cx:pt idx="6378">18</cx:pt>
          <cx:pt idx="6379">18</cx:pt>
          <cx:pt idx="6380">18</cx:pt>
          <cx:pt idx="6381">18</cx:pt>
          <cx:pt idx="6382">18</cx:pt>
          <cx:pt idx="6383">18</cx:pt>
          <cx:pt idx="6384">18</cx:pt>
          <cx:pt idx="6385">18</cx:pt>
          <cx:pt idx="6386">18</cx:pt>
          <cx:pt idx="6387">18</cx:pt>
          <cx:pt idx="6388">18</cx:pt>
          <cx:pt idx="6389">18</cx:pt>
          <cx:pt idx="6390">18</cx:pt>
          <cx:pt idx="6391">18</cx:pt>
          <cx:pt idx="6392">18</cx:pt>
          <cx:pt idx="6393">18</cx:pt>
          <cx:pt idx="6394">18</cx:pt>
          <cx:pt idx="6395">18</cx:pt>
          <cx:pt idx="6396">18</cx:pt>
          <cx:pt idx="6397">18</cx:pt>
          <cx:pt idx="6398">18</cx:pt>
          <cx:pt idx="6399">18</cx:pt>
          <cx:pt idx="6400">18</cx:pt>
          <cx:pt idx="6401">18</cx:pt>
          <cx:pt idx="6402">18</cx:pt>
          <cx:pt idx="6403">18</cx:pt>
          <cx:pt idx="6404">18</cx:pt>
          <cx:pt idx="6405">33</cx:pt>
          <cx:pt idx="6406">35</cx:pt>
          <cx:pt idx="6407">33</cx:pt>
          <cx:pt idx="6408">35</cx:pt>
          <cx:pt idx="6409">33</cx:pt>
          <cx:pt idx="6410">35</cx:pt>
          <cx:pt idx="6411">33</cx:pt>
          <cx:pt idx="6412">35</cx:pt>
          <cx:pt idx="6413">35</cx:pt>
          <cx:pt idx="6414">35</cx:pt>
          <cx:pt idx="6415">33</cx:pt>
          <cx:pt idx="6416">35</cx:pt>
          <cx:pt idx="6417">35</cx:pt>
          <cx:pt idx="6418">33</cx:pt>
          <cx:pt idx="6419">35</cx:pt>
          <cx:pt idx="6420">33</cx:pt>
          <cx:pt idx="6421">35</cx:pt>
          <cx:pt idx="6422">35</cx:pt>
          <cx:pt idx="6423">35</cx:pt>
          <cx:pt idx="6424">35</cx:pt>
          <cx:pt idx="6425">33</cx:pt>
          <cx:pt idx="6426">33</cx:pt>
          <cx:pt idx="6427">35</cx:pt>
          <cx:pt idx="6428">33</cx:pt>
          <cx:pt idx="6429">35</cx:pt>
          <cx:pt idx="6430">33</cx:pt>
          <cx:pt idx="6431">33</cx:pt>
          <cx:pt idx="6432">35</cx:pt>
          <cx:pt idx="6433">35</cx:pt>
          <cx:pt idx="6434">33</cx:pt>
          <cx:pt idx="6435">33</cx:pt>
          <cx:pt idx="6436">33</cx:pt>
          <cx:pt idx="6437">35</cx:pt>
          <cx:pt idx="6438">33</cx:pt>
          <cx:pt idx="6439">33</cx:pt>
          <cx:pt idx="6440">35</cx:pt>
          <cx:pt idx="6441">33</cx:pt>
          <cx:pt idx="6442">33</cx:pt>
          <cx:pt idx="6443">33</cx:pt>
          <cx:pt idx="6444">33</cx:pt>
          <cx:pt idx="6445">33</cx:pt>
          <cx:pt idx="6446">33</cx:pt>
          <cx:pt idx="6447">35</cx:pt>
          <cx:pt idx="6448">33</cx:pt>
          <cx:pt idx="6449">33</cx:pt>
          <cx:pt idx="6450">33</cx:pt>
          <cx:pt idx="6451">33</cx:pt>
          <cx:pt idx="6452">33</cx:pt>
          <cx:pt idx="6453">35</cx:pt>
          <cx:pt idx="6454">33</cx:pt>
          <cx:pt idx="6455">33</cx:pt>
          <cx:pt idx="6456">33</cx:pt>
          <cx:pt idx="6457">33</cx:pt>
          <cx:pt idx="6458">33</cx:pt>
          <cx:pt idx="6459">33</cx:pt>
          <cx:pt idx="6460">33</cx:pt>
          <cx:pt idx="6461">33</cx:pt>
          <cx:pt idx="6462">33</cx:pt>
          <cx:pt idx="6463">35</cx:pt>
          <cx:pt idx="6464">33</cx:pt>
          <cx:pt idx="6465">33</cx:pt>
          <cx:pt idx="6466">33</cx:pt>
          <cx:pt idx="6467">35</cx:pt>
          <cx:pt idx="6468">33</cx:pt>
          <cx:pt idx="6469">35</cx:pt>
          <cx:pt idx="6470">35</cx:pt>
          <cx:pt idx="6471">35</cx:pt>
          <cx:pt idx="6472">35</cx:pt>
          <cx:pt idx="6473">33</cx:pt>
          <cx:pt idx="6474">35</cx:pt>
          <cx:pt idx="6475">35</cx:pt>
          <cx:pt idx="6476">35</cx:pt>
          <cx:pt idx="6477">35</cx:pt>
          <cx:pt idx="6478">35</cx:pt>
          <cx:pt idx="6479">35</cx:pt>
          <cx:pt idx="6480">35</cx:pt>
          <cx:pt idx="6481">33</cx:pt>
          <cx:pt idx="6482">35</cx:pt>
          <cx:pt idx="6483">33</cx:pt>
          <cx:pt idx="6484">33</cx:pt>
          <cx:pt idx="6485">33</cx:pt>
          <cx:pt idx="6486">35</cx:pt>
          <cx:pt idx="6487">35</cx:pt>
          <cx:pt idx="6488">33</cx:pt>
          <cx:pt idx="6489">35</cx:pt>
          <cx:pt idx="6490">35</cx:pt>
          <cx:pt idx="6491">33</cx:pt>
          <cx:pt idx="6492">35</cx:pt>
          <cx:pt idx="6493">33</cx:pt>
          <cx:pt idx="6494">33</cx:pt>
          <cx:pt idx="6495">33</cx:pt>
          <cx:pt idx="6496">35</cx:pt>
          <cx:pt idx="6497">33</cx:pt>
          <cx:pt idx="6498">33</cx:pt>
          <cx:pt idx="6499">35</cx:pt>
          <cx:pt idx="6500">33</cx:pt>
          <cx:pt idx="6501">33</cx:pt>
          <cx:pt idx="6502">33</cx:pt>
          <cx:pt idx="6503">33</cx:pt>
          <cx:pt idx="6504">35</cx:pt>
          <cx:pt idx="6505">35</cx:pt>
          <cx:pt idx="6506">35</cx:pt>
          <cx:pt idx="6507">35</cx:pt>
          <cx:pt idx="6508">35</cx:pt>
          <cx:pt idx="6509">35</cx:pt>
          <cx:pt idx="6510">33</cx:pt>
          <cx:pt idx="6511">33</cx:pt>
          <cx:pt idx="6512">33</cx:pt>
          <cx:pt idx="6513">35</cx:pt>
          <cx:pt idx="6514">35</cx:pt>
          <cx:pt idx="6515">35</cx:pt>
          <cx:pt idx="6516">35</cx:pt>
          <cx:pt idx="6517">35</cx:pt>
          <cx:pt idx="6518">35</cx:pt>
          <cx:pt idx="6519">33</cx:pt>
          <cx:pt idx="6520">35</cx:pt>
          <cx:pt idx="6521">35</cx:pt>
          <cx:pt idx="6522">33</cx:pt>
          <cx:pt idx="6523">35</cx:pt>
          <cx:pt idx="6524">33</cx:pt>
          <cx:pt idx="6525">35</cx:pt>
          <cx:pt idx="6526">35</cx:pt>
          <cx:pt idx="6527">35</cx:pt>
          <cx:pt idx="6528">33</cx:pt>
          <cx:pt idx="6529">33</cx:pt>
          <cx:pt idx="6530">33</cx:pt>
          <cx:pt idx="6531">33</cx:pt>
          <cx:pt idx="6532">33</cx:pt>
          <cx:pt idx="6533">33</cx:pt>
          <cx:pt idx="6534">35</cx:pt>
          <cx:pt idx="6535">35</cx:pt>
          <cx:pt idx="6536">35</cx:pt>
          <cx:pt idx="6537">35</cx:pt>
          <cx:pt idx="6538">35</cx:pt>
          <cx:pt idx="6539">33</cx:pt>
          <cx:pt idx="6540">33</cx:pt>
          <cx:pt idx="6541">33</cx:pt>
          <cx:pt idx="6542">35</cx:pt>
          <cx:pt idx="6543">35</cx:pt>
          <cx:pt idx="6544">35</cx:pt>
          <cx:pt idx="6545">33</cx:pt>
          <cx:pt idx="6546">35</cx:pt>
          <cx:pt idx="6547">35</cx:pt>
          <cx:pt idx="6548">35</cx:pt>
          <cx:pt idx="6549">35</cx:pt>
          <cx:pt idx="6550">33</cx:pt>
          <cx:pt idx="6551">35</cx:pt>
          <cx:pt idx="6552">35</cx:pt>
          <cx:pt idx="6553">33</cx:pt>
          <cx:pt idx="6554">33</cx:pt>
          <cx:pt idx="6555">35</cx:pt>
          <cx:pt idx="6556">35</cx:pt>
          <cx:pt idx="6557">35</cx:pt>
          <cx:pt idx="6558">35</cx:pt>
          <cx:pt idx="6559">33</cx:pt>
          <cx:pt idx="6560">35</cx:pt>
          <cx:pt idx="6561">35</cx:pt>
          <cx:pt idx="6562">35</cx:pt>
          <cx:pt idx="6563">35</cx:pt>
          <cx:pt idx="6564">35</cx:pt>
          <cx:pt idx="6565">35</cx:pt>
          <cx:pt idx="6566">35</cx:pt>
          <cx:pt idx="6567">35</cx:pt>
          <cx:pt idx="6568">35</cx:pt>
          <cx:pt idx="6569">33</cx:pt>
          <cx:pt idx="6570">33</cx:pt>
          <cx:pt idx="6571">35</cx:pt>
          <cx:pt idx="6572">35</cx:pt>
          <cx:pt idx="6573">33</cx:pt>
          <cx:pt idx="6574">35</cx:pt>
          <cx:pt idx="6575">33</cx:pt>
          <cx:pt idx="6576">33</cx:pt>
          <cx:pt idx="6577">33</cx:pt>
          <cx:pt idx="6578">33</cx:pt>
          <cx:pt idx="6579">33</cx:pt>
          <cx:pt idx="6580">33</cx:pt>
          <cx:pt idx="6581">33</cx:pt>
          <cx:pt idx="6582">33</cx:pt>
          <cx:pt idx="6583">33</cx:pt>
          <cx:pt idx="6584">33</cx:pt>
          <cx:pt idx="6585">33</cx:pt>
          <cx:pt idx="6586">33</cx:pt>
          <cx:pt idx="6587">33</cx:pt>
          <cx:pt idx="6588">33</cx:pt>
          <cx:pt idx="6589">35</cx:pt>
          <cx:pt idx="6590">33</cx:pt>
          <cx:pt idx="6591">33</cx:pt>
          <cx:pt idx="6592">35</cx:pt>
          <cx:pt idx="6593">35</cx:pt>
          <cx:pt idx="6594">33</cx:pt>
          <cx:pt idx="6595">33</cx:pt>
          <cx:pt idx="6596">33</cx:pt>
          <cx:pt idx="6597">33</cx:pt>
          <cx:pt idx="6598">35</cx:pt>
          <cx:pt idx="6599">33</cx:pt>
          <cx:pt idx="6600">35</cx:pt>
          <cx:pt idx="6601">33</cx:pt>
          <cx:pt idx="6602">33</cx:pt>
          <cx:pt idx="6603">33</cx:pt>
          <cx:pt idx="6604">33</cx:pt>
          <cx:pt idx="6605">33</cx:pt>
          <cx:pt idx="6606">33</cx:pt>
          <cx:pt idx="6607">35</cx:pt>
          <cx:pt idx="6608">33</cx:pt>
          <cx:pt idx="6609">33</cx:pt>
          <cx:pt idx="6610">35</cx:pt>
          <cx:pt idx="6611">33</cx:pt>
          <cx:pt idx="6612">33</cx:pt>
          <cx:pt idx="6613">35</cx:pt>
          <cx:pt idx="6614">33</cx:pt>
          <cx:pt idx="6615">33</cx:pt>
          <cx:pt idx="6616">33</cx:pt>
          <cx:pt idx="6617">33</cx:pt>
          <cx:pt idx="6618">35</cx:pt>
          <cx:pt idx="6619">33</cx:pt>
          <cx:pt idx="6620">33</cx:pt>
          <cx:pt idx="6621">33</cx:pt>
          <cx:pt idx="6622">33</cx:pt>
          <cx:pt idx="6623">33</cx:pt>
          <cx:pt idx="6624">33</cx:pt>
          <cx:pt idx="6625">33</cx:pt>
          <cx:pt idx="6626">33</cx:pt>
          <cx:pt idx="6627">33</cx:pt>
          <cx:pt idx="6628">33</cx:pt>
          <cx:pt idx="6629">33</cx:pt>
          <cx:pt idx="6630">35</cx:pt>
          <cx:pt idx="6631">35</cx:pt>
          <cx:pt idx="6632">33</cx:pt>
          <cx:pt idx="6633">33</cx:pt>
          <cx:pt idx="6634">33</cx:pt>
          <cx:pt idx="6635">35</cx:pt>
          <cx:pt idx="6636">33</cx:pt>
          <cx:pt idx="6637">33</cx:pt>
          <cx:pt idx="6638">35</cx:pt>
          <cx:pt idx="6639">35</cx:pt>
          <cx:pt idx="6640">35</cx:pt>
          <cx:pt idx="6641">35</cx:pt>
          <cx:pt idx="6642">35</cx:pt>
          <cx:pt idx="6643">35</cx:pt>
          <cx:pt idx="6644">35</cx:pt>
          <cx:pt idx="6645">35</cx:pt>
          <cx:pt idx="6646">33</cx:pt>
          <cx:pt idx="6647">33</cx:pt>
          <cx:pt idx="6648">35</cx:pt>
          <cx:pt idx="6649">33</cx:pt>
          <cx:pt idx="6650">35</cx:pt>
          <cx:pt idx="6651">35</cx:pt>
          <cx:pt idx="6652">35</cx:pt>
          <cx:pt idx="6653">35</cx:pt>
          <cx:pt idx="6654">35</cx:pt>
          <cx:pt idx="6655">35</cx:pt>
          <cx:pt idx="6656">35</cx:pt>
          <cx:pt idx="6657">35</cx:pt>
          <cx:pt idx="6658">35</cx:pt>
          <cx:pt idx="6659">33</cx:pt>
          <cx:pt idx="6660">35</cx:pt>
          <cx:pt idx="6661">33</cx:pt>
          <cx:pt idx="6662">35</cx:pt>
          <cx:pt idx="6663">33</cx:pt>
          <cx:pt idx="6664">33</cx:pt>
          <cx:pt idx="6665">35</cx:pt>
          <cx:pt idx="6666">33</cx:pt>
          <cx:pt idx="6667">35</cx:pt>
          <cx:pt idx="6668">28</cx:pt>
          <cx:pt idx="6669">28</cx:pt>
          <cx:pt idx="6670">28</cx:pt>
          <cx:pt idx="6671">28</cx:pt>
          <cx:pt idx="6672">28</cx:pt>
          <cx:pt idx="6673">28</cx:pt>
          <cx:pt idx="6674">28</cx:pt>
          <cx:pt idx="6675">28</cx:pt>
          <cx:pt idx="6676">28</cx:pt>
          <cx:pt idx="6677">28</cx:pt>
          <cx:pt idx="6678">28</cx:pt>
          <cx:pt idx="6679">28</cx:pt>
          <cx:pt idx="6680">28</cx:pt>
          <cx:pt idx="6681">28</cx:pt>
          <cx:pt idx="6682">28</cx:pt>
          <cx:pt idx="6683">28</cx:pt>
          <cx:pt idx="6684">28</cx:pt>
          <cx:pt idx="6685">28</cx:pt>
          <cx:pt idx="6686">28</cx:pt>
          <cx:pt idx="6687">28</cx:pt>
          <cx:pt idx="6688">28</cx:pt>
          <cx:pt idx="6689">28</cx:pt>
          <cx:pt idx="6690">28</cx:pt>
          <cx:pt idx="6691">28</cx:pt>
          <cx:pt idx="6692">28</cx:pt>
          <cx:pt idx="6693">28</cx:pt>
          <cx:pt idx="6694">28</cx:pt>
          <cx:pt idx="6695">28</cx:pt>
          <cx:pt idx="6696">28</cx:pt>
          <cx:pt idx="6697">28</cx:pt>
          <cx:pt idx="6698">28</cx:pt>
          <cx:pt idx="6699">28</cx:pt>
          <cx:pt idx="6700">28</cx:pt>
          <cx:pt idx="6701">28</cx:pt>
          <cx:pt idx="6702">28</cx:pt>
          <cx:pt idx="6703">28</cx:pt>
          <cx:pt idx="6704">28</cx:pt>
          <cx:pt idx="6705">28</cx:pt>
          <cx:pt idx="6706">28</cx:pt>
          <cx:pt idx="6707">28</cx:pt>
          <cx:pt idx="6708">28</cx:pt>
          <cx:pt idx="6709">28</cx:pt>
          <cx:pt idx="6710">28</cx:pt>
          <cx:pt idx="6711">28</cx:pt>
          <cx:pt idx="6712">28</cx:pt>
          <cx:pt idx="6713">28</cx:pt>
          <cx:pt idx="6714">28</cx:pt>
          <cx:pt idx="6715">28</cx:pt>
          <cx:pt idx="6716">28</cx:pt>
          <cx:pt idx="6717">28</cx:pt>
          <cx:pt idx="6718">28</cx:pt>
          <cx:pt idx="6719">28</cx:pt>
          <cx:pt idx="6720">28</cx:pt>
          <cx:pt idx="6721">28</cx:pt>
          <cx:pt idx="6722">28</cx:pt>
          <cx:pt idx="6723">28</cx:pt>
          <cx:pt idx="6724">28</cx:pt>
          <cx:pt idx="6725">28</cx:pt>
          <cx:pt idx="6726">28</cx:pt>
          <cx:pt idx="6727">28</cx:pt>
          <cx:pt idx="6728">28</cx:pt>
          <cx:pt idx="6729">28</cx:pt>
          <cx:pt idx="6730">28</cx:pt>
          <cx:pt idx="6731">28</cx:pt>
          <cx:pt idx="6732">28</cx:pt>
          <cx:pt idx="6733">28</cx:pt>
          <cx:pt idx="6734">28</cx:pt>
          <cx:pt idx="6735">28</cx:pt>
          <cx:pt idx="6736">28</cx:pt>
          <cx:pt idx="6737">28</cx:pt>
          <cx:pt idx="6738">28</cx:pt>
          <cx:pt idx="6739">28</cx:pt>
          <cx:pt idx="6740">28</cx:pt>
          <cx:pt idx="6741">28</cx:pt>
          <cx:pt idx="6742">28</cx:pt>
          <cx:pt idx="6743">28</cx:pt>
          <cx:pt idx="6744">28</cx:pt>
          <cx:pt idx="6745">28</cx:pt>
          <cx:pt idx="6746">28</cx:pt>
          <cx:pt idx="6747">28</cx:pt>
          <cx:pt idx="6748">28</cx:pt>
          <cx:pt idx="6749">28</cx:pt>
          <cx:pt idx="6750">28</cx:pt>
          <cx:pt idx="6751">28</cx:pt>
          <cx:pt idx="6752">28</cx:pt>
          <cx:pt idx="6753">28</cx:pt>
          <cx:pt idx="6754">28</cx:pt>
          <cx:pt idx="6755">28</cx:pt>
          <cx:pt idx="6756">28</cx:pt>
          <cx:pt idx="6757">28</cx:pt>
          <cx:pt idx="6758">28</cx:pt>
          <cx:pt idx="6759">28</cx:pt>
          <cx:pt idx="6760">28</cx:pt>
          <cx:pt idx="6761">28</cx:pt>
          <cx:pt idx="6762">28</cx:pt>
          <cx:pt idx="6763">28</cx:pt>
          <cx:pt idx="6764">28</cx:pt>
          <cx:pt idx="6765">28</cx:pt>
          <cx:pt idx="6766">28</cx:pt>
          <cx:pt idx="6767">28</cx:pt>
          <cx:pt idx="6768">28</cx:pt>
          <cx:pt idx="6769">28</cx:pt>
          <cx:pt idx="6770">28</cx:pt>
          <cx:pt idx="6771">28</cx:pt>
          <cx:pt idx="6772">28</cx:pt>
          <cx:pt idx="6773">28</cx:pt>
          <cx:pt idx="6774">28</cx:pt>
          <cx:pt idx="6775">28</cx:pt>
          <cx:pt idx="6776">28</cx:pt>
          <cx:pt idx="6777">28</cx:pt>
          <cx:pt idx="6778">28</cx:pt>
          <cx:pt idx="6779">28</cx:pt>
          <cx:pt idx="6780">28</cx:pt>
          <cx:pt idx="6781">28</cx:pt>
          <cx:pt idx="6782">28</cx:pt>
          <cx:pt idx="6783">28</cx:pt>
          <cx:pt idx="6784">28</cx:pt>
          <cx:pt idx="6785">28</cx:pt>
          <cx:pt idx="6786">28</cx:pt>
          <cx:pt idx="6787">28</cx:pt>
          <cx:pt idx="6788">28</cx:pt>
          <cx:pt idx="6789">28</cx:pt>
          <cx:pt idx="6790">28</cx:pt>
          <cx:pt idx="6791">28</cx:pt>
          <cx:pt idx="6792">28</cx:pt>
          <cx:pt idx="6793">28</cx:pt>
          <cx:pt idx="6794">28</cx:pt>
          <cx:pt idx="6795">28</cx:pt>
          <cx:pt idx="6796">28</cx:pt>
          <cx:pt idx="6797">28</cx:pt>
          <cx:pt idx="6798">28</cx:pt>
          <cx:pt idx="6799">28</cx:pt>
          <cx:pt idx="6800">28</cx:pt>
          <cx:pt idx="6801">28</cx:pt>
          <cx:pt idx="6802">28</cx:pt>
          <cx:pt idx="6803">28</cx:pt>
          <cx:pt idx="6804">28</cx:pt>
          <cx:pt idx="6805">28</cx:pt>
          <cx:pt idx="6806">28</cx:pt>
          <cx:pt idx="6807">28</cx:pt>
          <cx:pt idx="6808">28</cx:pt>
          <cx:pt idx="6809">28</cx:pt>
          <cx:pt idx="6810">28</cx:pt>
          <cx:pt idx="6811">28</cx:pt>
          <cx:pt idx="6812">28</cx:pt>
          <cx:pt idx="6813">28</cx:pt>
          <cx:pt idx="6814">28</cx:pt>
          <cx:pt idx="6815">28</cx:pt>
          <cx:pt idx="6816">28</cx:pt>
          <cx:pt idx="6817">28</cx:pt>
          <cx:pt idx="6818">28</cx:pt>
          <cx:pt idx="6819">28</cx:pt>
          <cx:pt idx="6820">28</cx:pt>
          <cx:pt idx="6821">28</cx:pt>
          <cx:pt idx="6822">28</cx:pt>
          <cx:pt idx="6823">28</cx:pt>
          <cx:pt idx="6824">28</cx:pt>
          <cx:pt idx="6825">28</cx:pt>
          <cx:pt idx="6826">28</cx:pt>
          <cx:pt idx="6827">28</cx:pt>
          <cx:pt idx="6828">28</cx:pt>
          <cx:pt idx="6829">28</cx:pt>
          <cx:pt idx="6830">28</cx:pt>
          <cx:pt idx="6831">28</cx:pt>
          <cx:pt idx="6832">28</cx:pt>
          <cx:pt idx="6833">22</cx:pt>
          <cx:pt idx="6834">22</cx:pt>
          <cx:pt idx="6835">22</cx:pt>
          <cx:pt idx="6836">22</cx:pt>
          <cx:pt idx="6837">22</cx:pt>
          <cx:pt idx="6838">22</cx:pt>
          <cx:pt idx="6839">22</cx:pt>
          <cx:pt idx="6840">22</cx:pt>
          <cx:pt idx="6841">22</cx:pt>
          <cx:pt idx="6842">22</cx:pt>
          <cx:pt idx="6843">22</cx:pt>
          <cx:pt idx="6844">22</cx:pt>
          <cx:pt idx="6845">22</cx:pt>
          <cx:pt idx="6846">22</cx:pt>
          <cx:pt idx="6847">22</cx:pt>
          <cx:pt idx="6848">22</cx:pt>
          <cx:pt idx="6849">22</cx:pt>
          <cx:pt idx="6850">22</cx:pt>
          <cx:pt idx="6851">22</cx:pt>
          <cx:pt idx="6852">22</cx:pt>
          <cx:pt idx="6853">22</cx:pt>
          <cx:pt idx="6854">22</cx:pt>
          <cx:pt idx="6855">22</cx:pt>
          <cx:pt idx="6856">22</cx:pt>
          <cx:pt idx="6857">22</cx:pt>
          <cx:pt idx="6858">22</cx:pt>
          <cx:pt idx="6859">22</cx:pt>
          <cx:pt idx="6860">22</cx:pt>
          <cx:pt idx="6861">22</cx:pt>
          <cx:pt idx="6862">22</cx:pt>
          <cx:pt idx="6863">22</cx:pt>
          <cx:pt idx="6864">22</cx:pt>
          <cx:pt idx="6865">22</cx:pt>
          <cx:pt idx="6866">22</cx:pt>
          <cx:pt idx="6867">22</cx:pt>
          <cx:pt idx="6868">22</cx:pt>
          <cx:pt idx="6869">22</cx:pt>
          <cx:pt idx="6870">22</cx:pt>
          <cx:pt idx="6871">22</cx:pt>
          <cx:pt idx="6872">22</cx:pt>
          <cx:pt idx="6873">22</cx:pt>
          <cx:pt idx="6874">22</cx:pt>
          <cx:pt idx="6875">22</cx:pt>
          <cx:pt idx="6876">22</cx:pt>
          <cx:pt idx="6877">22</cx:pt>
          <cx:pt idx="6878">22</cx:pt>
          <cx:pt idx="6879">22</cx:pt>
          <cx:pt idx="6880">22</cx:pt>
          <cx:pt idx="6881">22</cx:pt>
          <cx:pt idx="6882">22</cx:pt>
          <cx:pt idx="6883">22</cx:pt>
          <cx:pt idx="6884">22</cx:pt>
          <cx:pt idx="6885">22</cx:pt>
          <cx:pt idx="6886">22</cx:pt>
          <cx:pt idx="6887">22</cx:pt>
          <cx:pt idx="6888">22</cx:pt>
          <cx:pt idx="6889">22</cx:pt>
          <cx:pt idx="6890">22</cx:pt>
          <cx:pt idx="6891">22</cx:pt>
          <cx:pt idx="6892">22</cx:pt>
          <cx:pt idx="6893">22</cx:pt>
          <cx:pt idx="6894">22</cx:pt>
          <cx:pt idx="6895">22</cx:pt>
          <cx:pt idx="6896">22</cx:pt>
          <cx:pt idx="6897">22</cx:pt>
          <cx:pt idx="6898">22</cx:pt>
          <cx:pt idx="6899">22</cx:pt>
          <cx:pt idx="6900">22</cx:pt>
          <cx:pt idx="6901">22</cx:pt>
          <cx:pt idx="6902">22</cx:pt>
          <cx:pt idx="6903">22</cx:pt>
          <cx:pt idx="6904">22</cx:pt>
          <cx:pt idx="6905">22</cx:pt>
          <cx:pt idx="6906">22</cx:pt>
          <cx:pt idx="6907">22</cx:pt>
          <cx:pt idx="6908">22</cx:pt>
          <cx:pt idx="6909">22</cx:pt>
          <cx:pt idx="6910">22</cx:pt>
          <cx:pt idx="6911">22</cx:pt>
          <cx:pt idx="6912">22</cx:pt>
          <cx:pt idx="6913">22</cx:pt>
          <cx:pt idx="6914">22</cx:pt>
          <cx:pt idx="6915">22</cx:pt>
          <cx:pt idx="6916">22</cx:pt>
          <cx:pt idx="6917">22</cx:pt>
          <cx:pt idx="6918">22</cx:pt>
          <cx:pt idx="6919">22</cx:pt>
          <cx:pt idx="6920">22</cx:pt>
          <cx:pt idx="6921">22</cx:pt>
          <cx:pt idx="6922">22</cx:pt>
          <cx:pt idx="6923">22</cx:pt>
          <cx:pt idx="6924">22</cx:pt>
          <cx:pt idx="6925">22</cx:pt>
          <cx:pt idx="6926">22</cx:pt>
          <cx:pt idx="6927">22</cx:pt>
          <cx:pt idx="6928">22</cx:pt>
          <cx:pt idx="6929">22</cx:pt>
          <cx:pt idx="6930">22</cx:pt>
          <cx:pt idx="6931">22</cx:pt>
          <cx:pt idx="6932">22</cx:pt>
          <cx:pt idx="6933">22</cx:pt>
          <cx:pt idx="6934">22</cx:pt>
          <cx:pt idx="6935">22</cx:pt>
          <cx:pt idx="6936">22</cx:pt>
          <cx:pt idx="6937">22</cx:pt>
          <cx:pt idx="6938">22</cx:pt>
          <cx:pt idx="6939">22</cx:pt>
          <cx:pt idx="6940">22</cx:pt>
          <cx:pt idx="6941">22</cx:pt>
          <cx:pt idx="6942">22</cx:pt>
          <cx:pt idx="6943">22</cx:pt>
          <cx:pt idx="6944">22</cx:pt>
          <cx:pt idx="6945">22</cx:pt>
          <cx:pt idx="6946">22</cx:pt>
          <cx:pt idx="6947">22</cx:pt>
          <cx:pt idx="6948">22</cx:pt>
          <cx:pt idx="6949">22</cx:pt>
          <cx:pt idx="6950">22</cx:pt>
          <cx:pt idx="6951">22</cx:pt>
          <cx:pt idx="6952">22</cx:pt>
          <cx:pt idx="6953">22</cx:pt>
          <cx:pt idx="6954">22</cx:pt>
          <cx:pt idx="6955">22</cx:pt>
          <cx:pt idx="6956">20</cx:pt>
          <cx:pt idx="6957">20</cx:pt>
          <cx:pt idx="6958">20</cx:pt>
          <cx:pt idx="6959">20</cx:pt>
          <cx:pt idx="6960">20</cx:pt>
          <cx:pt idx="6961">20</cx:pt>
          <cx:pt idx="6962">20</cx:pt>
          <cx:pt idx="6963">20</cx:pt>
          <cx:pt idx="6964">20</cx:pt>
          <cx:pt idx="6965">20</cx:pt>
          <cx:pt idx="6966">20</cx:pt>
          <cx:pt idx="6967">20</cx:pt>
          <cx:pt idx="6968">20</cx:pt>
          <cx:pt idx="6969">20</cx:pt>
          <cx:pt idx="6970">20</cx:pt>
          <cx:pt idx="6971">20</cx:pt>
          <cx:pt idx="6972">20</cx:pt>
          <cx:pt idx="6973">20</cx:pt>
          <cx:pt idx="6974">20</cx:pt>
          <cx:pt idx="6975">20</cx:pt>
          <cx:pt idx="6976">20</cx:pt>
          <cx:pt idx="6977">20</cx:pt>
          <cx:pt idx="6978">20</cx:pt>
          <cx:pt idx="6979">20</cx:pt>
          <cx:pt idx="6980">20</cx:pt>
          <cx:pt idx="6981">20</cx:pt>
          <cx:pt idx="6982">20</cx:pt>
          <cx:pt idx="6983">20</cx:pt>
          <cx:pt idx="6984">20</cx:pt>
          <cx:pt idx="6985">20</cx:pt>
          <cx:pt idx="6986">20</cx:pt>
          <cx:pt idx="6987">20</cx:pt>
          <cx:pt idx="6988">20</cx:pt>
          <cx:pt idx="6989">20</cx:pt>
          <cx:pt idx="6990">20</cx:pt>
          <cx:pt idx="6991">20</cx:pt>
          <cx:pt idx="6992">20</cx:pt>
          <cx:pt idx="6993">20</cx:pt>
          <cx:pt idx="6994">20</cx:pt>
          <cx:pt idx="6995">20</cx:pt>
          <cx:pt idx="6996">20</cx:pt>
          <cx:pt idx="6997">20</cx:pt>
          <cx:pt idx="6998">20</cx:pt>
          <cx:pt idx="6999">20</cx:pt>
          <cx:pt idx="7000">20</cx:pt>
          <cx:pt idx="7001">20</cx:pt>
          <cx:pt idx="7002">20</cx:pt>
          <cx:pt idx="7003">20</cx:pt>
          <cx:pt idx="7004">20</cx:pt>
          <cx:pt idx="7005">20</cx:pt>
          <cx:pt idx="7006">20</cx:pt>
          <cx:pt idx="7007">20</cx:pt>
          <cx:pt idx="7008">20</cx:pt>
          <cx:pt idx="7009">20</cx:pt>
          <cx:pt idx="7010">20</cx:pt>
          <cx:pt idx="7011">20</cx:pt>
          <cx:pt idx="7012">20</cx:pt>
          <cx:pt idx="7013">20</cx:pt>
          <cx:pt idx="7014">42</cx:pt>
          <cx:pt idx="7015">42</cx:pt>
          <cx:pt idx="7016">42</cx:pt>
          <cx:pt idx="7017">42</cx:pt>
          <cx:pt idx="7018">42</cx:pt>
          <cx:pt idx="7019">42</cx:pt>
          <cx:pt idx="7020">42</cx:pt>
          <cx:pt idx="7021">42</cx:pt>
          <cx:pt idx="7022">42</cx:pt>
          <cx:pt idx="7023">42</cx:pt>
          <cx:pt idx="7024">42</cx:pt>
          <cx:pt idx="7025">42</cx:pt>
          <cx:pt idx="7026">42</cx:pt>
          <cx:pt idx="7027">42</cx:pt>
          <cx:pt idx="7028">42</cx:pt>
          <cx:pt idx="7029">42</cx:pt>
          <cx:pt idx="7030">42</cx:pt>
          <cx:pt idx="7031">42</cx:pt>
          <cx:pt idx="7032">42</cx:pt>
          <cx:pt idx="7033">42</cx:pt>
          <cx:pt idx="7034">42</cx:pt>
          <cx:pt idx="7035">42</cx:pt>
          <cx:pt idx="7036">42</cx:pt>
          <cx:pt idx="7037">42</cx:pt>
          <cx:pt idx="7038">42</cx:pt>
          <cx:pt idx="7039">42</cx:pt>
          <cx:pt idx="7040">42</cx:pt>
          <cx:pt idx="7041">42</cx:pt>
          <cx:pt idx="7042">42</cx:pt>
          <cx:pt idx="7043">42</cx:pt>
          <cx:pt idx="7044">42</cx:pt>
          <cx:pt idx="7045">42</cx:pt>
          <cx:pt idx="7046">42</cx:pt>
          <cx:pt idx="7047">42</cx:pt>
          <cx:pt idx="7048">42</cx:pt>
          <cx:pt idx="7049">42</cx:pt>
          <cx:pt idx="7050">42</cx:pt>
          <cx:pt idx="7051">42</cx:pt>
          <cx:pt idx="7052">42</cx:pt>
          <cx:pt idx="7053">42</cx:pt>
          <cx:pt idx="7054">20</cx:pt>
          <cx:pt idx="7055">20</cx:pt>
          <cx:pt idx="7056">20</cx:pt>
          <cx:pt idx="7057">20</cx:pt>
          <cx:pt idx="7058">20</cx:pt>
          <cx:pt idx="7059">20</cx:pt>
          <cx:pt idx="7060">20</cx:pt>
          <cx:pt idx="7061">20</cx:pt>
          <cx:pt idx="7062">20</cx:pt>
          <cx:pt idx="7063">20</cx:pt>
          <cx:pt idx="7064">20</cx:pt>
          <cx:pt idx="7065">20</cx:pt>
          <cx:pt idx="7066">20</cx:pt>
          <cx:pt idx="7067">20</cx:pt>
          <cx:pt idx="7068">20</cx:pt>
          <cx:pt idx="7069">20</cx:pt>
          <cx:pt idx="7070">20</cx:pt>
          <cx:pt idx="7071">20</cx:pt>
          <cx:pt idx="7072">20</cx:pt>
          <cx:pt idx="7073">20</cx:pt>
          <cx:pt idx="7074">20</cx:pt>
          <cx:pt idx="7075">20</cx:pt>
          <cx:pt idx="7076">20</cx:pt>
          <cx:pt idx="7077">20</cx:pt>
          <cx:pt idx="7078">20</cx:pt>
          <cx:pt idx="7079">20</cx:pt>
          <cx:pt idx="7080">20</cx:pt>
          <cx:pt idx="7081">20</cx:pt>
          <cx:pt idx="7082">20</cx:pt>
          <cx:pt idx="7083">20</cx:pt>
          <cx:pt idx="7084">20</cx:pt>
          <cx:pt idx="7085">20</cx:pt>
          <cx:pt idx="7086">20</cx:pt>
          <cx:pt idx="7087">20</cx:pt>
          <cx:pt idx="7088">20</cx:pt>
          <cx:pt idx="7089">20</cx:pt>
          <cx:pt idx="7090">20</cx:pt>
          <cx:pt idx="7091">20</cx:pt>
          <cx:pt idx="7092">20</cx:pt>
          <cx:pt idx="7093">20</cx:pt>
          <cx:pt idx="7094">20</cx:pt>
          <cx:pt idx="7095">20</cx:pt>
          <cx:pt idx="7096">20</cx:pt>
          <cx:pt idx="7097">20</cx:pt>
          <cx:pt idx="7098">20</cx:pt>
          <cx:pt idx="7099">20</cx:pt>
          <cx:pt idx="7100">20</cx:pt>
          <cx:pt idx="7101">20</cx:pt>
          <cx:pt idx="7102">20</cx:pt>
          <cx:pt idx="7103">20</cx:pt>
          <cx:pt idx="7104">20</cx:pt>
          <cx:pt idx="7105">20</cx:pt>
          <cx:pt idx="7106">20</cx:pt>
          <cx:pt idx="7107">20</cx:pt>
          <cx:pt idx="7108">20</cx:pt>
          <cx:pt idx="7109">20</cx:pt>
          <cx:pt idx="7110">20</cx:pt>
          <cx:pt idx="7111">20</cx:pt>
          <cx:pt idx="7112">20</cx:pt>
          <cx:pt idx="7113">20</cx:pt>
          <cx:pt idx="7114">20</cx:pt>
          <cx:pt idx="7115">20</cx:pt>
          <cx:pt idx="7116">20</cx:pt>
          <cx:pt idx="7117">20</cx:pt>
          <cx:pt idx="7118">20</cx:pt>
          <cx:pt idx="7119">20</cx:pt>
          <cx:pt idx="7120">20</cx:pt>
          <cx:pt idx="7121">20</cx:pt>
          <cx:pt idx="7122">20</cx:pt>
          <cx:pt idx="7123">20</cx:pt>
          <cx:pt idx="7124">20</cx:pt>
          <cx:pt idx="7125">20</cx:pt>
          <cx:pt idx="7126">20</cx:pt>
          <cx:pt idx="7127">20</cx:pt>
          <cx:pt idx="7128">20</cx:pt>
          <cx:pt idx="7129">20</cx:pt>
          <cx:pt idx="7130">20</cx:pt>
          <cx:pt idx="7131">20</cx:pt>
          <cx:pt idx="7132">20</cx:pt>
          <cx:pt idx="7133">20</cx:pt>
          <cx:pt idx="7134">20</cx:pt>
          <cx:pt idx="7135">20</cx:pt>
          <cx:pt idx="7136">20</cx:pt>
          <cx:pt idx="7137">20</cx:pt>
          <cx:pt idx="7138">20</cx:pt>
          <cx:pt idx="7139">20</cx:pt>
          <cx:pt idx="7140">20</cx:pt>
          <cx:pt idx="7141">20</cx:pt>
          <cx:pt idx="7142">20</cx:pt>
          <cx:pt idx="7143">20</cx:pt>
          <cx:pt idx="7144">20</cx:pt>
          <cx:pt idx="7145">20</cx:pt>
          <cx:pt idx="7146">20</cx:pt>
          <cx:pt idx="7147">20</cx:pt>
          <cx:pt idx="7148">20</cx:pt>
          <cx:pt idx="7149">20</cx:pt>
          <cx:pt idx="7150">20</cx:pt>
          <cx:pt idx="7151">20</cx:pt>
          <cx:pt idx="7152">20</cx:pt>
          <cx:pt idx="7153">20</cx:pt>
          <cx:pt idx="7154">20</cx:pt>
          <cx:pt idx="7155">20</cx:pt>
          <cx:pt idx="7156">20</cx:pt>
          <cx:pt idx="7157">20</cx:pt>
          <cx:pt idx="7158">20</cx:pt>
          <cx:pt idx="7159">20</cx:pt>
          <cx:pt idx="7160">20</cx:pt>
          <cx:pt idx="7161">20</cx:pt>
          <cx:pt idx="7162">20</cx:pt>
          <cx:pt idx="7163">20</cx:pt>
          <cx:pt idx="7164">20</cx:pt>
          <cx:pt idx="7165">20</cx:pt>
          <cx:pt idx="7166">20</cx:pt>
          <cx:pt idx="7167">20</cx:pt>
          <cx:pt idx="7168">20</cx:pt>
          <cx:pt idx="7169">20</cx:pt>
          <cx:pt idx="7170">20</cx:pt>
          <cx:pt idx="7171">20</cx:pt>
          <cx:pt idx="7172">20</cx:pt>
          <cx:pt idx="7173">20</cx:pt>
          <cx:pt idx="7174">20</cx:pt>
          <cx:pt idx="7175">20</cx:pt>
          <cx:pt idx="7176">20</cx:pt>
          <cx:pt idx="7177">20</cx:pt>
          <cx:pt idx="7178">20</cx:pt>
          <cx:pt idx="7179">20</cx:pt>
          <cx:pt idx="7180">20</cx:pt>
          <cx:pt idx="7181">20</cx:pt>
          <cx:pt idx="7182">20</cx:pt>
          <cx:pt idx="7183">20</cx:pt>
          <cx:pt idx="7184">20</cx:pt>
          <cx:pt idx="7185">20</cx:pt>
          <cx:pt idx="7186">20</cx:pt>
          <cx:pt idx="7187">20</cx:pt>
          <cx:pt idx="7188">20</cx:pt>
          <cx:pt idx="7189">20</cx:pt>
          <cx:pt idx="7190">20</cx:pt>
          <cx:pt idx="7191">20</cx:pt>
          <cx:pt idx="7192">20</cx:pt>
          <cx:pt idx="7193">20</cx:pt>
          <cx:pt idx="7194">20</cx:pt>
          <cx:pt idx="7195">22</cx:pt>
          <cx:pt idx="7196">22</cx:pt>
          <cx:pt idx="7197">22</cx:pt>
          <cx:pt idx="7198">22</cx:pt>
          <cx:pt idx="7199">22</cx:pt>
          <cx:pt idx="7200">22</cx:pt>
          <cx:pt idx="7201">22</cx:pt>
          <cx:pt idx="7202">22</cx:pt>
          <cx:pt idx="7203">22</cx:pt>
          <cx:pt idx="7204">22</cx:pt>
          <cx:pt idx="7205">22</cx:pt>
          <cx:pt idx="7206">22</cx:pt>
          <cx:pt idx="7207">22</cx:pt>
          <cx:pt idx="7208">22</cx:pt>
          <cx:pt idx="7209">22</cx:pt>
          <cx:pt idx="7210">22</cx:pt>
          <cx:pt idx="7211">22</cx:pt>
          <cx:pt idx="7212">22</cx:pt>
          <cx:pt idx="7213">22</cx:pt>
          <cx:pt idx="7214">22</cx:pt>
          <cx:pt idx="7215">22</cx:pt>
          <cx:pt idx="7216">22</cx:pt>
          <cx:pt idx="7217">22</cx:pt>
          <cx:pt idx="7218">22</cx:pt>
          <cx:pt idx="7219">22</cx:pt>
          <cx:pt idx="7220">22</cx:pt>
          <cx:pt idx="7221">22</cx:pt>
          <cx:pt idx="7222">22</cx:pt>
          <cx:pt idx="7223">22</cx:pt>
          <cx:pt idx="7224">22</cx:pt>
          <cx:pt idx="7225">22</cx:pt>
          <cx:pt idx="7226">22</cx:pt>
          <cx:pt idx="7227">22</cx:pt>
          <cx:pt idx="7228">22</cx:pt>
          <cx:pt idx="7229">22</cx:pt>
          <cx:pt idx="7230">22</cx:pt>
          <cx:pt idx="7231">22</cx:pt>
          <cx:pt idx="7232">22</cx:pt>
          <cx:pt idx="7233">22</cx:pt>
          <cx:pt idx="7234">22</cx:pt>
          <cx:pt idx="7235">22</cx:pt>
          <cx:pt idx="7236">22</cx:pt>
          <cx:pt idx="7237">22</cx:pt>
          <cx:pt idx="7238">22</cx:pt>
          <cx:pt idx="7239">22</cx:pt>
          <cx:pt idx="7240">22</cx:pt>
          <cx:pt idx="7241">22</cx:pt>
          <cx:pt idx="7242">22</cx:pt>
          <cx:pt idx="7243">22</cx:pt>
          <cx:pt idx="7244">22</cx:pt>
          <cx:pt idx="7245">22</cx:pt>
          <cx:pt idx="7246">22</cx:pt>
          <cx:pt idx="7247">22</cx:pt>
          <cx:pt idx="7248">22</cx:pt>
          <cx:pt idx="7249">22</cx:pt>
          <cx:pt idx="7250">28</cx:pt>
          <cx:pt idx="7251">28</cx:pt>
          <cx:pt idx="7252">28</cx:pt>
          <cx:pt idx="7253">28</cx:pt>
          <cx:pt idx="7254">28</cx:pt>
          <cx:pt idx="7255">28</cx:pt>
          <cx:pt idx="7256">28</cx:pt>
          <cx:pt idx="7257">28</cx:pt>
          <cx:pt idx="7258">28</cx:pt>
          <cx:pt idx="7259">28</cx:pt>
          <cx:pt idx="7260">28</cx:pt>
          <cx:pt idx="7261">28</cx:pt>
          <cx:pt idx="7262">28</cx:pt>
          <cx:pt idx="7263">28</cx:pt>
          <cx:pt idx="7264">28</cx:pt>
          <cx:pt idx="7265">28</cx:pt>
          <cx:pt idx="7266">28</cx:pt>
          <cx:pt idx="7267">28</cx:pt>
          <cx:pt idx="7268">28</cx:pt>
          <cx:pt idx="7269">28</cx:pt>
          <cx:pt idx="7270">28</cx:pt>
          <cx:pt idx="7271">28</cx:pt>
          <cx:pt idx="7272">28</cx:pt>
          <cx:pt idx="7273">28</cx:pt>
          <cx:pt idx="7274">28</cx:pt>
          <cx:pt idx="7275">28</cx:pt>
          <cx:pt idx="7276">28</cx:pt>
          <cx:pt idx="7277">28</cx:pt>
          <cx:pt idx="7278">28</cx:pt>
          <cx:pt idx="7279">28</cx:pt>
          <cx:pt idx="7280">28</cx:pt>
          <cx:pt idx="7281">28</cx:pt>
          <cx:pt idx="7282">28</cx:pt>
          <cx:pt idx="7283">28</cx:pt>
          <cx:pt idx="7284">28</cx:pt>
          <cx:pt idx="7285">28</cx:pt>
          <cx:pt idx="7286">28</cx:pt>
          <cx:pt idx="7287">28</cx:pt>
          <cx:pt idx="7288">28</cx:pt>
          <cx:pt idx="7289">28</cx:pt>
          <cx:pt idx="7290">28</cx:pt>
          <cx:pt idx="7291">28</cx:pt>
          <cx:pt idx="7292">28</cx:pt>
          <cx:pt idx="7293">28</cx:pt>
          <cx:pt idx="7294">28</cx:pt>
          <cx:pt idx="7295">28</cx:pt>
          <cx:pt idx="7296">28</cx:pt>
          <cx:pt idx="7297">28</cx:pt>
          <cx:pt idx="7298">28</cx:pt>
          <cx:pt idx="7299">28</cx:pt>
          <cx:pt idx="7300">28</cx:pt>
          <cx:pt idx="7301">28</cx:pt>
          <cx:pt idx="7302">28</cx:pt>
          <cx:pt idx="7303">28</cx:pt>
          <cx:pt idx="7304">28</cx:pt>
          <cx:pt idx="7305">28</cx:pt>
          <cx:pt idx="7306">28</cx:pt>
          <cx:pt idx="7307">28</cx:pt>
          <cx:pt idx="7308">28</cx:pt>
          <cx:pt idx="7309">28</cx:pt>
          <cx:pt idx="7310">28</cx:pt>
          <cx:pt idx="7311">28</cx:pt>
          <cx:pt idx="7312">28</cx:pt>
          <cx:pt idx="7313">28</cx:pt>
          <cx:pt idx="7314">28</cx:pt>
          <cx:pt idx="7315">28</cx:pt>
          <cx:pt idx="7316">28</cx:pt>
          <cx:pt idx="7317">28</cx:pt>
          <cx:pt idx="7318">28</cx:pt>
          <cx:pt idx="7319">28</cx:pt>
          <cx:pt idx="7320">28</cx:pt>
          <cx:pt idx="7321">28</cx:pt>
          <cx:pt idx="7322">28</cx:pt>
          <cx:pt idx="7323">28</cx:pt>
          <cx:pt idx="7324">28</cx:pt>
          <cx:pt idx="7325">28</cx:pt>
          <cx:pt idx="7326">28</cx:pt>
          <cx:pt idx="7327">28</cx:pt>
          <cx:pt idx="7328">28</cx:pt>
          <cx:pt idx="7329">28</cx:pt>
          <cx:pt idx="7330">19</cx:pt>
          <cx:pt idx="7331">19</cx:pt>
          <cx:pt idx="7332">19</cx:pt>
          <cx:pt idx="7333">19</cx:pt>
          <cx:pt idx="7334">19</cx:pt>
          <cx:pt idx="7335">19</cx:pt>
          <cx:pt idx="7336">19</cx:pt>
          <cx:pt idx="7337">19</cx:pt>
          <cx:pt idx="7338">19</cx:pt>
          <cx:pt idx="7339">19</cx:pt>
          <cx:pt idx="7340">19</cx:pt>
          <cx:pt idx="7341">19</cx:pt>
          <cx:pt idx="7342">19</cx:pt>
          <cx:pt idx="7343">19</cx:pt>
          <cx:pt idx="7344">19</cx:pt>
          <cx:pt idx="7345">19</cx:pt>
          <cx:pt idx="7346">19</cx:pt>
          <cx:pt idx="7347">19</cx:pt>
          <cx:pt idx="7348">19</cx:pt>
          <cx:pt idx="7349">19</cx:pt>
          <cx:pt idx="7350">19</cx:pt>
          <cx:pt idx="7351">19</cx:pt>
          <cx:pt idx="7352">19</cx:pt>
          <cx:pt idx="7353">19</cx:pt>
          <cx:pt idx="7354">19</cx:pt>
          <cx:pt idx="7355">19</cx:pt>
          <cx:pt idx="7356">19</cx:pt>
          <cx:pt idx="7357">19</cx:pt>
          <cx:pt idx="7358">19</cx:pt>
          <cx:pt idx="7359">19</cx:pt>
          <cx:pt idx="7360">19</cx:pt>
          <cx:pt idx="7361">19</cx:pt>
          <cx:pt idx="7362">19</cx:pt>
          <cx:pt idx="7363">19</cx:pt>
          <cx:pt idx="7364">19</cx:pt>
          <cx:pt idx="7365">19</cx:pt>
          <cx:pt idx="7366">19</cx:pt>
          <cx:pt idx="7367">19</cx:pt>
          <cx:pt idx="7368">19</cx:pt>
          <cx:pt idx="7369">19</cx:pt>
          <cx:pt idx="7370">19</cx:pt>
          <cx:pt idx="7371">19</cx:pt>
          <cx:pt idx="7372">19</cx:pt>
          <cx:pt idx="7373">19</cx:pt>
          <cx:pt idx="7374">19</cx:pt>
          <cx:pt idx="7375">19</cx:pt>
          <cx:pt idx="7376">19</cx:pt>
          <cx:pt idx="7377">19</cx:pt>
          <cx:pt idx="7378">19</cx:pt>
          <cx:pt idx="7379">19</cx:pt>
          <cx:pt idx="7380">19</cx:pt>
          <cx:pt idx="7381">19</cx:pt>
          <cx:pt idx="7382">19</cx:pt>
          <cx:pt idx="7383">19</cx:pt>
          <cx:pt idx="7384">19</cx:pt>
          <cx:pt idx="7385">19</cx:pt>
          <cx:pt idx="7386">19</cx:pt>
          <cx:pt idx="7387">19</cx:pt>
          <cx:pt idx="7388">19</cx:pt>
          <cx:pt idx="7389">19</cx:pt>
          <cx:pt idx="7390">19</cx:pt>
          <cx:pt idx="7391">19</cx:pt>
          <cx:pt idx="7392">19</cx:pt>
          <cx:pt idx="7393">19</cx:pt>
          <cx:pt idx="7394">19</cx:pt>
          <cx:pt idx="7395">19</cx:pt>
          <cx:pt idx="7396">19</cx:pt>
          <cx:pt idx="7397">19</cx:pt>
          <cx:pt idx="7398">19</cx:pt>
          <cx:pt idx="7399">19</cx:pt>
          <cx:pt idx="7400">19</cx:pt>
          <cx:pt idx="7401">19</cx:pt>
          <cx:pt idx="7402">19</cx:pt>
          <cx:pt idx="7403">19</cx:pt>
          <cx:pt idx="7404">19</cx:pt>
          <cx:pt idx="7405">19</cx:pt>
          <cx:pt idx="7406">19</cx:pt>
          <cx:pt idx="7407">19</cx:pt>
          <cx:pt idx="7408">19</cx:pt>
          <cx:pt idx="7409">19</cx:pt>
          <cx:pt idx="7410">19</cx:pt>
          <cx:pt idx="7411">19</cx:pt>
          <cx:pt idx="7412">19</cx:pt>
          <cx:pt idx="7413">19</cx:pt>
          <cx:pt idx="7414">19</cx:pt>
          <cx:pt idx="7415">19</cx:pt>
          <cx:pt idx="7416">19</cx:pt>
          <cx:pt idx="7417">19</cx:pt>
          <cx:pt idx="7418">19</cx:pt>
          <cx:pt idx="7419">19</cx:pt>
          <cx:pt idx="7420">19</cx:pt>
          <cx:pt idx="7421">19</cx:pt>
          <cx:pt idx="7422">19</cx:pt>
          <cx:pt idx="7423">19</cx:pt>
          <cx:pt idx="7424">19</cx:pt>
          <cx:pt idx="7425">19</cx:pt>
          <cx:pt idx="7426">19</cx:pt>
          <cx:pt idx="7427">19</cx:pt>
          <cx:pt idx="7428">19</cx:pt>
          <cx:pt idx="7429">19</cx:pt>
          <cx:pt idx="7430">19</cx:pt>
          <cx:pt idx="7431">19</cx:pt>
          <cx:pt idx="7432">19</cx:pt>
          <cx:pt idx="7433">19</cx:pt>
          <cx:pt idx="7434">19</cx:pt>
          <cx:pt idx="7435">19</cx:pt>
          <cx:pt idx="7436">19</cx:pt>
          <cx:pt idx="7437">19</cx:pt>
          <cx:pt idx="7438">19</cx:pt>
          <cx:pt idx="7439">19</cx:pt>
          <cx:pt idx="7440">19</cx:pt>
          <cx:pt idx="7441">19</cx:pt>
          <cx:pt idx="7442">19</cx:pt>
          <cx:pt idx="7443">19</cx:pt>
          <cx:pt idx="7444">19</cx:pt>
          <cx:pt idx="7445">19</cx:pt>
          <cx:pt idx="7446">19</cx:pt>
          <cx:pt idx="7447">19</cx:pt>
          <cx:pt idx="7448">19</cx:pt>
          <cx:pt idx="7449">19</cx:pt>
          <cx:pt idx="7450">19</cx:pt>
          <cx:pt idx="7451">19</cx:pt>
          <cx:pt idx="7452">19</cx:pt>
          <cx:pt idx="7453">19</cx:pt>
          <cx:pt idx="7454">19</cx:pt>
          <cx:pt idx="7455">19</cx:pt>
          <cx:pt idx="7456">19</cx:pt>
          <cx:pt idx="7457">19</cx:pt>
          <cx:pt idx="7458">19</cx:pt>
          <cx:pt idx="7459">19</cx:pt>
          <cx:pt idx="7460">19</cx:pt>
          <cx:pt idx="7461">19</cx:pt>
          <cx:pt idx="7462">19</cx:pt>
          <cx:pt idx="7463">19</cx:pt>
          <cx:pt idx="7464">19</cx:pt>
          <cx:pt idx="7465">19</cx:pt>
          <cx:pt idx="7466">19</cx:pt>
          <cx:pt idx="7467">19</cx:pt>
          <cx:pt idx="7468">19</cx:pt>
          <cx:pt idx="7469">19</cx:pt>
          <cx:pt idx="7470">19</cx:pt>
          <cx:pt idx="7471">19</cx:pt>
          <cx:pt idx="7472">19</cx:pt>
          <cx:pt idx="7473">19</cx:pt>
          <cx:pt idx="7474">19</cx:pt>
          <cx:pt idx="7475">19</cx:pt>
          <cx:pt idx="7476">19</cx:pt>
          <cx:pt idx="7477">19</cx:pt>
          <cx:pt idx="7478">19</cx:pt>
          <cx:pt idx="7479">19</cx:pt>
          <cx:pt idx="7480">19</cx:pt>
          <cx:pt idx="7481">19</cx:pt>
          <cx:pt idx="7482">19</cx:pt>
          <cx:pt idx="7483">19</cx:pt>
          <cx:pt idx="7484">19</cx:pt>
          <cx:pt idx="7485">19</cx:pt>
          <cx:pt idx="7486">19</cx:pt>
          <cx:pt idx="7487">19</cx:pt>
          <cx:pt idx="7488">19</cx:pt>
          <cx:pt idx="7489">19</cx:pt>
          <cx:pt idx="7490">19</cx:pt>
          <cx:pt idx="7491">19</cx:pt>
          <cx:pt idx="7492">19</cx:pt>
          <cx:pt idx="7493">19</cx:pt>
          <cx:pt idx="7494">19</cx:pt>
          <cx:pt idx="7495">19</cx:pt>
          <cx:pt idx="7496">19</cx:pt>
          <cx:pt idx="7497">19</cx:pt>
          <cx:pt idx="7498">19</cx:pt>
          <cx:pt idx="7499">19</cx:pt>
          <cx:pt idx="7500">22</cx:pt>
          <cx:pt idx="7501">42</cx:pt>
          <cx:pt idx="7502">42</cx:pt>
          <cx:pt idx="7503">42</cx:pt>
          <cx:pt idx="7504">22</cx:pt>
          <cx:pt idx="7505">42</cx:pt>
          <cx:pt idx="7506">22</cx:pt>
          <cx:pt idx="7507">42</cx:pt>
          <cx:pt idx="7508">42</cx:pt>
          <cx:pt idx="7509">42</cx:pt>
          <cx:pt idx="7510">22</cx:pt>
          <cx:pt idx="7511">42</cx:pt>
          <cx:pt idx="7512">42</cx:pt>
          <cx:pt idx="7513">42</cx:pt>
          <cx:pt idx="7514">42</cx:pt>
          <cx:pt idx="7515">42</cx:pt>
          <cx:pt idx="7516">22</cx:pt>
          <cx:pt idx="7517">22</cx:pt>
          <cx:pt idx="7518">22</cx:pt>
          <cx:pt idx="7519">22</cx:pt>
          <cx:pt idx="7520">42</cx:pt>
          <cx:pt idx="7521">22</cx:pt>
          <cx:pt idx="7522">42</cx:pt>
          <cx:pt idx="7523">22</cx:pt>
          <cx:pt idx="7524">22</cx:pt>
          <cx:pt idx="7525">22</cx:pt>
          <cx:pt idx="7526">22</cx:pt>
          <cx:pt idx="7527">42</cx:pt>
          <cx:pt idx="7528">22</cx:pt>
          <cx:pt idx="7529">22</cx:pt>
          <cx:pt idx="7530">22</cx:pt>
          <cx:pt idx="7531">42</cx:pt>
          <cx:pt idx="7532">22</cx:pt>
          <cx:pt idx="7533">42</cx:pt>
          <cx:pt idx="7534">22</cx:pt>
          <cx:pt idx="7535">42</cx:pt>
          <cx:pt idx="7536">42</cx:pt>
          <cx:pt idx="7537">42</cx:pt>
          <cx:pt idx="7538">42</cx:pt>
          <cx:pt idx="7539">22</cx:pt>
          <cx:pt idx="7540">42</cx:pt>
          <cx:pt idx="7541">42</cx:pt>
          <cx:pt idx="7542">42</cx:pt>
          <cx:pt idx="7543">22</cx:pt>
          <cx:pt idx="7544">42</cx:pt>
          <cx:pt idx="7545">22</cx:pt>
          <cx:pt idx="7546">22</cx:pt>
          <cx:pt idx="7547">22</cx:pt>
          <cx:pt idx="7548">22</cx:pt>
          <cx:pt idx="7549">42</cx:pt>
          <cx:pt idx="7550">22</cx:pt>
          <cx:pt idx="7551">22</cx:pt>
          <cx:pt idx="7552">42</cx:pt>
          <cx:pt idx="7553">42</cx:pt>
          <cx:pt idx="7554">22</cx:pt>
          <cx:pt idx="7555">22</cx:pt>
          <cx:pt idx="7556">42</cx:pt>
          <cx:pt idx="7557">22</cx:pt>
          <cx:pt idx="7558">42</cx:pt>
          <cx:pt idx="7559">22</cx:pt>
          <cx:pt idx="7560">22</cx:pt>
          <cx:pt idx="7561">22</cx:pt>
          <cx:pt idx="7562">22</cx:pt>
          <cx:pt idx="7563">22</cx:pt>
          <cx:pt idx="7564">22</cx:pt>
          <cx:pt idx="7565">22</cx:pt>
          <cx:pt idx="7566">22</cx:pt>
          <cx:pt idx="7567">22</cx:pt>
          <cx:pt idx="7568">42</cx:pt>
          <cx:pt idx="7569">42</cx:pt>
          <cx:pt idx="7570">22</cx:pt>
          <cx:pt idx="7571">42</cx:pt>
          <cx:pt idx="7572">42</cx:pt>
          <cx:pt idx="7573">42</cx:pt>
          <cx:pt idx="7574">42</cx:pt>
          <cx:pt idx="7575">22</cx:pt>
          <cx:pt idx="7576">42</cx:pt>
          <cx:pt idx="7577">42</cx:pt>
          <cx:pt idx="7578">22</cx:pt>
          <cx:pt idx="7579">22</cx:pt>
          <cx:pt idx="7580">22</cx:pt>
          <cx:pt idx="7581">42</cx:pt>
          <cx:pt idx="7582">42</cx:pt>
          <cx:pt idx="7583">42</cx:pt>
          <cx:pt idx="7584">22</cx:pt>
          <cx:pt idx="7585">42</cx:pt>
          <cx:pt idx="7586">22</cx:pt>
          <cx:pt idx="7587">42</cx:pt>
          <cx:pt idx="7588">42</cx:pt>
          <cx:pt idx="7589">22</cx:pt>
          <cx:pt idx="7590">42</cx:pt>
          <cx:pt idx="7591">42</cx:pt>
          <cx:pt idx="7592">42</cx:pt>
          <cx:pt idx="7593">42</cx:pt>
          <cx:pt idx="7594">22</cx:pt>
          <cx:pt idx="7595">42</cx:pt>
          <cx:pt idx="7596">19</cx:pt>
          <cx:pt idx="7597">19</cx:pt>
          <cx:pt idx="7598">19</cx:pt>
          <cx:pt idx="7599">19</cx:pt>
          <cx:pt idx="7600">19</cx:pt>
          <cx:pt idx="7601">19</cx:pt>
          <cx:pt idx="7602">19</cx:pt>
          <cx:pt idx="7603">19</cx:pt>
          <cx:pt idx="7604">19</cx:pt>
          <cx:pt idx="7605">19</cx:pt>
          <cx:pt idx="7606">19</cx:pt>
          <cx:pt idx="7607">19</cx:pt>
          <cx:pt idx="7608">19</cx:pt>
          <cx:pt idx="7609">19</cx:pt>
          <cx:pt idx="7610">19</cx:pt>
          <cx:pt idx="7611">19</cx:pt>
          <cx:pt idx="7612">19</cx:pt>
          <cx:pt idx="7613">19</cx:pt>
          <cx:pt idx="7614">19</cx:pt>
          <cx:pt idx="7615">19</cx:pt>
          <cx:pt idx="7616">19</cx:pt>
          <cx:pt idx="7617">19</cx:pt>
          <cx:pt idx="7618">19</cx:pt>
          <cx:pt idx="7619">19</cx:pt>
          <cx:pt idx="7620">19</cx:pt>
          <cx:pt idx="7621">19</cx:pt>
          <cx:pt idx="7622">19</cx:pt>
          <cx:pt idx="7623">19</cx:pt>
          <cx:pt idx="7624">19</cx:pt>
          <cx:pt idx="7625">19</cx:pt>
          <cx:pt idx="7626">19</cx:pt>
          <cx:pt idx="7627">19</cx:pt>
          <cx:pt idx="7628">19</cx:pt>
          <cx:pt idx="7629">19</cx:pt>
          <cx:pt idx="7630">19</cx:pt>
          <cx:pt idx="7631">19</cx:pt>
          <cx:pt idx="7632">19</cx:pt>
          <cx:pt idx="7633">19</cx:pt>
          <cx:pt idx="7634">19</cx:pt>
          <cx:pt idx="7635">19</cx:pt>
          <cx:pt idx="7636">19</cx:pt>
          <cx:pt idx="7637">19</cx:pt>
          <cx:pt idx="7638">19</cx:pt>
          <cx:pt idx="7639">19</cx:pt>
          <cx:pt idx="7640">19</cx:pt>
          <cx:pt idx="7641">19</cx:pt>
          <cx:pt idx="7642">19</cx:pt>
          <cx:pt idx="7643">19</cx:pt>
          <cx:pt idx="7644">19</cx:pt>
          <cx:pt idx="7645">19</cx:pt>
          <cx:pt idx="7646">19</cx:pt>
          <cx:pt idx="7647">19</cx:pt>
          <cx:pt idx="7648">19</cx:pt>
          <cx:pt idx="7649">19</cx:pt>
          <cx:pt idx="7650">19</cx:pt>
          <cx:pt idx="7651">19</cx:pt>
          <cx:pt idx="7652">19</cx:pt>
          <cx:pt idx="7653">19</cx:pt>
          <cx:pt idx="7654">19</cx:pt>
          <cx:pt idx="7655">19</cx:pt>
          <cx:pt idx="7656">19</cx:pt>
          <cx:pt idx="7657">19</cx:pt>
          <cx:pt idx="7658">19</cx:pt>
          <cx:pt idx="7659">19</cx:pt>
          <cx:pt idx="7660">19</cx:pt>
          <cx:pt idx="7661">19</cx:pt>
          <cx:pt idx="7662">19</cx:pt>
          <cx:pt idx="7663">19</cx:pt>
          <cx:pt idx="7664">19</cx:pt>
          <cx:pt idx="7665">19</cx:pt>
          <cx:pt idx="7666">19</cx:pt>
          <cx:pt idx="7667">19</cx:pt>
          <cx:pt idx="7668">19</cx:pt>
          <cx:pt idx="7669">19</cx:pt>
          <cx:pt idx="7670">19</cx:pt>
          <cx:pt idx="7671">19</cx:pt>
          <cx:pt idx="7672">19</cx:pt>
          <cx:pt idx="7673">19</cx:pt>
          <cx:pt idx="7674">19</cx:pt>
          <cx:pt idx="7675">19</cx:pt>
          <cx:pt idx="7676">19</cx:pt>
          <cx:pt idx="7677">19</cx:pt>
          <cx:pt idx="7678">19</cx:pt>
          <cx:pt idx="7679">19</cx:pt>
          <cx:pt idx="7680">19</cx:pt>
          <cx:pt idx="7681">19</cx:pt>
          <cx:pt idx="7682">19</cx:pt>
          <cx:pt idx="7683">19</cx:pt>
          <cx:pt idx="7684">19</cx:pt>
          <cx:pt idx="7685">19</cx:pt>
          <cx:pt idx="7686">19</cx:pt>
          <cx:pt idx="7687">19</cx:pt>
          <cx:pt idx="7688">19</cx:pt>
          <cx:pt idx="7689">19</cx:pt>
          <cx:pt idx="7690">19</cx:pt>
          <cx:pt idx="7691">19</cx:pt>
          <cx:pt idx="7692">19</cx:pt>
          <cx:pt idx="7693">42</cx:pt>
          <cx:pt idx="7694">42</cx:pt>
          <cx:pt idx="7695">42</cx:pt>
          <cx:pt idx="7696">42</cx:pt>
          <cx:pt idx="7697">42</cx:pt>
          <cx:pt idx="7698">42</cx:pt>
          <cx:pt idx="7699">42</cx:pt>
          <cx:pt idx="7700">42</cx:pt>
          <cx:pt idx="7701">42</cx:pt>
          <cx:pt idx="7702">42</cx:pt>
          <cx:pt idx="7703">42</cx:pt>
          <cx:pt idx="7704">42</cx:pt>
          <cx:pt idx="7705">42</cx:pt>
          <cx:pt idx="7706">42</cx:pt>
          <cx:pt idx="7707">42</cx:pt>
          <cx:pt idx="7708">42</cx:pt>
          <cx:pt idx="7709">42</cx:pt>
          <cx:pt idx="7710">42</cx:pt>
          <cx:pt idx="7711">42</cx:pt>
          <cx:pt idx="7712">42</cx:pt>
          <cx:pt idx="7713">42</cx:pt>
          <cx:pt idx="7714">42</cx:pt>
          <cx:pt idx="7715">42</cx:pt>
          <cx:pt idx="7716">42</cx:pt>
          <cx:pt idx="7717">42</cx:pt>
          <cx:pt idx="7718">42</cx:pt>
          <cx:pt idx="7719">42</cx:pt>
          <cx:pt idx="7720">42</cx:pt>
          <cx:pt idx="7721">42</cx:pt>
          <cx:pt idx="7722">42</cx:pt>
          <cx:pt idx="7723">42</cx:pt>
          <cx:pt idx="7724">42</cx:pt>
          <cx:pt idx="7725">42</cx:pt>
          <cx:pt idx="7726">42</cx:pt>
          <cx:pt idx="7727">42</cx:pt>
          <cx:pt idx="7728">42</cx:pt>
          <cx:pt idx="7729">42</cx:pt>
          <cx:pt idx="7730">42</cx:pt>
          <cx:pt idx="7731">42</cx:pt>
          <cx:pt idx="7732">42</cx:pt>
          <cx:pt idx="7733">42</cx:pt>
          <cx:pt idx="7734">42</cx:pt>
          <cx:pt idx="7735">42</cx:pt>
          <cx:pt idx="7736">42</cx:pt>
          <cx:pt idx="7737">42</cx:pt>
          <cx:pt idx="7738">42</cx:pt>
          <cx:pt idx="7739">42</cx:pt>
          <cx:pt idx="7740">42</cx:pt>
          <cx:pt idx="7741">42</cx:pt>
          <cx:pt idx="7742">42</cx:pt>
          <cx:pt idx="7743">42</cx:pt>
          <cx:pt idx="7744">42</cx:pt>
          <cx:pt idx="7745">42</cx:pt>
          <cx:pt idx="7746">42</cx:pt>
          <cx:pt idx="7747">42</cx:pt>
          <cx:pt idx="7748">42</cx:pt>
          <cx:pt idx="7749">42</cx:pt>
          <cx:pt idx="7750">42</cx:pt>
          <cx:pt idx="7751">42</cx:pt>
          <cx:pt idx="7752">42</cx:pt>
          <cx:pt idx="7753">42</cx:pt>
          <cx:pt idx="7754">42</cx:pt>
          <cx:pt idx="7755">42</cx:pt>
          <cx:pt idx="7756">42</cx:pt>
          <cx:pt idx="7757">42</cx:pt>
          <cx:pt idx="7758">42</cx:pt>
          <cx:pt idx="7759">42</cx:pt>
          <cx:pt idx="7760">42</cx:pt>
          <cx:pt idx="7761">42</cx:pt>
          <cx:pt idx="7762">42</cx:pt>
          <cx:pt idx="7763">42</cx:pt>
          <cx:pt idx="7764">42</cx:pt>
          <cx:pt idx="7765">42</cx:pt>
          <cx:pt idx="7766">42</cx:pt>
          <cx:pt idx="7767">42</cx:pt>
          <cx:pt idx="7768">42</cx:pt>
          <cx:pt idx="7769">42</cx:pt>
          <cx:pt idx="7770">42</cx:pt>
          <cx:pt idx="7771">42</cx:pt>
          <cx:pt idx="7772">42</cx:pt>
          <cx:pt idx="7773">23</cx:pt>
          <cx:pt idx="7774">23</cx:pt>
          <cx:pt idx="7775">23</cx:pt>
          <cx:pt idx="7776">23</cx:pt>
          <cx:pt idx="7777">23</cx:pt>
          <cx:pt idx="7778">23</cx:pt>
          <cx:pt idx="7779">23</cx:pt>
          <cx:pt idx="7780">23</cx:pt>
          <cx:pt idx="7781">23</cx:pt>
          <cx:pt idx="7782">23</cx:pt>
          <cx:pt idx="7783">23</cx:pt>
          <cx:pt idx="7784">23</cx:pt>
          <cx:pt idx="7785">23</cx:pt>
          <cx:pt idx="7786">23</cx:pt>
          <cx:pt idx="7787">23</cx:pt>
          <cx:pt idx="7788">23</cx:pt>
          <cx:pt idx="7789">23</cx:pt>
          <cx:pt idx="7790">23</cx:pt>
          <cx:pt idx="7791">23</cx:pt>
          <cx:pt idx="7792">23</cx:pt>
          <cx:pt idx="7793">23</cx:pt>
          <cx:pt idx="7794">23</cx:pt>
          <cx:pt idx="7795">23</cx:pt>
          <cx:pt idx="7796">23</cx:pt>
          <cx:pt idx="7797">23</cx:pt>
          <cx:pt idx="7798">23</cx:pt>
          <cx:pt idx="7799">23</cx:pt>
          <cx:pt idx="7800">23</cx:pt>
          <cx:pt idx="7801">23</cx:pt>
          <cx:pt idx="7802">23</cx:pt>
          <cx:pt idx="7803">23</cx:pt>
          <cx:pt idx="7804">23</cx:pt>
          <cx:pt idx="7805">23</cx:pt>
          <cx:pt idx="7806">23</cx:pt>
          <cx:pt idx="7807">23</cx:pt>
          <cx:pt idx="7808">23</cx:pt>
          <cx:pt idx="7809">23</cx:pt>
          <cx:pt idx="7810">23</cx:pt>
          <cx:pt idx="7811">23</cx:pt>
          <cx:pt idx="7812">23</cx:pt>
          <cx:pt idx="7813">23</cx:pt>
          <cx:pt idx="7814">23</cx:pt>
          <cx:pt idx="7815">23</cx:pt>
          <cx:pt idx="7816">23</cx:pt>
          <cx:pt idx="7817">23</cx:pt>
          <cx:pt idx="7818">23</cx:pt>
          <cx:pt idx="7819">23</cx:pt>
          <cx:pt idx="7820">23</cx:pt>
          <cx:pt idx="7821">23</cx:pt>
          <cx:pt idx="7822">23</cx:pt>
          <cx:pt idx="7823">23</cx:pt>
          <cx:pt idx="7824">23</cx:pt>
          <cx:pt idx="7825">23</cx:pt>
          <cx:pt idx="7826">23</cx:pt>
          <cx:pt idx="7827">23</cx:pt>
          <cx:pt idx="7828">23</cx:pt>
          <cx:pt idx="7829">23</cx:pt>
          <cx:pt idx="7830">23</cx:pt>
          <cx:pt idx="7831">23</cx:pt>
          <cx:pt idx="7832">23</cx:pt>
          <cx:pt idx="7833">23</cx:pt>
          <cx:pt idx="7834">23</cx:pt>
          <cx:pt idx="7835">23</cx:pt>
          <cx:pt idx="7836">23</cx:pt>
          <cx:pt idx="7837">23</cx:pt>
          <cx:pt idx="7838">23</cx:pt>
          <cx:pt idx="7839">23</cx:pt>
          <cx:pt idx="7840">23</cx:pt>
          <cx:pt idx="7841">23</cx:pt>
          <cx:pt idx="7842">23</cx:pt>
          <cx:pt idx="7843">23</cx:pt>
          <cx:pt idx="7844">23</cx:pt>
          <cx:pt idx="7845">23</cx:pt>
          <cx:pt idx="7846">23</cx:pt>
          <cx:pt idx="7847">23</cx:pt>
          <cx:pt idx="7848">23</cx:pt>
          <cx:pt idx="7849">23</cx:pt>
          <cx:pt idx="7850">23</cx:pt>
          <cx:pt idx="7851">23</cx:pt>
          <cx:pt idx="7852">23</cx:pt>
          <cx:pt idx="7853">23</cx:pt>
          <cx:pt idx="7854">23</cx:pt>
          <cx:pt idx="7855">23</cx:pt>
          <cx:pt idx="7856">23</cx:pt>
          <cx:pt idx="7857">23</cx:pt>
          <cx:pt idx="7858">23</cx:pt>
          <cx:pt idx="7859">23</cx:pt>
          <cx:pt idx="7860">23</cx:pt>
          <cx:pt idx="7861">23</cx:pt>
          <cx:pt idx="7862">23</cx:pt>
          <cx:pt idx="7863">23</cx:pt>
          <cx:pt idx="7864">23</cx:pt>
          <cx:pt idx="7865">23</cx:pt>
          <cx:pt idx="7866">23</cx:pt>
          <cx:pt idx="7867">23</cx:pt>
          <cx:pt idx="7868">23</cx:pt>
          <cx:pt idx="7869">23</cx:pt>
          <cx:pt idx="7870">23</cx:pt>
          <cx:pt idx="7871">23</cx:pt>
          <cx:pt idx="7872">23</cx:pt>
          <cx:pt idx="7873">23</cx:pt>
          <cx:pt idx="7874">23</cx:pt>
          <cx:pt idx="7875">23</cx:pt>
          <cx:pt idx="7876">23</cx:pt>
          <cx:pt idx="7877">23</cx:pt>
          <cx:pt idx="7878">23</cx:pt>
          <cx:pt idx="7879">23</cx:pt>
          <cx:pt idx="7880">23</cx:pt>
          <cx:pt idx="7881">23</cx:pt>
          <cx:pt idx="7882">23</cx:pt>
          <cx:pt idx="7883">23</cx:pt>
          <cx:pt idx="7884">23</cx:pt>
          <cx:pt idx="7885">23</cx:pt>
          <cx:pt idx="7886">23</cx:pt>
          <cx:pt idx="7887">23</cx:pt>
          <cx:pt idx="7888">23</cx:pt>
          <cx:pt idx="7889">28</cx:pt>
          <cx:pt idx="7890">28</cx:pt>
          <cx:pt idx="7891">28</cx:pt>
          <cx:pt idx="7892">28</cx:pt>
          <cx:pt idx="7893">28</cx:pt>
          <cx:pt idx="7894">28</cx:pt>
          <cx:pt idx="7895">28</cx:pt>
          <cx:pt idx="7896">28</cx:pt>
          <cx:pt idx="7897">28</cx:pt>
          <cx:pt idx="7898">28</cx:pt>
          <cx:pt idx="7899">28</cx:pt>
          <cx:pt idx="7900">28</cx:pt>
          <cx:pt idx="7901">28</cx:pt>
          <cx:pt idx="7902">28</cx:pt>
          <cx:pt idx="7903">28</cx:pt>
          <cx:pt idx="7904">28</cx:pt>
          <cx:pt idx="7905">28</cx:pt>
          <cx:pt idx="7906">28</cx:pt>
          <cx:pt idx="7907">28</cx:pt>
          <cx:pt idx="7908">28</cx:pt>
          <cx:pt idx="7909">28</cx:pt>
          <cx:pt idx="7910">28</cx:pt>
          <cx:pt idx="7911">28</cx:pt>
          <cx:pt idx="7912">28</cx:pt>
          <cx:pt idx="7913">28</cx:pt>
          <cx:pt idx="7914">28</cx:pt>
          <cx:pt idx="7915">28</cx:pt>
          <cx:pt idx="7916">28</cx:pt>
          <cx:pt idx="7917">28</cx:pt>
          <cx:pt idx="7918">28</cx:pt>
          <cx:pt idx="7919">28</cx:pt>
          <cx:pt idx="7920">28</cx:pt>
          <cx:pt idx="7921">28</cx:pt>
          <cx:pt idx="7922">28</cx:pt>
          <cx:pt idx="7923">28</cx:pt>
          <cx:pt idx="7924">28</cx:pt>
          <cx:pt idx="7925">28</cx:pt>
          <cx:pt idx="7926">28</cx:pt>
          <cx:pt idx="7927">28</cx:pt>
          <cx:pt idx="7928">28</cx:pt>
          <cx:pt idx="7929">28</cx:pt>
          <cx:pt idx="7930">28</cx:pt>
          <cx:pt idx="7931">28</cx:pt>
          <cx:pt idx="7932">28</cx:pt>
          <cx:pt idx="7933">28</cx:pt>
          <cx:pt idx="7934">28</cx:pt>
          <cx:pt idx="7935">28</cx:pt>
          <cx:pt idx="7936">28</cx:pt>
          <cx:pt idx="7937">28</cx:pt>
          <cx:pt idx="7938">28</cx:pt>
          <cx:pt idx="7939">28</cx:pt>
          <cx:pt idx="7940">28</cx:pt>
          <cx:pt idx="7941">28</cx:pt>
          <cx:pt idx="7942">28</cx:pt>
          <cx:pt idx="7943">28</cx:pt>
          <cx:pt idx="7944">28</cx:pt>
          <cx:pt idx="7945">28</cx:pt>
          <cx:pt idx="7946">28</cx:pt>
          <cx:pt idx="7947">28</cx:pt>
          <cx:pt idx="7948">28</cx:pt>
          <cx:pt idx="7949">28</cx:pt>
          <cx:pt idx="7950">28</cx:pt>
          <cx:pt idx="7951">28</cx:pt>
          <cx:pt idx="7952">28</cx:pt>
          <cx:pt idx="7953">28</cx:pt>
          <cx:pt idx="7954">28</cx:pt>
          <cx:pt idx="7955">28</cx:pt>
          <cx:pt idx="7956">28</cx:pt>
          <cx:pt idx="7957">28</cx:pt>
          <cx:pt idx="7958">28</cx:pt>
          <cx:pt idx="7959">28</cx:pt>
          <cx:pt idx="7960">28</cx:pt>
          <cx:pt idx="7961">28</cx:pt>
          <cx:pt idx="7962">28</cx:pt>
          <cx:pt idx="7963">28</cx:pt>
          <cx:pt idx="7964">28</cx:pt>
          <cx:pt idx="7965">28</cx:pt>
          <cx:pt idx="7966">28</cx:pt>
          <cx:pt idx="7967">28</cx:pt>
          <cx:pt idx="7968">28</cx:pt>
          <cx:pt idx="7969">28</cx:pt>
          <cx:pt idx="7970">28</cx:pt>
          <cx:pt idx="7971">28</cx:pt>
          <cx:pt idx="7972">28</cx:pt>
          <cx:pt idx="7973">28</cx:pt>
          <cx:pt idx="7974">28</cx:pt>
          <cx:pt idx="7975">28</cx:pt>
          <cx:pt idx="7976">28</cx:pt>
          <cx:pt idx="7977">28</cx:pt>
          <cx:pt idx="7978">28</cx:pt>
          <cx:pt idx="7979">28</cx:pt>
          <cx:pt idx="7980">28</cx:pt>
          <cx:pt idx="7981">28</cx:pt>
          <cx:pt idx="7982">28</cx:pt>
          <cx:pt idx="7983">28</cx:pt>
          <cx:pt idx="7984">28</cx:pt>
          <cx:pt idx="7985">28</cx:pt>
          <cx:pt idx="7986">28</cx:pt>
          <cx:pt idx="7987">28</cx:pt>
          <cx:pt idx="7988">28</cx:pt>
          <cx:pt idx="7989">28</cx:pt>
          <cx:pt idx="7990">28</cx:pt>
          <cx:pt idx="7991">28</cx:pt>
          <cx:pt idx="7992">28</cx:pt>
          <cx:pt idx="7993">28</cx:pt>
          <cx:pt idx="7994">28</cx:pt>
          <cx:pt idx="7995">28</cx:pt>
          <cx:pt idx="7996">28</cx:pt>
          <cx:pt idx="7997">28</cx:pt>
          <cx:pt idx="7998">28</cx:pt>
          <cx:pt idx="7999">28</cx:pt>
          <cx:pt idx="8000">28</cx:pt>
          <cx:pt idx="8001">28</cx:pt>
          <cx:pt idx="8002">28</cx:pt>
          <cx:pt idx="8003">28</cx:pt>
          <cx:pt idx="8004">28</cx:pt>
          <cx:pt idx="8005">28</cx:pt>
          <cx:pt idx="8006">28</cx:pt>
          <cx:pt idx="8007">28</cx:pt>
          <cx:pt idx="8008">28</cx:pt>
          <cx:pt idx="8009">28</cx:pt>
          <cx:pt idx="8010">28</cx:pt>
          <cx:pt idx="8011">28</cx:pt>
          <cx:pt idx="8012">28</cx:pt>
          <cx:pt idx="8013">28</cx:pt>
          <cx:pt idx="8014">28</cx:pt>
          <cx:pt idx="8015">28</cx:pt>
          <cx:pt idx="8016">28</cx:pt>
          <cx:pt idx="8017">28</cx:pt>
          <cx:pt idx="8018">28</cx:pt>
          <cx:pt idx="8019">28</cx:pt>
          <cx:pt idx="8020">28</cx:pt>
          <cx:pt idx="8021">28</cx:pt>
          <cx:pt idx="8022">28</cx:pt>
          <cx:pt idx="8023">28</cx:pt>
          <cx:pt idx="8024">28</cx:pt>
          <cx:pt idx="8025">28</cx:pt>
          <cx:pt idx="8026">28</cx:pt>
          <cx:pt idx="8027">28</cx:pt>
          <cx:pt idx="8028">28</cx:pt>
          <cx:pt idx="8029">28</cx:pt>
          <cx:pt idx="8030">28</cx:pt>
          <cx:pt idx="8031">28</cx:pt>
          <cx:pt idx="8032">28</cx:pt>
          <cx:pt idx="8033">28</cx:pt>
          <cx:pt idx="8034">28</cx:pt>
          <cx:pt idx="8035">28</cx:pt>
          <cx:pt idx="8036">28</cx:pt>
          <cx:pt idx="8037">28</cx:pt>
          <cx:pt idx="8038">28</cx:pt>
          <cx:pt idx="8039">28</cx:pt>
          <cx:pt idx="8040">28</cx:pt>
          <cx:pt idx="8041">28</cx:pt>
          <cx:pt idx="8042">28</cx:pt>
          <cx:pt idx="8043">28</cx:pt>
          <cx:pt idx="8044">28</cx:pt>
          <cx:pt idx="8045">28</cx:pt>
          <cx:pt idx="8046">28</cx:pt>
          <cx:pt idx="8047">28</cx:pt>
          <cx:pt idx="8048">28</cx:pt>
          <cx:pt idx="8049">28</cx:pt>
          <cx:pt idx="8050">28</cx:pt>
          <cx:pt idx="8051">28</cx:pt>
          <cx:pt idx="8052">28</cx:pt>
          <cx:pt idx="8053">28</cx:pt>
          <cx:pt idx="8054">28</cx:pt>
          <cx:pt idx="8055">28</cx:pt>
          <cx:pt idx="8056">28</cx:pt>
          <cx:pt idx="8057">28</cx:pt>
          <cx:pt idx="8058">30</cx:pt>
          <cx:pt idx="8059">24</cx:pt>
          <cx:pt idx="8060">24</cx:pt>
          <cx:pt idx="8061">24</cx:pt>
          <cx:pt idx="8062">30</cx:pt>
          <cx:pt idx="8063">30</cx:pt>
          <cx:pt idx="8064">30</cx:pt>
          <cx:pt idx="8065">24</cx:pt>
          <cx:pt idx="8066">30</cx:pt>
          <cx:pt idx="8067">30</cx:pt>
          <cx:pt idx="8068">30</cx:pt>
          <cx:pt idx="8069">30</cx:pt>
          <cx:pt idx="8070">24</cx:pt>
          <cx:pt idx="8071">30</cx:pt>
          <cx:pt idx="8072">30</cx:pt>
          <cx:pt idx="8073">24</cx:pt>
          <cx:pt idx="8074">24</cx:pt>
          <cx:pt idx="8075">30</cx:pt>
          <cx:pt idx="8076">24</cx:pt>
          <cx:pt idx="8077">24</cx:pt>
          <cx:pt idx="8078">24</cx:pt>
          <cx:pt idx="8079">30</cx:pt>
          <cx:pt idx="8080">24</cx:pt>
          <cx:pt idx="8081">24</cx:pt>
          <cx:pt idx="8082">24</cx:pt>
          <cx:pt idx="8083">24</cx:pt>
          <cx:pt idx="8084">24</cx:pt>
          <cx:pt idx="8085">24</cx:pt>
          <cx:pt idx="8086">30</cx:pt>
          <cx:pt idx="8087">24</cx:pt>
          <cx:pt idx="8088">24</cx:pt>
          <cx:pt idx="8089">24</cx:pt>
          <cx:pt idx="8090">24</cx:pt>
          <cx:pt idx="8091">30</cx:pt>
          <cx:pt idx="8092">30</cx:pt>
          <cx:pt idx="8093">24</cx:pt>
          <cx:pt idx="8094">30</cx:pt>
          <cx:pt idx="8095">30</cx:pt>
          <cx:pt idx="8096">30</cx:pt>
          <cx:pt idx="8097">30</cx:pt>
          <cx:pt idx="8098">30</cx:pt>
          <cx:pt idx="8099">30</cx:pt>
          <cx:pt idx="8100">30</cx:pt>
          <cx:pt idx="8101">30</cx:pt>
          <cx:pt idx="8102">30</cx:pt>
          <cx:pt idx="8103">30</cx:pt>
          <cx:pt idx="8104">30</cx:pt>
          <cx:pt idx="8105">30</cx:pt>
          <cx:pt idx="8106">30</cx:pt>
          <cx:pt idx="8107">30</cx:pt>
          <cx:pt idx="8108">30</cx:pt>
          <cx:pt idx="8109">30</cx:pt>
          <cx:pt idx="8110">30</cx:pt>
          <cx:pt idx="8111">30</cx:pt>
          <cx:pt idx="8112">24</cx:pt>
          <cx:pt idx="8113">30</cx:pt>
          <cx:pt idx="8114">30</cx:pt>
          <cx:pt idx="8115">30</cx:pt>
          <cx:pt idx="8116">24</cx:pt>
          <cx:pt idx="8117">30</cx:pt>
          <cx:pt idx="8118">30</cx:pt>
          <cx:pt idx="8119">30</cx:pt>
          <cx:pt idx="8120">30</cx:pt>
          <cx:pt idx="8121">30</cx:pt>
          <cx:pt idx="8122">30</cx:pt>
          <cx:pt idx="8123">24</cx:pt>
          <cx:pt idx="8124">30</cx:pt>
          <cx:pt idx="8125">30</cx:pt>
          <cx:pt idx="8126">30</cx:pt>
          <cx:pt idx="8127">30</cx:pt>
          <cx:pt idx="8128">24</cx:pt>
          <cx:pt idx="8129">24</cx:pt>
          <cx:pt idx="8130">24</cx:pt>
          <cx:pt idx="8131">30</cx:pt>
          <cx:pt idx="8132">24</cx:pt>
          <cx:pt idx="8133">24</cx:pt>
          <cx:pt idx="8134">24</cx:pt>
          <cx:pt idx="8135">24</cx:pt>
          <cx:pt idx="8136">24</cx:pt>
          <cx:pt idx="8137">24</cx:pt>
          <cx:pt idx="8138">24</cx:pt>
          <cx:pt idx="8139">24</cx:pt>
          <cx:pt idx="8140">24</cx:pt>
          <cx:pt idx="8141">24</cx:pt>
          <cx:pt idx="8142">24</cx:pt>
          <cx:pt idx="8143">24</cx:pt>
          <cx:pt idx="8144">24</cx:pt>
          <cx:pt idx="8145">24</cx:pt>
          <cx:pt idx="8146">24</cx:pt>
          <cx:pt idx="8147">24</cx:pt>
          <cx:pt idx="8148">24</cx:pt>
          <cx:pt idx="8149">30</cx:pt>
          <cx:pt idx="8150">24</cx:pt>
          <cx:pt idx="8151">24</cx:pt>
          <cx:pt idx="8152">24</cx:pt>
          <cx:pt idx="8153">30</cx:pt>
          <cx:pt idx="8154">30</cx:pt>
          <cx:pt idx="8155">30</cx:pt>
          <cx:pt idx="8156">30</cx:pt>
          <cx:pt idx="8157">24</cx:pt>
          <cx:pt idx="8158">30</cx:pt>
          <cx:pt idx="8159">30</cx:pt>
          <cx:pt idx="8160">24</cx:pt>
          <cx:pt idx="8161">24</cx:pt>
          <cx:pt idx="8162">30</cx:pt>
          <cx:pt idx="8163">30</cx:pt>
          <cx:pt idx="8164">30</cx:pt>
          <cx:pt idx="8165">30</cx:pt>
          <cx:pt idx="8166">30</cx:pt>
          <cx:pt idx="8167">30</cx:pt>
          <cx:pt idx="8168">30</cx:pt>
          <cx:pt idx="8169">30</cx:pt>
          <cx:pt idx="8170">24</cx:pt>
          <cx:pt idx="8171">24</cx:pt>
          <cx:pt idx="8172">24</cx:pt>
          <cx:pt idx="8173">24</cx:pt>
          <cx:pt idx="8174">24</cx:pt>
          <cx:pt idx="8175">30</cx:pt>
          <cx:pt idx="8176">30</cx:pt>
          <cx:pt idx="8177">24</cx:pt>
          <cx:pt idx="8178">30</cx:pt>
          <cx:pt idx="8179">24</cx:pt>
          <cx:pt idx="8180">24</cx:pt>
          <cx:pt idx="8181">30</cx:pt>
          <cx:pt idx="8182">30</cx:pt>
          <cx:pt idx="8183">30</cx:pt>
          <cx:pt idx="8184">24</cx:pt>
          <cx:pt idx="8185">30</cx:pt>
          <cx:pt idx="8186">30</cx:pt>
          <cx:pt idx="8187">24</cx:pt>
          <cx:pt idx="8188">24</cx:pt>
          <cx:pt idx="8189">24</cx:pt>
          <cx:pt idx="8190">30</cx:pt>
          <cx:pt idx="8191">24</cx:pt>
          <cx:pt idx="8192">24</cx:pt>
          <cx:pt idx="8193">24</cx:pt>
          <cx:pt idx="8194">24</cx:pt>
          <cx:pt idx="8195">24</cx:pt>
          <cx:pt idx="8196">24</cx:pt>
          <cx:pt idx="8197">30</cx:pt>
          <cx:pt idx="8198">30</cx:pt>
          <cx:pt idx="8199">24</cx:pt>
          <cx:pt idx="8200">24</cx:pt>
          <cx:pt idx="8201">30</cx:pt>
          <cx:pt idx="8202">30</cx:pt>
          <cx:pt idx="8203">30</cx:pt>
          <cx:pt idx="8204">30</cx:pt>
          <cx:pt idx="8205">24</cx:pt>
          <cx:pt idx="8206">30</cx:pt>
          <cx:pt idx="8207">24</cx:pt>
          <cx:pt idx="8208">30</cx:pt>
          <cx:pt idx="8209">24</cx:pt>
          <cx:pt idx="8210">30</cx:pt>
          <cx:pt idx="8211">30</cx:pt>
          <cx:pt idx="8212">30</cx:pt>
          <cx:pt idx="8213">24</cx:pt>
          <cx:pt idx="8214">30</cx:pt>
          <cx:pt idx="8215">30</cx:pt>
          <cx:pt idx="8216">30</cx:pt>
          <cx:pt idx="8217">30</cx:pt>
          <cx:pt idx="8218">24</cx:pt>
          <cx:pt idx="8219">30</cx:pt>
          <cx:pt idx="8220">24</cx:pt>
          <cx:pt idx="8221">30</cx:pt>
          <cx:pt idx="8222">30</cx:pt>
          <cx:pt idx="8223">30</cx:pt>
          <cx:pt idx="8224">30</cx:pt>
          <cx:pt idx="8225">30</cx:pt>
          <cx:pt idx="8226">30</cx:pt>
          <cx:pt idx="8227">30</cx:pt>
          <cx:pt idx="8228">30</cx:pt>
          <cx:pt idx="8229">30</cx:pt>
          <cx:pt idx="8230">30</cx:pt>
          <cx:pt idx="8231">30</cx:pt>
          <cx:pt idx="8232">30</cx:pt>
          <cx:pt idx="8233">30</cx:pt>
          <cx:pt idx="8234">30</cx:pt>
          <cx:pt idx="8235">30</cx:pt>
          <cx:pt idx="8236">24</cx:pt>
          <cx:pt idx="8237">30</cx:pt>
          <cx:pt idx="8238">30</cx:pt>
          <cx:pt idx="8239">30</cx:pt>
          <cx:pt idx="8240">30</cx:pt>
          <cx:pt idx="8241">30</cx:pt>
          <cx:pt idx="8242">24</cx:pt>
          <cx:pt idx="8243">30</cx:pt>
          <cx:pt idx="8244">24</cx:pt>
          <cx:pt idx="8245">24</cx:pt>
          <cx:pt idx="8246">24</cx:pt>
          <cx:pt idx="8247">24</cx:pt>
          <cx:pt idx="8248">24</cx:pt>
          <cx:pt idx="8249">30</cx:pt>
          <cx:pt idx="8250">24</cx:pt>
          <cx:pt idx="8251">24</cx:pt>
          <cx:pt idx="8252">24</cx:pt>
          <cx:pt idx="8253">30</cx:pt>
          <cx:pt idx="8254">24</cx:pt>
          <cx:pt idx="8255">24</cx:pt>
          <cx:pt idx="8256">30</cx:pt>
          <cx:pt idx="8257">30</cx:pt>
          <cx:pt idx="8258">24</cx:pt>
          <cx:pt idx="8259">30</cx:pt>
          <cx:pt idx="8260">30</cx:pt>
          <cx:pt idx="8261">30</cx:pt>
          <cx:pt idx="8262">24</cx:pt>
          <cx:pt idx="8263">24</cx:pt>
          <cx:pt idx="8264">24</cx:pt>
          <cx:pt idx="8265">24</cx:pt>
          <cx:pt idx="8266">30</cx:pt>
          <cx:pt idx="8267">24</cx:pt>
          <cx:pt idx="8268">24</cx:pt>
          <cx:pt idx="8269">24</cx:pt>
          <cx:pt idx="8270">24</cx:pt>
          <cx:pt idx="8271">30</cx:pt>
          <cx:pt idx="8272">30</cx:pt>
          <cx:pt idx="8273">24</cx:pt>
          <cx:pt idx="8274">24</cx:pt>
          <cx:pt idx="8275">24</cx:pt>
          <cx:pt idx="8276">24</cx:pt>
          <cx:pt idx="8277">30</cx:pt>
          <cx:pt idx="8278">30</cx:pt>
          <cx:pt idx="8279">30</cx:pt>
          <cx:pt idx="8280">30</cx:pt>
          <cx:pt idx="8281">24</cx:pt>
          <cx:pt idx="8282">30</cx:pt>
          <cx:pt idx="8283">30</cx:pt>
          <cx:pt idx="8284">30</cx:pt>
          <cx:pt idx="8285">24</cx:pt>
          <cx:pt idx="8286">30</cx:pt>
          <cx:pt idx="8287">30</cx:pt>
          <cx:pt idx="8288">24</cx:pt>
          <cx:pt idx="8289">30</cx:pt>
          <cx:pt idx="8290">30</cx:pt>
          <cx:pt idx="8291">24</cx:pt>
          <cx:pt idx="8292">24</cx:pt>
          <cx:pt idx="8293">24</cx:pt>
          <cx:pt idx="8294">30</cx:pt>
          <cx:pt idx="8295">24</cx:pt>
          <cx:pt idx="8296">24</cx:pt>
          <cx:pt idx="8297">30</cx:pt>
          <cx:pt idx="8298">24</cx:pt>
          <cx:pt idx="8299">30</cx:pt>
          <cx:pt idx="8300">30</cx:pt>
          <cx:pt idx="8301">30</cx:pt>
          <cx:pt idx="8302">30</cx:pt>
          <cx:pt idx="8303">24</cx:pt>
          <cx:pt idx="8304">24</cx:pt>
          <cx:pt idx="8305">24</cx:pt>
          <cx:pt idx="8306">24</cx:pt>
          <cx:pt idx="8307">24</cx:pt>
          <cx:pt idx="8308">30</cx:pt>
          <cx:pt idx="8309">24</cx:pt>
          <cx:pt idx="8310">30</cx:pt>
          <cx:pt idx="8311">30</cx:pt>
          <cx:pt idx="8312">30</cx:pt>
          <cx:pt idx="8313">30</cx:pt>
          <cx:pt idx="8314">30</cx:pt>
          <cx:pt idx="8315">30</cx:pt>
          <cx:pt idx="8316">24</cx:pt>
          <cx:pt idx="8317">24</cx:pt>
          <cx:pt idx="8318">30</cx:pt>
          <cx:pt idx="8319">30</cx:pt>
          <cx:pt idx="8320">24</cx:pt>
          <cx:pt idx="8321">30</cx:pt>
          <cx:pt idx="8322">30</cx:pt>
          <cx:pt idx="8323">30</cx:pt>
          <cx:pt idx="8324">30</cx:pt>
          <cx:pt idx="8325">24</cx:pt>
          <cx:pt idx="8326">24</cx:pt>
          <cx:pt idx="8327">30</cx:pt>
          <cx:pt idx="8328">30</cx:pt>
          <cx:pt idx="8329">30</cx:pt>
          <cx:pt idx="8330">24</cx:pt>
          <cx:pt idx="8331">30</cx:pt>
          <cx:pt idx="8332">24</cx:pt>
          <cx:pt idx="8333">30</cx:pt>
          <cx:pt idx="8334">30</cx:pt>
          <cx:pt idx="8335">30</cx:pt>
          <cx:pt idx="8336">30</cx:pt>
          <cx:pt idx="8337">30</cx:pt>
          <cx:pt idx="8338">30</cx:pt>
          <cx:pt idx="8339">30</cx:pt>
          <cx:pt idx="8340">30</cx:pt>
          <cx:pt idx="8341">24</cx:pt>
          <cx:pt idx="8342">24</cx:pt>
          <cx:pt idx="8343">30</cx:pt>
          <cx:pt idx="8344">30</cx:pt>
          <cx:pt idx="8345">24</cx:pt>
          <cx:pt idx="8346">24</cx:pt>
          <cx:pt idx="8347">24</cx:pt>
          <cx:pt idx="8348">30</cx:pt>
          <cx:pt idx="8349">24</cx:pt>
          <cx:pt idx="8350">24</cx:pt>
          <cx:pt idx="8351">24</cx:pt>
          <cx:pt idx="8352">24</cx:pt>
          <cx:pt idx="8353">30</cx:pt>
          <cx:pt idx="8354">24</cx:pt>
          <cx:pt idx="8355">30</cx:pt>
          <cx:pt idx="8356">24</cx:pt>
          <cx:pt idx="8357">30</cx:pt>
          <cx:pt idx="8358">30</cx:pt>
          <cx:pt idx="8359">24</cx:pt>
          <cx:pt idx="8360">24</cx:pt>
          <cx:pt idx="8361">24</cx:pt>
          <cx:pt idx="8362">24</cx:pt>
          <cx:pt idx="8363">24</cx:pt>
          <cx:pt idx="8364">30</cx:pt>
          <cx:pt idx="8365">24</cx:pt>
          <cx:pt idx="8366">30</cx:pt>
          <cx:pt idx="8367">30</cx:pt>
          <cx:pt idx="8368">30</cx:pt>
          <cx:pt idx="8369">30</cx:pt>
          <cx:pt idx="8370">30</cx:pt>
          <cx:pt idx="8371">30</cx:pt>
          <cx:pt idx="8372">30</cx:pt>
          <cx:pt idx="8373">30</cx:pt>
          <cx:pt idx="8374">24</cx:pt>
          <cx:pt idx="8375">30</cx:pt>
          <cx:pt idx="8376">30</cx:pt>
          <cx:pt idx="8377">30</cx:pt>
          <cx:pt idx="8378">30</cx:pt>
          <cx:pt idx="8379">30</cx:pt>
          <cx:pt idx="8380">24</cx:pt>
          <cx:pt idx="8381">24</cx:pt>
          <cx:pt idx="8382">30</cx:pt>
          <cx:pt idx="8383">30</cx:pt>
          <cx:pt idx="8384">24</cx:pt>
          <cx:pt idx="8385">30</cx:pt>
          <cx:pt idx="8386">30</cx:pt>
          <cx:pt idx="8387">30</cx:pt>
          <cx:pt idx="8388">30</cx:pt>
          <cx:pt idx="8389">30</cx:pt>
          <cx:pt idx="8390">30</cx:pt>
          <cx:pt idx="8391">30</cx:pt>
          <cx:pt idx="8392">30</cx:pt>
          <cx:pt idx="8393">30</cx:pt>
          <cx:pt idx="8394">30</cx:pt>
          <cx:pt idx="8395">24</cx:pt>
          <cx:pt idx="8396">30</cx:pt>
          <cx:pt idx="8397">30</cx:pt>
          <cx:pt idx="8398">24</cx:pt>
          <cx:pt idx="8399">30</cx:pt>
          <cx:pt idx="8400">24</cx:pt>
          <cx:pt idx="8401">30</cx:pt>
          <cx:pt idx="8402">30</cx:pt>
          <cx:pt idx="8403">30</cx:pt>
          <cx:pt idx="8404">24</cx:pt>
          <cx:pt idx="8405">30</cx:pt>
          <cx:pt idx="8406">30</cx:pt>
          <cx:pt idx="8407">30</cx:pt>
          <cx:pt idx="8408">30</cx:pt>
          <cx:pt idx="8409">24</cx:pt>
          <cx:pt idx="8410">30</cx:pt>
          <cx:pt idx="8411">30</cx:pt>
          <cx:pt idx="8412">30</cx:pt>
          <cx:pt idx="8413">30</cx:pt>
          <cx:pt idx="8414">30</cx:pt>
          <cx:pt idx="8415">24</cx:pt>
          <cx:pt idx="8416">30</cx:pt>
          <cx:pt idx="8417">30</cx:pt>
          <cx:pt idx="8418">30</cx:pt>
          <cx:pt idx="8419">30</cx:pt>
          <cx:pt idx="8420">30</cx:pt>
          <cx:pt idx="8421">24</cx:pt>
          <cx:pt idx="8422">30</cx:pt>
          <cx:pt idx="8423">30</cx:pt>
          <cx:pt idx="8424">24</cx:pt>
          <cx:pt idx="8425">30</cx:pt>
          <cx:pt idx="8426">30</cx:pt>
          <cx:pt idx="8427">30</cx:pt>
          <cx:pt idx="8428">30</cx:pt>
          <cx:pt idx="8429">24</cx:pt>
          <cx:pt idx="8430">30</cx:pt>
          <cx:pt idx="8431">24</cx:pt>
          <cx:pt idx="8432">30</cx:pt>
          <cx:pt idx="8433">30</cx:pt>
          <cx:pt idx="8434">30</cx:pt>
          <cx:pt idx="8435">30</cx:pt>
          <cx:pt idx="8436">30</cx:pt>
          <cx:pt idx="8437">30</cx:pt>
          <cx:pt idx="8438">30</cx:pt>
          <cx:pt idx="8439">24</cx:pt>
          <cx:pt idx="8440">30</cx:pt>
          <cx:pt idx="8441">30</cx:pt>
          <cx:pt idx="8442">30</cx:pt>
          <cx:pt idx="8443">30</cx:pt>
          <cx:pt idx="8444">30</cx:pt>
          <cx:pt idx="8445">30</cx:pt>
          <cx:pt idx="8446">38</cx:pt>
          <cx:pt idx="8447">38</cx:pt>
          <cx:pt idx="8448">38</cx:pt>
          <cx:pt idx="8449">38</cx:pt>
          <cx:pt idx="8450">38</cx:pt>
          <cx:pt idx="8451">38</cx:pt>
          <cx:pt idx="8452">38</cx:pt>
          <cx:pt idx="8453">38</cx:pt>
          <cx:pt idx="8454">38</cx:pt>
          <cx:pt idx="8455">38</cx:pt>
          <cx:pt idx="8456">38</cx:pt>
          <cx:pt idx="8457">38</cx:pt>
          <cx:pt idx="8458">38</cx:pt>
          <cx:pt idx="8459">38</cx:pt>
          <cx:pt idx="8460">38</cx:pt>
          <cx:pt idx="8461">38</cx:pt>
          <cx:pt idx="8462">38</cx:pt>
          <cx:pt idx="8463">38</cx:pt>
          <cx:pt idx="8464">38</cx:pt>
          <cx:pt idx="8465">38</cx:pt>
          <cx:pt idx="8466">38</cx:pt>
          <cx:pt idx="8467">38</cx:pt>
          <cx:pt idx="8468">38</cx:pt>
          <cx:pt idx="8469">38</cx:pt>
          <cx:pt idx="8470">38</cx:pt>
          <cx:pt idx="8471">38</cx:pt>
          <cx:pt idx="8472">38</cx:pt>
          <cx:pt idx="8473">38</cx:pt>
          <cx:pt idx="8474">38</cx:pt>
          <cx:pt idx="8475">38</cx:pt>
          <cx:pt idx="8476">38</cx:pt>
          <cx:pt idx="8477">37</cx:pt>
          <cx:pt idx="8478">21</cx:pt>
          <cx:pt idx="8479">21</cx:pt>
          <cx:pt idx="8480">21</cx:pt>
          <cx:pt idx="8481">37</cx:pt>
          <cx:pt idx="8482">37</cx:pt>
          <cx:pt idx="8483">21</cx:pt>
          <cx:pt idx="8484">37</cx:pt>
          <cx:pt idx="8485">37</cx:pt>
          <cx:pt idx="8486">37</cx:pt>
          <cx:pt idx="8487">37</cx:pt>
          <cx:pt idx="8488">21</cx:pt>
          <cx:pt idx="8489">37</cx:pt>
          <cx:pt idx="8490">21</cx:pt>
          <cx:pt idx="8491">37</cx:pt>
          <cx:pt idx="8492">21</cx:pt>
          <cx:pt idx="8493">21</cx:pt>
          <cx:pt idx="8494">21</cx:pt>
          <cx:pt idx="8495">37</cx:pt>
          <cx:pt idx="8496">37</cx:pt>
          <cx:pt idx="8497">37</cx:pt>
          <cx:pt idx="8498">37</cx:pt>
          <cx:pt idx="8499">37</cx:pt>
          <cx:pt idx="8500">37</cx:pt>
          <cx:pt idx="8501">21</cx:pt>
          <cx:pt idx="8502">21</cx:pt>
          <cx:pt idx="8503">21</cx:pt>
          <cx:pt idx="8504">21</cx:pt>
          <cx:pt idx="8505">37</cx:pt>
          <cx:pt idx="8506">37</cx:pt>
          <cx:pt idx="8507">21</cx:pt>
          <cx:pt idx="8508">21</cx:pt>
          <cx:pt idx="8509">37</cx:pt>
          <cx:pt idx="8510">21</cx:pt>
          <cx:pt idx="8511">21</cx:pt>
          <cx:pt idx="8512">21</cx:pt>
          <cx:pt idx="8513">21</cx:pt>
          <cx:pt idx="8514">21</cx:pt>
          <cx:pt idx="8515">37</cx:pt>
          <cx:pt idx="8516">37</cx:pt>
          <cx:pt idx="8517">37</cx:pt>
          <cx:pt idx="8518">37</cx:pt>
          <cx:pt idx="8519">21</cx:pt>
          <cx:pt idx="8520">37</cx:pt>
          <cx:pt idx="8521">37</cx:pt>
          <cx:pt idx="8522">37</cx:pt>
          <cx:pt idx="8523">37</cx:pt>
          <cx:pt idx="8524">37</cx:pt>
          <cx:pt idx="8525">37</cx:pt>
          <cx:pt idx="8526">37</cx:pt>
          <cx:pt idx="8527">21</cx:pt>
          <cx:pt idx="8528">21</cx:pt>
          <cx:pt idx="8529">21</cx:pt>
          <cx:pt idx="8530">21</cx:pt>
          <cx:pt idx="8531">21</cx:pt>
          <cx:pt idx="8532">21</cx:pt>
          <cx:pt idx="8533">21</cx:pt>
          <cx:pt idx="8534">21</cx:pt>
          <cx:pt idx="8535">21</cx:pt>
          <cx:pt idx="8536">21</cx:pt>
          <cx:pt idx="8537">21</cx:pt>
          <cx:pt idx="8538">37</cx:pt>
          <cx:pt idx="8539">21</cx:pt>
          <cx:pt idx="8540">21</cx:pt>
          <cx:pt idx="8541">21</cx:pt>
          <cx:pt idx="8542">21</cx:pt>
          <cx:pt idx="8543">21</cx:pt>
          <cx:pt idx="8544">21</cx:pt>
          <cx:pt idx="8545">21</cx:pt>
          <cx:pt idx="8546">21</cx:pt>
          <cx:pt idx="8547">37</cx:pt>
          <cx:pt idx="8548">21</cx:pt>
          <cx:pt idx="8549">21</cx:pt>
          <cx:pt idx="8550">37</cx:pt>
          <cx:pt idx="8551">37</cx:pt>
          <cx:pt idx="8552">21</cx:pt>
          <cx:pt idx="8553">21</cx:pt>
          <cx:pt idx="8554">37</cx:pt>
          <cx:pt idx="8555">21</cx:pt>
          <cx:pt idx="8556">37</cx:pt>
          <cx:pt idx="8557">37</cx:pt>
          <cx:pt idx="8558">37</cx:pt>
          <cx:pt idx="8559">37</cx:pt>
          <cx:pt idx="8560">37</cx:pt>
          <cx:pt idx="8561">37</cx:pt>
          <cx:pt idx="8562">37</cx:pt>
          <cx:pt idx="8563">37</cx:pt>
          <cx:pt idx="8564">37</cx:pt>
          <cx:pt idx="8565">37</cx:pt>
          <cx:pt idx="8566">37</cx:pt>
          <cx:pt idx="8567">21</cx:pt>
          <cx:pt idx="8568">37</cx:pt>
          <cx:pt idx="8569">37</cx:pt>
          <cx:pt idx="8570">37</cx:pt>
          <cx:pt idx="8571">37</cx:pt>
          <cx:pt idx="8572">37</cx:pt>
          <cx:pt idx="8573">21</cx:pt>
          <cx:pt idx="8574">37</cx:pt>
          <cx:pt idx="8575">21</cx:pt>
          <cx:pt idx="8576">37</cx:pt>
          <cx:pt idx="8577">21</cx:pt>
          <cx:pt idx="8578">21</cx:pt>
          <cx:pt idx="8579">37</cx:pt>
          <cx:pt idx="8580">21</cx:pt>
          <cx:pt idx="8581">37</cx:pt>
          <cx:pt idx="8582">37</cx:pt>
          <cx:pt idx="8583">37</cx:pt>
          <cx:pt idx="8584">37</cx:pt>
          <cx:pt idx="8585">21</cx:pt>
          <cx:pt idx="8586">21</cx:pt>
          <cx:pt idx="8587">21</cx:pt>
          <cx:pt idx="8588">21</cx:pt>
          <cx:pt idx="8589">37</cx:pt>
          <cx:pt idx="8590">37</cx:pt>
          <cx:pt idx="8591">21</cx:pt>
          <cx:pt idx="8592">37</cx:pt>
          <cx:pt idx="8593">21</cx:pt>
          <cx:pt idx="8594">21</cx:pt>
          <cx:pt idx="8595">21</cx:pt>
          <cx:pt idx="8596">21</cx:pt>
          <cx:pt idx="8597">37</cx:pt>
          <cx:pt idx="8598">37</cx:pt>
          <cx:pt idx="8599">37</cx:pt>
          <cx:pt idx="8600">37</cx:pt>
          <cx:pt idx="8601">37</cx:pt>
          <cx:pt idx="8602">37</cx:pt>
          <cx:pt idx="8603">37</cx:pt>
          <cx:pt idx="8604">21</cx:pt>
          <cx:pt idx="8605">21</cx:pt>
          <cx:pt idx="8606">21</cx:pt>
          <cx:pt idx="8607">21</cx:pt>
          <cx:pt idx="8608">37</cx:pt>
          <cx:pt idx="8609">21</cx:pt>
          <cx:pt idx="8610">37</cx:pt>
          <cx:pt idx="8611">37</cx:pt>
          <cx:pt idx="8612">21</cx:pt>
          <cx:pt idx="8613">21</cx:pt>
          <cx:pt idx="8614">37</cx:pt>
          <cx:pt idx="8615">37</cx:pt>
          <cx:pt idx="8616">37</cx:pt>
          <cx:pt idx="8617">37</cx:pt>
          <cx:pt idx="8618">21</cx:pt>
          <cx:pt idx="8619">37</cx:pt>
          <cx:pt idx="8620">37</cx:pt>
          <cx:pt idx="8621">37</cx:pt>
          <cx:pt idx="8622">37</cx:pt>
          <cx:pt idx="8623">21</cx:pt>
          <cx:pt idx="8624">37</cx:pt>
          <cx:pt idx="8625">37</cx:pt>
          <cx:pt idx="8626">37</cx:pt>
          <cx:pt idx="8627">37</cx:pt>
          <cx:pt idx="8628">37</cx:pt>
          <cx:pt idx="8629">21</cx:pt>
          <cx:pt idx="8630">37</cx:pt>
          <cx:pt idx="8631">37</cx:pt>
          <cx:pt idx="8632">37</cx:pt>
          <cx:pt idx="8633">37</cx:pt>
          <cx:pt idx="8634">37</cx:pt>
          <cx:pt idx="8635">37</cx:pt>
          <cx:pt idx="8636">37</cx:pt>
          <cx:pt idx="8637">37</cx:pt>
          <cx:pt idx="8638">37</cx:pt>
          <cx:pt idx="8639">37</cx:pt>
          <cx:pt idx="8640">37</cx:pt>
          <cx:pt idx="8641">37</cx:pt>
          <cx:pt idx="8642">37</cx:pt>
          <cx:pt idx="8643">37</cx:pt>
          <cx:pt idx="8644">37</cx:pt>
          <cx:pt idx="8645">37</cx:pt>
          <cx:pt idx="8646">37</cx:pt>
          <cx:pt idx="8647">37</cx:pt>
          <cx:pt idx="8648">37</cx:pt>
          <cx:pt idx="8649">37</cx:pt>
          <cx:pt idx="8650">37</cx:pt>
          <cx:pt idx="8651">37</cx:pt>
          <cx:pt idx="8652">37</cx:pt>
          <cx:pt idx="8653">37</cx:pt>
          <cx:pt idx="8654">21</cx:pt>
          <cx:pt idx="8655">21</cx:pt>
          <cx:pt idx="8656">37</cx:pt>
          <cx:pt idx="8657">37</cx:pt>
          <cx:pt idx="8658">21</cx:pt>
          <cx:pt idx="8659">21</cx:pt>
          <cx:pt idx="8660">37</cx:pt>
          <cx:pt idx="8661">37</cx:pt>
          <cx:pt idx="8662">21</cx:pt>
          <cx:pt idx="8663">21</cx:pt>
          <cx:pt idx="8664">21</cx:pt>
          <cx:pt idx="8665">21</cx:pt>
          <cx:pt idx="8666">37</cx:pt>
          <cx:pt idx="8667">21</cx:pt>
          <cx:pt idx="8668">37</cx:pt>
          <cx:pt idx="8669">37</cx:pt>
          <cx:pt idx="8670">37</cx:pt>
          <cx:pt idx="8671">37</cx:pt>
          <cx:pt idx="8672">21</cx:pt>
          <cx:pt idx="8673">21</cx:pt>
          <cx:pt idx="8674">37</cx:pt>
          <cx:pt idx="8675">21</cx:pt>
          <cx:pt idx="8676">37</cx:pt>
          <cx:pt idx="8677">37</cx:pt>
          <cx:pt idx="8678">21</cx:pt>
          <cx:pt idx="8679">21</cx:pt>
          <cx:pt idx="8680">21</cx:pt>
          <cx:pt idx="8681">21</cx:pt>
          <cx:pt idx="8682">21</cx:pt>
          <cx:pt idx="8683">21</cx:pt>
          <cx:pt idx="8684">21</cx:pt>
          <cx:pt idx="8685">21</cx:pt>
          <cx:pt idx="8686">37</cx:pt>
          <cx:pt idx="8687">37</cx:pt>
          <cx:pt idx="8688">21</cx:pt>
          <cx:pt idx="8689">21</cx:pt>
          <cx:pt idx="8690">37</cx:pt>
          <cx:pt idx="8691">37</cx:pt>
          <cx:pt idx="8692">37</cx:pt>
          <cx:pt idx="8693">37</cx:pt>
          <cx:pt idx="8694">37</cx:pt>
          <cx:pt idx="8695">37</cx:pt>
          <cx:pt idx="8696">37</cx:pt>
          <cx:pt idx="8697">37</cx:pt>
          <cx:pt idx="8698">37</cx:pt>
          <cx:pt idx="8699">37</cx:pt>
          <cx:pt idx="8700">37</cx:pt>
          <cx:pt idx="8701">37</cx:pt>
          <cx:pt idx="8702">37</cx:pt>
          <cx:pt idx="8703">37</cx:pt>
          <cx:pt idx="8704">37</cx:pt>
          <cx:pt idx="8705">37</cx:pt>
          <cx:pt idx="8706">37</cx:pt>
          <cx:pt idx="8707">37</cx:pt>
          <cx:pt idx="8708">37</cx:pt>
          <cx:pt idx="8709">37</cx:pt>
          <cx:pt idx="8710">37</cx:pt>
          <cx:pt idx="8711">37</cx:pt>
          <cx:pt idx="8712">37</cx:pt>
          <cx:pt idx="8713">21</cx:pt>
          <cx:pt idx="8714">37</cx:pt>
          <cx:pt idx="8715">37</cx:pt>
          <cx:pt idx="8716">37</cx:pt>
          <cx:pt idx="8717">37</cx:pt>
          <cx:pt idx="8718">37</cx:pt>
          <cx:pt idx="8719">37</cx:pt>
          <cx:pt idx="8720">21</cx:pt>
          <cx:pt idx="8721">37</cx:pt>
          <cx:pt idx="8722">37</cx:pt>
          <cx:pt idx="8723">37</cx:pt>
          <cx:pt idx="8724">37</cx:pt>
          <cx:pt idx="8725">21</cx:pt>
          <cx:pt idx="8726">37</cx:pt>
          <cx:pt idx="8727">37</cx:pt>
          <cx:pt idx="8728">21</cx:pt>
          <cx:pt idx="8729">21</cx:pt>
          <cx:pt idx="8730">21</cx:pt>
          <cx:pt idx="8731">21</cx:pt>
          <cx:pt idx="8732">21</cx:pt>
          <cx:pt idx="8733">37</cx:pt>
          <cx:pt idx="8734">21</cx:pt>
          <cx:pt idx="8735">21</cx:pt>
          <cx:pt idx="8736">37</cx:pt>
          <cx:pt idx="8737">21</cx:pt>
          <cx:pt idx="8738">37</cx:pt>
          <cx:pt idx="8739">21</cx:pt>
          <cx:pt idx="8740">37</cx:pt>
          <cx:pt idx="8741">21</cx:pt>
          <cx:pt idx="8742">21</cx:pt>
          <cx:pt idx="8743">37</cx:pt>
          <cx:pt idx="8744">21</cx:pt>
          <cx:pt idx="8745">21</cx:pt>
          <cx:pt idx="8746">37</cx:pt>
          <cx:pt idx="8747">21</cx:pt>
          <cx:pt idx="8748">37</cx:pt>
          <cx:pt idx="8749">21</cx:pt>
          <cx:pt idx="8750">37</cx:pt>
          <cx:pt idx="8751">37</cx:pt>
          <cx:pt idx="8752">37</cx:pt>
          <cx:pt idx="8753">21</cx:pt>
          <cx:pt idx="8754">37</cx:pt>
          <cx:pt idx="8755">21</cx:pt>
          <cx:pt idx="8756">21</cx:pt>
          <cx:pt idx="8757">37</cx:pt>
          <cx:pt idx="8758">37</cx:pt>
          <cx:pt idx="8759">37</cx:pt>
          <cx:pt idx="8760">37</cx:pt>
          <cx:pt idx="8761">37</cx:pt>
          <cx:pt idx="8762">21</cx:pt>
          <cx:pt idx="8763">37</cx:pt>
          <cx:pt idx="8764">37</cx:pt>
          <cx:pt idx="8765">37</cx:pt>
          <cx:pt idx="8766">37</cx:pt>
          <cx:pt idx="8767">37</cx:pt>
          <cx:pt idx="8768">37</cx:pt>
          <cx:pt idx="8769">37</cx:pt>
          <cx:pt idx="8770">21</cx:pt>
          <cx:pt idx="8771">21</cx:pt>
          <cx:pt idx="8772">21</cx:pt>
          <cx:pt idx="8773">21</cx:pt>
          <cx:pt idx="8774">21</cx:pt>
          <cx:pt idx="8775">21</cx:pt>
          <cx:pt idx="8776">21</cx:pt>
          <cx:pt idx="8777">21</cx:pt>
          <cx:pt idx="8778">21</cx:pt>
          <cx:pt idx="8779">37</cx:pt>
          <cx:pt idx="8780">21</cx:pt>
          <cx:pt idx="8781">37</cx:pt>
          <cx:pt idx="8782">21</cx:pt>
          <cx:pt idx="8783">37</cx:pt>
          <cx:pt idx="8784">37</cx:pt>
          <cx:pt idx="8785">37</cx:pt>
          <cx:pt idx="8786">37</cx:pt>
          <cx:pt idx="8787">37</cx:pt>
          <cx:pt idx="8788">37</cx:pt>
          <cx:pt idx="8789">21</cx:pt>
          <cx:pt idx="8790">37</cx:pt>
          <cx:pt idx="8791">37</cx:pt>
          <cx:pt idx="8792">37</cx:pt>
          <cx:pt idx="8793">37</cx:pt>
          <cx:pt idx="8794">37</cx:pt>
          <cx:pt idx="8795">21</cx:pt>
          <cx:pt idx="8796">37</cx:pt>
          <cx:pt idx="8797">37</cx:pt>
          <cx:pt idx="8798">37</cx:pt>
          <cx:pt idx="8799">21</cx:pt>
          <cx:pt idx="8800">21</cx:pt>
          <cx:pt idx="8801">37</cx:pt>
          <cx:pt idx="8802">37</cx:pt>
          <cx:pt idx="8803">37</cx:pt>
          <cx:pt idx="8804">37</cx:pt>
          <cx:pt idx="8805">37</cx:pt>
          <cx:pt idx="8806">37</cx:pt>
          <cx:pt idx="8807">37</cx:pt>
          <cx:pt idx="8808">37</cx:pt>
          <cx:pt idx="8809">21</cx:pt>
          <cx:pt idx="8810">37</cx:pt>
          <cx:pt idx="8811">37</cx:pt>
          <cx:pt idx="8812">37</cx:pt>
          <cx:pt idx="8813">37</cx:pt>
          <cx:pt idx="8814">37</cx:pt>
          <cx:pt idx="8815">37</cx:pt>
          <cx:pt idx="8816">37</cx:pt>
          <cx:pt idx="8817">37</cx:pt>
          <cx:pt idx="8818">21</cx:pt>
          <cx:pt idx="8819">37</cx:pt>
          <cx:pt idx="8820">37</cx:pt>
          <cx:pt idx="8821">37</cx:pt>
          <cx:pt idx="8822">37</cx:pt>
          <cx:pt idx="8823">21</cx:pt>
          <cx:pt idx="8824">21</cx:pt>
          <cx:pt idx="8825">21</cx:pt>
          <cx:pt idx="8826">21</cx:pt>
          <cx:pt idx="8827">37</cx:pt>
          <cx:pt idx="8828">21</cx:pt>
          <cx:pt idx="8829">37</cx:pt>
          <cx:pt idx="8830">37</cx:pt>
          <cx:pt idx="8831">37</cx:pt>
          <cx:pt idx="8832">37</cx:pt>
          <cx:pt idx="8833">37</cx:pt>
          <cx:pt idx="8834">37</cx:pt>
          <cx:pt idx="8835">21</cx:pt>
          <cx:pt idx="8836">37</cx:pt>
          <cx:pt idx="8837">37</cx:pt>
          <cx:pt idx="8838">37</cx:pt>
          <cx:pt idx="8839">37</cx:pt>
          <cx:pt idx="8840">37</cx:pt>
          <cx:pt idx="8841">21</cx:pt>
          <cx:pt idx="8842">21</cx:pt>
          <cx:pt idx="8843">21</cx:pt>
          <cx:pt idx="8844">37</cx:pt>
          <cx:pt idx="8845">37</cx:pt>
          <cx:pt idx="8846">21</cx:pt>
          <cx:pt idx="8847">37</cx:pt>
          <cx:pt idx="8848">21</cx:pt>
          <cx:pt idx="8849">21</cx:pt>
          <cx:pt idx="8850">37</cx:pt>
          <cx:pt idx="8851">37</cx:pt>
          <cx:pt idx="8852">21</cx:pt>
          <cx:pt idx="8853">21</cx:pt>
          <cx:pt idx="8854">21</cx:pt>
          <cx:pt idx="8855">21</cx:pt>
          <cx:pt idx="8856">37</cx:pt>
          <cx:pt idx="8857">37</cx:pt>
          <cx:pt idx="8858">21</cx:pt>
          <cx:pt idx="8859">21</cx:pt>
          <cx:pt idx="8860">21</cx:pt>
          <cx:pt idx="8861">21</cx:pt>
          <cx:pt idx="8862">37</cx:pt>
          <cx:pt idx="8863">37</cx:pt>
          <cx:pt idx="8864">37</cx:pt>
          <cx:pt idx="8865">21</cx:pt>
          <cx:pt idx="8866">37</cx:pt>
          <cx:pt idx="8867">37</cx:pt>
          <cx:pt idx="8868">35</cx:pt>
          <cx:pt idx="8869">35</cx:pt>
          <cx:pt idx="8870">35</cx:pt>
          <cx:pt idx="8871">35</cx:pt>
          <cx:pt idx="8872">35</cx:pt>
          <cx:pt idx="8873">35</cx:pt>
          <cx:pt idx="8874">35</cx:pt>
          <cx:pt idx="8875">29</cx:pt>
          <cx:pt idx="8876">35</cx:pt>
          <cx:pt idx="8877">35</cx:pt>
          <cx:pt idx="8878">29</cx:pt>
          <cx:pt idx="8879">35</cx:pt>
          <cx:pt idx="8880">29</cx:pt>
          <cx:pt idx="8881">29</cx:pt>
          <cx:pt idx="8882">29</cx:pt>
          <cx:pt idx="8883">35</cx:pt>
          <cx:pt idx="8884">35</cx:pt>
          <cx:pt idx="8885">35</cx:pt>
          <cx:pt idx="8886">35</cx:pt>
          <cx:pt idx="8887">29</cx:pt>
          <cx:pt idx="8888">29</cx:pt>
          <cx:pt idx="8889">29</cx:pt>
          <cx:pt idx="8890">29</cx:pt>
          <cx:pt idx="8891">29</cx:pt>
          <cx:pt idx="8892">29</cx:pt>
          <cx:pt idx="8893">29</cx:pt>
          <cx:pt idx="8894">29</cx:pt>
          <cx:pt idx="8895">35</cx:pt>
          <cx:pt idx="8896">35</cx:pt>
          <cx:pt idx="8897">35</cx:pt>
          <cx:pt idx="8898">35</cx:pt>
          <cx:pt idx="8899">35</cx:pt>
          <cx:pt idx="8900">35</cx:pt>
          <cx:pt idx="8901">35</cx:pt>
          <cx:pt idx="8902">35</cx:pt>
          <cx:pt idx="8903">29</cx:pt>
          <cx:pt idx="8904">29</cx:pt>
          <cx:pt idx="8905">29</cx:pt>
          <cx:pt idx="8906">29</cx:pt>
          <cx:pt idx="8907">29</cx:pt>
          <cx:pt idx="8908">29</cx:pt>
          <cx:pt idx="8909">35</cx:pt>
          <cx:pt idx="8910">29</cx:pt>
          <cx:pt idx="8911">35</cx:pt>
          <cx:pt idx="8912">35</cx:pt>
          <cx:pt idx="8913">35</cx:pt>
          <cx:pt idx="8914">35</cx:pt>
          <cx:pt idx="8915">29</cx:pt>
          <cx:pt idx="8916">35</cx:pt>
          <cx:pt idx="8917">35</cx:pt>
          <cx:pt idx="8918">29</cx:pt>
          <cx:pt idx="8919">35</cx:pt>
          <cx:pt idx="8920">29</cx:pt>
          <cx:pt idx="8921">35</cx:pt>
          <cx:pt idx="8922">29</cx:pt>
          <cx:pt idx="8923">29</cx:pt>
          <cx:pt idx="8924">29</cx:pt>
          <cx:pt idx="8925">29</cx:pt>
          <cx:pt idx="8926">29</cx:pt>
          <cx:pt idx="8927">35</cx:pt>
          <cx:pt idx="8928">35</cx:pt>
          <cx:pt idx="8929">29</cx:pt>
          <cx:pt idx="8930">29</cx:pt>
          <cx:pt idx="8931">29</cx:pt>
          <cx:pt idx="8932">29</cx:pt>
          <cx:pt idx="8933">29</cx:pt>
          <cx:pt idx="8934">29</cx:pt>
          <cx:pt idx="8935">35</cx:pt>
          <cx:pt idx="8936">29</cx:pt>
          <cx:pt idx="8937">29</cx:pt>
          <cx:pt idx="8938">29</cx:pt>
          <cx:pt idx="8939">35</cx:pt>
          <cx:pt idx="8940">29</cx:pt>
          <cx:pt idx="8941">29</cx:pt>
          <cx:pt idx="8942">35</cx:pt>
          <cx:pt idx="8943">35</cx:pt>
          <cx:pt idx="8944">35</cx:pt>
          <cx:pt idx="8945">29</cx:pt>
          <cx:pt idx="8946">35</cx:pt>
          <cx:pt idx="8947">29</cx:pt>
          <cx:pt idx="8948">29</cx:pt>
          <cx:pt idx="8949">29</cx:pt>
          <cx:pt idx="8950">29</cx:pt>
          <cx:pt idx="8951">29</cx:pt>
          <cx:pt idx="8952">29</cx:pt>
          <cx:pt idx="8953">29</cx:pt>
          <cx:pt idx="8954">29</cx:pt>
          <cx:pt idx="8955">29</cx:pt>
          <cx:pt idx="8956">35</cx:pt>
          <cx:pt idx="8957">29</cx:pt>
          <cx:pt idx="8958">29</cx:pt>
          <cx:pt idx="8959">29</cx:pt>
          <cx:pt idx="8960">29</cx:pt>
          <cx:pt idx="8961">29</cx:pt>
          <cx:pt idx="8962">29</cx:pt>
          <cx:pt idx="8963">29</cx:pt>
          <cx:pt idx="8964">29</cx:pt>
          <cx:pt idx="8965">35</cx:pt>
          <cx:pt idx="8966">29</cx:pt>
          <cx:pt idx="8967">29</cx:pt>
          <cx:pt idx="8968">29</cx:pt>
          <cx:pt idx="8969">35</cx:pt>
          <cx:pt idx="8970">35</cx:pt>
          <cx:pt idx="8971">35</cx:pt>
          <cx:pt idx="8972">35</cx:pt>
          <cx:pt idx="8973">29</cx:pt>
          <cx:pt idx="8974">35</cx:pt>
          <cx:pt idx="8975">29</cx:pt>
          <cx:pt idx="8976">29</cx:pt>
          <cx:pt idx="8977">29</cx:pt>
          <cx:pt idx="8978">29</cx:pt>
          <cx:pt idx="8979">29</cx:pt>
          <cx:pt idx="8980">35</cx:pt>
          <cx:pt idx="8981">35</cx:pt>
          <cx:pt idx="8982">35</cx:pt>
          <cx:pt idx="8983">35</cx:pt>
          <cx:pt idx="8984">29</cx:pt>
          <cx:pt idx="8985">35</cx:pt>
          <cx:pt idx="8986">29</cx:pt>
          <cx:pt idx="8987">35</cx:pt>
          <cx:pt idx="8988">29</cx:pt>
          <cx:pt idx="8989">29</cx:pt>
          <cx:pt idx="8990">29</cx:pt>
          <cx:pt idx="8991">29</cx:pt>
          <cx:pt idx="8992">35</cx:pt>
          <cx:pt idx="8993">29</cx:pt>
          <cx:pt idx="8994">29</cx:pt>
          <cx:pt idx="8995">29</cx:pt>
          <cx:pt idx="8996">29</cx:pt>
          <cx:pt idx="8997">29</cx:pt>
          <cx:pt idx="8998">29</cx:pt>
          <cx:pt idx="8999">29</cx:pt>
          <cx:pt idx="9000">35</cx:pt>
          <cx:pt idx="9001">29</cx:pt>
          <cx:pt idx="9002">35</cx:pt>
          <cx:pt idx="9003">35</cx:pt>
          <cx:pt idx="9004">35</cx:pt>
          <cx:pt idx="9005">35</cx:pt>
          <cx:pt idx="9006">35</cx:pt>
          <cx:pt idx="9007">29</cx:pt>
          <cx:pt idx="9008">29</cx:pt>
          <cx:pt idx="9009">29</cx:pt>
          <cx:pt idx="9010">29</cx:pt>
          <cx:pt idx="9011">29</cx:pt>
          <cx:pt idx="9012">35</cx:pt>
          <cx:pt idx="9013">35</cx:pt>
          <cx:pt idx="9014">35</cx:pt>
          <cx:pt idx="9015">29</cx:pt>
          <cx:pt idx="9016">35</cx:pt>
          <cx:pt idx="9017">29</cx:pt>
          <cx:pt idx="9018">29</cx:pt>
          <cx:pt idx="9019">29</cx:pt>
          <cx:pt idx="9020">29</cx:pt>
          <cx:pt idx="9021">35</cx:pt>
          <cx:pt idx="9022">29</cx:pt>
          <cx:pt idx="9023">29</cx:pt>
          <cx:pt idx="9024">29</cx:pt>
          <cx:pt idx="9025">29</cx:pt>
          <cx:pt idx="9026">29</cx:pt>
          <cx:pt idx="9027">29</cx:pt>
          <cx:pt idx="9028">29</cx:pt>
          <cx:pt idx="9029">29</cx:pt>
          <cx:pt idx="9030">29</cx:pt>
          <cx:pt idx="9031">29</cx:pt>
          <cx:pt idx="9032">29</cx:pt>
          <cx:pt idx="9033">29</cx:pt>
          <cx:pt idx="9034">29</cx:pt>
          <cx:pt idx="9035">29</cx:pt>
          <cx:pt idx="9036">29</cx:pt>
          <cx:pt idx="9037">29</cx:pt>
          <cx:pt idx="9038">29</cx:pt>
          <cx:pt idx="9039">29</cx:pt>
          <cx:pt idx="9040">35</cx:pt>
          <cx:pt idx="9041">29</cx:pt>
          <cx:pt idx="9042">35</cx:pt>
          <cx:pt idx="9043">29</cx:pt>
          <cx:pt idx="9044">29</cx:pt>
          <cx:pt idx="9045">29</cx:pt>
          <cx:pt idx="9046">29</cx:pt>
          <cx:pt idx="9047">29</cx:pt>
          <cx:pt idx="9048">29</cx:pt>
          <cx:pt idx="9049">35</cx:pt>
          <cx:pt idx="9050">35</cx:pt>
          <cx:pt idx="9051">29</cx:pt>
          <cx:pt idx="9052">35</cx:pt>
          <cx:pt idx="9053">35</cx:pt>
          <cx:pt idx="9054">35</cx:pt>
          <cx:pt idx="9055">29</cx:pt>
          <cx:pt idx="9056">29</cx:pt>
          <cx:pt idx="9057">29</cx:pt>
          <cx:pt idx="9058">29</cx:pt>
          <cx:pt idx="9059">35</cx:pt>
          <cx:pt idx="9060">35</cx:pt>
          <cx:pt idx="9061">35</cx:pt>
          <cx:pt idx="9062">35</cx:pt>
          <cx:pt idx="9063">29</cx:pt>
          <cx:pt idx="9064">29</cx:pt>
          <cx:pt idx="9065">29</cx:pt>
          <cx:pt idx="9066">29</cx:pt>
          <cx:pt idx="9067">35</cx:pt>
          <cx:pt idx="9068">29</cx:pt>
          <cx:pt idx="9069">29</cx:pt>
          <cx:pt idx="9070">35</cx:pt>
          <cx:pt idx="9071">35</cx:pt>
          <cx:pt idx="9072">29</cx:pt>
          <cx:pt idx="9073">29</cx:pt>
          <cx:pt idx="9074">29</cx:pt>
          <cx:pt idx="9075">29</cx:pt>
          <cx:pt idx="9076">35</cx:pt>
          <cx:pt idx="9077">29</cx:pt>
          <cx:pt idx="9078">35</cx:pt>
          <cx:pt idx="9079">29</cx:pt>
          <cx:pt idx="9080">29</cx:pt>
          <cx:pt idx="9081">29</cx:pt>
          <cx:pt idx="9082">21</cx:pt>
          <cx:pt idx="9083">21</cx:pt>
          <cx:pt idx="9084">21</cx:pt>
          <cx:pt idx="9085">21</cx:pt>
          <cx:pt idx="9086">21</cx:pt>
          <cx:pt idx="9087">21</cx:pt>
          <cx:pt idx="9088">21</cx:pt>
          <cx:pt idx="9089">21</cx:pt>
          <cx:pt idx="9090">21</cx:pt>
          <cx:pt idx="9091">21</cx:pt>
          <cx:pt idx="9092">21</cx:pt>
          <cx:pt idx="9093">21</cx:pt>
          <cx:pt idx="9094">21</cx:pt>
          <cx:pt idx="9095">21</cx:pt>
          <cx:pt idx="9096">21</cx:pt>
          <cx:pt idx="9097">21</cx:pt>
          <cx:pt idx="9098">21</cx:pt>
          <cx:pt idx="9099">21</cx:pt>
          <cx:pt idx="9100">21</cx:pt>
          <cx:pt idx="9101">21</cx:pt>
          <cx:pt idx="9102">21</cx:pt>
          <cx:pt idx="9103">21</cx:pt>
          <cx:pt idx="9104">21</cx:pt>
          <cx:pt idx="9105">21</cx:pt>
          <cx:pt idx="9106">21</cx:pt>
          <cx:pt idx="9107">21</cx:pt>
          <cx:pt idx="9108">21</cx:pt>
          <cx:pt idx="9109">21</cx:pt>
          <cx:pt idx="9110">21</cx:pt>
          <cx:pt idx="9111">21</cx:pt>
          <cx:pt idx="9112">21</cx:pt>
          <cx:pt idx="9113">21</cx:pt>
          <cx:pt idx="9114">21</cx:pt>
          <cx:pt idx="9115">21</cx:pt>
          <cx:pt idx="9116">21</cx:pt>
          <cx:pt idx="9117">21</cx:pt>
          <cx:pt idx="9118">21</cx:pt>
          <cx:pt idx="9119">21</cx:pt>
          <cx:pt idx="9120">21</cx:pt>
          <cx:pt idx="9121">21</cx:pt>
          <cx:pt idx="9122">21</cx:pt>
          <cx:pt idx="9123">21</cx:pt>
          <cx:pt idx="9124">21</cx:pt>
          <cx:pt idx="9125">21</cx:pt>
          <cx:pt idx="9126">21</cx:pt>
          <cx:pt idx="9127">21</cx:pt>
          <cx:pt idx="9128">21</cx:pt>
          <cx:pt idx="9129">21</cx:pt>
          <cx:pt idx="9130">21</cx:pt>
          <cx:pt idx="9131">21</cx:pt>
          <cx:pt idx="9132">21</cx:pt>
          <cx:pt idx="9133">21</cx:pt>
          <cx:pt idx="9134">21</cx:pt>
          <cx:pt idx="9135">21</cx:pt>
          <cx:pt idx="9136">21</cx:pt>
          <cx:pt idx="9137">21</cx:pt>
          <cx:pt idx="9138">21</cx:pt>
          <cx:pt idx="9139">21</cx:pt>
          <cx:pt idx="9140">21</cx:pt>
          <cx:pt idx="9141">21</cx:pt>
          <cx:pt idx="9142">21</cx:pt>
          <cx:pt idx="9143">21</cx:pt>
          <cx:pt idx="9144">21</cx:pt>
          <cx:pt idx="9145">21</cx:pt>
          <cx:pt idx="9146">21</cx:pt>
          <cx:pt idx="9147">21</cx:pt>
          <cx:pt idx="9148">21</cx:pt>
          <cx:pt idx="9149">21</cx:pt>
          <cx:pt idx="9150">21</cx:pt>
          <cx:pt idx="9151">21</cx:pt>
          <cx:pt idx="9152">21</cx:pt>
          <cx:pt idx="9153">21</cx:pt>
          <cx:pt idx="9154">21</cx:pt>
          <cx:pt idx="9155">21</cx:pt>
          <cx:pt idx="9156">21</cx:pt>
          <cx:pt idx="9157">21</cx:pt>
          <cx:pt idx="9158">21</cx:pt>
          <cx:pt idx="9159">21</cx:pt>
          <cx:pt idx="9160">21</cx:pt>
          <cx:pt idx="9161">21</cx:pt>
          <cx:pt idx="9162">21</cx:pt>
          <cx:pt idx="9163">21</cx:pt>
          <cx:pt idx="9164">21</cx:pt>
          <cx:pt idx="9165">21</cx:pt>
          <cx:pt idx="9166">21</cx:pt>
          <cx:pt idx="9167">21</cx:pt>
          <cx:pt idx="9168">21</cx:pt>
          <cx:pt idx="9169">21</cx:pt>
          <cx:pt idx="9170">21</cx:pt>
          <cx:pt idx="9171">21</cx:pt>
          <cx:pt idx="9172">21</cx:pt>
          <cx:pt idx="9173">21</cx:pt>
          <cx:pt idx="9174">21</cx:pt>
          <cx:pt idx="9175">21</cx:pt>
          <cx:pt idx="9176">21</cx:pt>
          <cx:pt idx="9177">21</cx:pt>
          <cx:pt idx="9178">21</cx:pt>
          <cx:pt idx="9179">21</cx:pt>
          <cx:pt idx="9180">21</cx:pt>
          <cx:pt idx="9181">21</cx:pt>
          <cx:pt idx="9182">27</cx:pt>
          <cx:pt idx="9183">27</cx:pt>
          <cx:pt idx="9184">27</cx:pt>
          <cx:pt idx="9185">27</cx:pt>
          <cx:pt idx="9186">27</cx:pt>
          <cx:pt idx="9187">27</cx:pt>
          <cx:pt idx="9188">27</cx:pt>
          <cx:pt idx="9189">27</cx:pt>
          <cx:pt idx="9190">27</cx:pt>
          <cx:pt idx="9191">27</cx:pt>
          <cx:pt idx="9192">27</cx:pt>
          <cx:pt idx="9193">27</cx:pt>
          <cx:pt idx="9194">27</cx:pt>
          <cx:pt idx="9195">27</cx:pt>
          <cx:pt idx="9196">27</cx:pt>
          <cx:pt idx="9197">27</cx:pt>
          <cx:pt idx="9198">27</cx:pt>
          <cx:pt idx="9199">27</cx:pt>
          <cx:pt idx="9200">27</cx:pt>
          <cx:pt idx="9201">27</cx:pt>
          <cx:pt idx="9202">27</cx:pt>
          <cx:pt idx="9203">27</cx:pt>
          <cx:pt idx="9204">27</cx:pt>
          <cx:pt idx="9205">27</cx:pt>
          <cx:pt idx="9206">27</cx:pt>
          <cx:pt idx="9207">27</cx:pt>
          <cx:pt idx="9208">27</cx:pt>
          <cx:pt idx="9209">27</cx:pt>
          <cx:pt idx="9210">27</cx:pt>
          <cx:pt idx="9211">27</cx:pt>
          <cx:pt idx="9212">27</cx:pt>
          <cx:pt idx="9213">27</cx:pt>
          <cx:pt idx="9214">27</cx:pt>
          <cx:pt idx="9215">27</cx:pt>
          <cx:pt idx="9216">27</cx:pt>
          <cx:pt idx="9217">27</cx:pt>
          <cx:pt idx="9218">27</cx:pt>
          <cx:pt idx="9219">27</cx:pt>
          <cx:pt idx="9220">27</cx:pt>
          <cx:pt idx="9221">27</cx:pt>
          <cx:pt idx="9222">27</cx:pt>
          <cx:pt idx="9223">27</cx:pt>
          <cx:pt idx="9224">27</cx:pt>
          <cx:pt idx="9225">27</cx:pt>
          <cx:pt idx="9226">27</cx:pt>
          <cx:pt idx="9227">27</cx:pt>
          <cx:pt idx="9228">27</cx:pt>
          <cx:pt idx="9229">27</cx:pt>
          <cx:pt idx="9230">27</cx:pt>
          <cx:pt idx="9231">27</cx:pt>
          <cx:pt idx="9232">27</cx:pt>
          <cx:pt idx="9233">27</cx:pt>
          <cx:pt idx="9234">27</cx:pt>
          <cx:pt idx="9235">27</cx:pt>
          <cx:pt idx="9236">27</cx:pt>
          <cx:pt idx="9237">27</cx:pt>
          <cx:pt idx="9238">27</cx:pt>
          <cx:pt idx="9239">27</cx:pt>
          <cx:pt idx="9240">27</cx:pt>
          <cx:pt idx="9241">27</cx:pt>
          <cx:pt idx="9242">27</cx:pt>
          <cx:pt idx="9243">27</cx:pt>
          <cx:pt idx="9244">27</cx:pt>
          <cx:pt idx="9245">27</cx:pt>
          <cx:pt idx="9246">27</cx:pt>
          <cx:pt idx="9247">27</cx:pt>
          <cx:pt idx="9248">27</cx:pt>
          <cx:pt idx="9249">27</cx:pt>
          <cx:pt idx="9250">27</cx:pt>
          <cx:pt idx="9251">27</cx:pt>
          <cx:pt idx="9252">27</cx:pt>
          <cx:pt idx="9253">27</cx:pt>
          <cx:pt idx="9254">27</cx:pt>
          <cx:pt idx="9255">27</cx:pt>
          <cx:pt idx="9256">27</cx:pt>
          <cx:pt idx="9257">27</cx:pt>
          <cx:pt idx="9258">27</cx:pt>
          <cx:pt idx="9259">27</cx:pt>
          <cx:pt idx="9260">27</cx:pt>
          <cx:pt idx="9261">27</cx:pt>
          <cx:pt idx="9262">27</cx:pt>
          <cx:pt idx="9263">27</cx:pt>
          <cx:pt idx="9264">27</cx:pt>
          <cx:pt idx="9265">27</cx:pt>
          <cx:pt idx="9266">27</cx:pt>
          <cx:pt idx="9267">27</cx:pt>
          <cx:pt idx="9268">27</cx:pt>
          <cx:pt idx="9269">27</cx:pt>
          <cx:pt idx="9270">27</cx:pt>
          <cx:pt idx="9271">27</cx:pt>
          <cx:pt idx="9272">27</cx:pt>
          <cx:pt idx="9273">27</cx:pt>
          <cx:pt idx="9274">27</cx:pt>
          <cx:pt idx="9275">27</cx:pt>
          <cx:pt idx="9276">27</cx:pt>
          <cx:pt idx="9277">27</cx:pt>
          <cx:pt idx="9278">27</cx:pt>
          <cx:pt idx="9279">27</cx:pt>
          <cx:pt idx="9280">27</cx:pt>
          <cx:pt idx="9281">27</cx:pt>
          <cx:pt idx="9282">27</cx:pt>
          <cx:pt idx="9283">27</cx:pt>
          <cx:pt idx="9284">27</cx:pt>
          <cx:pt idx="9285">27</cx:pt>
          <cx:pt idx="9286">27</cx:pt>
          <cx:pt idx="9287">27</cx:pt>
          <cx:pt idx="9288">27</cx:pt>
          <cx:pt idx="9289">27</cx:pt>
          <cx:pt idx="9290">27</cx:pt>
          <cx:pt idx="9291">27</cx:pt>
          <cx:pt idx="9292">27</cx:pt>
          <cx:pt idx="9293">27</cx:pt>
          <cx:pt idx="9294">27</cx:pt>
          <cx:pt idx="9295">27</cx:pt>
          <cx:pt idx="9296">27</cx:pt>
          <cx:pt idx="9297">27</cx:pt>
          <cx:pt idx="9298">27</cx:pt>
          <cx:pt idx="9299">27</cx:pt>
          <cx:pt idx="9300">27</cx:pt>
          <cx:pt idx="9301">27</cx:pt>
          <cx:pt idx="9302">27</cx:pt>
          <cx:pt idx="9303">27</cx:pt>
          <cx:pt idx="9304">27</cx:pt>
          <cx:pt idx="9305">27</cx:pt>
          <cx:pt idx="9306">27</cx:pt>
          <cx:pt idx="9307">27</cx:pt>
          <cx:pt idx="9308">39</cx:pt>
          <cx:pt idx="9309">39</cx:pt>
          <cx:pt idx="9310">39</cx:pt>
          <cx:pt idx="9311">39</cx:pt>
          <cx:pt idx="9312">39</cx:pt>
          <cx:pt idx="9313">39</cx:pt>
          <cx:pt idx="9314">39</cx:pt>
          <cx:pt idx="9315">39</cx:pt>
          <cx:pt idx="9316">39</cx:pt>
          <cx:pt idx="9317">39</cx:pt>
          <cx:pt idx="9318">39</cx:pt>
          <cx:pt idx="9319">39</cx:pt>
          <cx:pt idx="9320">39</cx:pt>
          <cx:pt idx="9321">39</cx:pt>
          <cx:pt idx="9322">39</cx:pt>
          <cx:pt idx="9323">39</cx:pt>
          <cx:pt idx="9324">39</cx:pt>
          <cx:pt idx="9325">39</cx:pt>
          <cx:pt idx="9326">39</cx:pt>
          <cx:pt idx="9327">39</cx:pt>
          <cx:pt idx="9328">39</cx:pt>
          <cx:pt idx="9329">39</cx:pt>
          <cx:pt idx="9330">39</cx:pt>
          <cx:pt idx="9331">39</cx:pt>
          <cx:pt idx="9332">39</cx:pt>
          <cx:pt idx="9333">39</cx:pt>
          <cx:pt idx="9334">39</cx:pt>
          <cx:pt idx="9335">39</cx:pt>
          <cx:pt idx="9336">39</cx:pt>
          <cx:pt idx="9337">39</cx:pt>
          <cx:pt idx="9338">39</cx:pt>
          <cx:pt idx="9339">39</cx:pt>
          <cx:pt idx="9340">39</cx:pt>
          <cx:pt idx="9341">39</cx:pt>
          <cx:pt idx="9342">39</cx:pt>
          <cx:pt idx="9343">39</cx:pt>
          <cx:pt idx="9344">39</cx:pt>
          <cx:pt idx="9345">39</cx:pt>
          <cx:pt idx="9346">39</cx:pt>
          <cx:pt idx="9347">39</cx:pt>
          <cx:pt idx="9348">39</cx:pt>
          <cx:pt idx="9349">39</cx:pt>
          <cx:pt idx="9350">39</cx:pt>
          <cx:pt idx="9351">39</cx:pt>
          <cx:pt idx="9352">39</cx:pt>
          <cx:pt idx="9353">39</cx:pt>
          <cx:pt idx="9354">39</cx:pt>
          <cx:pt idx="9355">39</cx:pt>
          <cx:pt idx="9356">39</cx:pt>
          <cx:pt idx="9357">39</cx:pt>
          <cx:pt idx="9358">39</cx:pt>
          <cx:pt idx="9359">39</cx:pt>
          <cx:pt idx="9360">39</cx:pt>
          <cx:pt idx="9361">39</cx:pt>
          <cx:pt idx="9362">39</cx:pt>
          <cx:pt idx="9363">39</cx:pt>
          <cx:pt idx="9364">39</cx:pt>
          <cx:pt idx="9365">39</cx:pt>
          <cx:pt idx="9366">39</cx:pt>
          <cx:pt idx="9367">39</cx:pt>
          <cx:pt idx="9368">39</cx:pt>
          <cx:pt idx="9369">39</cx:pt>
          <cx:pt idx="9370">39</cx:pt>
          <cx:pt idx="9371">39</cx:pt>
          <cx:pt idx="9372">39</cx:pt>
          <cx:pt idx="9373">39</cx:pt>
          <cx:pt idx="9374">39</cx:pt>
          <cx:pt idx="9375">39</cx:pt>
          <cx:pt idx="9376">39</cx:pt>
          <cx:pt idx="9377">39</cx:pt>
          <cx:pt idx="9378">39</cx:pt>
          <cx:pt idx="9379">39</cx:pt>
          <cx:pt idx="9380">39</cx:pt>
          <cx:pt idx="9381">39</cx:pt>
          <cx:pt idx="9382">39</cx:pt>
          <cx:pt idx="9383">39</cx:pt>
          <cx:pt idx="9384">39</cx:pt>
          <cx:pt idx="9385">39</cx:pt>
          <cx:pt idx="9386">39</cx:pt>
          <cx:pt idx="9387">39</cx:pt>
          <cx:pt idx="9388">39</cx:pt>
          <cx:pt idx="9389">39</cx:pt>
          <cx:pt idx="9390">39</cx:pt>
          <cx:pt idx="9391">39</cx:pt>
          <cx:pt idx="9392">39</cx:pt>
          <cx:pt idx="9393">39</cx:pt>
          <cx:pt idx="9394">39</cx:pt>
          <cx:pt idx="9395">39</cx:pt>
          <cx:pt idx="9396">39</cx:pt>
          <cx:pt idx="9397">39</cx:pt>
          <cx:pt idx="9398">39</cx:pt>
          <cx:pt idx="9399">39</cx:pt>
          <cx:pt idx="9400">39</cx:pt>
          <cx:pt idx="9401">39</cx:pt>
          <cx:pt idx="9402">39</cx:pt>
          <cx:pt idx="9403">39</cx:pt>
          <cx:pt idx="9404">39</cx:pt>
          <cx:pt idx="9405">39</cx:pt>
          <cx:pt idx="9406">39</cx:pt>
          <cx:pt idx="9407">39</cx:pt>
          <cx:pt idx="9408">39</cx:pt>
          <cx:pt idx="9409">39</cx:pt>
          <cx:pt idx="9410">39</cx:pt>
          <cx:pt idx="9411">39</cx:pt>
          <cx:pt idx="9412">39</cx:pt>
          <cx:pt idx="9413">39</cx:pt>
          <cx:pt idx="9414">39</cx:pt>
          <cx:pt idx="9415">39</cx:pt>
          <cx:pt idx="9416">39</cx:pt>
          <cx:pt idx="9417">39</cx:pt>
          <cx:pt idx="9418">39</cx:pt>
          <cx:pt idx="9419">39</cx:pt>
          <cx:pt idx="9420">39</cx:pt>
          <cx:pt idx="9421">39</cx:pt>
          <cx:pt idx="9422">39</cx:pt>
          <cx:pt idx="9423">39</cx:pt>
          <cx:pt idx="9424">39</cx:pt>
          <cx:pt idx="9425">39</cx:pt>
          <cx:pt idx="9426">39</cx:pt>
          <cx:pt idx="9427">39</cx:pt>
          <cx:pt idx="9428">39</cx:pt>
          <cx:pt idx="9429">39</cx:pt>
          <cx:pt idx="9430">39</cx:pt>
          <cx:pt idx="9431">39</cx:pt>
          <cx:pt idx="9432">39</cx:pt>
          <cx:pt idx="9433">39</cx:pt>
          <cx:pt idx="9434">39</cx:pt>
          <cx:pt idx="9435">39</cx:pt>
          <cx:pt idx="9436">39</cx:pt>
          <cx:pt idx="9437">39</cx:pt>
          <cx:pt idx="9438">39</cx:pt>
          <cx:pt idx="9439">39</cx:pt>
          <cx:pt idx="9440">39</cx:pt>
          <cx:pt idx="9441">39</cx:pt>
          <cx:pt idx="9442">39</cx:pt>
          <cx:pt idx="9443">39</cx:pt>
          <cx:pt idx="9444">39</cx:pt>
          <cx:pt idx="9445">39</cx:pt>
          <cx:pt idx="9446">39</cx:pt>
          <cx:pt idx="9447">39</cx:pt>
          <cx:pt idx="9448">39</cx:pt>
          <cx:pt idx="9449">39</cx:pt>
          <cx:pt idx="9450">39</cx:pt>
          <cx:pt idx="9451">39</cx:pt>
          <cx:pt idx="9452">38</cx:pt>
          <cx:pt idx="9453">40</cx:pt>
          <cx:pt idx="9454">40</cx:pt>
          <cx:pt idx="9455">40</cx:pt>
          <cx:pt idx="9456">40</cx:pt>
          <cx:pt idx="9457">22</cx:pt>
          <cx:pt idx="9458">21</cx:pt>
          <cx:pt idx="9459">21</cx:pt>
          <cx:pt idx="9460">44</cx:pt>
          <cx:pt idx="9461">21</cx:pt>
          <cx:pt idx="9462">19</cx:pt>
          <cx:pt idx="9463">19</cx:pt>
          <cx:pt idx="9464">21</cx:pt>
          <cx:pt idx="9465">44</cx:pt>
          <cx:pt idx="9466">19</cx:pt>
          <cx:pt idx="9467">22</cx:pt>
          <cx:pt idx="9468">21</cx:pt>
          <cx:pt idx="9469">19</cx:pt>
          <cx:pt idx="9470">22</cx:pt>
          <cx:pt idx="9471">19</cx:pt>
          <cx:pt idx="9472">44</cx:pt>
          <cx:pt idx="9473">22</cx:pt>
          <cx:pt idx="9474">44</cx:pt>
          <cx:pt idx="9475">40</cx:pt>
          <cx:pt idx="9476">21</cx:pt>
          <cx:pt idx="9477">21</cx:pt>
          <cx:pt idx="9478">22</cx:pt>
          <cx:pt idx="9479">19</cx:pt>
          <cx:pt idx="9480">22</cx:pt>
          <cx:pt idx="9481">21</cx:pt>
          <cx:pt idx="9482">19</cx:pt>
          <cx:pt idx="9483">22</cx:pt>
          <cx:pt idx="9484">19</cx:pt>
          <cx:pt idx="9485">19</cx:pt>
          <cx:pt idx="9486">40</cx:pt>
          <cx:pt idx="9487">40</cx:pt>
          <cx:pt idx="9488">19</cx:pt>
          <cx:pt idx="9489">19</cx:pt>
          <cx:pt idx="9490">40</cx:pt>
          <cx:pt idx="9491">44</cx:pt>
          <cx:pt idx="9492">38</cx:pt>
          <cx:pt idx="9493">38</cx:pt>
          <cx:pt idx="9494">21</cx:pt>
          <cx:pt idx="9495">40</cx:pt>
          <cx:pt idx="9496">38</cx:pt>
          <cx:pt idx="9497">38</cx:pt>
          <cx:pt idx="9498">38</cx:pt>
          <cx:pt idx="9499">38</cx:pt>
          <cx:pt idx="9500">38</cx:pt>
          <cx:pt idx="9501">44</cx:pt>
          <cx:pt idx="9502">38</cx:pt>
          <cx:pt idx="9503">38</cx:pt>
          <cx:pt idx="9504">38</cx:pt>
          <cx:pt idx="9505">38</cx:pt>
          <cx:pt idx="9506">19</cx:pt>
          <cx:pt idx="9507">19</cx:pt>
          <cx:pt idx="9508">38</cx:pt>
          <cx:pt idx="9509">44</cx:pt>
          <cx:pt idx="9510">40</cx:pt>
          <cx:pt idx="9511">38</cx:pt>
          <cx:pt idx="9512">38</cx:pt>
          <cx:pt idx="9513">40</cx:pt>
          <cx:pt idx="9514">38</cx:pt>
          <cx:pt idx="9515">40</cx:pt>
          <cx:pt idx="9516">40</cx:pt>
          <cx:pt idx="9517">38</cx:pt>
          <cx:pt idx="9518">40</cx:pt>
          <cx:pt idx="9519">38</cx:pt>
          <cx:pt idx="9520">21</cx:pt>
          <cx:pt idx="9521">38</cx:pt>
          <cx:pt idx="9522">38</cx:pt>
          <cx:pt idx="9523">40</cx:pt>
          <cx:pt idx="9524">21</cx:pt>
          <cx:pt idx="9525">38</cx:pt>
          <cx:pt idx="9526">38</cx:pt>
          <cx:pt idx="9527">21</cx:pt>
          <cx:pt idx="9528">38</cx:pt>
          <cx:pt idx="9529">21</cx:pt>
          <cx:pt idx="9530">38</cx:pt>
          <cx:pt idx="9531">38</cx:pt>
          <cx:pt idx="9532">38</cx:pt>
          <cx:pt idx="9533">38</cx:pt>
          <cx:pt idx="9534">21</cx:pt>
          <cx:pt idx="9535">21</cx:pt>
          <cx:pt idx="9536">38</cx:pt>
          <cx:pt idx="9537">22</cx:pt>
          <cx:pt idx="9538">21</cx:pt>
          <cx:pt idx="9539">21</cx:pt>
          <cx:pt idx="9540">38</cx:pt>
          <cx:pt idx="9541">21</cx:pt>
          <cx:pt idx="9542">44</cx:pt>
          <cx:pt idx="9543">38</cx:pt>
          <cx:pt idx="9544">38</cx:pt>
          <cx:pt idx="9545">38</cx:pt>
          <cx:pt idx="9546">22</cx:pt>
          <cx:pt idx="9547">38</cx:pt>
          <cx:pt idx="9548">22</cx:pt>
          <cx:pt idx="9549">38</cx:pt>
          <cx:pt idx="9550">38</cx:pt>
          <cx:pt idx="9551">38</cx:pt>
          <cx:pt idx="9552">21</cx:pt>
          <cx:pt idx="9553">19</cx:pt>
          <cx:pt idx="9554">38</cx:pt>
          <cx:pt idx="9555">38</cx:pt>
          <cx:pt idx="9556">40</cx:pt>
          <cx:pt idx="9557">38</cx:pt>
          <cx:pt idx="9558">38</cx:pt>
          <cx:pt idx="9559">38</cx:pt>
          <cx:pt idx="9560">40</cx:pt>
          <cx:pt idx="9561">38</cx:pt>
          <cx:pt idx="9562">38</cx:pt>
          <cx:pt idx="9563">44</cx:pt>
          <cx:pt idx="9564">38</cx:pt>
          <cx:pt idx="9565">19</cx:pt>
          <cx:pt idx="9566">38</cx:pt>
          <cx:pt idx="9567">40</cx:pt>
          <cx:pt idx="9568">19</cx:pt>
          <cx:pt idx="9569">19</cx:pt>
          <cx:pt idx="9570">38</cx:pt>
          <cx:pt idx="9571">40</cx:pt>
          <cx:pt idx="9572">22</cx:pt>
          <cx:pt idx="9573">22</cx:pt>
          <cx:pt idx="9574">22</cx:pt>
          <cx:pt idx="9575">22</cx:pt>
          <cx:pt idx="9576">22</cx:pt>
          <cx:pt idx="9577">40</cx:pt>
          <cx:pt idx="9578">40</cx:pt>
          <cx:pt idx="9579">40</cx:pt>
          <cx:pt idx="9580">22</cx:pt>
          <cx:pt idx="9581">40</cx:pt>
          <cx:pt idx="9582">40</cx:pt>
          <cx:pt idx="9583">40</cx:pt>
          <cx:pt idx="9584">44</cx:pt>
          <cx:pt idx="9585">19</cx:pt>
          <cx:pt idx="9586">21</cx:pt>
          <cx:pt idx="9587">21</cx:pt>
          <cx:pt idx="9588">40</cx:pt>
          <cx:pt idx="9589">21</cx:pt>
          <cx:pt idx="9590">21</cx:pt>
          <cx:pt idx="9591">19</cx:pt>
          <cx:pt idx="9592">21</cx:pt>
          <cx:pt idx="9593">21</cx:pt>
          <cx:pt idx="9594">21</cx:pt>
          <cx:pt idx="9595">19</cx:pt>
          <cx:pt idx="9596">40</cx:pt>
          <cx:pt idx="9597">22</cx:pt>
          <cx:pt idx="9598">44</cx:pt>
          <cx:pt idx="9599">22</cx:pt>
          <cx:pt idx="9600">22</cx:pt>
          <cx:pt idx="9601">22</cx:pt>
          <cx:pt idx="9602">21</cx:pt>
          <cx:pt idx="9603">22</cx:pt>
          <cx:pt idx="9604">22</cx:pt>
          <cx:pt idx="9605">40</cx:pt>
          <cx:pt idx="9606">21</cx:pt>
          <cx:pt idx="9607">22</cx:pt>
          <cx:pt idx="9608">19</cx:pt>
          <cx:pt idx="9609">21</cx:pt>
          <cx:pt idx="9610">22</cx:pt>
          <cx:pt idx="9611">40</cx:pt>
          <cx:pt idx="9612">21</cx:pt>
          <cx:pt idx="9613">19</cx:pt>
          <cx:pt idx="9614">19</cx:pt>
          <cx:pt idx="9615">19</cx:pt>
          <cx:pt idx="9616">40</cx:pt>
          <cx:pt idx="9617">22</cx:pt>
          <cx:pt idx="9618">44</cx:pt>
          <cx:pt idx="9619">44</cx:pt>
          <cx:pt idx="9620">44</cx:pt>
          <cx:pt idx="9621">40</cx:pt>
          <cx:pt idx="9622">40</cx:pt>
          <cx:pt idx="9623">19</cx:pt>
          <cx:pt idx="9624">40</cx:pt>
          <cx:pt idx="9625">22</cx:pt>
          <cx:pt idx="9626">38</cx:pt>
          <cx:pt idx="9627">22</cx:pt>
          <cx:pt idx="9628">40</cx:pt>
          <cx:pt idx="9629">22</cx:pt>
          <cx:pt idx="9630">38</cx:pt>
          <cx:pt idx="9631">38</cx:pt>
          <cx:pt idx="9632">19</cx:pt>
          <cx:pt idx="9633">44</cx:pt>
          <cx:pt idx="9634">38</cx:pt>
          <cx:pt idx="9635">38</cx:pt>
          <cx:pt idx="9636">38</cx:pt>
          <cx:pt idx="9637">38</cx:pt>
          <cx:pt idx="9638">38</cx:pt>
          <cx:pt idx="9639">40</cx:pt>
          <cx:pt idx="9640">44</cx:pt>
          <cx:pt idx="9641">38</cx:pt>
          <cx:pt idx="9642">22</cx:pt>
          <cx:pt idx="9643">21</cx:pt>
          <cx:pt idx="9644">38</cx:pt>
          <cx:pt idx="9645">38</cx:pt>
          <cx:pt idx="9646">22</cx:pt>
          <cx:pt idx="9647">22</cx:pt>
          <cx:pt idx="9648">40</cx:pt>
          <cx:pt idx="9649">38</cx:pt>
          <cx:pt idx="9650">38</cx:pt>
          <cx:pt idx="9651">38</cx:pt>
          <cx:pt idx="9652">22</cx:pt>
          <cx:pt idx="9653">38</cx:pt>
          <cx:pt idx="9654">40</cx:pt>
          <cx:pt idx="9655">21</cx:pt>
          <cx:pt idx="9656">21</cx:pt>
          <cx:pt idx="9657">21</cx:pt>
          <cx:pt idx="9658">38</cx:pt>
          <cx:pt idx="9659">21</cx:pt>
          <cx:pt idx="9660">38</cx:pt>
          <cx:pt idx="9661">38</cx:pt>
          <cx:pt idx="9662">40</cx:pt>
          <cx:pt idx="9663">38</cx:pt>
          <cx:pt idx="9664">38</cx:pt>
          <cx:pt idx="9665">38</cx:pt>
          <cx:pt idx="9666">22</cx:pt>
          <cx:pt idx="9667">21</cx:pt>
          <cx:pt idx="9668">38</cx:pt>
          <cx:pt idx="9669">38</cx:pt>
          <cx:pt idx="9670">38</cx:pt>
          <cx:pt idx="9671">38</cx:pt>
          <cx:pt idx="9672">38</cx:pt>
          <cx:pt idx="9673">40</cx:pt>
          <cx:pt idx="9674">38</cx:pt>
          <cx:pt idx="9675">38</cx:pt>
          <cx:pt idx="9676">19</cx:pt>
          <cx:pt idx="9677">40</cx:pt>
          <cx:pt idx="9678">19</cx:pt>
          <cx:pt idx="9679">38</cx:pt>
          <cx:pt idx="9680">38</cx:pt>
          <cx:pt idx="9681">38</cx:pt>
          <cx:pt idx="9682">38</cx:pt>
          <cx:pt idx="9683">38</cx:pt>
          <cx:pt idx="9684">22</cx:pt>
          <cx:pt idx="9685">38</cx:pt>
          <cx:pt idx="9686">40</cx:pt>
          <cx:pt idx="9687">38</cx:pt>
          <cx:pt idx="9688">38</cx:pt>
          <cx:pt idx="9689">38</cx:pt>
          <cx:pt idx="9690">22</cx:pt>
          <cx:pt idx="9691">44</cx:pt>
          <cx:pt idx="9692">38</cx:pt>
          <cx:pt idx="9693">38</cx:pt>
          <cx:pt idx="9694">38</cx:pt>
          <cx:pt idx="9695">38</cx:pt>
          <cx:pt idx="9696">22</cx:pt>
          <cx:pt idx="9697">38</cx:pt>
          <cx:pt idx="9698">38</cx:pt>
          <cx:pt idx="9699">38</cx:pt>
          <cx:pt idx="9700">38</cx:pt>
          <cx:pt idx="9701">38</cx:pt>
          <cx:pt idx="9702">38</cx:pt>
          <cx:pt idx="9703">38</cx:pt>
          <cx:pt idx="9704">40</cx:pt>
          <cx:pt idx="9705">21</cx:pt>
          <cx:pt idx="9706">21</cx:pt>
          <cx:pt idx="9707">22</cx:pt>
          <cx:pt idx="9708">22</cx:pt>
          <cx:pt idx="9709">38</cx:pt>
          <cx:pt idx="9710">38</cx:pt>
          <cx:pt idx="9711">38</cx:pt>
          <cx:pt idx="9712">22</cx:pt>
          <cx:pt idx="9713">44</cx:pt>
          <cx:pt idx="9714">22</cx:pt>
          <cx:pt idx="9715">44</cx:pt>
          <cx:pt idx="9716">44</cx:pt>
          <cx:pt idx="9717">21</cx:pt>
          <cx:pt idx="9718">38</cx:pt>
          <cx:pt idx="9719">38</cx:pt>
          <cx:pt idx="9720">38</cx:pt>
          <cx:pt idx="9721">22</cx:pt>
          <cx:pt idx="9722">22</cx:pt>
          <cx:pt idx="9723">22</cx:pt>
          <cx:pt idx="9724">40</cx:pt>
          <cx:pt idx="9725">22</cx:pt>
          <cx:pt idx="9726">38</cx:pt>
          <cx:pt idx="9727">22</cx:pt>
          <cx:pt idx="9728">38</cx:pt>
          <cx:pt idx="9729">19</cx:pt>
          <cx:pt idx="9730">40</cx:pt>
          <cx:pt idx="9731">21</cx:pt>
          <cx:pt idx="9732">38</cx:pt>
          <cx:pt idx="9733">38</cx:pt>
          <cx:pt idx="9734">21</cx:pt>
          <cx:pt idx="9735">38</cx:pt>
          <cx:pt idx="9736">38</cx:pt>
          <cx:pt idx="9737">21</cx:pt>
          <cx:pt idx="9738">38</cx:pt>
          <cx:pt idx="9739">38</cx:pt>
          <cx:pt idx="9740">19</cx:pt>
          <cx:pt idx="9741">40</cx:pt>
          <cx:pt idx="9742">38</cx:pt>
          <cx:pt idx="9743">19</cx:pt>
          <cx:pt idx="9744">38</cx:pt>
          <cx:pt idx="9745">38</cx:pt>
          <cx:pt idx="9746">40</cx:pt>
          <cx:pt idx="9747">38</cx:pt>
          <cx:pt idx="9748">21</cx:pt>
          <cx:pt idx="9749">44</cx:pt>
          <cx:pt idx="9750">38</cx:pt>
          <cx:pt idx="9751">38</cx:pt>
          <cx:pt idx="9752">38</cx:pt>
          <cx:pt idx="9753">19</cx:pt>
          <cx:pt idx="9754">40</cx:pt>
          <cx:pt idx="9755">21</cx:pt>
          <cx:pt idx="9756">38</cx:pt>
          <cx:pt idx="9757">19</cx:pt>
          <cx:pt idx="9758">21</cx:pt>
          <cx:pt idx="9759">19</cx:pt>
          <cx:pt idx="9760">21</cx:pt>
          <cx:pt idx="9761">38</cx:pt>
          <cx:pt idx="9762">38</cx:pt>
          <cx:pt idx="9763">21</cx:pt>
          <cx:pt idx="9764">22</cx:pt>
          <cx:pt idx="9765">21</cx:pt>
          <cx:pt idx="9766">38</cx:pt>
          <cx:pt idx="9767">22</cx:pt>
          <cx:pt idx="9768">21</cx:pt>
          <cx:pt idx="9769">21</cx:pt>
          <cx:pt idx="9770">40</cx:pt>
          <cx:pt idx="9771">19</cx:pt>
          <cx:pt idx="9772">40</cx:pt>
          <cx:pt idx="9773">19</cx:pt>
          <cx:pt idx="9774">22</cx:pt>
          <cx:pt idx="9775">21</cx:pt>
          <cx:pt idx="9776">19</cx:pt>
          <cx:pt idx="9777">38</cx:pt>
          <cx:pt idx="9778">19</cx:pt>
          <cx:pt idx="9779">19</cx:pt>
          <cx:pt idx="9780">22</cx:pt>
          <cx:pt idx="9781">40</cx:pt>
          <cx:pt idx="9782">22</cx:pt>
          <cx:pt idx="9783">38</cx:pt>
          <cx:pt idx="9784">19</cx:pt>
          <cx:pt idx="9785">38</cx:pt>
          <cx:pt idx="9786">40</cx:pt>
          <cx:pt idx="9787">38</cx:pt>
          <cx:pt idx="9788">38</cx:pt>
          <cx:pt idx="9789">38</cx:pt>
          <cx:pt idx="9790">38</cx:pt>
          <cx:pt idx="9791">38</cx:pt>
          <cx:pt idx="9792">38</cx:pt>
          <cx:pt idx="9793">38</cx:pt>
          <cx:pt idx="9794">19</cx:pt>
          <cx:pt idx="9795">44</cx:pt>
          <cx:pt idx="9796">22</cx:pt>
          <cx:pt idx="9797">38</cx:pt>
          <cx:pt idx="9798">21</cx:pt>
          <cx:pt idx="9799">21</cx:pt>
          <cx:pt idx="9800">38</cx:pt>
          <cx:pt idx="9801">38</cx:pt>
          <cx:pt idx="9802">38</cx:pt>
          <cx:pt idx="9803">40</cx:pt>
          <cx:pt idx="9804">21</cx:pt>
          <cx:pt idx="9805">38</cx:pt>
          <cx:pt idx="9806">19</cx:pt>
          <cx:pt idx="9807">21</cx:pt>
          <cx:pt idx="9808">22</cx:pt>
          <cx:pt idx="9809">22</cx:pt>
          <cx:pt idx="9810">22</cx:pt>
          <cx:pt idx="9811">22</cx:pt>
          <cx:pt idx="9812">22</cx:pt>
          <cx:pt idx="9813">22</cx:pt>
          <cx:pt idx="9814">21</cx:pt>
          <cx:pt idx="9815">19</cx:pt>
          <cx:pt idx="9816">40</cx:pt>
          <cx:pt idx="9817">40</cx:pt>
          <cx:pt idx="9818">44</cx:pt>
          <cx:pt idx="9819">19</cx:pt>
          <cx:pt idx="9820">19</cx:pt>
          <cx:pt idx="9821">40</cx:pt>
          <cx:pt idx="9822">21</cx:pt>
          <cx:pt idx="9823">22</cx:pt>
          <cx:pt idx="9824">22</cx:pt>
          <cx:pt idx="9825">22</cx:pt>
          <cx:pt idx="9826">22</cx:pt>
          <cx:pt idx="9827">22</cx:pt>
          <cx:pt idx="9828">22</cx:pt>
          <cx:pt idx="9829">22</cx:pt>
          <cx:pt idx="9830">40</cx:pt>
          <cx:pt idx="9831">22</cx:pt>
          <cx:pt idx="9832">38</cx:pt>
          <cx:pt idx="9833">38</cx:pt>
          <cx:pt idx="9834">38</cx:pt>
          <cx:pt idx="9835">22</cx:pt>
          <cx:pt idx="9836">40</cx:pt>
          <cx:pt idx="9837">38</cx:pt>
          <cx:pt idx="9838">38</cx:pt>
          <cx:pt idx="9839">38</cx:pt>
          <cx:pt idx="9840">38</cx:pt>
          <cx:pt idx="9841">38</cx:pt>
          <cx:pt idx="9842">38</cx:pt>
          <cx:pt idx="9843">21</cx:pt>
          <cx:pt idx="9844">22</cx:pt>
          <cx:pt idx="9845">38</cx:pt>
          <cx:pt idx="9846">38</cx:pt>
          <cx:pt idx="9847">38</cx:pt>
          <cx:pt idx="9848">38</cx:pt>
          <cx:pt idx="9849">38</cx:pt>
          <cx:pt idx="9850">44</cx:pt>
          <cx:pt idx="9851">38</cx:pt>
          <cx:pt idx="9852">38</cx:pt>
          <cx:pt idx="9853">38</cx:pt>
          <cx:pt idx="9854">38</cx:pt>
          <cx:pt idx="9855">38</cx:pt>
          <cx:pt idx="9856">38</cx:pt>
          <cx:pt idx="9857">38</cx:pt>
          <cx:pt idx="9858">38</cx:pt>
          <cx:pt idx="9859">38</cx:pt>
          <cx:pt idx="9860">38</cx:pt>
          <cx:pt idx="9861">40</cx:pt>
          <cx:pt idx="9862">21</cx:pt>
          <cx:pt idx="9863">38</cx:pt>
          <cx:pt idx="9864">38</cx:pt>
          <cx:pt idx="9865">21</cx:pt>
          <cx:pt idx="9866">38</cx:pt>
          <cx:pt idx="9867">38</cx:pt>
          <cx:pt idx="9868">38</cx:pt>
          <cx:pt idx="9869">38</cx:pt>
          <cx:pt idx="9870">38</cx:pt>
          <cx:pt idx="9871">38</cx:pt>
          <cx:pt idx="9872">22</cx:pt>
          <cx:pt idx="9873">40</cx:pt>
          <cx:pt idx="9874">21</cx:pt>
          <cx:pt idx="9875">40</cx:pt>
          <cx:pt idx="9876">38</cx:pt>
          <cx:pt idx="9877">38</cx:pt>
          <cx:pt idx="9878">19</cx:pt>
          <cx:pt idx="9879">40</cx:pt>
          <cx:pt idx="9880">19</cx:pt>
          <cx:pt idx="9881">38</cx:pt>
          <cx:pt idx="9882">38</cx:pt>
          <cx:pt idx="9883">38</cx:pt>
          <cx:pt idx="9884">38</cx:pt>
          <cx:pt idx="9885">38</cx:pt>
          <cx:pt idx="9886">21</cx:pt>
          <cx:pt idx="9887">38</cx:pt>
          <cx:pt idx="9888">40</cx:pt>
          <cx:pt idx="9889">21</cx:pt>
          <cx:pt idx="9890">38</cx:pt>
          <cx:pt idx="9891">21</cx:pt>
          <cx:pt idx="9892">21</cx:pt>
          <cx:pt idx="9893">40</cx:pt>
          <cx:pt idx="9894">38</cx:pt>
          <cx:pt idx="9895">21</cx:pt>
          <cx:pt idx="9896">38</cx:pt>
          <cx:pt idx="9897">38</cx:pt>
          <cx:pt idx="9898">38</cx:pt>
          <cx:pt idx="9899">38</cx:pt>
          <cx:pt idx="9900">38</cx:pt>
          <cx:pt idx="9901">21</cx:pt>
          <cx:pt idx="9902">21</cx:pt>
          <cx:pt idx="9903">21</cx:pt>
          <cx:pt idx="9904">38</cx:pt>
          <cx:pt idx="9905">38</cx:pt>
          <cx:pt idx="9906">40</cx:pt>
          <cx:pt idx="9907">40</cx:pt>
          <cx:pt idx="9908">44</cx:pt>
          <cx:pt idx="9909">38</cx:pt>
          <cx:pt idx="9910">21</cx:pt>
          <cx:pt idx="9911">22</cx:pt>
          <cx:pt idx="9912">21</cx:pt>
          <cx:pt idx="9913">38</cx:pt>
          <cx:pt idx="9914">38</cx:pt>
          <cx:pt idx="9915">38</cx:pt>
          <cx:pt idx="9916">38</cx:pt>
          <cx:pt idx="9917">40</cx:pt>
          <cx:pt idx="9918">40</cx:pt>
          <cx:pt idx="9919">21</cx:pt>
          <cx:pt idx="9920">38</cx:pt>
          <cx:pt idx="9921">22</cx:pt>
          <cx:pt idx="9922">40</cx:pt>
          <cx:pt idx="9923">38</cx:pt>
          <cx:pt idx="9924">21</cx:pt>
          <cx:pt idx="9925">38</cx:pt>
          <cx:pt idx="9926">38</cx:pt>
          <cx:pt idx="9927">38</cx:pt>
          <cx:pt idx="9928">38</cx:pt>
          <cx:pt idx="9929">21</cx:pt>
          <cx:pt idx="9930">38</cx:pt>
          <cx:pt idx="9931">22</cx:pt>
          <cx:pt idx="9932">38</cx:pt>
          <cx:pt idx="9933">21</cx:pt>
          <cx:pt idx="9934">21</cx:pt>
          <cx:pt idx="9935">22</cx:pt>
          <cx:pt idx="9936">21</cx:pt>
          <cx:pt idx="9937">38</cx:pt>
          <cx:pt idx="9938">38</cx:pt>
          <cx:pt idx="9939">40</cx:pt>
          <cx:pt idx="9940">38</cx:pt>
          <cx:pt idx="9941">38</cx:pt>
          <cx:pt idx="9942">38</cx:pt>
          <cx:pt idx="9943">19</cx:pt>
          <cx:pt idx="9944">38</cx:pt>
          <cx:pt idx="9945">40</cx:pt>
          <cx:pt idx="9946">21</cx:pt>
          <cx:pt idx="9947">22</cx:pt>
          <cx:pt idx="9948">44</cx:pt>
          <cx:pt idx="9949">38</cx:pt>
          <cx:pt idx="9950">38</cx:pt>
          <cx:pt idx="9951">38</cx:pt>
          <cx:pt idx="9952">38</cx:pt>
          <cx:pt idx="9953">38</cx:pt>
          <cx:pt idx="9954">19</cx:pt>
          <cx:pt idx="9955">19</cx:pt>
          <cx:pt idx="9956">38</cx:pt>
          <cx:pt idx="9957">19</cx:pt>
          <cx:pt idx="9958">19</cx:pt>
          <cx:pt idx="9959">38</cx:pt>
          <cx:pt idx="9960">19</cx:pt>
          <cx:pt idx="9961">22</cx:pt>
          <cx:pt idx="9962">38</cx:pt>
          <cx:pt idx="9963">40</cx:pt>
          <cx:pt idx="9964">22</cx:pt>
          <cx:pt idx="9965">38</cx:pt>
          <cx:pt idx="9966">38</cx:pt>
          <cx:pt idx="9967">38</cx:pt>
          <cx:pt idx="9968">38</cx:pt>
          <cx:pt idx="9969">38</cx:pt>
          <cx:pt idx="9970">21</cx:pt>
          <cx:pt idx="9971">19</cx:pt>
          <cx:pt idx="9972">44</cx:pt>
          <cx:pt idx="9973">38</cx:pt>
          <cx:pt idx="9974">38</cx:pt>
          <cx:pt idx="9975">38</cx:pt>
          <cx:pt idx="9976">19</cx:pt>
          <cx:pt idx="9977">40</cx:pt>
          <cx:pt idx="9978">19</cx:pt>
          <cx:pt idx="9979">38</cx:pt>
          <cx:pt idx="9980">38</cx:pt>
          <cx:pt idx="9981">38</cx:pt>
          <cx:pt idx="9982">38</cx:pt>
          <cx:pt idx="9983">40</cx:pt>
          <cx:pt idx="9984">21</cx:pt>
          <cx:pt idx="9985">38</cx:pt>
          <cx:pt idx="9986">38</cx:pt>
          <cx:pt idx="9987">38</cx:pt>
          <cx:pt idx="9988">44</cx:pt>
          <cx:pt idx="9989">40</cx:pt>
          <cx:pt idx="9990">21</cx:pt>
          <cx:pt idx="9991">38</cx:pt>
          <cx:pt idx="9992">38</cx:pt>
          <cx:pt idx="9993">44</cx:pt>
          <cx:pt idx="9994">38</cx:pt>
          <cx:pt idx="9995">22</cx:pt>
          <cx:pt idx="9996">44</cx:pt>
          <cx:pt idx="9997">44</cx:pt>
          <cx:pt idx="9998">44</cx:pt>
          <cx:pt idx="9999">19</cx:pt>
          <cx:pt idx="10000">38</cx:pt>
          <cx:pt idx="10001">38</cx:pt>
          <cx:pt idx="10002">19</cx:pt>
          <cx:pt idx="10003">19</cx:pt>
          <cx:pt idx="10004">22</cx:pt>
          <cx:pt idx="10005">21</cx:pt>
          <cx:pt idx="10006">38</cx:pt>
          <cx:pt idx="10007">40</cx:pt>
          <cx:pt idx="10008">21</cx:pt>
          <cx:pt idx="10009">38</cx:pt>
          <cx:pt idx="10010">19</cx:pt>
          <cx:pt idx="10011">40</cx:pt>
          <cx:pt idx="10012">38</cx:pt>
          <cx:pt idx="10013">19</cx:pt>
          <cx:pt idx="10014">21</cx:pt>
          <cx:pt idx="10015">19</cx:pt>
          <cx:pt idx="10016">44</cx:pt>
          <cx:pt idx="10017">44</cx:pt>
          <cx:pt idx="10018">38</cx:pt>
          <cx:pt idx="10019">38</cx:pt>
          <cx:pt idx="10020">40</cx:pt>
          <cx:pt idx="10021">38</cx:pt>
          <cx:pt idx="10022">40</cx:pt>
          <cx:pt idx="10023">40</cx:pt>
          <cx:pt idx="10024">40</cx:pt>
          <cx:pt idx="10025">40</cx:pt>
          <cx:pt idx="10026">40</cx:pt>
          <cx:pt idx="10027">44</cx:pt>
          <cx:pt idx="10028">38</cx:pt>
          <cx:pt idx="10029">38</cx:pt>
          <cx:pt idx="10030">38</cx:pt>
          <cx:pt idx="10031">38</cx:pt>
          <cx:pt idx="10032">38</cx:pt>
          <cx:pt idx="10033">38</cx:pt>
          <cx:pt idx="10034">44</cx:pt>
          <cx:pt idx="10035">44</cx:pt>
          <cx:pt idx="10036">22</cx:pt>
          <cx:pt idx="10037">38</cx:pt>
          <cx:pt idx="10038">19</cx:pt>
          <cx:pt idx="10039">40</cx:pt>
          <cx:pt idx="10040">40</cx:pt>
          <cx:pt idx="10041">21</cx:pt>
          <cx:pt idx="10042">44</cx:pt>
          <cx:pt idx="10043">21</cx:pt>
          <cx:pt idx="10044">44</cx:pt>
          <cx:pt idx="10045">44</cx:pt>
          <cx:pt idx="10046">22</cx:pt>
          <cx:pt idx="10047">21</cx:pt>
          <cx:pt idx="10048">40</cx:pt>
          <cx:pt idx="10049">40</cx:pt>
          <cx:pt idx="10050">38</cx:pt>
          <cx:pt idx="10051">40</cx:pt>
          <cx:pt idx="10052">40</cx:pt>
          <cx:pt idx="10053">38</cx:pt>
          <cx:pt idx="10054">40</cx:pt>
          <cx:pt idx="10055">38</cx:pt>
          <cx:pt idx="10056">38</cx:pt>
          <cx:pt idx="10057">40</cx:pt>
          <cx:pt idx="10058">22</cx:pt>
          <cx:pt idx="10059">38</cx:pt>
          <cx:pt idx="10060">38</cx:pt>
          <cx:pt idx="10061">19</cx:pt>
          <cx:pt idx="10062">38</cx:pt>
          <cx:pt idx="10063">40</cx:pt>
          <cx:pt idx="10064">38</cx:pt>
          <cx:pt idx="10065">38</cx:pt>
          <cx:pt idx="10066">21</cx:pt>
          <cx:pt idx="10067">38</cx:pt>
          <cx:pt idx="10068">40</cx:pt>
          <cx:pt idx="10069">21</cx:pt>
          <cx:pt idx="10070">38</cx:pt>
          <cx:pt idx="10071">38</cx:pt>
          <cx:pt idx="10072">40</cx:pt>
          <cx:pt idx="10073">40</cx:pt>
          <cx:pt idx="10074">44</cx:pt>
          <cx:pt idx="10075">40</cx:pt>
          <cx:pt idx="10076">19</cx:pt>
          <cx:pt idx="10077">38</cx:pt>
          <cx:pt idx="10078">38</cx:pt>
          <cx:pt idx="10079">22</cx:pt>
          <cx:pt idx="10080">38</cx:pt>
          <cx:pt idx="10081">38</cx:pt>
          <cx:pt idx="10082">21</cx:pt>
          <cx:pt idx="10083">38</cx:pt>
          <cx:pt idx="10084">38</cx:pt>
          <cx:pt idx="10085">38</cx:pt>
          <cx:pt idx="10086">38</cx:pt>
          <cx:pt idx="10087">22</cx:pt>
          <cx:pt idx="10088">21</cx:pt>
          <cx:pt idx="10089">21</cx:pt>
          <cx:pt idx="10090">21</cx:pt>
          <cx:pt idx="10091">38</cx:pt>
          <cx:pt idx="10092">21</cx:pt>
          <cx:pt idx="10093">19</cx:pt>
          <cx:pt idx="10094">21</cx:pt>
          <cx:pt idx="10095">38</cx:pt>
          <cx:pt idx="10096">38</cx:pt>
          <cx:pt idx="10097">44</cx:pt>
          <cx:pt idx="10098">40</cx:pt>
          <cx:pt idx="10099">21</cx:pt>
          <cx:pt idx="10100">38</cx:pt>
          <cx:pt idx="10101">21</cx:pt>
          <cx:pt idx="10102">22</cx:pt>
          <cx:pt idx="10103">38</cx:pt>
          <cx:pt idx="10104">38</cx:pt>
          <cx:pt idx="10105">38</cx:pt>
          <cx:pt idx="10106">21</cx:pt>
          <cx:pt idx="10107">38</cx:pt>
          <cx:pt idx="10108">40</cx:pt>
          <cx:pt idx="10109">21</cx:pt>
          <cx:pt idx="10110">40</cx:pt>
          <cx:pt idx="10111">21</cx:pt>
          <cx:pt idx="10112">38</cx:pt>
          <cx:pt idx="10113">38</cx:pt>
          <cx:pt idx="10114">38</cx:pt>
          <cx:pt idx="10115">19</cx:pt>
          <cx:pt idx="10116">19</cx:pt>
          <cx:pt idx="10117">22</cx:pt>
          <cx:pt idx="10118">19</cx:pt>
          <cx:pt idx="10119">21</cx:pt>
          <cx:pt idx="10120">38</cx:pt>
          <cx:pt idx="10121">19</cx:pt>
          <cx:pt idx="10122">40</cx:pt>
          <cx:pt idx="10123">38</cx:pt>
          <cx:pt idx="10124">40</cx:pt>
          <cx:pt idx="10125">19</cx:pt>
          <cx:pt idx="10126">40</cx:pt>
          <cx:pt idx="10127">19</cx:pt>
          <cx:pt idx="10128">21</cx:pt>
          <cx:pt idx="10129">40</cx:pt>
          <cx:pt idx="10130">19</cx:pt>
          <cx:pt idx="10131">19</cx:pt>
          <cx:pt idx="10132">19</cx:pt>
          <cx:pt idx="10133">38</cx:pt>
          <cx:pt idx="10134">38</cx:pt>
          <cx:pt idx="10135">21</cx:pt>
          <cx:pt idx="10136">40</cx:pt>
          <cx:pt idx="10137">19</cx:pt>
          <cx:pt idx="10138">19</cx:pt>
          <cx:pt idx="10139">38</cx:pt>
          <cx:pt idx="10140">38</cx:pt>
          <cx:pt idx="10141">40</cx:pt>
          <cx:pt idx="10142">19</cx:pt>
          <cx:pt idx="10143">21</cx:pt>
          <cx:pt idx="10144">40</cx:pt>
          <cx:pt idx="10145">40</cx:pt>
          <cx:pt idx="10146">40</cx:pt>
          <cx:pt idx="10147">21</cx:pt>
          <cx:pt idx="10148">40</cx:pt>
          <cx:pt idx="10149">44</cx:pt>
          <cx:pt idx="10150">19</cx:pt>
          <cx:pt idx="10151">40</cx:pt>
          <cx:pt idx="10152">19</cx:pt>
          <cx:pt idx="10153">40</cx:pt>
          <cx:pt idx="10154">44</cx:pt>
          <cx:pt idx="10155">22</cx:pt>
          <cx:pt idx="10156">38</cx:pt>
          <cx:pt idx="10157">38</cx:pt>
          <cx:pt idx="10158">21</cx:pt>
          <cx:pt idx="10159">38</cx:pt>
          <cx:pt idx="10160">40</cx:pt>
          <cx:pt idx="10161">21</cx:pt>
          <cx:pt idx="10162">38</cx:pt>
          <cx:pt idx="10163">38</cx:pt>
          <cx:pt idx="10164">38</cx:pt>
          <cx:pt idx="10165">38</cx:pt>
          <cx:pt idx="10166">21</cx:pt>
          <cx:pt idx="10167">38</cx:pt>
          <cx:pt idx="10168">21</cx:pt>
          <cx:pt idx="10169">38</cx:pt>
          <cx:pt idx="10170">21</cx:pt>
          <cx:pt idx="10171">38</cx:pt>
          <cx:pt idx="10172">22</cx:pt>
          <cx:pt idx="10173">21</cx:pt>
          <cx:pt idx="10174">38</cx:pt>
          <cx:pt idx="10175">38</cx:pt>
          <cx:pt idx="10176">38</cx:pt>
          <cx:pt idx="10177">40</cx:pt>
          <cx:pt idx="10178">19</cx:pt>
          <cx:pt idx="10179">40</cx:pt>
          <cx:pt idx="10180">38</cx:pt>
          <cx:pt idx="10181">38</cx:pt>
          <cx:pt idx="10182">38</cx:pt>
          <cx:pt idx="10183">38</cx:pt>
          <cx:pt idx="10184">38</cx:pt>
          <cx:pt idx="10185">21</cx:pt>
          <cx:pt idx="10186">40</cx:pt>
          <cx:pt idx="10187">21</cx:pt>
          <cx:pt idx="10188">38</cx:pt>
          <cx:pt idx="10189">21</cx:pt>
          <cx:pt idx="10190">21</cx:pt>
          <cx:pt idx="10191">21</cx:pt>
          <cx:pt idx="10192">21</cx:pt>
          <cx:pt idx="10193">38</cx:pt>
          <cx:pt idx="10194">21</cx:pt>
          <cx:pt idx="10195">38</cx:pt>
          <cx:pt idx="10196">38</cx:pt>
          <cx:pt idx="10197">38</cx:pt>
          <cx:pt idx="10198">31</cx:pt>
          <cx:pt idx="10199">31</cx:pt>
          <cx:pt idx="10200">31</cx:pt>
          <cx:pt idx="10201">31</cx:pt>
          <cx:pt idx="10202">31</cx:pt>
          <cx:pt idx="10203">31</cx:pt>
          <cx:pt idx="10204">31</cx:pt>
          <cx:pt idx="10205">31</cx:pt>
          <cx:pt idx="10206">31</cx:pt>
          <cx:pt idx="10207">31</cx:pt>
          <cx:pt idx="10208">31</cx:pt>
          <cx:pt idx="10209">31</cx:pt>
          <cx:pt idx="10210">31</cx:pt>
          <cx:pt idx="10211">31</cx:pt>
          <cx:pt idx="10212">31</cx:pt>
          <cx:pt idx="10213">31</cx:pt>
          <cx:pt idx="10214">31</cx:pt>
          <cx:pt idx="10215">31</cx:pt>
          <cx:pt idx="10216">31</cx:pt>
          <cx:pt idx="10217">31</cx:pt>
          <cx:pt idx="10218">31</cx:pt>
          <cx:pt idx="10219">31</cx:pt>
          <cx:pt idx="10220">31</cx:pt>
          <cx:pt idx="10221">31</cx:pt>
          <cx:pt idx="10222">31</cx:pt>
          <cx:pt idx="10223">31</cx:pt>
          <cx:pt idx="10224">31</cx:pt>
          <cx:pt idx="10225">31</cx:pt>
          <cx:pt idx="10226">31</cx:pt>
          <cx:pt idx="10227">31</cx:pt>
          <cx:pt idx="10228">31</cx:pt>
          <cx:pt idx="10229">31</cx:pt>
          <cx:pt idx="10230">31</cx:pt>
          <cx:pt idx="10231">31</cx:pt>
          <cx:pt idx="10232">31</cx:pt>
          <cx:pt idx="10233">31</cx:pt>
          <cx:pt idx="10234">31</cx:pt>
          <cx:pt idx="10235">31</cx:pt>
          <cx:pt idx="10236">31</cx:pt>
          <cx:pt idx="10237">31</cx:pt>
          <cx:pt idx="10238">31</cx:pt>
          <cx:pt idx="10239">31</cx:pt>
          <cx:pt idx="10240">31</cx:pt>
          <cx:pt idx="10241">31</cx:pt>
          <cx:pt idx="10242">31</cx:pt>
          <cx:pt idx="10243">31</cx:pt>
          <cx:pt idx="10244">31</cx:pt>
          <cx:pt idx="10245">31</cx:pt>
          <cx:pt idx="10246">31</cx:pt>
          <cx:pt idx="10247">31</cx:pt>
          <cx:pt idx="10248">31</cx:pt>
          <cx:pt idx="10249">31</cx:pt>
          <cx:pt idx="10250">31</cx:pt>
          <cx:pt idx="10251">31</cx:pt>
          <cx:pt idx="10252">31</cx:pt>
          <cx:pt idx="10253">31</cx:pt>
          <cx:pt idx="10254">31</cx:pt>
          <cx:pt idx="10255">31</cx:pt>
          <cx:pt idx="10256">31</cx:pt>
          <cx:pt idx="10257">31</cx:pt>
          <cx:pt idx="10258">31</cx:pt>
          <cx:pt idx="10259">31</cx:pt>
          <cx:pt idx="10260">31</cx:pt>
          <cx:pt idx="10261">31</cx:pt>
          <cx:pt idx="10262">31</cx:pt>
          <cx:pt idx="10263">31</cx:pt>
          <cx:pt idx="10264">31</cx:pt>
          <cx:pt idx="10265">31</cx:pt>
          <cx:pt idx="10266">31</cx:pt>
          <cx:pt idx="10267">31</cx:pt>
          <cx:pt idx="10268">31</cx:pt>
          <cx:pt idx="10269">31</cx:pt>
          <cx:pt idx="10270">31</cx:pt>
          <cx:pt idx="10271">31</cx:pt>
          <cx:pt idx="10272">31</cx:pt>
          <cx:pt idx="10273">31</cx:pt>
          <cx:pt idx="10274">31</cx:pt>
          <cx:pt idx="10275">31</cx:pt>
          <cx:pt idx="10276">31</cx:pt>
          <cx:pt idx="10277">31</cx:pt>
          <cx:pt idx="10278">31</cx:pt>
          <cx:pt idx="10279">31</cx:pt>
          <cx:pt idx="10280">31</cx:pt>
          <cx:pt idx="10281">31</cx:pt>
          <cx:pt idx="10282">31</cx:pt>
          <cx:pt idx="10283">31</cx:pt>
          <cx:pt idx="10284">31</cx:pt>
          <cx:pt idx="10285">31</cx:pt>
          <cx:pt idx="10286">31</cx:pt>
          <cx:pt idx="10287">31</cx:pt>
          <cx:pt idx="10288">31</cx:pt>
          <cx:pt idx="10289">31</cx:pt>
          <cx:pt idx="10290">31</cx:pt>
          <cx:pt idx="10291">31</cx:pt>
          <cx:pt idx="10292">31</cx:pt>
          <cx:pt idx="10293">31</cx:pt>
          <cx:pt idx="10294">31</cx:pt>
          <cx:pt idx="10295">31</cx:pt>
          <cx:pt idx="10296">31</cx:pt>
          <cx:pt idx="10297">31</cx:pt>
          <cx:pt idx="10298">31</cx:pt>
          <cx:pt idx="10299">31</cx:pt>
          <cx:pt idx="10300">31</cx:pt>
          <cx:pt idx="10301">31</cx:pt>
          <cx:pt idx="10302">31</cx:pt>
          <cx:pt idx="10303">31</cx:pt>
          <cx:pt idx="10304">31</cx:pt>
          <cx:pt idx="10305">31</cx:pt>
          <cx:pt idx="10306">31</cx:pt>
          <cx:pt idx="10307">31</cx:pt>
          <cx:pt idx="10308">31</cx:pt>
          <cx:pt idx="10309">31</cx:pt>
          <cx:pt idx="10310">31</cx:pt>
          <cx:pt idx="10311">31</cx:pt>
          <cx:pt idx="10312">31</cx:pt>
          <cx:pt idx="10313">31</cx:pt>
          <cx:pt idx="10314">31</cx:pt>
          <cx:pt idx="10315">31</cx:pt>
          <cx:pt idx="10316">46</cx:pt>
          <cx:pt idx="10317">46</cx:pt>
          <cx:pt idx="10318">46</cx:pt>
          <cx:pt idx="10319">46</cx:pt>
          <cx:pt idx="10320">46</cx:pt>
          <cx:pt idx="10321">46</cx:pt>
          <cx:pt idx="10322">46</cx:pt>
          <cx:pt idx="10323">46</cx:pt>
          <cx:pt idx="10324">46</cx:pt>
          <cx:pt idx="10325">46</cx:pt>
          <cx:pt idx="10326">46</cx:pt>
          <cx:pt idx="10327">46</cx:pt>
          <cx:pt idx="10328">46</cx:pt>
          <cx:pt idx="10329">46</cx:pt>
          <cx:pt idx="10330">46</cx:pt>
          <cx:pt idx="10331">46</cx:pt>
          <cx:pt idx="10332">46</cx:pt>
          <cx:pt idx="10333">46</cx:pt>
          <cx:pt idx="10334">46</cx:pt>
          <cx:pt idx="10335">46</cx:pt>
          <cx:pt idx="10336">46</cx:pt>
          <cx:pt idx="10337">46</cx:pt>
          <cx:pt idx="10338">46</cx:pt>
          <cx:pt idx="10339">46</cx:pt>
          <cx:pt idx="10340">46</cx:pt>
          <cx:pt idx="10341">46</cx:pt>
          <cx:pt idx="10342">46</cx:pt>
          <cx:pt idx="10343">46</cx:pt>
          <cx:pt idx="10344">46</cx:pt>
          <cx:pt idx="10345">46</cx:pt>
          <cx:pt idx="10346">46</cx:pt>
          <cx:pt idx="10347">46</cx:pt>
          <cx:pt idx="10348">46</cx:pt>
          <cx:pt idx="10349">46</cx:pt>
          <cx:pt idx="10350">46</cx:pt>
          <cx:pt idx="10351">46</cx:pt>
          <cx:pt idx="10352">46</cx:pt>
          <cx:pt idx="10353">46</cx:pt>
          <cx:pt idx="10354">46</cx:pt>
          <cx:pt idx="10355">46</cx:pt>
          <cx:pt idx="10356">46</cx:pt>
          <cx:pt idx="10357">46</cx:pt>
          <cx:pt idx="10358">46</cx:pt>
          <cx:pt idx="10359">46</cx:pt>
          <cx:pt idx="10360">46</cx:pt>
          <cx:pt idx="10361">46</cx:pt>
          <cx:pt idx="10362">46</cx:pt>
          <cx:pt idx="10363">46</cx:pt>
          <cx:pt idx="10364">46</cx:pt>
          <cx:pt idx="10365">46</cx:pt>
          <cx:pt idx="10366">46</cx:pt>
          <cx:pt idx="10367">46</cx:pt>
          <cx:pt idx="10368">46</cx:pt>
          <cx:pt idx="10369">46</cx:pt>
          <cx:pt idx="10370">46</cx:pt>
          <cx:pt idx="10371">46</cx:pt>
          <cx:pt idx="10372">46</cx:pt>
          <cx:pt idx="10373">46</cx:pt>
          <cx:pt idx="10374">46</cx:pt>
          <cx:pt idx="10375">46</cx:pt>
          <cx:pt idx="10376">46</cx:pt>
          <cx:pt idx="10377">46</cx:pt>
          <cx:pt idx="10378">46</cx:pt>
          <cx:pt idx="10379">46</cx:pt>
          <cx:pt idx="10380">46</cx:pt>
          <cx:pt idx="10381">46</cx:pt>
          <cx:pt idx="10382">46</cx:pt>
          <cx:pt idx="10383">25</cx:pt>
          <cx:pt idx="10384">25</cx:pt>
          <cx:pt idx="10385">25</cx:pt>
          <cx:pt idx="10386">25</cx:pt>
          <cx:pt idx="10387">25</cx:pt>
          <cx:pt idx="10388">25</cx:pt>
          <cx:pt idx="10389">25</cx:pt>
          <cx:pt idx="10390">25</cx:pt>
          <cx:pt idx="10391">25</cx:pt>
          <cx:pt idx="10392">25</cx:pt>
          <cx:pt idx="10393">25</cx:pt>
          <cx:pt idx="10394">25</cx:pt>
          <cx:pt idx="10395">25</cx:pt>
          <cx:pt idx="10396">25</cx:pt>
          <cx:pt idx="10397">25</cx:pt>
          <cx:pt idx="10398">25</cx:pt>
          <cx:pt idx="10399">25</cx:pt>
          <cx:pt idx="10400">25</cx:pt>
          <cx:pt idx="10401">25</cx:pt>
          <cx:pt idx="10402">25</cx:pt>
          <cx:pt idx="10403">25</cx:pt>
          <cx:pt idx="10404">25</cx:pt>
          <cx:pt idx="10405">25</cx:pt>
          <cx:pt idx="10406">25</cx:pt>
          <cx:pt idx="10407">25</cx:pt>
          <cx:pt idx="10408">25</cx:pt>
          <cx:pt idx="10409">25</cx:pt>
          <cx:pt idx="10410">25</cx:pt>
          <cx:pt idx="10411">25</cx:pt>
          <cx:pt idx="10412">25</cx:pt>
          <cx:pt idx="10413">25</cx:pt>
          <cx:pt idx="10414">25</cx:pt>
          <cx:pt idx="10415">25</cx:pt>
          <cx:pt idx="10416">25</cx:pt>
          <cx:pt idx="10417">25</cx:pt>
          <cx:pt idx="10418">25</cx:pt>
          <cx:pt idx="10419">25</cx:pt>
          <cx:pt idx="10420">25</cx:pt>
          <cx:pt idx="10421">25</cx:pt>
          <cx:pt idx="10422">25</cx:pt>
          <cx:pt idx="10423">25</cx:pt>
          <cx:pt idx="10424">25</cx:pt>
          <cx:pt idx="10425">25</cx:pt>
          <cx:pt idx="10426">25</cx:pt>
          <cx:pt idx="10427">25</cx:pt>
          <cx:pt idx="10428">25</cx:pt>
          <cx:pt idx="10429">25</cx:pt>
          <cx:pt idx="10430">25</cx:pt>
          <cx:pt idx="10431">25</cx:pt>
          <cx:pt idx="10432">25</cx:pt>
          <cx:pt idx="10433">25</cx:pt>
          <cx:pt idx="10434">25</cx:pt>
          <cx:pt idx="10435">25</cx:pt>
          <cx:pt idx="10436">25</cx:pt>
          <cx:pt idx="10437">25</cx:pt>
          <cx:pt idx="10438">25</cx:pt>
          <cx:pt idx="10439">25</cx:pt>
          <cx:pt idx="10440">25</cx:pt>
          <cx:pt idx="10441">25</cx:pt>
          <cx:pt idx="10442">25</cx:pt>
          <cx:pt idx="10443">25</cx:pt>
          <cx:pt idx="10444">25</cx:pt>
          <cx:pt idx="10445">24</cx:pt>
          <cx:pt idx="10446">24</cx:pt>
          <cx:pt idx="10447">22</cx:pt>
          <cx:pt idx="10448">37</cx:pt>
          <cx:pt idx="10449">22</cx:pt>
          <cx:pt idx="10450">37</cx:pt>
          <cx:pt idx="10451">24</cx:pt>
          <cx:pt idx="10452">24</cx:pt>
          <cx:pt idx="10453">24</cx:pt>
          <cx:pt idx="10454">24</cx:pt>
          <cx:pt idx="10455">37</cx:pt>
          <cx:pt idx="10456">24</cx:pt>
          <cx:pt idx="10457">22</cx:pt>
          <cx:pt idx="10458">24</cx:pt>
          <cx:pt idx="10459">37</cx:pt>
          <cx:pt idx="10460">37</cx:pt>
          <cx:pt idx="10461">22</cx:pt>
          <cx:pt idx="10462">22</cx:pt>
          <cx:pt idx="10463">22</cx:pt>
          <cx:pt idx="10464">22</cx:pt>
          <cx:pt idx="10465">37</cx:pt>
          <cx:pt idx="10466">22</cx:pt>
          <cx:pt idx="10467">24</cx:pt>
          <cx:pt idx="10468">37</cx:pt>
          <cx:pt idx="10469">24</cx:pt>
          <cx:pt idx="10470">24</cx:pt>
          <cx:pt idx="10471">24</cx:pt>
          <cx:pt idx="10472">24</cx:pt>
          <cx:pt idx="10473">37</cx:pt>
          <cx:pt idx="10474">24</cx:pt>
          <cx:pt idx="10475">22</cx:pt>
          <cx:pt idx="10476">24</cx:pt>
          <cx:pt idx="10477">37</cx:pt>
          <cx:pt idx="10478">24</cx:pt>
          <cx:pt idx="10479">37</cx:pt>
          <cx:pt idx="10480">24</cx:pt>
          <cx:pt idx="10481">24</cx:pt>
          <cx:pt idx="10482">24</cx:pt>
          <cx:pt idx="10483">24</cx:pt>
          <cx:pt idx="10484">22</cx:pt>
          <cx:pt idx="10485">24</cx:pt>
          <cx:pt idx="10486">22</cx:pt>
          <cx:pt idx="10487">24</cx:pt>
          <cx:pt idx="10488">24</cx:pt>
          <cx:pt idx="10489">24</cx:pt>
          <cx:pt idx="10490">22</cx:pt>
          <cx:pt idx="10491">24</cx:pt>
          <cx:pt idx="10492">24</cx:pt>
          <cx:pt idx="10493">24</cx:pt>
          <cx:pt idx="10494">22</cx:pt>
          <cx:pt idx="10495">24</cx:pt>
          <cx:pt idx="10496">24</cx:pt>
          <cx:pt idx="10497">24</cx:pt>
          <cx:pt idx="10498">24</cx:pt>
          <cx:pt idx="10499">24</cx:pt>
          <cx:pt idx="10500">24</cx:pt>
          <cx:pt idx="10501">24</cx:pt>
          <cx:pt idx="10502">24</cx:pt>
          <cx:pt idx="10503">24</cx:pt>
          <cx:pt idx="10504">22</cx:pt>
          <cx:pt idx="10505">22</cx:pt>
          <cx:pt idx="10506">24</cx:pt>
          <cx:pt idx="10507">24</cx:pt>
          <cx:pt idx="10508">22</cx:pt>
          <cx:pt idx="10509">24</cx:pt>
          <cx:pt idx="10510">24</cx:pt>
          <cx:pt idx="10511">24</cx:pt>
          <cx:pt idx="10512">24</cx:pt>
          <cx:pt idx="10513">24</cx:pt>
          <cx:pt idx="10514">24</cx:pt>
          <cx:pt idx="10515">22</cx:pt>
          <cx:pt idx="10516">24</cx:pt>
          <cx:pt idx="10517">24</cx:pt>
          <cx:pt idx="10518">24</cx:pt>
          <cx:pt idx="10519">24</cx:pt>
          <cx:pt idx="10520">24</cx:pt>
          <cx:pt idx="10521">24</cx:pt>
          <cx:pt idx="10522">24</cx:pt>
          <cx:pt idx="10523">24</cx:pt>
          <cx:pt idx="10524">37</cx:pt>
          <cx:pt idx="10525">24</cx:pt>
          <cx:pt idx="10526">37</cx:pt>
          <cx:pt idx="10527">24</cx:pt>
          <cx:pt idx="10528">24</cx:pt>
          <cx:pt idx="10529">24</cx:pt>
          <cx:pt idx="10530">24</cx:pt>
          <cx:pt idx="10531">24</cx:pt>
          <cx:pt idx="10532">24</cx:pt>
          <cx:pt idx="10533">24</cx:pt>
          <cx:pt idx="10534">24</cx:pt>
          <cx:pt idx="10535">24</cx:pt>
          <cx:pt idx="10536">24</cx:pt>
          <cx:pt idx="10537">24</cx:pt>
          <cx:pt idx="10538">22</cx:pt>
          <cx:pt idx="10539">24</cx:pt>
          <cx:pt idx="10540">22</cx:pt>
          <cx:pt idx="10541">22</cx:pt>
          <cx:pt idx="10542">24</cx:pt>
          <cx:pt idx="10543">24</cx:pt>
          <cx:pt idx="10544">37</cx:pt>
          <cx:pt idx="10545">37</cx:pt>
          <cx:pt idx="10546">22</cx:pt>
          <cx:pt idx="10547">24</cx:pt>
          <cx:pt idx="10548">24</cx:pt>
          <cx:pt idx="10549">37</cx:pt>
          <cx:pt idx="10550">22</cx:pt>
          <cx:pt idx="10551">22</cx:pt>
          <cx:pt idx="10552">24</cx:pt>
          <cx:pt idx="10553">24</cx:pt>
          <cx:pt idx="10554">24</cx:pt>
          <cx:pt idx="10555">37</cx:pt>
          <cx:pt idx="10556">24</cx:pt>
          <cx:pt idx="10557">24</cx:pt>
          <cx:pt idx="10558">22</cx:pt>
          <cx:pt idx="10559">22</cx:pt>
          <cx:pt idx="10560">22</cx:pt>
          <cx:pt idx="10561">24</cx:pt>
          <cx:pt idx="10562">24</cx:pt>
          <cx:pt idx="10563">24</cx:pt>
          <cx:pt idx="10564">22</cx:pt>
          <cx:pt idx="10565">22</cx:pt>
          <cx:pt idx="10566">24</cx:pt>
          <cx:pt idx="10567">22</cx:pt>
          <cx:pt idx="10568">22</cx:pt>
          <cx:pt idx="10569">22</cx:pt>
          <cx:pt idx="10570">24</cx:pt>
          <cx:pt idx="10571">24</cx:pt>
          <cx:pt idx="10572">24</cx:pt>
          <cx:pt idx="10573">37</cx:pt>
          <cx:pt idx="10574">24</cx:pt>
          <cx:pt idx="10575">24</cx:pt>
          <cx:pt idx="10576">24</cx:pt>
          <cx:pt idx="10577">24</cx:pt>
          <cx:pt idx="10578">24</cx:pt>
          <cx:pt idx="10579">24</cx:pt>
          <cx:pt idx="10580">24</cx:pt>
          <cx:pt idx="10581">24</cx:pt>
          <cx:pt idx="10582">24</cx:pt>
          <cx:pt idx="10583">24</cx:pt>
          <cx:pt idx="10584">22</cx:pt>
          <cx:pt idx="10585">24</cx:pt>
          <cx:pt idx="10586">24</cx:pt>
          <cx:pt idx="10587">24</cx:pt>
          <cx:pt idx="10588">22</cx:pt>
          <cx:pt idx="10589">22</cx:pt>
          <cx:pt idx="10590">24</cx:pt>
          <cx:pt idx="10591">24</cx:pt>
          <cx:pt idx="10592">24</cx:pt>
          <cx:pt idx="10593">22</cx:pt>
          <cx:pt idx="10594">24</cx:pt>
          <cx:pt idx="10595">24</cx:pt>
          <cx:pt idx="10596">24</cx:pt>
          <cx:pt idx="10597">24</cx:pt>
          <cx:pt idx="10598">22</cx:pt>
          <cx:pt idx="10599">22</cx:pt>
          <cx:pt idx="10600">22</cx:pt>
          <cx:pt idx="10601">37</cx:pt>
          <cx:pt idx="10602">24</cx:pt>
          <cx:pt idx="10603">24</cx:pt>
          <cx:pt idx="10604">24</cx:pt>
          <cx:pt idx="10605">24</cx:pt>
          <cx:pt idx="10606">24</cx:pt>
          <cx:pt idx="10607">24</cx:pt>
          <cx:pt idx="10608">24</cx:pt>
          <cx:pt idx="10609">22</cx:pt>
          <cx:pt idx="10610">24</cx:pt>
          <cx:pt idx="10611">22</cx:pt>
          <cx:pt idx="10612">22</cx:pt>
          <cx:pt idx="10613">24</cx:pt>
          <cx:pt idx="10614">24</cx:pt>
          <cx:pt idx="10615">24</cx:pt>
          <cx:pt idx="10616">24</cx:pt>
          <cx:pt idx="10617">22</cx:pt>
          <cx:pt idx="10618">24</cx:pt>
          <cx:pt idx="10619">24</cx:pt>
          <cx:pt idx="10620">24</cx:pt>
          <cx:pt idx="10621">22</cx:pt>
          <cx:pt idx="10622">22</cx:pt>
          <cx:pt idx="10623">24</cx:pt>
          <cx:pt idx="10624">24</cx:pt>
          <cx:pt idx="10625">24</cx:pt>
          <cx:pt idx="10626">24</cx:pt>
          <cx:pt idx="10627">22</cx:pt>
          <cx:pt idx="10628">24</cx:pt>
          <cx:pt idx="10629">22</cx:pt>
          <cx:pt idx="10630">24</cx:pt>
          <cx:pt idx="10631">24</cx:pt>
          <cx:pt idx="10632">24</cx:pt>
          <cx:pt idx="10633">24</cx:pt>
          <cx:pt idx="10634">22</cx:pt>
          <cx:pt idx="10635">24</cx:pt>
          <cx:pt idx="10636">37</cx:pt>
          <cx:pt idx="10637">24</cx:pt>
          <cx:pt idx="10638">24</cx:pt>
          <cx:pt idx="10639">24</cx:pt>
          <cx:pt idx="10640">24</cx:pt>
          <cx:pt idx="10641">24</cx:pt>
          <cx:pt idx="10642">24</cx:pt>
          <cx:pt idx="10643">24</cx:pt>
          <cx:pt idx="10644">24</cx:pt>
          <cx:pt idx="10645">24</cx:pt>
          <cx:pt idx="10646">22</cx:pt>
          <cx:pt idx="10647">22</cx:pt>
          <cx:pt idx="10648">24</cx:pt>
          <cx:pt idx="10649">24</cx:pt>
          <cx:pt idx="10650">24</cx:pt>
          <cx:pt idx="10651">24</cx:pt>
          <cx:pt idx="10652">37</cx:pt>
          <cx:pt idx="10653">22</cx:pt>
          <cx:pt idx="10654">24</cx:pt>
          <cx:pt idx="10655">24</cx:pt>
          <cx:pt idx="10656">24</cx:pt>
          <cx:pt idx="10657">24</cx:pt>
          <cx:pt idx="10658">24</cx:pt>
          <cx:pt idx="10659">22</cx:pt>
          <cx:pt idx="10660">24</cx:pt>
          <cx:pt idx="10661">24</cx:pt>
          <cx:pt idx="10662">22</cx:pt>
          <cx:pt idx="10663">22</cx:pt>
          <cx:pt idx="10664">37</cx:pt>
          <cx:pt idx="10665">24</cx:pt>
          <cx:pt idx="10666">37</cx:pt>
          <cx:pt idx="10667">24</cx:pt>
          <cx:pt idx="10668">37</cx:pt>
          <cx:pt idx="10669">22</cx:pt>
          <cx:pt idx="10670">37</cx:pt>
          <cx:pt idx="10671">22</cx:pt>
          <cx:pt idx="10672">24</cx:pt>
          <cx:pt idx="10673">22</cx:pt>
          <cx:pt idx="10674">22</cx:pt>
          <cx:pt idx="10675">24</cx:pt>
          <cx:pt idx="10676">22</cx:pt>
          <cx:pt idx="10677">24</cx:pt>
          <cx:pt idx="10678">22</cx:pt>
          <cx:pt idx="10679">24</cx:pt>
          <cx:pt idx="10680">24</cx:pt>
          <cx:pt idx="10681">24</cx:pt>
          <cx:pt idx="10682">24</cx:pt>
          <cx:pt idx="10683">22</cx:pt>
          <cx:pt idx="10684">24</cx:pt>
          <cx:pt idx="10685">24</cx:pt>
          <cx:pt idx="10686">24</cx:pt>
          <cx:pt idx="10687">24</cx:pt>
          <cx:pt idx="10688">24</cx:pt>
          <cx:pt idx="10689">24</cx:pt>
          <cx:pt idx="10690">22</cx:pt>
          <cx:pt idx="10691">22</cx:pt>
          <cx:pt idx="10692">24</cx:pt>
          <cx:pt idx="10693">22</cx:pt>
          <cx:pt idx="10694">24</cx:pt>
          <cx:pt idx="10695">24</cx:pt>
          <cx:pt idx="10696">37</cx:pt>
          <cx:pt idx="10697">24</cx:pt>
          <cx:pt idx="10698">22</cx:pt>
          <cx:pt idx="10699">24</cx:pt>
          <cx:pt idx="10700">24</cx:pt>
          <cx:pt idx="10701">24</cx:pt>
          <cx:pt idx="10702">24</cx:pt>
          <cx:pt idx="10703">24</cx:pt>
          <cx:pt idx="10704">24</cx:pt>
          <cx:pt idx="10705">24</cx:pt>
          <cx:pt idx="10706">24</cx:pt>
          <cx:pt idx="10707">22</cx:pt>
          <cx:pt idx="10708">24</cx:pt>
          <cx:pt idx="10709">22</cx:pt>
          <cx:pt idx="10710">24</cx:pt>
          <cx:pt idx="10711">24</cx:pt>
          <cx:pt idx="10712">24</cx:pt>
          <cx:pt idx="10713">22</cx:pt>
          <cx:pt idx="10714">24</cx:pt>
          <cx:pt idx="10715">24</cx:pt>
          <cx:pt idx="10716">24</cx:pt>
          <cx:pt idx="10717">24</cx:pt>
          <cx:pt idx="10718">24</cx:pt>
          <cx:pt idx="10719">22</cx:pt>
          <cx:pt idx="10720">22</cx:pt>
          <cx:pt idx="10721">24</cx:pt>
          <cx:pt idx="10722">37</cx:pt>
          <cx:pt idx="10723">24</cx:pt>
          <cx:pt idx="10724">24</cx:pt>
          <cx:pt idx="10725">24</cx:pt>
          <cx:pt idx="10726">24</cx:pt>
          <cx:pt idx="10727">37</cx:pt>
          <cx:pt idx="10728">37</cx:pt>
          <cx:pt idx="10729">37</cx:pt>
          <cx:pt idx="10730">37</cx:pt>
          <cx:pt idx="10731">24</cx:pt>
          <cx:pt idx="10732">37</cx:pt>
          <cx:pt idx="10733">24</cx:pt>
          <cx:pt idx="10734">24</cx:pt>
          <cx:pt idx="10735">22</cx:pt>
          <cx:pt idx="10736">22</cx:pt>
          <cx:pt idx="10737">22</cx:pt>
          <cx:pt idx="10738">24</cx:pt>
          <cx:pt idx="10739">22</cx:pt>
          <cx:pt idx="10740">24</cx:pt>
          <cx:pt idx="10741">22</cx:pt>
          <cx:pt idx="10742">22</cx:pt>
          <cx:pt idx="10743">24</cx:pt>
          <cx:pt idx="10744">24</cx:pt>
          <cx:pt idx="10745">24</cx:pt>
          <cx:pt idx="10746">22</cx:pt>
          <cx:pt idx="10747">24</cx:pt>
          <cx:pt idx="10748">24</cx:pt>
          <cx:pt idx="10749">24</cx:pt>
          <cx:pt idx="10750">24</cx:pt>
          <cx:pt idx="10751">22</cx:pt>
          <cx:pt idx="10752">24</cx:pt>
          <cx:pt idx="10753">24</cx:pt>
          <cx:pt idx="10754">37</cx:pt>
          <cx:pt idx="10755">24</cx:pt>
          <cx:pt idx="10756">24</cx:pt>
          <cx:pt idx="10757">24</cx:pt>
          <cx:pt idx="10758">24</cx:pt>
          <cx:pt idx="10759">24</cx:pt>
          <cx:pt idx="10760">24</cx:pt>
          <cx:pt idx="10761">24</cx:pt>
          <cx:pt idx="10762">24</cx:pt>
          <cx:pt idx="10763">22</cx:pt>
          <cx:pt idx="10764">24</cx:pt>
          <cx:pt idx="10765">24</cx:pt>
          <cx:pt idx="10766">22</cx:pt>
          <cx:pt idx="10767">24</cx:pt>
          <cx:pt idx="10768">22</cx:pt>
          <cx:pt idx="10769">24</cx:pt>
          <cx:pt idx="10770">24</cx:pt>
          <cx:pt idx="10771">24</cx:pt>
          <cx:pt idx="10772">22</cx:pt>
          <cx:pt idx="10773">24</cx:pt>
          <cx:pt idx="10774">24</cx:pt>
          <cx:pt idx="10775">24</cx:pt>
          <cx:pt idx="10776">24</cx:pt>
          <cx:pt idx="10777">24</cx:pt>
          <cx:pt idx="10778">24</cx:pt>
          <cx:pt idx="10779">37</cx:pt>
          <cx:pt idx="10780">24</cx:pt>
          <cx:pt idx="10781">22</cx:pt>
          <cx:pt idx="10782">22</cx:pt>
          <cx:pt idx="10783">37</cx:pt>
          <cx:pt idx="10784">24</cx:pt>
          <cx:pt idx="10785">24</cx:pt>
          <cx:pt idx="10786">24</cx:pt>
          <cx:pt idx="10787">24</cx:pt>
          <cx:pt idx="10788">24</cx:pt>
          <cx:pt idx="10789">24</cx:pt>
          <cx:pt idx="10790">24</cx:pt>
          <cx:pt idx="10791">24</cx:pt>
          <cx:pt idx="10792">24</cx:pt>
          <cx:pt idx="10793">37</cx:pt>
          <cx:pt idx="10794">22</cx:pt>
          <cx:pt idx="10795">37</cx:pt>
          <cx:pt idx="10796">22</cx:pt>
          <cx:pt idx="10797">22</cx:pt>
          <cx:pt idx="10798">24</cx:pt>
          <cx:pt idx="10799">24</cx:pt>
          <cx:pt idx="10800">37</cx:pt>
          <cx:pt idx="10801">24</cx:pt>
          <cx:pt idx="10802">24</cx:pt>
          <cx:pt idx="10803">24</cx:pt>
          <cx:pt idx="10804">22</cx:pt>
          <cx:pt idx="10805">24</cx:pt>
          <cx:pt idx="10806">24</cx:pt>
          <cx:pt idx="10807">24</cx:pt>
          <cx:pt idx="10808">22</cx:pt>
          <cx:pt idx="10809">43</cx:pt>
          <cx:pt idx="10810">43</cx:pt>
          <cx:pt idx="10811">43</cx:pt>
          <cx:pt idx="10812">43</cx:pt>
          <cx:pt idx="10813">43</cx:pt>
          <cx:pt idx="10814">43</cx:pt>
          <cx:pt idx="10815">43</cx:pt>
          <cx:pt idx="10816">43</cx:pt>
          <cx:pt idx="10817">43</cx:pt>
          <cx:pt idx="10818">43</cx:pt>
          <cx:pt idx="10819">43</cx:pt>
          <cx:pt idx="10820">43</cx:pt>
          <cx:pt idx="10821">43</cx:pt>
          <cx:pt idx="10822">43</cx:pt>
          <cx:pt idx="10823">43</cx:pt>
          <cx:pt idx="10824">43</cx:pt>
          <cx:pt idx="10825">43</cx:pt>
          <cx:pt idx="10826">43</cx:pt>
          <cx:pt idx="10827">43</cx:pt>
          <cx:pt idx="10828">43</cx:pt>
          <cx:pt idx="10829">43</cx:pt>
          <cx:pt idx="10830">43</cx:pt>
          <cx:pt idx="10831">43</cx:pt>
          <cx:pt idx="10832">43</cx:pt>
          <cx:pt idx="10833">43</cx:pt>
          <cx:pt idx="10834">43</cx:pt>
          <cx:pt idx="10835">43</cx:pt>
          <cx:pt idx="10836">43</cx:pt>
          <cx:pt idx="10837">43</cx:pt>
          <cx:pt idx="10838">43</cx:pt>
          <cx:pt idx="10839">43</cx:pt>
          <cx:pt idx="10840">43</cx:pt>
          <cx:pt idx="10841">43</cx:pt>
          <cx:pt idx="10842">43</cx:pt>
          <cx:pt idx="10843">43</cx:pt>
          <cx:pt idx="10844">43</cx:pt>
          <cx:pt idx="10845">43</cx:pt>
          <cx:pt idx="10846">43</cx:pt>
          <cx:pt idx="10847">43</cx:pt>
          <cx:pt idx="10848">43</cx:pt>
          <cx:pt idx="10849">43</cx:pt>
          <cx:pt idx="10850">43</cx:pt>
          <cx:pt idx="10851">43</cx:pt>
          <cx:pt idx="10852">43</cx:pt>
          <cx:pt idx="10853">43</cx:pt>
          <cx:pt idx="10854">43</cx:pt>
          <cx:pt idx="10855">43</cx:pt>
          <cx:pt idx="10856">43</cx:pt>
          <cx:pt idx="10857">43</cx:pt>
          <cx:pt idx="10858">43</cx:pt>
          <cx:pt idx="10859">43</cx:pt>
          <cx:pt idx="10860">43</cx:pt>
          <cx:pt idx="10861">43</cx:pt>
          <cx:pt idx="10862">43</cx:pt>
          <cx:pt idx="10863">43</cx:pt>
          <cx:pt idx="10864">43</cx:pt>
          <cx:pt idx="10865">43</cx:pt>
          <cx:pt idx="10866">43</cx:pt>
          <cx:pt idx="10867">43</cx:pt>
          <cx:pt idx="10868">43</cx:pt>
          <cx:pt idx="10869">43</cx:pt>
          <cx:pt idx="10870">43</cx:pt>
          <cx:pt idx="10871">43</cx:pt>
          <cx:pt idx="10872">43</cx:pt>
          <cx:pt idx="10873">43</cx:pt>
          <cx:pt idx="10874">43</cx:pt>
          <cx:pt idx="10875">43</cx:pt>
          <cx:pt idx="10876">43</cx:pt>
          <cx:pt idx="10877">43</cx:pt>
          <cx:pt idx="10878">43</cx:pt>
          <cx:pt idx="10879">43</cx:pt>
          <cx:pt idx="10880">43</cx:pt>
          <cx:pt idx="10881">43</cx:pt>
          <cx:pt idx="10882">43</cx:pt>
          <cx:pt idx="10883">43</cx:pt>
          <cx:pt idx="10884">43</cx:pt>
          <cx:pt idx="10885">43</cx:pt>
          <cx:pt idx="10886">43</cx:pt>
          <cx:pt idx="10887">43</cx:pt>
          <cx:pt idx="10888">43</cx:pt>
          <cx:pt idx="10889">43</cx:pt>
          <cx:pt idx="10890">43</cx:pt>
          <cx:pt idx="10891">43</cx:pt>
          <cx:pt idx="10892">43</cx:pt>
          <cx:pt idx="10893">43</cx:pt>
          <cx:pt idx="10894">43</cx:pt>
          <cx:pt idx="10895">43</cx:pt>
          <cx:pt idx="10896">43</cx:pt>
          <cx:pt idx="10897">43</cx:pt>
          <cx:pt idx="10898">43</cx:pt>
          <cx:pt idx="10899">43</cx:pt>
          <cx:pt idx="10900">43</cx:pt>
          <cx:pt idx="10901">43</cx:pt>
          <cx:pt idx="10902">43</cx:pt>
          <cx:pt idx="10903">43</cx:pt>
          <cx:pt idx="10904">43</cx:pt>
          <cx:pt idx="10905">43</cx:pt>
          <cx:pt idx="10906">43</cx:pt>
          <cx:pt idx="10907">43</cx:pt>
          <cx:pt idx="10908">43</cx:pt>
          <cx:pt idx="10909">43</cx:pt>
          <cx:pt idx="10910">43</cx:pt>
          <cx:pt idx="10911">43</cx:pt>
          <cx:pt idx="10912">43</cx:pt>
          <cx:pt idx="10913">43</cx:pt>
          <cx:pt idx="10914">43</cx:pt>
          <cx:pt idx="10915">43</cx:pt>
          <cx:pt idx="10916">43</cx:pt>
          <cx:pt idx="10917">43</cx:pt>
          <cx:pt idx="10918">43</cx:pt>
          <cx:pt idx="10919">43</cx:pt>
          <cx:pt idx="10920">43</cx:pt>
          <cx:pt idx="10921">43</cx:pt>
          <cx:pt idx="10922">43</cx:pt>
          <cx:pt idx="10923">43</cx:pt>
          <cx:pt idx="10924">43</cx:pt>
          <cx:pt idx="10925">43</cx:pt>
          <cx:pt idx="10926">43</cx:pt>
          <cx:pt idx="10927">43</cx:pt>
          <cx:pt idx="10928">43</cx:pt>
          <cx:pt idx="10929">43</cx:pt>
          <cx:pt idx="10930">43</cx:pt>
          <cx:pt idx="10931">43</cx:pt>
          <cx:pt idx="10932">43</cx:pt>
          <cx:pt idx="10933">43</cx:pt>
          <cx:pt idx="10934">43</cx:pt>
          <cx:pt idx="10935">43</cx:pt>
          <cx:pt idx="10936">43</cx:pt>
          <cx:pt idx="10937">43</cx:pt>
          <cx:pt idx="10938">43</cx:pt>
          <cx:pt idx="10939">43</cx:pt>
          <cx:pt idx="10940">43</cx:pt>
          <cx:pt idx="10941">43</cx:pt>
          <cx:pt idx="10942">43</cx:pt>
          <cx:pt idx="10943">43</cx:pt>
          <cx:pt idx="10944">43</cx:pt>
          <cx:pt idx="10945">43</cx:pt>
          <cx:pt idx="10946">43</cx:pt>
          <cx:pt idx="10947">43</cx:pt>
          <cx:pt idx="10948">43</cx:pt>
          <cx:pt idx="10949">43</cx:pt>
          <cx:pt idx="10950">43</cx:pt>
          <cx:pt idx="10951">43</cx:pt>
          <cx:pt idx="10952">43</cx:pt>
          <cx:pt idx="10953">43</cx:pt>
          <cx:pt idx="10954">43</cx:pt>
          <cx:pt idx="10955">43</cx:pt>
          <cx:pt idx="10956">43</cx:pt>
          <cx:pt idx="10957">43</cx:pt>
          <cx:pt idx="10958">43</cx:pt>
          <cx:pt idx="10959">43</cx:pt>
          <cx:pt idx="10960">43</cx:pt>
          <cx:pt idx="10961">43</cx:pt>
          <cx:pt idx="10962">43</cx:pt>
          <cx:pt idx="10963">43</cx:pt>
          <cx:pt idx="10964">43</cx:pt>
          <cx:pt idx="10965">43</cx:pt>
          <cx:pt idx="10966">43</cx:pt>
          <cx:pt idx="10967">43</cx:pt>
          <cx:pt idx="10968">43</cx:pt>
          <cx:pt idx="10969">43</cx:pt>
          <cx:pt idx="10970">43</cx:pt>
          <cx:pt idx="10971">43</cx:pt>
          <cx:pt idx="10972">20</cx:pt>
          <cx:pt idx="10973">20</cx:pt>
          <cx:pt idx="10974">20</cx:pt>
          <cx:pt idx="10975">26</cx:pt>
          <cx:pt idx="10976">26</cx:pt>
          <cx:pt idx="10977">20</cx:pt>
          <cx:pt idx="10978">20</cx:pt>
          <cx:pt idx="10979">20</cx:pt>
          <cx:pt idx="10980">20</cx:pt>
          <cx:pt idx="10981">20</cx:pt>
          <cx:pt idx="10982">20</cx:pt>
          <cx:pt idx="10983">20</cx:pt>
          <cx:pt idx="10984">20</cx:pt>
          <cx:pt idx="10985">20</cx:pt>
          <cx:pt idx="10986">26</cx:pt>
          <cx:pt idx="10987">20</cx:pt>
          <cx:pt idx="10988">26</cx:pt>
          <cx:pt idx="10989">20</cx:pt>
          <cx:pt idx="10990">26</cx:pt>
          <cx:pt idx="10991">20</cx:pt>
          <cx:pt idx="10992">26</cx:pt>
          <cx:pt idx="10993">26</cx:pt>
          <cx:pt idx="10994">26</cx:pt>
          <cx:pt idx="10995">26</cx:pt>
          <cx:pt idx="10996">26</cx:pt>
          <cx:pt idx="10997">26</cx:pt>
          <cx:pt idx="10998">20</cx:pt>
          <cx:pt idx="10999">20</cx:pt>
          <cx:pt idx="11000">20</cx:pt>
          <cx:pt idx="11001">26</cx:pt>
          <cx:pt idx="11002">26</cx:pt>
          <cx:pt idx="11003">26</cx:pt>
          <cx:pt idx="11004">26</cx:pt>
          <cx:pt idx="11005">26</cx:pt>
          <cx:pt idx="11006">20</cx:pt>
          <cx:pt idx="11007">20</cx:pt>
          <cx:pt idx="11008">26</cx:pt>
          <cx:pt idx="11009">26</cx:pt>
          <cx:pt idx="11010">26</cx:pt>
          <cx:pt idx="11011">26</cx:pt>
          <cx:pt idx="11012">26</cx:pt>
          <cx:pt idx="11013">20</cx:pt>
          <cx:pt idx="11014">20</cx:pt>
          <cx:pt idx="11015">20</cx:pt>
          <cx:pt idx="11016">26</cx:pt>
          <cx:pt idx="11017">26</cx:pt>
          <cx:pt idx="11018">20</cx:pt>
          <cx:pt idx="11019">20</cx:pt>
          <cx:pt idx="11020">20</cx:pt>
          <cx:pt idx="11021">26</cx:pt>
          <cx:pt idx="11022">26</cx:pt>
          <cx:pt idx="11023">20</cx:pt>
          <cx:pt idx="11024">20</cx:pt>
          <cx:pt idx="11025">20</cx:pt>
          <cx:pt idx="11026">20</cx:pt>
          <cx:pt idx="11027">20</cx:pt>
          <cx:pt idx="11028">20</cx:pt>
          <cx:pt idx="11029">20</cx:pt>
          <cx:pt idx="11030">20</cx:pt>
          <cx:pt idx="11031">20</cx:pt>
          <cx:pt idx="11032">20</cx:pt>
          <cx:pt idx="11033">20</cx:pt>
          <cx:pt idx="11034">20</cx:pt>
          <cx:pt idx="11035">20</cx:pt>
          <cx:pt idx="11036">26</cx:pt>
          <cx:pt idx="11037">20</cx:pt>
          <cx:pt idx="11038">26</cx:pt>
          <cx:pt idx="11039">20</cx:pt>
          <cx:pt idx="11040">20</cx:pt>
          <cx:pt idx="11041">20</cx:pt>
          <cx:pt idx="11042">26</cx:pt>
          <cx:pt idx="11043">20</cx:pt>
          <cx:pt idx="11044">20</cx:pt>
          <cx:pt idx="11045">26</cx:pt>
          <cx:pt idx="11046">20</cx:pt>
          <cx:pt idx="11047">26</cx:pt>
          <cx:pt idx="11048">26</cx:pt>
          <cx:pt idx="11049">20</cx:pt>
          <cx:pt idx="11050">26</cx:pt>
          <cx:pt idx="11051">20</cx:pt>
          <cx:pt idx="11052">26</cx:pt>
          <cx:pt idx="11053">20</cx:pt>
          <cx:pt idx="11054">20</cx:pt>
          <cx:pt idx="11055">20</cx:pt>
          <cx:pt idx="11056">26</cx:pt>
          <cx:pt idx="11057">20</cx:pt>
          <cx:pt idx="11058">26</cx:pt>
          <cx:pt idx="11059">20</cx:pt>
          <cx:pt idx="11060">20</cx:pt>
          <cx:pt idx="11061">20</cx:pt>
          <cx:pt idx="11062">20</cx:pt>
          <cx:pt idx="11063">26</cx:pt>
          <cx:pt idx="11064">26</cx:pt>
          <cx:pt idx="11065">20</cx:pt>
          <cx:pt idx="11066">26</cx:pt>
          <cx:pt idx="11067">20</cx:pt>
          <cx:pt idx="11068">20</cx:pt>
          <cx:pt idx="11069">20</cx:pt>
          <cx:pt idx="11070">26</cx:pt>
          <cx:pt idx="11071">20</cx:pt>
          <cx:pt idx="11072">20</cx:pt>
          <cx:pt idx="11073">26</cx:pt>
          <cx:pt idx="11074">26</cx:pt>
          <cx:pt idx="11075">26</cx:pt>
          <cx:pt idx="11076">20</cx:pt>
          <cx:pt idx="11077">26</cx:pt>
          <cx:pt idx="11078">20</cx:pt>
          <cx:pt idx="11079">20</cx:pt>
          <cx:pt idx="11080">20</cx:pt>
          <cx:pt idx="11081">20</cx:pt>
          <cx:pt idx="11082">26</cx:pt>
          <cx:pt idx="11083">26</cx:pt>
          <cx:pt idx="11084">26</cx:pt>
          <cx:pt idx="11085">26</cx:pt>
          <cx:pt idx="11086">20</cx:pt>
          <cx:pt idx="11087">20</cx:pt>
          <cx:pt idx="11088">20</cx:pt>
          <cx:pt idx="11089">20</cx:pt>
          <cx:pt idx="11090">20</cx:pt>
          <cx:pt idx="11091">20</cx:pt>
          <cx:pt idx="11092">20</cx:pt>
          <cx:pt idx="11093">20</cx:pt>
          <cx:pt idx="11094">20</cx:pt>
          <cx:pt idx="11095">20</cx:pt>
          <cx:pt idx="11096">20</cx:pt>
          <cx:pt idx="11097">20</cx:pt>
          <cx:pt idx="11098">20</cx:pt>
          <cx:pt idx="11099">20</cx:pt>
          <cx:pt idx="11100">20</cx:pt>
          <cx:pt idx="11101">20</cx:pt>
          <cx:pt idx="11102">20</cx:pt>
          <cx:pt idx="11103">26</cx:pt>
          <cx:pt idx="11104">20</cx:pt>
          <cx:pt idx="11105">20</cx:pt>
          <cx:pt idx="11106">26</cx:pt>
          <cx:pt idx="11107">20</cx:pt>
          <cx:pt idx="11108">20</cx:pt>
          <cx:pt idx="11109">20</cx:pt>
          <cx:pt idx="11110">20</cx:pt>
          <cx:pt idx="11111">20</cx:pt>
          <cx:pt idx="11112">26</cx:pt>
          <cx:pt idx="11113">20</cx:pt>
          <cx:pt idx="11114">20</cx:pt>
          <cx:pt idx="11115">20</cx:pt>
          <cx:pt idx="11116">20</cx:pt>
          <cx:pt idx="11117">20</cx:pt>
          <cx:pt idx="11118">26</cx:pt>
          <cx:pt idx="11119">26</cx:pt>
          <cx:pt idx="11120">26</cx:pt>
          <cx:pt idx="11121">26</cx:pt>
          <cx:pt idx="11122">26</cx:pt>
          <cx:pt idx="11123">26</cx:pt>
          <cx:pt idx="11124">26</cx:pt>
          <cx:pt idx="11125">26</cx:pt>
          <cx:pt idx="11126">26</cx:pt>
          <cx:pt idx="11127">26</cx:pt>
          <cx:pt idx="11128">26</cx:pt>
          <cx:pt idx="11129">20</cx:pt>
          <cx:pt idx="11130">26</cx:pt>
          <cx:pt idx="11131">20</cx:pt>
          <cx:pt idx="11132">20</cx:pt>
          <cx:pt idx="11133">20</cx:pt>
          <cx:pt idx="11134">20</cx:pt>
          <cx:pt idx="11135">20</cx:pt>
          <cx:pt idx="11136">20</cx:pt>
          <cx:pt idx="11137">20</cx:pt>
          <cx:pt idx="11138">20</cx:pt>
          <cx:pt idx="11139">20</cx:pt>
          <cx:pt idx="11140">20</cx:pt>
          <cx:pt idx="11141">20</cx:pt>
          <cx:pt idx="11142">26</cx:pt>
          <cx:pt idx="11143">20</cx:pt>
          <cx:pt idx="11144">20</cx:pt>
          <cx:pt idx="11145">20</cx:pt>
          <cx:pt idx="11146">20</cx:pt>
          <cx:pt idx="11147">26</cx:pt>
          <cx:pt idx="11148">26</cx:pt>
          <cx:pt idx="11149">26</cx:pt>
          <cx:pt idx="11150">26</cx:pt>
          <cx:pt idx="11151">20</cx:pt>
          <cx:pt idx="11152">20</cx:pt>
          <cx:pt idx="11153">20</cx:pt>
          <cx:pt idx="11154">26</cx:pt>
          <cx:pt idx="11155">26</cx:pt>
          <cx:pt idx="11156">20</cx:pt>
          <cx:pt idx="11157">26</cx:pt>
          <cx:pt idx="11158">26</cx:pt>
          <cx:pt idx="11159">26</cx:pt>
          <cx:pt idx="11160">26</cx:pt>
          <cx:pt idx="11161">20</cx:pt>
          <cx:pt idx="11162">20</cx:pt>
          <cx:pt idx="11163">20</cx:pt>
          <cx:pt idx="11164">20</cx:pt>
          <cx:pt idx="11165">20</cx:pt>
          <cx:pt idx="11166">20</cx:pt>
          <cx:pt idx="11167">26</cx:pt>
          <cx:pt idx="11168">20</cx:pt>
          <cx:pt idx="11169">26</cx:pt>
          <cx:pt idx="11170">26</cx:pt>
          <cx:pt idx="11171">26</cx:pt>
          <cx:pt idx="11172">20</cx:pt>
          <cx:pt idx="11173">20</cx:pt>
          <cx:pt idx="11174">26</cx:pt>
          <cx:pt idx="11175">20</cx:pt>
          <cx:pt idx="11176">20</cx:pt>
          <cx:pt idx="11177">20</cx:pt>
          <cx:pt idx="11178">20</cx:pt>
          <cx:pt idx="11179">25</cx:pt>
          <cx:pt idx="11180">25</cx:pt>
          <cx:pt idx="11181">25</cx:pt>
          <cx:pt idx="11182">25</cx:pt>
          <cx:pt idx="11183">25</cx:pt>
          <cx:pt idx="11184">25</cx:pt>
          <cx:pt idx="11185">25</cx:pt>
          <cx:pt idx="11186">25</cx:pt>
          <cx:pt idx="11187">25</cx:pt>
          <cx:pt idx="11188">25</cx:pt>
          <cx:pt idx="11189">25</cx:pt>
          <cx:pt idx="11190">25</cx:pt>
          <cx:pt idx="11191">25</cx:pt>
          <cx:pt idx="11192">25</cx:pt>
          <cx:pt idx="11193">25</cx:pt>
          <cx:pt idx="11194">25</cx:pt>
          <cx:pt idx="11195">25</cx:pt>
          <cx:pt idx="11196">25</cx:pt>
          <cx:pt idx="11197">25</cx:pt>
          <cx:pt idx="11198">25</cx:pt>
          <cx:pt idx="11199">25</cx:pt>
          <cx:pt idx="11200">25</cx:pt>
          <cx:pt idx="11201">25</cx:pt>
          <cx:pt idx="11202">25</cx:pt>
          <cx:pt idx="11203">25</cx:pt>
          <cx:pt idx="11204">25</cx:pt>
          <cx:pt idx="11205">25</cx:pt>
          <cx:pt idx="11206">25</cx:pt>
          <cx:pt idx="11207">25</cx:pt>
          <cx:pt idx="11208">25</cx:pt>
          <cx:pt idx="11209">25</cx:pt>
          <cx:pt idx="11210">25</cx:pt>
          <cx:pt idx="11211">25</cx:pt>
          <cx:pt idx="11212">25</cx:pt>
          <cx:pt idx="11213">25</cx:pt>
          <cx:pt idx="11214">25</cx:pt>
          <cx:pt idx="11215">25</cx:pt>
          <cx:pt idx="11216">25</cx:pt>
          <cx:pt idx="11217">25</cx:pt>
          <cx:pt idx="11218">25</cx:pt>
          <cx:pt idx="11219">25</cx:pt>
          <cx:pt idx="11220">25</cx:pt>
          <cx:pt idx="11221">25</cx:pt>
          <cx:pt idx="11222">25</cx:pt>
          <cx:pt idx="11223">25</cx:pt>
          <cx:pt idx="11224">25</cx:pt>
          <cx:pt idx="11225">25</cx:pt>
          <cx:pt idx="11226">25</cx:pt>
          <cx:pt idx="11227">25</cx:pt>
          <cx:pt idx="11228">25</cx:pt>
          <cx:pt idx="11229">25</cx:pt>
          <cx:pt idx="11230">25</cx:pt>
          <cx:pt idx="11231">25</cx:pt>
          <cx:pt idx="11232">25</cx:pt>
          <cx:pt idx="11233">25</cx:pt>
          <cx:pt idx="11234">25</cx:pt>
          <cx:pt idx="11235">25</cx:pt>
          <cx:pt idx="11236">25</cx:pt>
          <cx:pt idx="11237">25</cx:pt>
          <cx:pt idx="11238">25</cx:pt>
          <cx:pt idx="11239">25</cx:pt>
          <cx:pt idx="11240">25</cx:pt>
          <cx:pt idx="11241">25</cx:pt>
          <cx:pt idx="11242">25</cx:pt>
          <cx:pt idx="11243">25</cx:pt>
          <cx:pt idx="11244">25</cx:pt>
          <cx:pt idx="11245">25</cx:pt>
          <cx:pt idx="11246">25</cx:pt>
          <cx:pt idx="11247">25</cx:pt>
          <cx:pt idx="11248">25</cx:pt>
          <cx:pt idx="11249">25</cx:pt>
          <cx:pt idx="11250">25</cx:pt>
          <cx:pt idx="11251">25</cx:pt>
          <cx:pt idx="11252">25</cx:pt>
          <cx:pt idx="11253">25</cx:pt>
          <cx:pt idx="11254">25</cx:pt>
          <cx:pt idx="11255">25</cx:pt>
          <cx:pt idx="11256">25</cx:pt>
          <cx:pt idx="11257">25</cx:pt>
          <cx:pt idx="11258">25</cx:pt>
          <cx:pt idx="11259">25</cx:pt>
          <cx:pt idx="11260">25</cx:pt>
          <cx:pt idx="11261">25</cx:pt>
          <cx:pt idx="11262">25</cx:pt>
          <cx:pt idx="11263">25</cx:pt>
          <cx:pt idx="11264">25</cx:pt>
          <cx:pt idx="11265">25</cx:pt>
          <cx:pt idx="11266">25</cx:pt>
          <cx:pt idx="11267">25</cx:pt>
          <cx:pt idx="11268">25</cx:pt>
          <cx:pt idx="11269">25</cx:pt>
          <cx:pt idx="11270">25</cx:pt>
          <cx:pt idx="11271">25</cx:pt>
          <cx:pt idx="11272">25</cx:pt>
          <cx:pt idx="11273">25</cx:pt>
          <cx:pt idx="11274">25</cx:pt>
          <cx:pt idx="11275">25</cx:pt>
          <cx:pt idx="11276">25</cx:pt>
          <cx:pt idx="11277">25</cx:pt>
          <cx:pt idx="11278">25</cx:pt>
          <cx:pt idx="11279">25</cx:pt>
          <cx:pt idx="11280">25</cx:pt>
          <cx:pt idx="11281">25</cx:pt>
          <cx:pt idx="11282">25</cx:pt>
          <cx:pt idx="11283">25</cx:pt>
          <cx:pt idx="11284">25</cx:pt>
          <cx:pt idx="11285">25</cx:pt>
          <cx:pt idx="11286">25</cx:pt>
          <cx:pt idx="11287">25</cx:pt>
          <cx:pt idx="11288">25</cx:pt>
          <cx:pt idx="11289">25</cx:pt>
          <cx:pt idx="11290">25</cx:pt>
          <cx:pt idx="11291">25</cx:pt>
          <cx:pt idx="11292">25</cx:pt>
          <cx:pt idx="11293">25</cx:pt>
          <cx:pt idx="11294">25</cx:pt>
          <cx:pt idx="11295">25</cx:pt>
          <cx:pt idx="11296">25</cx:pt>
          <cx:pt idx="11297">25</cx:pt>
          <cx:pt idx="11298">25</cx:pt>
          <cx:pt idx="11299">25</cx:pt>
          <cx:pt idx="11300">25</cx:pt>
          <cx:pt idx="11301">25</cx:pt>
          <cx:pt idx="11302">25</cx:pt>
          <cx:pt idx="11303">25</cx:pt>
          <cx:pt idx="11304">25</cx:pt>
          <cx:pt idx="11305">25</cx:pt>
          <cx:pt idx="11306">25</cx:pt>
          <cx:pt idx="11307">25</cx:pt>
          <cx:pt idx="11308">25</cx:pt>
          <cx:pt idx="11309">25</cx:pt>
          <cx:pt idx="11310">25</cx:pt>
          <cx:pt idx="11311">25</cx:pt>
          <cx:pt idx="11312">25</cx:pt>
          <cx:pt idx="11313">25</cx:pt>
          <cx:pt idx="11314">25</cx:pt>
          <cx:pt idx="11315">25</cx:pt>
          <cx:pt idx="11316">25</cx:pt>
          <cx:pt idx="11317">25</cx:pt>
          <cx:pt idx="11318">25</cx:pt>
          <cx:pt idx="11319">25</cx:pt>
          <cx:pt idx="11320">25</cx:pt>
          <cx:pt idx="11321">25</cx:pt>
          <cx:pt idx="11322">25</cx:pt>
          <cx:pt idx="11323">25</cx:pt>
          <cx:pt idx="11324">25</cx:pt>
          <cx:pt idx="11325">25</cx:pt>
          <cx:pt idx="11326">25</cx:pt>
          <cx:pt idx="11327">31</cx:pt>
          <cx:pt idx="11328">38</cx:pt>
          <cx:pt idx="11329">31</cx:pt>
          <cx:pt idx="11330">38</cx:pt>
          <cx:pt idx="11331">38</cx:pt>
          <cx:pt idx="11332">38</cx:pt>
          <cx:pt idx="11333">31</cx:pt>
          <cx:pt idx="11334">38</cx:pt>
          <cx:pt idx="11335">31</cx:pt>
          <cx:pt idx="11336">31</cx:pt>
          <cx:pt idx="11337">38</cx:pt>
          <cx:pt idx="11338">38</cx:pt>
          <cx:pt idx="11339">38</cx:pt>
          <cx:pt idx="11340">38</cx:pt>
          <cx:pt idx="11341">31</cx:pt>
          <cx:pt idx="11342">31</cx:pt>
          <cx:pt idx="11343">31</cx:pt>
          <cx:pt idx="11344">38</cx:pt>
          <cx:pt idx="11345">31</cx:pt>
          <cx:pt idx="11346">38</cx:pt>
          <cx:pt idx="11347">31</cx:pt>
          <cx:pt idx="11348">31</cx:pt>
          <cx:pt idx="11349">38</cx:pt>
          <cx:pt idx="11350">38</cx:pt>
          <cx:pt idx="11351">38</cx:pt>
          <cx:pt idx="11352">31</cx:pt>
          <cx:pt idx="11353">38</cx:pt>
          <cx:pt idx="11354">31</cx:pt>
          <cx:pt idx="11355">38</cx:pt>
          <cx:pt idx="11356">31</cx:pt>
          <cx:pt idx="11357">38</cx:pt>
          <cx:pt idx="11358">31</cx:pt>
          <cx:pt idx="11359">38</cx:pt>
          <cx:pt idx="11360">38</cx:pt>
          <cx:pt idx="11361">38</cx:pt>
          <cx:pt idx="11362">31</cx:pt>
          <cx:pt idx="11363">38</cx:pt>
          <cx:pt idx="11364">31</cx:pt>
          <cx:pt idx="11365">38</cx:pt>
          <cx:pt idx="11366">31</cx:pt>
          <cx:pt idx="11367">38</cx:pt>
          <cx:pt idx="11368">38</cx:pt>
          <cx:pt idx="11369">31</cx:pt>
          <cx:pt idx="11370">31</cx:pt>
          <cx:pt idx="11371">38</cx:pt>
          <cx:pt idx="11372">31</cx:pt>
          <cx:pt idx="11373">31</cx:pt>
          <cx:pt idx="11374">38</cx:pt>
          <cx:pt idx="11375">31</cx:pt>
          <cx:pt idx="11376">31</cx:pt>
          <cx:pt idx="11377">31</cx:pt>
          <cx:pt idx="11378">31</cx:pt>
          <cx:pt idx="11379">31</cx:pt>
          <cx:pt idx="11380">31</cx:pt>
          <cx:pt idx="11381">38</cx:pt>
          <cx:pt idx="11382">31</cx:pt>
          <cx:pt idx="11383">38</cx:pt>
          <cx:pt idx="11384">31</cx:pt>
          <cx:pt idx="11385">31</cx:pt>
          <cx:pt idx="11386">38</cx:pt>
          <cx:pt idx="11387">31</cx:pt>
          <cx:pt idx="11388">31</cx:pt>
          <cx:pt idx="11389">31</cx:pt>
          <cx:pt idx="11390">31</cx:pt>
          <cx:pt idx="11391">31</cx:pt>
          <cx:pt idx="11392">38</cx:pt>
          <cx:pt idx="11393">38</cx:pt>
          <cx:pt idx="11394">38</cx:pt>
          <cx:pt idx="11395">31</cx:pt>
          <cx:pt idx="11396">31</cx:pt>
          <cx:pt idx="11397">38</cx:pt>
          <cx:pt idx="11398">31</cx:pt>
          <cx:pt idx="11399">31</cx:pt>
          <cx:pt idx="11400">38</cx:pt>
          <cx:pt idx="11401">38</cx:pt>
          <cx:pt idx="11402">31</cx:pt>
          <cx:pt idx="11403">31</cx:pt>
          <cx:pt idx="11404">38</cx:pt>
          <cx:pt idx="11405">38</cx:pt>
          <cx:pt idx="11406">38</cx:pt>
          <cx:pt idx="11407">38</cx:pt>
          <cx:pt idx="11408">31</cx:pt>
          <cx:pt idx="11409">31</cx:pt>
          <cx:pt idx="11410">31</cx:pt>
          <cx:pt idx="11411">31</cx:pt>
          <cx:pt idx="11412">31</cx:pt>
          <cx:pt idx="11413">38</cx:pt>
          <cx:pt idx="11414">31</cx:pt>
          <cx:pt idx="11415">31</cx:pt>
          <cx:pt idx="11416">31</cx:pt>
          <cx:pt idx="11417">31</cx:pt>
          <cx:pt idx="11418">31</cx:pt>
          <cx:pt idx="11419">31</cx:pt>
          <cx:pt idx="11420">38</cx:pt>
          <cx:pt idx="11421">31</cx:pt>
          <cx:pt idx="11422">31</cx:pt>
          <cx:pt idx="11423">31</cx:pt>
          <cx:pt idx="11424">38</cx:pt>
          <cx:pt idx="11425">31</cx:pt>
          <cx:pt idx="11426">38</cx:pt>
          <cx:pt idx="11427">31</cx:pt>
          <cx:pt idx="11428">31</cx:pt>
          <cx:pt idx="11429">38</cx:pt>
          <cx:pt idx="11430">31</cx:pt>
          <cx:pt idx="11431">38</cx:pt>
          <cx:pt idx="11432">31</cx:pt>
          <cx:pt idx="11433">31</cx:pt>
          <cx:pt idx="11434">31</cx:pt>
          <cx:pt idx="11435">38</cx:pt>
          <cx:pt idx="11436">38</cx:pt>
          <cx:pt idx="11437">31</cx:pt>
          <cx:pt idx="11438">31</cx:pt>
          <cx:pt idx="11439">38</cx:pt>
          <cx:pt idx="11440">31</cx:pt>
          <cx:pt idx="11441">38</cx:pt>
          <cx:pt idx="11442">38</cx:pt>
          <cx:pt idx="11443">31</cx:pt>
          <cx:pt idx="11444">38</cx:pt>
          <cx:pt idx="11445">31</cx:pt>
          <cx:pt idx="11446">38</cx:pt>
          <cx:pt idx="11447">31</cx:pt>
          <cx:pt idx="11448">31</cx:pt>
          <cx:pt idx="11449">31</cx:pt>
          <cx:pt idx="11450">31</cx:pt>
          <cx:pt idx="11451">31</cx:pt>
          <cx:pt idx="11452">31</cx:pt>
          <cx:pt idx="11453">31</cx:pt>
          <cx:pt idx="11454">38</cx:pt>
          <cx:pt idx="11455">38</cx:pt>
          <cx:pt idx="11456">38</cx:pt>
          <cx:pt idx="11457">31</cx:pt>
          <cx:pt idx="11458">31</cx:pt>
          <cx:pt idx="11459">38</cx:pt>
          <cx:pt idx="11460">31</cx:pt>
          <cx:pt idx="11461">31</cx:pt>
          <cx:pt idx="11462">31</cx:pt>
          <cx:pt idx="11463">38</cx:pt>
          <cx:pt idx="11464">31</cx:pt>
          <cx:pt idx="11465">38</cx:pt>
          <cx:pt idx="11466">31</cx:pt>
          <cx:pt idx="11467">38</cx:pt>
          <cx:pt idx="11468">38</cx:pt>
          <cx:pt idx="11469">38</cx:pt>
          <cx:pt idx="11470">31</cx:pt>
          <cx:pt idx="11471">31</cx:pt>
          <cx:pt idx="11472">38</cx:pt>
          <cx:pt idx="11473">31</cx:pt>
          <cx:pt idx="11474">38</cx:pt>
          <cx:pt idx="11475">31</cx:pt>
          <cx:pt idx="11476">38</cx:pt>
          <cx:pt idx="11477">31</cx:pt>
          <cx:pt idx="11478">38</cx:pt>
          <cx:pt idx="11479">31</cx:pt>
          <cx:pt idx="11480">38</cx:pt>
          <cx:pt idx="11481">38</cx:pt>
          <cx:pt idx="11482">31</cx:pt>
          <cx:pt idx="11483">31</cx:pt>
          <cx:pt idx="11484">31</cx:pt>
          <cx:pt idx="11485">38</cx:pt>
          <cx:pt idx="11486">31</cx:pt>
          <cx:pt idx="11487">38</cx:pt>
          <cx:pt idx="11488">38</cx:pt>
          <cx:pt idx="11489">31</cx:pt>
          <cx:pt idx="11490">38</cx:pt>
          <cx:pt idx="11491">31</cx:pt>
          <cx:pt idx="11492">31</cx:pt>
          <cx:pt idx="11493">38</cx:pt>
          <cx:pt idx="11494">31</cx:pt>
          <cx:pt idx="11495">38</cx:pt>
          <cx:pt idx="11496">31</cx:pt>
          <cx:pt idx="11497">38</cx:pt>
          <cx:pt idx="11498">31</cx:pt>
          <cx:pt idx="11499">31</cx:pt>
          <cx:pt idx="11500">38</cx:pt>
          <cx:pt idx="11501">38</cx:pt>
          <cx:pt idx="11502">31</cx:pt>
          <cx:pt idx="11503">38</cx:pt>
          <cx:pt idx="11504">31</cx:pt>
          <cx:pt idx="11505">38</cx:pt>
          <cx:pt idx="11506">31</cx:pt>
          <cx:pt idx="11507">31</cx:pt>
          <cx:pt idx="11508">31</cx:pt>
          <cx:pt idx="11509">38</cx:pt>
          <cx:pt idx="11510">38</cx:pt>
          <cx:pt idx="11511">31</cx:pt>
          <cx:pt idx="11512">31</cx:pt>
          <cx:pt idx="11513">38</cx:pt>
          <cx:pt idx="11514">38</cx:pt>
          <cx:pt idx="11515">31</cx:pt>
          <cx:pt idx="11516">31</cx:pt>
          <cx:pt idx="11517">38</cx:pt>
          <cx:pt idx="11518">38</cx:pt>
          <cx:pt idx="11519">31</cx:pt>
          <cx:pt idx="11520">38</cx:pt>
          <cx:pt idx="11521">38</cx:pt>
          <cx:pt idx="11522">31</cx:pt>
          <cx:pt idx="11523">38</cx:pt>
          <cx:pt idx="11524">31</cx:pt>
          <cx:pt idx="11525">31</cx:pt>
          <cx:pt idx="11526">31</cx:pt>
          <cx:pt idx="11527">31</cx:pt>
          <cx:pt idx="11528">31</cx:pt>
          <cx:pt idx="11529">38</cx:pt>
          <cx:pt idx="11530">38</cx:pt>
          <cx:pt idx="11531">31</cx:pt>
          <cx:pt idx="11532">31</cx:pt>
          <cx:pt idx="11533">31</cx:pt>
          <cx:pt idx="11534">38</cx:pt>
          <cx:pt idx="11535">31</cx:pt>
          <cx:pt idx="11536">31</cx:pt>
          <cx:pt idx="11537">38</cx:pt>
          <cx:pt idx="11538">38</cx:pt>
          <cx:pt idx="11539">38</cx:pt>
          <cx:pt idx="11540">38</cx:pt>
          <cx:pt idx="11541">31</cx:pt>
          <cx:pt idx="11542">38</cx:pt>
          <cx:pt idx="11543">31</cx:pt>
          <cx:pt idx="11544">38</cx:pt>
          <cx:pt idx="11545">38</cx:pt>
          <cx:pt idx="11546">38</cx:pt>
          <cx:pt idx="11547">31</cx:pt>
          <cx:pt idx="11548">31</cx:pt>
          <cx:pt idx="11549">31</cx:pt>
          <cx:pt idx="11550">31</cx:pt>
          <cx:pt idx="11551">38</cx:pt>
          <cx:pt idx="11552">31</cx:pt>
          <cx:pt idx="11553">31</cx:pt>
          <cx:pt idx="11554">31</cx:pt>
          <cx:pt idx="11555">31</cx:pt>
          <cx:pt idx="11556">31</cx:pt>
          <cx:pt idx="11557">31</cx:pt>
          <cx:pt idx="11558">38</cx:pt>
          <cx:pt idx="11559">31</cx:pt>
          <cx:pt idx="11560">38</cx:pt>
          <cx:pt idx="11561">31</cx:pt>
          <cx:pt idx="11562">38</cx:pt>
          <cx:pt idx="11563">31</cx:pt>
          <cx:pt idx="11564">31</cx:pt>
          <cx:pt idx="11565">31</cx:pt>
          <cx:pt idx="11566">23</cx:pt>
          <cx:pt idx="11567">23</cx:pt>
          <cx:pt idx="11568">23</cx:pt>
          <cx:pt idx="11569">23</cx:pt>
          <cx:pt idx="11570">23</cx:pt>
          <cx:pt idx="11571">23</cx:pt>
          <cx:pt idx="11572">23</cx:pt>
          <cx:pt idx="11573">23</cx:pt>
          <cx:pt idx="11574">23</cx:pt>
          <cx:pt idx="11575">23</cx:pt>
          <cx:pt idx="11576">23</cx:pt>
          <cx:pt idx="11577">23</cx:pt>
          <cx:pt idx="11578">23</cx:pt>
          <cx:pt idx="11579">23</cx:pt>
          <cx:pt idx="11580">23</cx:pt>
          <cx:pt idx="11581">23</cx:pt>
          <cx:pt idx="11582">23</cx:pt>
          <cx:pt idx="11583">23</cx:pt>
          <cx:pt idx="11584">23</cx:pt>
          <cx:pt idx="11585">23</cx:pt>
          <cx:pt idx="11586">23</cx:pt>
          <cx:pt idx="11587">23</cx:pt>
          <cx:pt idx="11588">23</cx:pt>
          <cx:pt idx="11589">23</cx:pt>
          <cx:pt idx="11590">23</cx:pt>
          <cx:pt idx="11591">23</cx:pt>
          <cx:pt idx="11592">23</cx:pt>
          <cx:pt idx="11593">23</cx:pt>
          <cx:pt idx="11594">23</cx:pt>
          <cx:pt idx="11595">23</cx:pt>
          <cx:pt idx="11596">23</cx:pt>
          <cx:pt idx="11597">23</cx:pt>
          <cx:pt idx="11598">23</cx:pt>
          <cx:pt idx="11599">23</cx:pt>
          <cx:pt idx="11600">23</cx:pt>
          <cx:pt idx="11601">23</cx:pt>
          <cx:pt idx="11602">23</cx:pt>
          <cx:pt idx="11603">23</cx:pt>
          <cx:pt idx="11604">23</cx:pt>
          <cx:pt idx="11605">23</cx:pt>
          <cx:pt idx="11606">23</cx:pt>
          <cx:pt idx="11607">23</cx:pt>
          <cx:pt idx="11608">23</cx:pt>
          <cx:pt idx="11609">23</cx:pt>
          <cx:pt idx="11610">23</cx:pt>
          <cx:pt idx="11611">23</cx:pt>
          <cx:pt idx="11612">23</cx:pt>
          <cx:pt idx="11613">23</cx:pt>
          <cx:pt idx="11614">23</cx:pt>
          <cx:pt idx="11615">23</cx:pt>
          <cx:pt idx="11616">23</cx:pt>
          <cx:pt idx="11617">23</cx:pt>
          <cx:pt idx="11618">23</cx:pt>
          <cx:pt idx="11619">23</cx:pt>
          <cx:pt idx="11620">23</cx:pt>
          <cx:pt idx="11621">23</cx:pt>
          <cx:pt idx="11622">23</cx:pt>
          <cx:pt idx="11623">23</cx:pt>
          <cx:pt idx="11624">23</cx:pt>
          <cx:pt idx="11625">23</cx:pt>
          <cx:pt idx="11626">23</cx:pt>
          <cx:pt idx="11627">23</cx:pt>
          <cx:pt idx="11628">23</cx:pt>
          <cx:pt idx="11629">23</cx:pt>
          <cx:pt idx="11630">23</cx:pt>
          <cx:pt idx="11631">23</cx:pt>
          <cx:pt idx="11632">23</cx:pt>
          <cx:pt idx="11633">23</cx:pt>
          <cx:pt idx="11634">23</cx:pt>
          <cx:pt idx="11635">23</cx:pt>
          <cx:pt idx="11636">23</cx:pt>
          <cx:pt idx="11637">23</cx:pt>
          <cx:pt idx="11638">23</cx:pt>
          <cx:pt idx="11639">23</cx:pt>
          <cx:pt idx="11640">23</cx:pt>
          <cx:pt idx="11641">23</cx:pt>
          <cx:pt idx="11642">23</cx:pt>
          <cx:pt idx="11643">23</cx:pt>
          <cx:pt idx="11644">23</cx:pt>
          <cx:pt idx="11645">23</cx:pt>
          <cx:pt idx="11646">23</cx:pt>
          <cx:pt idx="11647">23</cx:pt>
          <cx:pt idx="11648">23</cx:pt>
          <cx:pt idx="11649">23</cx:pt>
          <cx:pt idx="11650">23</cx:pt>
          <cx:pt idx="11651">23</cx:pt>
          <cx:pt idx="11652">23</cx:pt>
          <cx:pt idx="11653">23</cx:pt>
          <cx:pt idx="11654">23</cx:pt>
          <cx:pt idx="11655">23</cx:pt>
          <cx:pt idx="11656">23</cx:pt>
          <cx:pt idx="11657">23</cx:pt>
          <cx:pt idx="11658">23</cx:pt>
          <cx:pt idx="11659">23</cx:pt>
          <cx:pt idx="11660">23</cx:pt>
          <cx:pt idx="11661">23</cx:pt>
          <cx:pt idx="11662">23</cx:pt>
          <cx:pt idx="11663">23</cx:pt>
          <cx:pt idx="11664">23</cx:pt>
          <cx:pt idx="11665">23</cx:pt>
          <cx:pt idx="11666">23</cx:pt>
          <cx:pt idx="11667">23</cx:pt>
          <cx:pt idx="11668">23</cx:pt>
          <cx:pt idx="11669">23</cx:pt>
          <cx:pt idx="11670">23</cx:pt>
          <cx:pt idx="11671">23</cx:pt>
          <cx:pt idx="11672">23</cx:pt>
          <cx:pt idx="11673">23</cx:pt>
          <cx:pt idx="11674">23</cx:pt>
          <cx:pt idx="11675">40</cx:pt>
          <cx:pt idx="11676">40</cx:pt>
          <cx:pt idx="11677">40</cx:pt>
          <cx:pt idx="11678">40</cx:pt>
          <cx:pt idx="11679">40</cx:pt>
          <cx:pt idx="11680">40</cx:pt>
          <cx:pt idx="11681">40</cx:pt>
          <cx:pt idx="11682">40</cx:pt>
          <cx:pt idx="11683">40</cx:pt>
          <cx:pt idx="11684">40</cx:pt>
          <cx:pt idx="11685">40</cx:pt>
          <cx:pt idx="11686">40</cx:pt>
          <cx:pt idx="11687">40</cx:pt>
          <cx:pt idx="11688">40</cx:pt>
          <cx:pt idx="11689">40</cx:pt>
          <cx:pt idx="11690">40</cx:pt>
          <cx:pt idx="11691">40</cx:pt>
          <cx:pt idx="11692">40</cx:pt>
          <cx:pt idx="11693">40</cx:pt>
          <cx:pt idx="11694">40</cx:pt>
          <cx:pt idx="11695">40</cx:pt>
          <cx:pt idx="11696">40</cx:pt>
          <cx:pt idx="11697">40</cx:pt>
          <cx:pt idx="11698">40</cx:pt>
          <cx:pt idx="11699">40</cx:pt>
          <cx:pt idx="11700">40</cx:pt>
          <cx:pt idx="11701">40</cx:pt>
          <cx:pt idx="11702">40</cx:pt>
          <cx:pt idx="11703">40</cx:pt>
          <cx:pt idx="11704">40</cx:pt>
          <cx:pt idx="11705">40</cx:pt>
          <cx:pt idx="11706">40</cx:pt>
          <cx:pt idx="11707">40</cx:pt>
          <cx:pt idx="11708">40</cx:pt>
          <cx:pt idx="11709">40</cx:pt>
          <cx:pt idx="11710">40</cx:pt>
          <cx:pt idx="11711">40</cx:pt>
          <cx:pt idx="11712">40</cx:pt>
          <cx:pt idx="11713">40</cx:pt>
          <cx:pt idx="11714">40</cx:pt>
          <cx:pt idx="11715">40</cx:pt>
          <cx:pt idx="11716">40</cx:pt>
          <cx:pt idx="11717">40</cx:pt>
          <cx:pt idx="11718">40</cx:pt>
          <cx:pt idx="11719">40</cx:pt>
          <cx:pt idx="11720">40</cx:pt>
          <cx:pt idx="11721">40</cx:pt>
          <cx:pt idx="11722">40</cx:pt>
          <cx:pt idx="11723">40</cx:pt>
          <cx:pt idx="11724">40</cx:pt>
          <cx:pt idx="11725">40</cx:pt>
          <cx:pt idx="11726">40</cx:pt>
          <cx:pt idx="11727">40</cx:pt>
          <cx:pt idx="11728">40</cx:pt>
          <cx:pt idx="11729">40</cx:pt>
          <cx:pt idx="11730">40</cx:pt>
          <cx:pt idx="11731">40</cx:pt>
          <cx:pt idx="11732">40</cx:pt>
          <cx:pt idx="11733">40</cx:pt>
          <cx:pt idx="11734">40</cx:pt>
          <cx:pt idx="11735">40</cx:pt>
          <cx:pt idx="11736">40</cx:pt>
          <cx:pt idx="11737">40</cx:pt>
          <cx:pt idx="11738">40</cx:pt>
          <cx:pt idx="11739">40</cx:pt>
          <cx:pt idx="11740">40</cx:pt>
          <cx:pt idx="11741">40</cx:pt>
          <cx:pt idx="11742">40</cx:pt>
          <cx:pt idx="11743">40</cx:pt>
          <cx:pt idx="11744">40</cx:pt>
          <cx:pt idx="11745">40</cx:pt>
          <cx:pt idx="11746">40</cx:pt>
          <cx:pt idx="11747">40</cx:pt>
          <cx:pt idx="11748">40</cx:pt>
          <cx:pt idx="11749">40</cx:pt>
          <cx:pt idx="11750">40</cx:pt>
          <cx:pt idx="11751">40</cx:pt>
          <cx:pt idx="11752">40</cx:pt>
          <cx:pt idx="11753">20</cx:pt>
          <cx:pt idx="11754">20</cx:pt>
          <cx:pt idx="11755">20</cx:pt>
          <cx:pt idx="11756">20</cx:pt>
          <cx:pt idx="11757">20</cx:pt>
          <cx:pt idx="11758">20</cx:pt>
          <cx:pt idx="11759">20</cx:pt>
          <cx:pt idx="11760">20</cx:pt>
          <cx:pt idx="11761">20</cx:pt>
          <cx:pt idx="11762">20</cx:pt>
          <cx:pt idx="11763">20</cx:pt>
          <cx:pt idx="11764">20</cx:pt>
          <cx:pt idx="11765">20</cx:pt>
          <cx:pt idx="11766">20</cx:pt>
          <cx:pt idx="11767">20</cx:pt>
          <cx:pt idx="11768">20</cx:pt>
          <cx:pt idx="11769">20</cx:pt>
          <cx:pt idx="11770">20</cx:pt>
          <cx:pt idx="11771">20</cx:pt>
          <cx:pt idx="11772">20</cx:pt>
          <cx:pt idx="11773">20</cx:pt>
          <cx:pt idx="11774">20</cx:pt>
          <cx:pt idx="11775">20</cx:pt>
          <cx:pt idx="11776">20</cx:pt>
          <cx:pt idx="11777">20</cx:pt>
          <cx:pt idx="11778">20</cx:pt>
          <cx:pt idx="11779">20</cx:pt>
          <cx:pt idx="11780">20</cx:pt>
          <cx:pt idx="11781">20</cx:pt>
          <cx:pt idx="11782">20</cx:pt>
          <cx:pt idx="11783">20</cx:pt>
          <cx:pt idx="11784">20</cx:pt>
          <cx:pt idx="11785">20</cx:pt>
          <cx:pt idx="11786">20</cx:pt>
          <cx:pt idx="11787">20</cx:pt>
          <cx:pt idx="11788">20</cx:pt>
          <cx:pt idx="11789">20</cx:pt>
          <cx:pt idx="11790">20</cx:pt>
          <cx:pt idx="11791">20</cx:pt>
          <cx:pt idx="11792">20</cx:pt>
          <cx:pt idx="11793">20</cx:pt>
          <cx:pt idx="11794">20</cx:pt>
          <cx:pt idx="11795">20</cx:pt>
          <cx:pt idx="11796">20</cx:pt>
          <cx:pt idx="11797">20</cx:pt>
          <cx:pt idx="11798">20</cx:pt>
          <cx:pt idx="11799">20</cx:pt>
          <cx:pt idx="11800">20</cx:pt>
          <cx:pt idx="11801">20</cx:pt>
          <cx:pt idx="11802">20</cx:pt>
          <cx:pt idx="11803">20</cx:pt>
          <cx:pt idx="11804">20</cx:pt>
          <cx:pt idx="11805">20</cx:pt>
          <cx:pt idx="11806">20</cx:pt>
          <cx:pt idx="11807">20</cx:pt>
          <cx:pt idx="11808">20</cx:pt>
          <cx:pt idx="11809">20</cx:pt>
          <cx:pt idx="11810">20</cx:pt>
          <cx:pt idx="11811">20</cx:pt>
          <cx:pt idx="11812">20</cx:pt>
          <cx:pt idx="11813">20</cx:pt>
          <cx:pt idx="11814">20</cx:pt>
          <cx:pt idx="11815">20</cx:pt>
          <cx:pt idx="11816">20</cx:pt>
          <cx:pt idx="11817">20</cx:pt>
          <cx:pt idx="11818">20</cx:pt>
          <cx:pt idx="11819">20</cx:pt>
          <cx:pt idx="11820">20</cx:pt>
          <cx:pt idx="11821">20</cx:pt>
          <cx:pt idx="11822">20</cx:pt>
          <cx:pt idx="11823">20</cx:pt>
          <cx:pt idx="11824">20</cx:pt>
          <cx:pt idx="11825">44</cx:pt>
          <cx:pt idx="11826">69</cx:pt>
          <cx:pt idx="11827">44</cx:pt>
          <cx:pt idx="11828">44</cx:pt>
          <cx:pt idx="11829">69</cx:pt>
          <cx:pt idx="11830">44</cx:pt>
          <cx:pt idx="11831">44</cx:pt>
          <cx:pt idx="11832">69</cx:pt>
          <cx:pt idx="11833">69</cx:pt>
          <cx:pt idx="11834">69</cx:pt>
          <cx:pt idx="11835">44</cx:pt>
          <cx:pt idx="11836">44</cx:pt>
          <cx:pt idx="11837">69</cx:pt>
          <cx:pt idx="11838">44</cx:pt>
          <cx:pt idx="11839">44</cx:pt>
          <cx:pt idx="11840">44</cx:pt>
          <cx:pt idx="11841">44</cx:pt>
          <cx:pt idx="11842">69</cx:pt>
          <cx:pt idx="11843">69</cx:pt>
          <cx:pt idx="11844">69</cx:pt>
          <cx:pt idx="11845">69</cx:pt>
          <cx:pt idx="11846">69</cx:pt>
          <cx:pt idx="11847">69</cx:pt>
          <cx:pt idx="11848">69</cx:pt>
          <cx:pt idx="11849">69</cx:pt>
          <cx:pt idx="11850">69</cx:pt>
          <cx:pt idx="11851">69</cx:pt>
          <cx:pt idx="11852">44</cx:pt>
          <cx:pt idx="11853">69</cx:pt>
          <cx:pt idx="11854">44</cx:pt>
          <cx:pt idx="11855">69</cx:pt>
          <cx:pt idx="11856">69</cx:pt>
          <cx:pt idx="11857">69</cx:pt>
          <cx:pt idx="11858">69</cx:pt>
          <cx:pt idx="11859">69</cx:pt>
          <cx:pt idx="11860">44</cx:pt>
          <cx:pt idx="11861">69</cx:pt>
          <cx:pt idx="11862">69</cx:pt>
          <cx:pt idx="11863">44</cx:pt>
          <cx:pt idx="11864">44</cx:pt>
          <cx:pt idx="11865">44</cx:pt>
          <cx:pt idx="11866">69</cx:pt>
          <cx:pt idx="11867">44</cx:pt>
          <cx:pt idx="11868">44</cx:pt>
          <cx:pt idx="11869">69</cx:pt>
          <cx:pt idx="11870">44</cx:pt>
          <cx:pt idx="11871">69</cx:pt>
          <cx:pt idx="11872">69</cx:pt>
          <cx:pt idx="11873">44</cx:pt>
          <cx:pt idx="11874">44</cx:pt>
          <cx:pt idx="11875">44</cx:pt>
          <cx:pt idx="11876">44</cx:pt>
          <cx:pt idx="11877">44</cx:pt>
          <cx:pt idx="11878">69</cx:pt>
          <cx:pt idx="11879">44</cx:pt>
          <cx:pt idx="11880">44</cx:pt>
          <cx:pt idx="11881">44</cx:pt>
          <cx:pt idx="11882">69</cx:pt>
          <cx:pt idx="11883">44</cx:pt>
          <cx:pt idx="11884">44</cx:pt>
          <cx:pt idx="11885">44</cx:pt>
          <cx:pt idx="11886">44</cx:pt>
          <cx:pt idx="11887">44</cx:pt>
          <cx:pt idx="11888">44</cx:pt>
          <cx:pt idx="11889">44</cx:pt>
          <cx:pt idx="11890">69</cx:pt>
          <cx:pt idx="11891">44</cx:pt>
          <cx:pt idx="11892">44</cx:pt>
          <cx:pt idx="11893">69</cx:pt>
          <cx:pt idx="11894">69</cx:pt>
          <cx:pt idx="11895">69</cx:pt>
          <cx:pt idx="11896">44</cx:pt>
          <cx:pt idx="11897">69</cx:pt>
          <cx:pt idx="11898">44</cx:pt>
          <cx:pt idx="11899">69</cx:pt>
          <cx:pt idx="11900">69</cx:pt>
          <cx:pt idx="11901">69</cx:pt>
          <cx:pt idx="11902">69</cx:pt>
          <cx:pt idx="11903">69</cx:pt>
          <cx:pt idx="11904">69</cx:pt>
          <cx:pt idx="11905">44</cx:pt>
          <cx:pt idx="11906">69</cx:pt>
          <cx:pt idx="11907">69</cx:pt>
          <cx:pt idx="11908">44</cx:pt>
          <cx:pt idx="11909">44</cx:pt>
          <cx:pt idx="11910">44</cx:pt>
          <cx:pt idx="11911">69</cx:pt>
          <cx:pt idx="11912">44</cx:pt>
          <cx:pt idx="11913">69</cx:pt>
          <cx:pt idx="11914">69</cx:pt>
          <cx:pt idx="11915">44</cx:pt>
          <cx:pt idx="11916">69</cx:pt>
          <cx:pt idx="11917">44</cx:pt>
          <cx:pt idx="11918">69</cx:pt>
          <cx:pt idx="11919">69</cx:pt>
          <cx:pt idx="11920">69</cx:pt>
          <cx:pt idx="11921">44</cx:pt>
          <cx:pt idx="11922">69</cx:pt>
          <cx:pt idx="11923">69</cx:pt>
          <cx:pt idx="11924">69</cx:pt>
          <cx:pt idx="11925">44</cx:pt>
          <cx:pt idx="11926">44</cx:pt>
          <cx:pt idx="11927">69</cx:pt>
          <cx:pt idx="11928">44</cx:pt>
          <cx:pt idx="11929">69</cx:pt>
          <cx:pt idx="11930">44</cx:pt>
          <cx:pt idx="11931">69</cx:pt>
          <cx:pt idx="11932">44</cx:pt>
          <cx:pt idx="11933">44</cx:pt>
          <cx:pt idx="11934">44</cx:pt>
          <cx:pt idx="11935">44</cx:pt>
          <cx:pt idx="11936">44</cx:pt>
          <cx:pt idx="11937">44</cx:pt>
          <cx:pt idx="11938">44</cx:pt>
          <cx:pt idx="11939">44</cx:pt>
          <cx:pt idx="11940">44</cx:pt>
          <cx:pt idx="11941">44</cx:pt>
          <cx:pt idx="11942">69</cx:pt>
          <cx:pt idx="11943">69</cx:pt>
          <cx:pt idx="11944">69</cx:pt>
          <cx:pt idx="11945">44</cx:pt>
          <cx:pt idx="11946">69</cx:pt>
          <cx:pt idx="11947">44</cx:pt>
          <cx:pt idx="11948">69</cx:pt>
          <cx:pt idx="11949">69</cx:pt>
          <cx:pt idx="11950">44</cx:pt>
          <cx:pt idx="11951">44</cx:pt>
          <cx:pt idx="11952">44</cx:pt>
          <cx:pt idx="11953">44</cx:pt>
          <cx:pt idx="11954">69</cx:pt>
          <cx:pt idx="11955">44</cx:pt>
          <cx:pt idx="11956">44</cx:pt>
          <cx:pt idx="11957">69</cx:pt>
          <cx:pt idx="11958">69</cx:pt>
          <cx:pt idx="11959">69</cx:pt>
          <cx:pt idx="11960">44</cx:pt>
          <cx:pt idx="11961">44</cx:pt>
          <cx:pt idx="11962">44</cx:pt>
          <cx:pt idx="11963">44</cx:pt>
          <cx:pt idx="11964">44</cx:pt>
          <cx:pt idx="11965">69</cx:pt>
          <cx:pt idx="11966">44</cx:pt>
          <cx:pt idx="11967">44</cx:pt>
          <cx:pt idx="11968">44</cx:pt>
          <cx:pt idx="11969">44</cx:pt>
          <cx:pt idx="11970">69</cx:pt>
          <cx:pt idx="11971">69</cx:pt>
          <cx:pt idx="11972">69</cx:pt>
          <cx:pt idx="11973">69</cx:pt>
          <cx:pt idx="11974">69</cx:pt>
          <cx:pt idx="11975">44</cx:pt>
          <cx:pt idx="11976">44</cx:pt>
          <cx:pt idx="11977">69</cx:pt>
          <cx:pt idx="11978">44</cx:pt>
          <cx:pt idx="11979">69</cx:pt>
          <cx:pt idx="11980">44</cx:pt>
          <cx:pt idx="11981">44</cx:pt>
          <cx:pt idx="11982">44</cx:pt>
          <cx:pt idx="11983">44</cx:pt>
          <cx:pt idx="11984">44</cx:pt>
          <cx:pt idx="11985">44</cx:pt>
          <cx:pt idx="11986">69</cx:pt>
          <cx:pt idx="11987">44</cx:pt>
          <cx:pt idx="11988">69</cx:pt>
          <cx:pt idx="11989">69</cx:pt>
          <cx:pt idx="11990">44</cx:pt>
          <cx:pt idx="11991">69</cx:pt>
          <cx:pt idx="11992">44</cx:pt>
          <cx:pt idx="11993">44</cx:pt>
          <cx:pt idx="11994">44</cx:pt>
          <cx:pt idx="11995">69</cx:pt>
          <cx:pt idx="11996">44</cx:pt>
          <cx:pt idx="11997">44</cx:pt>
          <cx:pt idx="11998">44</cx:pt>
          <cx:pt idx="11999">44</cx:pt>
          <cx:pt idx="12000">44</cx:pt>
          <cx:pt idx="12001">44</cx:pt>
          <cx:pt idx="12002">44</cx:pt>
          <cx:pt idx="12003">69</cx:pt>
          <cx:pt idx="12004">44</cx:pt>
          <cx:pt idx="12005">69</cx:pt>
          <cx:pt idx="12006">44</cx:pt>
          <cx:pt idx="12007">69</cx:pt>
          <cx:pt idx="12008">69</cx:pt>
          <cx:pt idx="12009">44</cx:pt>
          <cx:pt idx="12010">44</cx:pt>
          <cx:pt idx="12011">69</cx:pt>
          <cx:pt idx="12012">44</cx:pt>
          <cx:pt idx="12013">69</cx:pt>
          <cx:pt idx="12014">44</cx:pt>
          <cx:pt idx="12015">69</cx:pt>
          <cx:pt idx="12016">44</cx:pt>
          <cx:pt idx="12017">44</cx:pt>
          <cx:pt idx="12018">44</cx:pt>
          <cx:pt idx="12019">44</cx:pt>
          <cx:pt idx="12020">44</cx:pt>
          <cx:pt idx="12021">69</cx:pt>
          <cx:pt idx="12022">44</cx:pt>
          <cx:pt idx="12023">44</cx:pt>
          <cx:pt idx="12024">69</cx:pt>
          <cx:pt idx="12025">69</cx:pt>
          <cx:pt idx="12026">69</cx:pt>
          <cx:pt idx="12027">69</cx:pt>
          <cx:pt idx="12028">69</cx:pt>
          <cx:pt idx="12029">69</cx:pt>
          <cx:pt idx="12030">69</cx:pt>
          <cx:pt idx="12031">69</cx:pt>
          <cx:pt idx="12032">44</cx:pt>
          <cx:pt idx="12033">69</cx:pt>
          <cx:pt idx="12034">44</cx:pt>
          <cx:pt idx="12035">44</cx:pt>
          <cx:pt idx="12036">69</cx:pt>
          <cx:pt idx="12037">69</cx:pt>
          <cx:pt idx="12038">69</cx:pt>
          <cx:pt idx="12039">69</cx:pt>
          <cx:pt idx="12040">44</cx:pt>
          <cx:pt idx="12041">69</cx:pt>
          <cx:pt idx="12042">69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GB" sz="1800" b="0" i="0" u="none" strike="noStrike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/>
              </a:rPr>
              <a:t>Medium Used for Transaction</a:t>
            </a:r>
          </a:p>
        </cx:rich>
      </cx:tx>
    </cx:title>
    <cx:plotArea>
      <cx:plotAreaRegion>
        <cx:series layoutId="clusteredColumn" uniqueId="{542936BF-BD8B-C346-AF4E-E7092D5A090F}">
          <cx:tx>
            <cx:txData>
              <cx:f>'without ids '!$J$1</cx:f>
              <cx:v>age</cx:v>
            </cx:txData>
          </cx:tx>
          <cx:dataLabels pos="inEnd">
            <cx:visibility seriesName="0" categoryName="0" value="1"/>
          </cx:dataLabels>
          <cx:dataId val="0"/>
          <cx:layoutPr>
            <cx:aggregation/>
          </cx:layoutPr>
          <cx:axisId val="1"/>
        </cx:series>
        <cx:series layoutId="paretoLine" ownerIdx="0" uniqueId="{CBBC09AE-4F5A-8A4B-8E0D-A560095B646E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'removed empty states'!$S$4:$S$11</cx:f>
        <cx:nf>'removed empty states'!$S$3</cx:nf>
        <cx:lvl ptCount="8" name="States">
          <cx:pt idx="0">NSW</cx:pt>
          <cx:pt idx="1">QLD</cx:pt>
          <cx:pt idx="2">VIC</cx:pt>
          <cx:pt idx="3">SA</cx:pt>
          <cx:pt idx="4">WA</cx:pt>
          <cx:pt idx="5">ACT</cx:pt>
          <cx:pt idx="6">TAS</cx:pt>
          <cx:pt idx="7">NT</cx:pt>
        </cx:lvl>
      </cx:strDim>
      <cx:numDim type="colorVal">
        <cx:f>'removed empty states'!$T$4:$T$11</cx:f>
        <cx:lvl ptCount="8" formatCode="_(&quot;$&quot;* #,##0.00_);_(&quot;$&quot;* \(#,##0.00\);_(&quot;$&quot;* &quot;-&quot;??_);_(@_)">
          <cx:pt idx="0">47.03631627478093</cx:pt>
          <cx:pt idx="1">34.372397172236539</cx:pt>
          <cx:pt idx="2">41.099953073674321</cx:pt>
          <cx:pt idx="3">40.425469879518097</cx:pt>
          <cx:pt idx="4">30.901872727272693</cx:pt>
          <cx:pt idx="5">66.803835616438363</cx:pt>
          <cx:pt idx="6">28.866617647058817</cx:pt>
          <cx:pt idx="7">44.726292682926811</cx:pt>
        </cx:lvl>
      </cx:numDim>
    </cx:data>
  </cx:chartData>
  <cx:chart>
    <cx:title pos="t" align="ctr" overlay="0">
      <cx:tx>
        <cx:txData>
          <cx:v>Average Transaction Amount by State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GB" sz="1400" b="0" i="0" u="none" strike="noStrike" baseline="0">
              <a:solidFill>
                <a:sysClr val="window" lastClr="FFFFFF">
                  <a:lumMod val="95000"/>
                </a:sysClr>
              </a:solidFill>
              <a:latin typeface="Calibri" panose="020F0502020204030204"/>
            </a:rPr>
            <a:t>Average Transaction Amount by State</a:t>
          </a:r>
        </a:p>
      </cx:txPr>
    </cx:title>
    <cx:plotArea>
      <cx:plotAreaRegion>
        <cx:plotSurface>
          <cx:spPr>
            <a:ln>
              <a:solidFill>
                <a:schemeClr val="tx1">
                  <a:lumMod val="50000"/>
                </a:schemeClr>
              </a:solidFill>
            </a:ln>
          </cx:spPr>
        </cx:plotSurface>
        <cx:series layoutId="regionMap" uniqueId="{A83FA9AC-C0A6-4447-83D0-565707CCA429}">
          <cx:tx>
            <cx:txData>
              <cx:f>'removed empty states'!$T$3</cx:f>
              <cx:v>Average Transaction Amount (AUD)</cx:v>
            </cx:txData>
          </cx:tx>
          <cx:dataId val="0"/>
          <cx:layoutPr>
            <cx:geography cultureLanguage="en-GB" cultureRegion="AU" attribution="Powered by Bing">
              <cx:geoCache provider="{E9337A44-BEBE-4D9F-B70C-5C5E7DAFC167}">
                <cx:binary>1HzJcuPIsuWvyHLTm4IqJkQgrr16ZhUAZ1ITNWVuYEyJwhSYZ6zeb/S6V3fRu/6D+pP+knYqhxIp
pVTKun2tW2alMgpEDB4+HD/ukf9x1/3jTm83xVEX66T8x1332we/qrJ//Ppreedv4015HAd3RVqm
D9XxXRr/mj48BHfbX++LTRsk3q8EYfbrnb8pqm334T//A0bztukyvdtUQZqc19uiv9iWta7KV569
+Ohocx8HiROUVRHcVfi3DyeXH462SRVU/WWfbX/7sPf8w9Gvh6M8m/FIw6Kq+h7eNbA8ZpgJKjmy
BGecWR+OdJp4X59jSo8pZxJTyRAjkstvc59sYnj/JC0qf1skR5fbogiqtOh/Ofq9hqVudLD59tWX
lvm4yM39fbEtS9jh4//fHG5vp18EcZfWSbWTrQdi/u3Dk7mDMrW/PLTT3VZ/v3qUza/7J3MorKey
QceSEYsiKaRFGOIc8z3hUHRMOJcmMfFOcIyC7L4czFfhVHXibeL0l6Mrb5Pc/4w8no3wtgi+zXW4
/6vJO/fP6bFpUSpBAFwSapF91TAwto4xFoLBj2khJA63v9ONdltW35Uj2Ja/HNmbZPNTsnh9uLcF
823iQ8HYv78smANNATM6+MsTqz5Uo7cePTPq3+1/pVVT85hZYM+mwNw0iaBsT3Exk8cIgdoKgRCW
JsX7ivvdihI4rSyoNvr7Ef49+/7LAx+c5qN0/r6pH5zf/90Tvfx9/U2qLznAd/ppho8lOGLTMr+6
6cMT5cemNLFJLWSZkgrz29xfXNHlpow3SbD5W975xUEOTupx1/+fndQaHMC/KqDiY8osCJhSWJwK
CA503/LAMJGEEwLTJJYw5YHPXG8Sz4dTuthm9Wcd3B2lD0cQYI9sCMnpa6t8OZ6+MdzB2e3kcHB0
P1jHMxf63tgijhFHkoKULAtb1JT76mzwY0pNboH7QgA+JNs5sKehdb0pSwipxcZYbYqNn9Z//PPo
G0SCEPPH/6q2R/f/+7/++6xJg2L77d2X7PBHgnvf+G9L8vmanglx9nIc2gcsTwAKBilKzEyTgelL
JojY0zVGjyVGpjAtDihFEnyA3dab/waB2P/l6OM23iY/I6P999+WwdeJDjf+cfTOjRuYHWO5+7GQ
JNzE9GDn8lg8PiZUgJ6ZDB7va08DNraC3Xub8m5TfHv6Hv04HOHt3T+d71AEq/caEEbg7zGRaIfd
KQDUfXCGjhk4GACtGDOCCaL8IMSvN80m2cGxy/TnHMve629v/ss0h9u+fPe22TECz4ARQRbs3rL2
3auBjhFsHNyvlKZFBBfMenb2/lb/cqTqIgqSzdF4U/6UX31hkLeFsD/poTDU+L1mAAkIBjlwDEZA
drEGDnkveTOPLYoFgyyO7vD5oQ6kdeX/ma79LWywfmWstwXzHRd+ODqUyrvTNvANJpOQjxELQgfB
CNzeE6EYEh0LMBrGpEACUUwOoNJ6Azn7Nvvjn3m9HX45mtTwKd7ozc84iR+N9LZEnkx7KJHJ5Tv1
BO+rBQHX8W0zX9DhGrYXbyoInP7m/tuj9zjDvdff3tyXaQ73dem8c18GMSEAmpShL1hK8P383OCA
thi2hCSCsB3eeIa2dLWDxIW3iw7JTx3x4Qhv7/7JdIci+P3inSKgx8A8EAJxwAKXuMvl9pQd82Mi
wRsSxrglJTA9307328Hv4Kax+rz545/FH/8EBQBBAHdz9PsDkE2b5DsO/fbae5TiLw/9tsh+vKxD
CdrvdaLA4VAJeZOUHFyF5KAoeyLkxxyYPcSwRIhT9qhje1jij/+RQhCNAYDOSg2Y9Jej9Z9/gs9H
Z8Uf/zO5C7LtTwjxz5HeHvxtMf54YYdiXP/Ax/xbM+jrmf2ayN6ZQVN+bJlo5wQYfpETYcd0R3Ei
IfALZN41kK9p8Tcz6BcHOTi3x10fpGE/ER//rSd1vgTf/cUqXvIQ7zwpQo5NLpAJZ0UtKiy5H78w
20V4YEKAfMWYkkNYA9zbNvlqik8E9+PlvZwC/mCYg9N63Pn/46f14+U9lcnetx7D0H7i+WoZASIx
xGAMecYX0gOTPSeKKTtmEmELmA/gRZ4d2Q+OaX9JLx/Tk1f3vv5TtYB/q9Hc/P6vsxkmoIwDaTDF
4N6IOCR8DUgBj02TUw7MExeS79LFp1HsZlP6UMWq0gSKFUlQbe+P1hUA3/Lb114y65cP5JWhDmxn
J4CDMzuY+zAsXa3fiY8gH6RQn2EAjTgkQhRztu9MKDlmkBshRBHQ4eazHOlmE8Eifr6Cc/j+XxDB
11rRs72/O1fex4IEH8L+m819cDQOCoDAPwf8nw3w9u7+hdCfcc4ghQP68DFI7DsciCHYgvqGkCbD
CJsA6vb0HcpSu7Lld+/xt5Lfm1dHe1so31fx19Pff6unOlnffBPfS37gneEdTG5XlQLyDvIWYPB2
7NyTBB2q0VCcsgCDYYj/UMs4cFUn2/Zo/cg23Gz0jsF6Ir2n8WxP7F8q8s/rza+Mtfc+FJt3Mjjw
Vk9mPrTWH9EW7zu3g28/qSp+j8bOptqMHrsB/vLTR78N3QkHr74G4L4Idnb/24edHxUmQXBo3zsN
dgPtmdd8WzRBeaQ2/Z+Fw28adDDIdlNWMKoJrIzYkTVQHAF+b2evu9LxlyfAdAKZRyXZ+WdAFsmu
FAzNC1DmxBDZAFLsUD2UO+GtcqcaX55BQgwaxhmDBUOO970r4yzVvZcm30X49fNRUsdnaZBU5W8f
CJBG2Zev7dZrWRJJZFpAKgpoBLCYBb41u9tcQMyEb+NfGsxbgoIeXSbYU60I57y76ozPUVUrLxf2
ECUjP64nBZ1mpUJZo4b2c2KWo7LLVZJ5Kjc9JcgqaU+FuW7TOcYLY1gF4Tjr57SehcFZYgQqr6+f
iP2FdZsmhLf9hYNMKQPRQOUQDErCuT1deKU7Lw1cWHjs21nwibqnTNwO/rJulilvlCmuWv+0IZ4y
xOfM+uyFgcLYtyPjLAwuCF4laaMaY7ANuk2988BKFUuvdTXvvXNazlBxLfW576XKw5ecfzTMGbwp
qpmQGzedRPQc5Xdxfh3oNRVXhqEVzjOV04++dUXkiTusdH7u1ZUKSWRbulTc65zE16oKxjB8xz8n
+EG6ATzPVVchu8prhZNIkXasjemQXPjxiY7XWHfKcJLoWljXEZ8L6yGmVFVFrgbeK0BGSufTgVyk
aGWad6EI4W+BcvmZF+VKykoZ+N4oTyP3poVNiM/ancsotLvYUilnKtOlDe/F/ikx52Hn2nF4GvfL
1F2L/LQrJ7rdanTWl0tMrouysb1u43rNqEwaR3CwlVbpYm3IRdfdC31Z9lclW/jduI58O+REBRSm
MKbS4OM+CFXQf3SLWGGrso0Y2UE2Adjt1KBFYXnr1wsOnS9Mr0W07PK5qMdhM2bdyvMiO+MPNLbj
7ESYkxDPUT2l+YTbkRhX8aeuW+t61LiLio9o4k/d3FM1uQ2CeeF+pCJQDdXKKApb98QJ+mbsNtox
O+S4npPU3MnQKix6BaVNJbrAbopIpVFsU5GqjiXK929ROSvqZRpk08yvptwvR8gYByA7I7xtymAl
PBAEnfF2bmWJsrJySYJr5l+0dasK0IbEmvjEuIi4bbryDOo+15pU81ifuJ2lRANaWfdO12UXtC3W
lHeFIr531krMnahPW4UbJ4zNW4bPCuMsJQ+VWLiagSlqlQVEJV6hkvwaiUg11trNz4uAq6QTthUm
qnNP/HAm9Zq4M+QtdHHtwcK5eefJU5g5KGahcdPgFSG20a56iu2sj0dplNnMJKovzlv6UEefBLlE
da4Yvc9ltJvNcJciDhU1cmUGNyHLbI5aVXKpwmbb+yBD9yFeVf5HP51y7Aye3UqVG5M0vfL7i76d
oGYRZKvGXHTDlIdgtMvOnMCp5OlkKKcZVR2xK8Mh6YSao7YYhyE8VU06DVrbDGelnNXUqaorVDqI
LMtgobtQpcYFamepOMvJwotOPHRbt5fAkNZ8Gg9nCfmo3TUCfWmvapibfsrKsxw9VMrzJpm36quP
oTmoOqgU01r1IQiUnepwGrGl1Ncha2yDY0WswJbEs4VnOWVzPrT3OF7BMTXNqchqlSHPbgzfLouL
Tkyy1LSR0dlmg1RR1CpoClU2t201bYzQLiykUC+cNM5sP1k33SbAJ3lx2dfzsl/2+jyLzrroLBaT
upxYbFkbG2T0Kqwq1ZZzXV54nlBWi+28zW3SJraZeIrTTrntSdGfG/hW83XkDqqNz8N5ii9MfRbk
M4NdutmUVwuvnhV42ohljFYNCGHAqeMnaFRmvUoarIZqnqJg4eF4Lj1ks7K6JkXTKaAvzkRDHU+0
Z4YcLrQk50DU3suuU4GVT3zPnLnMPTG1Zycd6JRX2lnVqKT9GAQXfjDX8iGJNwYC/+xeDdnHfoTb
XFXgDTODKG2Ai3C5TT1hU9NUbTFC6TR2L9POUyX7VDax6tNIQZFQdVaoQth9VFSKINBSMIRPSXTf
4Bos49wVky679q3Y5nIWRJeUnqV1rCrzgscj0a4TNoqHmc/OtLFFfagK11SxuDPIx9z0VY7PuvTB
zC+wddYZW3iro77yigWPlll0gmH9Hb5Om00eruNk1kg7NeZ1cNXWNu5HrjVth5smuPXzBa0vM7IW
Yim9WW6OqDn3i0nrTWR9MdDL0PcfQ0HLL2J5ZeRLT2NVtw99/MkVFw2bZ/yWeZu6X4pgltGPhbHu
y9s4viBy4hsXFR5H1U2Xn5nuSduddfyG4QqkOHXTmZecR+ltyM6sUj3NQr9G4S9o4i7N+iLw/K9t
nt8//ufqW+/oYxPZn3/fNYr++clZ/3559JAWR6v1+PLVb0626Y7CLw+/tEOM38eDNX1FkDuEtvfh
GWT8ASj80rT6g4d/DTFCEZ4BXPoxWnzeRPoUK359/StOpNauc23HcxBKoLQNOO0rTiTW8a7oayH8
pRT6BCdCsRyMCnIJqPcBiQ8R6k+cSDgMyAVGyCRAURHoNPm2272TBbz8At4iaB9uQT8dkC/QbQFN
GRSyTwr16adwq+G6ieOoZEszCa6xZnKU0W6i0ViXDNyYDioIz7R08ioCL5wnFy31H/KchHbfxY1d
eYPteSwYcd8o7ExCX3CdWkp7eaj0ELZfNPMLcffCcvFuOU9g7eNygTiCGhmGDk/IufaXW6HOGMya
saXlxkTxur7W5jbvvEDxCI87kW+ZV6k0sUwFG0B2kjSzrqPgF0Im31gMeWkxUISB4izflVrkgexS
HLiMDTVbNulHzfrKLlhyXbj6XqYA73ITPwB2TyHKo0aVwBqrPE1v+nDUxBN22reGUHHVAUpF4ID9
7JNsxBWP3DlymsGAL9d4+0RLX5AeZBfPhAeKgzEkBAKagw9ygqHNsWiFy5aaQFQLRLAt2vrC0nRq
gOa+IR0K+vtsNgtSGg4ajqAdewf0n2QgXqX7AsnKXHqlZlPm3iAKcSIoWrsKw2ttAEgZLGv2qCV9
qYVKuK961GsnAcmOxDDYvdXdN+AJdZ+lo7B12jwVCtDpEgmN7SQCeIZcMkuzOlFViomqE+u+zXQ7
4ka20Dmu7KQdAZz6lA3pxevC3BWlD/cHvCQ0EmMLgelwKFU+3R93Q1xUHsTuOM7qWQ3Yjoy7uiVw
cEVla5S1zlDeu0l3j8JbXNLN6/OT5/KFqcESOAFuAvLFg0TJ77g2834wl5UXtKrXAM34EHh2Z/il
KnwajjxUnFTYJSrrrUvTYjckMhK7T2uIx65WXg8Qj4szr8Gz3u/1uCd6Wyds1XG2KA1+L8Lh5PVF
79b01HzBaBkDw4U2p12X16G38WTReZlvDssIYDsa5F1Og61FyZSX8iqJ80+vT7dT6NemOzgib+g9
6DShw9LoAaPoCt9nbdgoOvRXr090kG3vnBHsCxraKAIvD1XZfV3QEclJpdmwBAhy2hjkvBddaI9t
1523TN9HMPPrE+4K4c+2BgUlSBVgUijy7lb0xLryLknDugzQkjG/cBoLUmBRQS5s9N1mqELtMK/1
nY7jW0vU2OYlrkbdAPld7X424yYH9BZo+/VF7dp3ni8KRGBCJ5fgaMeEPV2UUSd5nEofLd2OlYqW
pjJYNbISVKseF4uaFuN4yBzoG65HbQpOG9WuUxrMdOIMn6OyugyHSqsmIOeU6o3kkOCJJPwok2Li
0w4yozqPRh2qiTL0zU6qRlGDjQd6mkXsvjIlwHDzLk1YOnp9a7uVH2qS3JVaCXQnCWruwugTcfOq
Kc1+AE3SVdM4TaG3WGeZgt5nT5m9gvy8ysu71+fEu37Ig1kJ0I2AHEAiVJBdb+7TWQvRpb0MrHZZ
uGU2d5NsWHoRSVRdRdlUZkiPKj7kzkASE1LNOl9hqrOR6KVwZKtzRxsM0PUQ15BMUX+EKz+bGIPI
Ro1ZDBPX7Kmt42GYp4UcbohlzLJW6JFXtv70cTg3l8BshLQfly4BiqiTfKRF184y3/BUkTb5UtCu
W1Xcbx0Ws2rZivqyC7JhUddVvpCWwlUvF1Hl4QLYjaIbsSwwbB9yndu+NOsFRUDVaGCx7KYy+1HR
m/qky91i3ojssst4/7EHTqYppbzwSCRnGnJGYg500kNImEBG6639nlxgyAmygooLA1TzUkbNhsik
WeFea1umJVpWRM86Fxbol+3aCj2IDnGWLXxJDcfP3dzOZdmd+1mOR0bIunFLZHoblJkyKladZijI
nRBmc+K8Ckeyod0phpxmrLUR26Zu0JJa/knuXrVDnNy0blIsISbGNiMtmiaZX9qNx/iq2/2qfHbf
1OdNmulcxXnWLYrI6xZ+yrFd9V49immtL3C7SOouSG3PjJNRXRLLdst0hMzIW1Sp56fAugTcEbLI
7bSjzcSgEFANT/Izxjp+Vvn4wiq7dpRCbU3xMo5zu00rG8igeFwYAF1UWoZ6ZRDDfSPyP1ZHD/R2
1+EJoR/ayqUw0YEfCIs2C6Vfg7XUMXAxyKeXkCqfegxHG1lqDnyTay77RsBFNKvTihtDNjW9DsgX
FALnUZjxeR3VfFEbbu+wJpUbGjDlV6j9WMfgwZklB5UMpTeB1jl02+XZWtaFdY7LjpyR0vj05c91
m497arQTiaNmahRDDnycyKehCFzbkCVcWDOyeqU1+9TWJnxKgKJpsCvskAWQ5NZynAtrbCTporSq
AdI0QewkLvNV0cTj3Au8VVoFkUNRX8wpbz77ccdWbSbYSkDFYEqq7sogpWcXOJlxnKTXWWip3quC
y6LEchbx6trozW6Ee6CSjLZtVRyaAG/M6CKtan46xLo/iYS7sDIjndedWLQJMm23H6rTshXc1pV0
J8w08Lpy23whWHIriwhOmpF1GPfNyUD1RYTr7pQWOBpH2j1hpUkmzBqsMRwOtUlG8/scRD4PDc8R
VuqpISw9UE3h2dyn0QRAxRjRtp4ZPJOLlGT5VIdRBn8zzr0qsc6KBBiiisv4Lkyx0zbUmsdplk0Y
SYvzRPLexiUAsRqy7n4Y6wAycRTQEqgpTRzktvQ0Ty3qZDnpRzzJVJYIOBRfPCRd1c9Fy7OFUaNb
HxNrxGpgpOLed08K0lpOh3A3Ir6QTkXKepLufF2bYDxisd+PeyuZiI6FDvcadEaMCFy3UYGvjE1t
ByjRy8dfXdDpJdZutIxS86MrCRlhaeUqNc36SuiyW2GNtnFspeMUFGzRRe64NCi4QCsDDpOa4Ucr
8L1JzvpsAZoWL7SvIsSaM7PsyrmVxOnYpORT2vV8qoWlK5XUxsokeawiCNVRHZF7C/IGT6LoNsuL
zkahZyk3NNyFbwW1otRrPsuQTMsspQ9lGE+KjANb0zE+KaKqWuTDgMal10zDxGtWNeBSO+qHwvHK
AE+jAaglZBnsRLuAjWPLRxehMABBF6Yx9ysTzKKOMsV5En9udL2Ufqs9lWXbPDLQJ6uow1EIqGbh
xrIZpZ5MR7kRWUsSiTmrBBp5fTJHXnDuD2HxwAwDONdBzCkELScus+LMj/tplEPiQYtALFOJx5nI
rOXjLxlCQ6uuwZnnPRqRpO8g4pjmgpFK1aKors3Y0k5VdCZUHJIVpAKxMvJYnsrdr6DkI0sHzZRG
wCBVsskvSBTlF61JW1AovkSkMZdWlfuKN2F8w+qUT2mXYOfxY8R85GBpiOnjxyKHukKJrEuPtvGl
ZYSn2oqLiySRxpk1+DdoiOa+ga150er0NLR4etoiN4LiiL/+80/AHZW64BcikKui6sOTiDO0KFHf
AveVO1zWkHgV2UOdW/qqi3k27mQulA9SnPaRId+ALvg5ioBbodAPKMiOboAK0z6KyKs2iZOKo6WJ
oAoRuEiB4u0MdpjDdc6ljgnk8AUvbUEKqkyjPW8C4wJ7+RwXPrZjCwe2HxfJuBLXBkCSt9b3HDzD
+jhHgBkFlH2Qub8+N/BqgxBY3xAkybygehz6WI8LXQDDnmNAgHoYgYKCMkPsgp5SoGEtYtokNuVY
xw84rMcG+Aw7BLVVfnBt0SSDFDFz3sBjh1wJhvsJ0FEJF1gg3wJi5iCjlW3Zi6hLgZTWJWSecWkB
QdmaTiZT1/a9sbYMcDBZ2AM0ss0CePHXF3CYv+/mhztGUNCE+gnciTyAg2UXytr3GV32u6lzSGmL
MMxUP0SLts7fyG9fOBWI39CKbILyQBvOQXqZ5V5LUijVLRH4PihnXrUxc1BKVimiEC0zFXGhFSrI
GzkbfUHKkNRyKKlS4ETEozo/gdqQo3TYj126HFIGlRjZOSyCwp3ZT4jlhtMKM+CITbGm5qQotB6n
OQjDqCKbpn2iEpl84ml4HQ6+q6B2O+akW8lSDjbJm1NXMigDVDy3m6zslQU24LhuhBUErQcEThOi
1G0aGkuOw7dg0Y7qO0BFoOfQmAtJBLSCAGuwr+c1NQKrrwq0tMw6dWod+vOsj+ywspoRSxModWUO
j/vO6S2fjrF03DjFM8qGkzZM2xGBWKe0zhvliXIsCihjmYVeVFY6jF/Xs2fUBigaZOhi16gChdhH
+vFp3pF6QIZbeUGWmDcRlETuOcm2bZqdoEBEtgGlToC5wMbgxHazUx/ufLyVSR6SG3DLgcDMBBi+
Xav47r7U0xVEacaMjoR42RsBpFlxLxWLwk6xTKySTrsK0Vw7QZ7Q0cyzctPxAohYXR5FjsiiawBy
SMnIXMu0gpNPeajcpDw3QysHH5w2dt4XdtUOhd31llDSn2Vh3s8ZLjJFhk6PuszTI1K4kLi6kFWW
VK4DyKXfkPNzg4bGXtgpeDf4MdGBQ8ljFxTZRXgZDDtuDO4G2Wlp3g8tmxmmWFbpFJLpQHVBETvY
HEI7bLihrC6YeKUJsFMYzLEyfipE94areYFfMMHNwZVPsEX4TxwwGonrmbXnlXQptP5cd+DTZBMU
kGpHTHUtm3g9z1RieBFgoL4aRT7ken2UjXyDJHYJ5aXAbeM3tOIFvRTQV4GgC+exu10caIXkHdws
tFq2bHl3XYloXkkovVMKZ/xo4j01UxXH3Tguw2lYW6pp67eCwPNoCmuArgoB/RXgHA/dU1dVBk8b
ypZwzyFVhMWfYj2tjXKel/Up5vlNwP17y5DFpBkEG+X92KX3gycDJVI6s0RgqqrRILa66N5Y22MA
2Gcp4BYvXCQC14kJxuaBfKoaIEkETOUSHGPv5KKOTuJ+uMuMsDzjAtJAvyGT1miJHbpltSJpM4N/
USE7ybWIHSCzgciAdFNJVmknTKJIlV0cn/WVnph1DIZO84s48bOZaMpB9a2VXGLkO7VM6Nxv+mTJ
jDRZdiFURHsaNpNykA0QMrqcDVDpjnSIZyzs5ciqAqxQ2Y55E6Qr3osBisMiHGHPR7Moa6SqXPD0
OrPzZCCL2GR2W+bZWdJwB/V1vMzaqAQzsJZh0BsjkRVMUSsYNX5afm4AkkdpvK5QkykgqfqVlNGw
TAoLJBIM8RzHQoz0qiyhUgz5EHPihudQf+7NUc6TYsoNpFVoQrE0hp4YlxIxMbDrTUicsas1xJZp
VvnduYhKKAAPeTDPMjrJiKnnVh2WI5mH3qRqsWnX0UfIGvmqMVrfziPJli6WdgsefsUEVI5bKf1R
DZDyda/ykoIKuGIK9VNgJPEhF8lzbLCGZuYSutU+NcmAVenm48EFyFdC+LGteEjeUDy8g2iHigcV
K7T7Z0cIQeTAkUFoKvFANAd6KpfAeop+HHm9inltOUj4Dq4KQyXCvc/rHHxuN+9FGarGHT55Ap1k
IdsaMdu+LoeXvMWOoJcEYi6s7BAuob6MC2ikNZdpgyKbcWr3A3S8RO2Wm9CGEAy3jEO1P/3o4niC
Wdq94a5eoEMtcOwWhRuewNQ/QzIdi6QX+IG7BDbUmxgW9FcQYUz7UIhZ3FmO1TcLw0fWhLQ6soHH
qscYBaXSSDQqrcAEDLMH2q4Q0F5BEu0MVmPaTQBNAzEZR7IHrs9vmkVHLCiXI6itu0BOz7nwlmbk
80nUJtpuRXBp8YLYAuox04TG/VvbfK5wFgVnCJ1rMA/kGQehQmeyzEtCXWikMbtFFXSl09bDKmzp
xSAIHwP1BNg9t+SoaSx/7gm3n+h5eoKGAcr1SXPtlWE7qmXfnugWbtBHOgXuuGSqjly66CG9OyVQ
7QONMsiUW0k26izNx4UbQBzPgh6SNO9TJP0JFPZjRxopcerAX0KlKZqnZnVSdZg5sq4x1C/zN4zt
BSWDex1wY1kwAtda8WGVC3oiatF1HiTDRcNGNNXL2EjvJHWhfWPYmFWQqyDtLZtWRun4AYb4tCtb
va7q9Ln9QRci3BCFvkKouAFu3odLDJr8TLMyxNJzkbY92RZqgPzEiWllOrKJwmncJIqJvFdRXoZA
b5Jl7kFO3EIfYJPG8agQH/0otZwiYPUEKgfQuPB/KPuuJUtxbdsvIgKEf8Utl64qy2W9EGWRQEIg
CaevPwOy98k+1Td2x31IApYBFpKmGXOMmR/C1Zy2Mbg1m3ZzTZrn/W9s+VUE25aLKXLAI/R/uP63
Leqdh34I3qUoFuO7SdHNsQtGVZ01/kz+5ef+A4zfSwwBEBOUPvauC38kjA1vrGprOtxPm/tOm3jK
nEGn+dg6SaaQWGSe5Bm8Ulz+y2P+R7y2XzhM0VkJUx0ivD/8qzf6KWe+wIWJfHHSuc1jz3h39Tjl
3Ee4EYEYyF31HdWsMNfwnw4zPsouilVJKlNwtjpTtgZQZqLUdbJengyTzjoxtpWcQJwD8ET4UCzO
eF6mNCjV5J9dYoOctUPpBK4qqPbvybS9E+EZkA3GdPSBxBONLPDODuTlv//i/+cPxqTac15ozaI/
UhZluoSnQg33tg/T+3AzuoRrs2dOpczMEMh/cyT/iPv3JwwNuJegR9M/6QjbIic4r3W4NzyymQrN
zaTKy3Zs20Qn5s0PCG8q1kbioeY97CVOUgIOii///Yf/06P5EOImqPQAlNjBkz+MWtI1fdQkAKma
vnXyTXXJffB7RqLpZnKN13z2vwkQvbJt3oZMLw0ImrU3ZNTzq9FvP+h+Cqt/uaV/PhvcB0HFeW97
FkQ7sfjvOZFHrU0C4SZ3GxGPk268kgiCiw/hNY6XylESEDd/7/IpzZKNsQxEw2+u5P+2Cvw/nb0P
BQpWAfESlIfBJfi/91H7m3WWMUrvdAreMALMNvc1Ho0PWkguwX7qm/g77MY7swVnoFK8IEvwZVmH
x24ERJ/UjzN3CqaQeMXWfRjj9QHe6qV3xUVINw8b89NqzjIzIUz0HO9xG5PLvOeBgJGucd2BWhq9
52Sn2fmsmpGl/Ms0jMk/UAjgUAgb0KUAvy9C84Y/fuTi1QCCFq0e9bVpa/G6iT3R/+3weGNGfS2D
/wsK2ox1lyG77K8UENS13TfdNiSlQ9nnCSiwuRFmwW4l9uwMkbySlA1XBuIueKz7MeVpnW1DQPIp
HkBUJGARXIcWKVhGVm88Lbq9Atl03HJmE6i0YTKgKODc3JCDRLm/5ClnvDKf/LU5XvN5l+Y2XaJs
aaS6HhvlLX/tHYczHZ0z7EymjWdPHbXnUG/j9diMwTBeRxr/ddhr58X3NSmDORiucn/z2HNaOl7T
fdP7qVMsCgwg0vfD1Yvn4Wr3zXH4tgHcu7VpfInibbJ5aGt57Roir76ddTZIMRc+T/rrrI28srD7
a9Pse0kyyoq08ftls/3VOGN/9fbPHnvH5ngDzRFLl87deUSG22U2DMVVa9Zfjz2REp67FGFTKzmC
s3Qf3dfdpNbkBOLh6RjDY0jHuZHXY+/YHG/oXjy2a+RWItG6P1sz8UK1nc2OgT2G9NiYjmCI61Xo
Cx2/vI4tYLXhGuwTwAXbQhl76RewMZkMfsK+DOVxN8fmmHW1IbjF1qZDGYXbz+NufNC9bfl6J8ln
VAQ8MMo3kR/fonIGN+v47jR7zpYn+8Q8puzxfnKc8G8fPd56/dbfPrAprPHNaxUYsaimZmQf9bdx
PfacLfaAsuzvHIP99vYx7Myn/+1tb0LDBAD//5kqb1fQAkN/fj3lH5etQZwr/7jiPDekFG7z9Xi0
6lg2o9ICHP5V4db2zbGijvdfR+Fv77+99fbx3lt4HjI7ZWuz2PlZB5h8r7uhwrSMA5N2j9P+agNZ
/vzM91mozDgnP+LJfTQC4Nzx2vGZY+/YHCc6XpuC1umA6+F7xynfPnPsHZ8Ja/c/n/njPG9feT3P
8fZx8rfzvH3l9Txvx/9/V9W2c8og6kwGeO3jumzi1O4rj++bY++PQ4t+OLlenADk28S3WO1El0tr
fvj7SksYzOrqd01GxdyV3v7a8cax98fh8eHjNeWOqB4SemH70j82x8/YhpidnMi9BVKrK0Ud+RpK
C97vNjuFv6SYBmbBDDABjCb4x5jLY4clqPdNV3trxjvVF9u+Sl7vIIb5PvaO11Y5RBkZsBqG1FxG
LhoOxjIGnohO2vxtQI89pTeNnINPmXA8eZX7xt9nzLE5XltWT4FJ3P6ME6Cq2fELKegzW348hXU3
VlKqrkimATzvY7ket3N8UokGSgkdXRZvldcxBi5LrJnzt4v8cc0/Dl1Rg3jRopbSskHCPuPHvm2i
CcaOEjtnrezHYrXT3YrnWGmxaZvT/RvTfl16eK39EIjNu9axupoZXMCIKu3V/O8emZrpHDPkhZrD
SUwRzzi1EfIhfPO4frBf8G1z/KjjsCeDLJDRrjs7H95uv6oj4SuPzfFaPKuSB+NwXr2ou7jOnL2N
X297yBrejt/GEyQZoIbUb/K3lXLMprfloYIZIhPiNKVVfoeyZJQiBQdXEZKi/8yxiYJfB+EJK7iF
S2UyVODAU3D4//dw4WLJ26bh+fFY337lxFHBtrAgGVXwti4q668bg5CbZ50PmtaokiHnKNjpW6qg
CZmnkRVyG/X12AhxW5aGXAbiwIeSWk3Vtpl3zojzpb4ZgWTtK+E4ph5C6DqVp03A1h5zMNzgdI/N
Vn/xHKMux5ActyiXjbqo+4ZrBrZPX0SD39vX2bLg1nB7ZHwdULUvKdKJJuuNL8rJicbXKx57y37o
0vQWzCty9EDBEhwPuh31cqpj/3w8KiT7oH7FiSZnNYAQuz/hY2NTV12BB/91uIURklSiz3US6+u6
deZ67PGU0ULOHMDObhiOUew0RUQmd+pyGkdOcRgAd59Hxx5Q4mvUbRrAgZggC9lSdXVHYJzgKVbH
j3rdJHF/0Zqi3IIFfCzvvUZ1Zkj7Ak3na9JtIHUIejkeM4ICnrfxPL8+q+NZvj67zo1fUqf3StB+
mbkdZ3La7T6I2qg6ZuYf9u947W8r/zgehd+U44IA+dWqCncaKuV2z6Iz9gqPea/r0KmOezkGoBsM
P68RWCb/d5EfZk3uQYmQn4WHmDFsEEKGA0LIY+94rY4GUswsQr4XIYZT8zZW1C7v1XG0b1D0gnE9
jo91z0IsQbqtY3Gs0bcle6zWWvT23IOwhhqUd6UR4RX3t2a8KF/o8+vT2o3BYYyOw2PvWDpJPJiC
hRDJHNZx3EO5Y+/Vl+wW8+21tzf+eO3tu8fXwvDOMa0HapU3PgC8Zid/Iu79GjTbCdSA+q6teyh8
hC1BnQs+CcJBV9Hmx9BBAAkJmHeyYp2qfnN/rL5NvkV1qrPJSSArBMx7m9JkLsQEVGLsuHMf0+i7
bhrz5DhqeO/YOps7c3OHcAC60n4Ohi7KoNFqScgq6sq41Bzo8VrPTbmg2IrJ7TwFQ0iLrjEkJxt4
U3LpzlO85ZaFICE7TZsvicfPPRtKEfDpZjsKE4VyyUkrEB/sHM13/eLfN6EFGkXWzykNPvg1BEbE
2WjGxDpcIwKNUI3iMmeBV6Jt7xVVgCCLKRj+WwAJy7QuhbbJVMDW/RbblTXQBBKvds7GT5GURqB2
bUGUBRNEUBO0NV0CAA4IVF0ZAkZLsIJPyLs7Gqzk1CB9lkPtAka3E9zLaDPWpiJ3SPoUNPpJi6nP
0wjKqMlzv9YDye1gq0X15nPrhE8uKD0+KEtVo8K2goW+RFK151jUU2VAiLQrSB+Jaj96Mo4hzwHM
FcV4hAoUc5nQqkuUez9BL+YhnoYetv/ChhglAWTil9C4EIUlbn1jmp+UDkA6JLbwW9ArpzAf4nQ9
RyNYrutSX7T43oEK+VuMGcqaLs3Wub5MEAl8N4l/H0GPW0wzpIcarDg7iN+ae2Ou+UDzEEGSqPuy
l6Gomqm797z5Mm1IcZeJOFnNkzs2UXBhWFSxuIU13i1tLRW9+G4P0oZ8t3LXPSFIgf6xT/1sVzsm
Jqw860Pu2xjIPkH3TJYV9FGgzLn0t+Tm9/WYeWSeKgX61r2jlrPX061MB5+j2N8ghCFx1ljEfMmw
rCST7XoWQiVnHrGfddvNJSFDCy1lM4N97oSQJ25e1gMEK2c7jFltPZWHfnMl4Ps+9D2/D8BUypcg
EeBydtW8kSifYL0KZx39ivQkox3SxwFCjyJK+PtI6zhDZpP3blrsNeMcZFWIu8zD7IX8MqwJwIMm
fOC9LFDwVdnaDUmBqofME68BecQGLzZ1oKfkQTm7a1e2VF62QIH/yIM7E8D7qoFc3BpSUY90ASqJ
PcQtYZA1baMRoDGEb2BCzXwsgw3cI9xevgzpyRr9C0pgVdReP+cAia/usqLGMiYMBev0G03jOy2w
jib7RET7FFOAG1DOoiSG3NXWX9OV3bsziuyes1/rIXUv8co3hEbLV5XuhIbGczM6Pi81VGSbtwu5
i6QJSImH/DKEyQhx7PJuIMmBem+Fu+zM3ptmpD1TtrAiSe9HPmsoPn2dj0Z/S+lahisvwALrxYqK
G8PgpTS8+XPHUSNqfpJWFGCmDpnJam8GKCCSrWoc12aygfxWpdPOu76iFAc6UGo/IXnP47RtcLMp
4j42/N5CQ8qkVTzv7NJAUajyxuHmsozBWCLf4nd9wp1cMXoJJVTUXReLD5MdV/DJGIJYDSPXOLJU
0BPfFtDFlvia+Cx8RP7x0Mwh5JaoYOXjytpi9CJWrg68idbA15ew/RhLBNNY3tNZrCJf0YkyH/pw
OJOtW7IG/I58a5MABrY1WcqFKTd/zGhrxkpG/SeXbj/DBIuiWzsQmc1c+iuih56qx9qnUAOLpMvN
4BUQVWpYCP41CQOZ1yGq3vE4ia9LjPyEOMm3Nvabqhl6cEsG1t75xodaalSPHmM7wY7NJQrGZTJb
cQpX7b7vJ3AXPMuTbOkbwOZtFH6O7eiW3aAu62LTUocyeTHfJwvFfsOsegz7L3yZPzMwunMFKjNw
yNZgirHw4ujmzKZ5AbIwctgJVDwdjz/F0bspZoh6jI9KynpOjEweBtSEMuuzqei0d43dPj3vjNOm
m+6hH5+dnW61QEOtLMtYB7x1tou49Yjrcq+Pwi/IRLo8nn04k7pzgTNQUY6joVnQpOcF+P8FLjHv
Pejjh2i3CVjac3jFQxrzrWE+hBnifdzMEaiFk3fxGnKanXrIZx7OJZuRfM8gbjyGLVY3LO38wfNQ
9QUnXNy1MgAl1gE3zUITELUoNQvAa58cQz8u4wqkEbjJpwHUwA30kffGLrkSoKwgmR8e1x4qbu2S
e5d3nxdQeM/rsotgmqGi6+bmxER3IY38y6AXMG86QfJwav0iDVk+cc6uI3D9UUwi15SkFQsAYi33
2wSaRNTWIGsYlKKFSMdsCcwPMSio1OP0PPRRVEVb8GxW3Rd94N88HapbKkO4zdV8VEv7PkRGiMkj
3idj8ztu4F66HgQ3NobXZtdgO5q6OU/GF8+JbvC6TSatvnSiv/MgblWdL5Ha2Dh3G9sUC+0Q3EA8
Cq22odZcQE3zM9stokq8/tlcAlmbO1J7PlZK1N+WWl+VE6mM9n5c1K1xswX8jkx6/l0fUrcK3enB
Jw0rQqdOwRPmHwZwNnLY8gm1XXthUbrmzWbpuQ3xn0K6yAmuwHBfwkZkNWmT3Ji9w0AN/VHDFcom
aoA1XvhH1SsHtJx4KtTq56CSDJCpwNokzdQ8UhN/n3iTfFrXNbpAzhC2pM6jXsdfWgkfyd0G7hqh
uorGmze6tKQ87NGgoWsuFugrZLcQHfuE5W0r5rLuRATkAYVRtaE6S53RyZvhATPaRWHWtqVPw1zy
KcoaZxGZ77X8fZA+OJyk9zWdIfgwfHfMIE86vUKeOG6YSE6FDhOjg8nTraCpBfXHjTVfTYpl7bVY
P2nSfAyhXcPjc7NuA8AdjQt4Crzuc/BB46L30dWBB6og/fgtJbWTBdFMS6xi9E9wz+Ago4LP4qho
x1Xcab2AXJ0oUkbLUAVs9AtBpJO1nJY6mWnlUzMh2xqKsDcoo0AZA7rDUJcIuOGHIgQwEObkwZyC
OTfNFvXUIAc8tmQDLA8FCR79HqDLn0dySdrYlD4JPwyYAsbzAKuJPkuVxar0IG9ORrQW8LozJrMp
YtMplNv3AhXsQidkj2YecGDe4oBMOqRt5tHucXHIR9fCD8VN+sHIMYvQ9QuYpUX8RCFxT6JssPiC
IX2ctT06grDa+x3RoS7mGqSQSbEctu1u0xStO3SLOHtcChNw2Ge1OAWYHnvynA8cJwkond8B0Nuy
cXxqJNgpzoYMJXgJ2JNUiXovmzjCVcAI9J4AV9msWcQvGN5fFDFQmPInfwu/JSFwn5BNHwlfcH4X
iGr4eZDoHNED7DHdBZW6OEN15DcyNLBRt74ieimD9oW3csgaE54Ydy6Qw+gUldpee5A1oE8BejIw
yGfzqGlgEFHNhTYKz8ObXzyoZ7JIrD9R60KHDzQE0dJmAd2+uGrVyMWQi0tI8W3bsDOLJ6wWOIhQ
E9zbvN0DE0DN13XPLlujM1vhb09OnJhsqNdCG/TrmEQnys5r96TP2SO8pygCWaQB3z6bvbgtptV+
CTmEAc2KImaXrAXxwzmP6vu2XuISlqkQ7Llub2Tr+Vn06Zz3LTtZFznwFIdt3sT9r3XkVci/yHSQ
z1FL+g8jiN51BvoHPlZXqfAowIDkNDOEkmaaq85VsqRNBPOqtJOH66yLSVxdQVewITwUD2YX4VHq
fq6V94jHxjORqLCYk6uMPVbpaTbl3Phf5jT6PqT2LMddIsbiDJ0Ppgx1H3Qu4dvTbMHtWekepXQ0
i+sE2VbyI4zIlnfwIVm6gJoXb8CBN+hHLE0Z+j6A/CYVWMkdfwRJPcE0RRmQNN03E5fxDAa8Nyci
QxOmDt0mwg1mEbheC2V0MOAJBd0nC1ZCwTUK5bJDcxszPG+9/wVlQ1GtPP7q2eCMooCb1SmGrJ+v
fNhKSjaEx1K82wL9yaf1qXXtOQ5UgGwApAcCcSe630QYkKCrAEf7Ve+Rn50GjLSADFYN6KuCf4qE
/MNpQYip+Y05Ezn1RBax3LoikG5z0rG4Dh3oxcmoP2mQrfTIIWyOyW1Cuwl3aZbLBi4KlN/RScze
iUIakqU1b1C6Xisdzrcm/ODPCNTT2E/QbKgreISPzF5HCxtHDIZfvect1ri1m8xcmItTS1kx9LIr
a0hnoYlCurYTN1UY3Gbt3DjRuawDv0rCs+JQa7UOpaUTBkXttPdeD4jMSjpkKZm6CqgaeHmwH0Dt
0k9uB+GZbu5dxHLw0/5HEHtjmO3wq4geEtf6yE4SvxwClok91ZjqJUJ90b6YFK0yZCMwxbYlC7xt
LiILzy/Z+rRF7uUYdpWiVYpgpisOnuoUtbn0UpUFyo1yUBHWfDXRk7LNK1819lEmhY4EVPtE/KKR
ySdfBOdW2l9DLMHVWdLnFl1Q6omVghokgF2Tk3Vs0QmFlqaG4tBHhbx0sfrhdZrPqTJoA8Rv3aQ+
DXz62SQsyuMO5cTE++gOxM1WiypjKnOjGQQlI/nl1uBmio4UBghC2VTBWkbJ5yZoPmzxdbFcATFH
9xoOVmgWhAPKPo7JhG/hB4d1wxxXMZoZodMIWXMBCan2WyzwyPxYeysQBqI5SjomoMPPCIP8s7TI
Bx0fTYNE7AdFoJBrKPUzDjgq5oKWM1pfAFeBDHSy3/HFy9BMdVaDfI5+I8PDuyUXqfzl2Z7lSwSc
fentNaTprw5JP5JpYAppo2wWyjFXqhHg2ZWRz7653rIWroGyNJjhq8e954kLpRka8Ty5k4R+FMl7
FOtLzOB26sguRTh5IJS0IPtu/QI2Fi2HNaSV49SV5PGzDdqfQTh6kJV3aHxFxic2k3MToj3UEb+s
aLeUcheBODIoKHJp99CBd4ZORAIZQwzOVoOhHr2vyiwY/8me2hSgE+qBvBERehbteU/qj/kKtx31
uA8fbaxO8+znjl8jUgV5Ct2vYGbAKUlKk25wGgyq5v6xxSoiUPmhPiOrvdcJwbQskPm5WUPYKZwB
7dQgqOV1AiQIHrgAcdfLwg59quaYiMxCjZ0O6FI1gsEbj93T7uBE0Nx6MCvrFf7H8UY/20Zajfua
te3nUMBGhIKTrJtEQQeMNgDRdcwnD3Z6Cb6PG0pniJD73FjzizbsxlwAZksIoRG6652Hbft5lR3c
sZ6+oCOAj+AhXIt4al+8GIu20wj8DbQ6oMEMUXS2sYNZNd5tMqrLeUubwqX0ru8TdSVMsbK7mweg
g8RFSrdu6rJFFLm8EHM2afGYTvj5+Dd6v/DLIIyv5X0M/VCO1sp3UHTV5Tjx4Ywcopwd8RHunJQG
3CgU4NMnt4v4OX1O2yWpomiOIa6TawZmG8hraVAsXM+FcWD6mKuz1ZefPQLmHhQO3xTbssE0WOXr
D+58I1CxlnLvFeE4EzpymRw+EVRzFeVoUXDlE/0eL70uOMLLag5lU8LXhahaj7mLJPUiwlZlyzY4
yMe7XenA0RYIerBTSjGTkhQgiyvbu/7ntIKJXPOudLDqS9hc4EMKkYBH3zd2kOghBEOyYo7B1E7P
oBOjcqD7GjGDwrrgVWSQAkFP6BXhGHyVdZpgVqO3jZO7tdRg17KqMTbOHGG6cpnN89BAlOx4W3OK
6nO4xeIMtq2HIUyeQGW5pYMXlHUMAkcPfKrs4j0hASMaMAQFx7f7AOBmyLcBwJmy/Uk092EKErc7
JA9UuZhuY3/fTtbk8x2x7pqnAUOcHYMfbDqGNGW1HXqtMTQRQIw7mKVAFPsiUQUoOuLDbiQeUnVp
9vQfXB6VNlhDCPPQwO6LMyY087fWZgkABAQ4wOAmkCGygIRfokabwkaAq0c6oWcaBQ68Qp44CVUu
XoSGbz0tfA1CCtCzx8C6CtUWu5SCXTgkHFDIRGjUFlF0gFqA5uhmRQcrpNOL4zyPcJiwwNMJoS2a
R3EGrasBhkt6N6coE4b9VinI6lTnTkhYuku4SlYGC7EVnPeAVQkrZHiIar/2HyLX3Ng4wk/td4Pu
LD7iYvK40WQ5Bz3/PMAd96396XXigqeXYgV7WS1WPxtdp+Qmfs+Ac+QdAlJwJZkvoUgh6t5vHQgP
QMRigy8Lx3FYqdhUUrp76VV21YLwT4GqhH5SgErmdn6vvQ0B1nwHOM+WdIXL32LwUlFaRQDant0U
o0JlsiIXaf0KRQKbxSDKhVByZD6agoBCGZ4dvweGRsMlIxOIZusqHoYVDsOB10DfGbTdY+n4OADk
zVqFNWgB9eVg0uZro38lM8R+lLD97MHJa/rucY7hV4Luq4zCpyVS8J0pMGwrkDfTmznFKciygJ9/
N6oeTkC9HJRbuxdPt9+CPdzzOMhUDZxzpUcvzhaPtwWKY34BdQzkMHTzsVDGdy1aiRG2oc1eqn9y
Gp7hR9/NHMyPbYG0R6D5go3FfNu0VgUasT0px55FK576CWLcdUKwpxC9ha5eSydy7kfUrBA7IV7z
eXpXuxMY01RAEjI9OTF0iz7Q+pKncRbUiDYIMpWMeyhTAWOPrtMsvnID0+yva1LCBzm3haDfGvi2
1bwG3mkz0j5sBouSgU3VoJ6KReBYdLYL0AfkPC/gTbMJodkCqQ8L4qqLpEEcEl9rAI5Zu6H5V4A2
Xh1Gz2KUME8ECHsuDA7E0XcoY6i7cIjbzxODtYFQ6wrJ8XoaLULPqIuQWEI5WSzJehf0KDGGalOl
WbNtZbYgxISlGjZWIPkpa0RBmRtsd17rouwfM/TwE+OHeKhN5YRil8EuQGQ0vZfOGJVoyokaBQCi
GElEo8Ry7UlyhzYw4Ok/rzVmIxPilK6TPNu6S8oFqW7hIm3GA8fcTvsahRcKWmy/6tKZ99IE8jgD
SKwPzTPfdHLW/VJtgdO+bxAbTxJCA0ei/Y+ukcJ49Dqm/hlatV9pC8kB2o9kIPT56ItX//Rd+cgn
UAkhWHaDxABLmmS2pbyiM7oVxWx58NtpKeswXks6TS8++ksIHkBpQAOVpWJ5iUF6mpH1u3s66ezJ
wOR+naGauMZjufpBBwduHrrVr3PecL/QsNbpipZueuidLNb+x95FQasNyFSuEv0iYXb6HEk4alwO
uhYtbVLudR3Q8tDYKDhZp+3fo3jyaeqenBkSFs6NLVqIWWcQiwui9oh+2ZXbEpWnKGCnFoFbRmII
IiHgy1blkQIzAthxmOQtpBlVu86Qd0cAYVXbFF3XurmP/6JUROOj8RgaBkARdxql+oLS4VMEG+l6
as6SsIbvCWSSe92emaZLiHLJ7zWIAI+QVaMdZ7pUMQRtqMra71IiCd5n8riv3pF1jxpxRbUkPLlJ
OBG7ISZNdp626lDLQoePwlOBk7HlyR+XJY9U9BlJ13JCPeSCx8lK5oRIJ6I0H8KaFz7oFmj4V5+I
TC4WaxJwlV+ljvnQjeg4SaUlqN1BVKCEpJfel+dBibZaG+iaW3dEKcfoZ00blBWXT0LWIL+0PTAh
GjUlYuH2fjX2zNoEDRIHhFU82i7UwNIMe8qRAp1ZE/JtJh0/SeBlLJUzLu5HmX8LF3tVHuWnYIyS
08ilBz1qgBIHWeoM9Q7nFGyhzBEhf+nMGl3dlhUG2t9T07boL4rUgreAvRaJxgQSWirpDSAVSPTW
jHHHsZ+PpK9P8XTj2gOmVPtnswpwKVDv6lht0S5zylLQiat4WT6Lvr5LI50W4N6gMuUjfjJJjd4D
nXkJl1vbc3PSBIuP5AxNPFL6UoP7f0L3kAgQXWjg/MMfDDjShOWSqbQEkf7Wdf50NZp+nQeUEeMp
QuUqFiWd67FMVY3EOxrdHDExJJ4MvV1rFhYhGnkAjZhdtO6Lbgr/IbfAv5BF+Jo26HiL6tSZhKPB
AuFfVRIhSifAd2UISsEyY8Y9B4KlFRnhyBfqDKWcdJ87J+NAiTB50VQA9rpD040vJLYfQUpG5hWc
BFeIBlxEJctSJSAK5R70fEibHpIpAmGna1Gac+qpNP2JAWXCxE2gcDcIZxiW5+BYW1jvQx+19ARb
+glVueg+7ILzZhPorOoZ+RYahbiB3U7rkFSQB2sgXz+8ARlpoztABiK5TgkVVQdddBh8h4gTITpW
URbH8lO9YfF6CuHTEDlTsc0pAdsofm7Cxsn9EaGAduQXCUg3NlAubM3wzD1YZcd/9FMos9sEhf8W
bZZQF1BPibPe8K8T2xwUYF8CAgYhTlYGPPx8tgnHhDJrrkWAVGrRZQh0MR/cGE1iQzSNiDREY4ts
s0amadF6n+IeVQX01FCnbW4flTeB1mNodx15+K5hDBFkH3yy9ehmtq9NoTx/LXmI4ir+++96XYxF
rcDySwtADA1emvNQiwcBoLN0JsWroDVTwaVbUOGsdyYhCKZAEs1V7ZTSXPUQoVEnA4K7TFAILc1a
2ZajsRKqczLdXVzSZ2gZk+K64beBI5BAcR+rO/gfks5ruXEkiaJfhAiYgnslDElRpLxpvSCmuyV4
jyqYr9+D3peN2JmJbokEqjJvnnvTGqCBSiwItZQn5eFTc3T9zkum6cEvygi/Vn7kmXeiUZN5kJru
X2BPcbSxArUmVSAeuzwYGicPfcrWcM1qi5mfcu+0en3PaPmNbpSxm+XjfWcuD0pK8z4J9yl2PTES
KqWexSRueA8e9ZxmZCrquBwOYtbnEzXrAYkuOxq57kdcYCQNl2ib6PY/IzeTWZJEt/oTUNyODQgj
PaWDZxFm6u088XAbDfuUVHEnzqJCbjGpGeNy5FO0yOFxRy891674k7ADkU4SU37CD0+4wq1tzek4
NWNMtM1L2zCby7YELFrngxJtAVkzmhOjIv+Dati4DJm6L2VyP7rED7RJn1+8sjgOmxMXorRCcwP5
T4ss/GcExkF8xVOWZrYWAIdV96472LHFZWjn6OkSB3AwuhzVOiVYx3uoTXei4P1M3I1hcuUkh5yg
ZlQ7LJp8/a+ZVJDr1hwnGolTYzK8+Ek3RTkesyDDoG0dKx+CYEnr9rSMv5E1p45hXtFVR+nMr1rt
NaHhXnKXgCJEdxpJ6nmy6sjmImP5UhZKHKjuA/jzLd7afIu7hZttOygdXqFdsynkb/9iFIZDsxqO
S0lB2dVHL89JRoBSsHJo3nLhoiz3n9BbW7J+BYUFSRtd4ppnAnP+sKlGHHKTh2m0YEdrU4dC4aST
3F3IOcxE+POPxKeGptEbYT+KMWLYUZ2qCkl4pA89SWNnbQJdTc5JT03+pm382NZ6ufD3V6W+hh7O
FZLnGD9Mjf1fs9ZeyB3PnZeOewdZjmPUaC+uaz901Qb9b83BqCseuN06o800Y3P+1Y2ERSNI55cW
52iE8Bp63smqi+Kh5A2czam/6ya6qbJDReyoi90pueuT9u8Ak7mHazx4k08Iia2KPcLu1q3ad9WK
E8YA78ysVtExQYveGdn6mIkqEOtykk7dMvenMp0FOkWqLTfddZhS5T+ymFHYmJJSgSbkuc5f/64O
YTMoWcuNmwRIILPF3y3PGdPoGy/c8F1QpR6Znm0Hkjsfbb9MYTF0uvLu6NaEGwrPao/5lFyElWTE
NAPvgNodPDRbkTceT7Yl6aI8i9mN+jtkv1ziDN7Xob1UxvJFAklxdUYm3q3fDgfXEL8YzA+xO40/
Zu+R6kURFW1lgnCVp0dhX8pmrh5nrhYn8bwwc2ivegvBd95oLra0OdQECATSsR/81uWIIQ0bfZtI
garyA8cb8f6O2s0b3t0hZYrZ7ZSjl/BFe6dl8rQTQGtoL5YZ9Up+yDVn+uTPT8tKNwaXAdCw2TTS
6wgLQhjW6nmEPv236Qez7O7VSpdRdwsKQWrfERi3n7mlyzzMOi9EkAb/zv7MUo/wMThssvzkrsN9
4jptgF5UqoK7GxccLyclrd+GbQV26jskSLpaZE6qpXhHy+3dSsZJmv4pmb8dZfdkDu5DOXYpmCb/
TdrbK3EdfnEivCtlYLo8irwl1r30t+NGahV35OLEqUkBSuDGyevMF6M333wQTKwYjh5JqP3KKBri
8PFtTLYDaYpGw4RiiQ2aPJI15uNSZ6+u12to1VV1NAfNjGex0XF4xbFKdeJ/lA0y4GTOVS/WuBfZ
aax849gslkcoFvb2s5/WZwxYRHS3yaUdSZu2uIjyPX5qRDNLOgEbU1ePSdXGi2Gj5Ni1HbXbjDKr
qZKHoT9WHGcBOGxFDZJox8wtPjdnfulq50kbyxYvPzl2VSf7AGyNUUO1RGmNyDWmzAeRtBeyx628
LM+zBfKhQ2gwgA5MmsKom2gRqTYm6OO0uCzt9lsy6uzQXC19+ibmBseh4b3l4MLhOjWXoTLKS14X
AbsSZnI8GZEnSMghHfcQp3v0eCMSgzwB3rbRIa/OSskA4pt8cKVbPqAAatFYqL+VDZbrT0J/7i25
PMqEPo/OmVB3w4+FaN1rrlVLXCZ9HybZdgNk6q6dk07fXkGB4LZdepkHjCaV3pb33MHH2XKSx9Yv
e1JnCKpDq83v66ae41qrVq5EFzJDWnOka7ScFkOFY5+l4rLtudQY3S9lZb+Sx6Q/dk2uPxrAewdd
M0EmNN08NSL/xP6tnuqmWWKbu23p13Nb1MY7RWjcqKRBs6b0VyWZYYnIu/NcWYJBN99PNW7uEU71
F1wfpsCBUs2xrf5oVAgEykr/bEiXR0mnFRTSNU7Eo7S5+4vXv3+wUlIHyo5wI9eeTgutD9AEaSf+
ovUxk43s4oKCB/zgK0lQ1niPlpAxQ2jah0kJZvOY48+lyv5WdOj55Fu/jGG6OjL/badomo47pUHu
r9+GM526fnbeneImQYYm3JGHsim3F0JKOE4bDU5cYz6Xjk91ut8dPo0iYmybuOc5nToaKUH0oJYc
KTOZrpO/cHSaHEiODElUQZ5D26r6wOk3+2OYmdLPmSiPc8nIkKLwkeAG6zz7/ZtASMQBXLTRtmW4
yOaWCdCufqdS/kybfxwNr+CsLbl+k5XGtVDTfL8My32LfelxkRr1o6mmq/I7SpyieF60FYkvKWPd
z82TvjigB4u8dnphB1stHrUsSR+KcnqGwjgP9XQvUaLfGk+juJ0wfaOiPrZsujrZ/HN8gi5pyQyd
vMUmDQsd+FY0jCzmwZSHUku1c97jJ04tx3vqdYrcbCDPvZE3oYYJZL4nWhNk8+ZN9dnQNUr+YcCY
4PRHzL5l5GOhwmnBK+sgMMH1cA51/Z+ln7dXo+tiVDrWJUi7jqgVs5j2lclkKv5jbgVj0I9NjD8T
SNPVahSqZgi9QiO7wtReOyK+DomNL4dHRtE7i4IxWvslwYwsmfNaD51LOW/ogd8n5zrxnZvjbF7E
E8DhJHDIZln1W9NF86gWxVArve8L174fdXAVLSf2UHU5U2jj0802dVpzstncWYFnleMamf2aR+OE
r1CfJSl2mnHsauuTg4ppUO4cDYsmCyhJkZsz8KnpWxISYOVcGkAN8mEq/cxVBqti5MYzYp3/SMTL
pDtACeY4PGvtzMskf4M6Ds/8pmMEjDDT72yAIZRxW53juO3UxVcaU1FfDbHQ1XqQK8laY2q/jf5a
3nXAuv8+P+Ip5dtI2GYkXK+JKNkQZdrSQHxHTnelZUSVo7ekaxY29MZ/BDoUB5Q77zzSOC5QB+uU
XL3qThYbfGDpPupAHee6Und5I4yXOl1fqKGHUy29hBg5iBW7m3U6/RXPwuQYd4MzPaV249226cIV
iU7AHoI0rUFiKODidnSrZ17o7GB+Qur2cb9kb3XGSg7yXU+NmZMQzEvD5PEGPsGt2+RmuBZDcimc
qqGjMzHoMoLT/f4sNaqdiX6uEj8T5eKtb6uMvR9EDFLu3Q0m0VFOSqGd1Hmol2h6fhKV2uy+t0NY
9lt924z0aTIoW7ci1MYFcqIFWZ0zWB9Tw1Uy5NW3r+nElHbM5W23fx5mfz2xigW6Y9V/KlKPo279
LiZFB51VecB95j5k4/hZuVfPW3W4X6TnMvM+2nJRd2U235d6Wh5R6gL0GBwpLOEOajer76cOa0bP
zGzGXoopnk8BswFXukly8VTdD77xCV5ls3xjCHMyUo8iLz3gk7YgH8X9hjzMTp1CVC2tTEFWNVPU
Z+0j0MyX7TPZH4uU6FarekpVrcXIf3mU6X8AZ45pgjRuZwCG+rIBQirzyx0ZgdPdfPv1UymmLv4H
ZmgjmyykwYSp9I4bxpTIhTMEAkDxJRrsbhyIgu6oaxgpPWfC++Vs1ps9qwUX95AAoTVfJiUav1yD
5sQwZwHtQhExinhwV4qoaQKQRvoiW/Lsq+6DIIg0qHdEc9P8IhAuvLjtd4+jVoOmKh3RVzkXdyKH
wSBPRdWzHw1tOjH3XY50NPTq7X7XnepBi+Tc+Ds0/ECk7BBbQ6/CdJheOM7K0Cnsd2dpvINtMIJ2
RXJW/GRmZfmR0DnxLbA8TVpcPUYdYWUpr5b12ndJciBFVz8b5VMncy30nSSP5k1/6A29iSUCsEMw
2GGWpN3109RyRUg+wPUKD19ctC5lwM0jhZa9jue194GJpha/W2l/SaZ3cbru0d5qusOLf2/KgSUz
WY9orOv+Yc6kfVgaSQyV7UD66i7ygeyP2MWIMaPTXYu+5Ho0GJcyRYBHbIiZXB434b9s9pV44+2Q
Vet6rjBa7qEBd+Dvcb9HhNWeJH5LL4JOWoAnpLcGzoKOTaTN/isvYM1hsef1N12Hk6xhupp7XCjm
l8YUGGg1/U903cjgSWEed16rlWYDN4/JD9d/FJ6xxrLnn5SeExIJZoZNUh0LRXWhNRQ4u4tvFDIU
TvXOSEuG3YTSOq2M0VvqWtfSXili3pZxgQ5Kujnu8+ZD6g46MqtelvzTLcaflSlRhRAeuTgyQzbr
bEE9i4Pu8DCZBNsdgEQdemD7vSjxGVH8/Gny2T5ai/3W9I1zNG2iQfFkn/Su/dbyJVYzsxnSAwW4
Nzenm5Zh54HjJf72yMKfT1GvBZiwf/W1AQqbyCq+vEbBw3krPZTN6pI95dxmUNV4a3IYUrJrNJuW
eNCY95M2vLK3hcxHeagWmA293lCdgCukACLSHfPbzBiy/hudNj3Cptaz8CllTnxQ1byTTgRBSm+g
SK5shHJQIptSpEUL90gWPei9LBifBCBnbdT6KWmCbmJQicSlu2Baq3lSFhggYDoSHoBl3SJBt2M6
5W3LO0PVQ+ci9090goHjsxLINrsXnbB7ue8Wwp11T2BIg2dxV+p6/bT1lFsLnYqQ3lfb/rdW4skh
kIcqDOAjtT02Eyw/HfvKwsrV3IC8KnR+nDBl/3cS7nPlKlYcMIcMWPTkwlsFKddR6OTlDfmatmfF
NFDJkXFznvCwWMCt3i8tg0ReGbTBZv/L+odpZh5Um6/ZlP92W+odXepDMLasbCi9U1kZp3aUiFdL
Pt9plf2cGt1NK2/dtmnE/XaSkL5np5r7I9jqZU2Z5iZyeh47caXLvZAmNQT/vlzAokdSA36n0n7b
atCcPHNf1tk+k6g8B0mtnXu5ZRdCT/lXVu+TIM3ahiVlZDz5/c0p9DlcG9iMNW3OmO4hTBQhq7NQ
mMNkAvbetFyBpBupmhmYx5/A3pd/RyhT62PtgWg4du0T9YXYy9f0jAL44invKEadBDULloMh1/Pc
Dn/cu38rM0gvVzE/Tu8Xf7qZP74dL3MBcdGRnWQTa5jNE0hiT93lPPQaREjpMPlYtWULGTaWQl7+
/52UTUEoObeub3YhD6ITpRMHSTWWX8PcfFFlT/0WlysYyL4HonTsp9ZyfljNtKg31EVx2HOSiO9q
lPZS2sgBWk688P7Y1sTB4tPDQyPmX/6AlDyJooC66U+tyMcglzxvidmpgIO0cmZSO8z72SMsLTfp
CKeeGFqxsaeMTfBh4emoJtgUXZd/9O9XFemt7+hva9WyyK3nVG8TVh8ld2ODY3OEzeA74kvnIr06
xpgyv5xP/y6gaqJ7b/v6AoJJMIXLhhATXQ44RlEcmxmGYHURRvOcTtpTm89PhrGhj2ABZcIoA20E
x2cKpyz9md8RQ420o/196uvhoAYJstlwTu2/gGVR+5ZdYcLz7baMDJ3K/laq+y6X4jlTQx0nMwmE
rvZcpRDVw3zr9o0UTfLi1M55TQCYudwq1OLUn5Cd2cMBLUZ70vdfeq79bafq0cNsexA6yKVsyy/H
gHTrbgSMv1eWxtdmYbhtuvdK/PI88ZU24vvfV8wgi4TIxD5SoJ0IccSjmRmQK4Zk7s75Uc+8cRSi
NGb6FBepteNckHMEwjttzZGYM2LXWBmwDIzq0hYgrMnMa7+QsGMS9AV1ixS/DsYvLqMSeZcZipWx
esys0D96Of+2it4Kiu65AuzcYf/6SsDD2W9nEcjZoSiyaqxdg/poJU94PTMVSxejAeklcznziXWE
dKH4gD3IjA8+S5Yvzd6DX9KN2XhozPWY19xmvk12PMJMwXKsu8kov00QgWQSrAPjXwh9U1FqkLFe
mN7h3/mM94k4w+1bK7u7eS/m2h5mV1/X/WwhR4EJKwEcYVGxgCxb+KyagiaocrPr6k0sUxiS9ZzY
aI8rBo2ipdBz2GXBJzbYDAf1+zlN7bh2tgvRQfqhXujaBZnDTkl35RpMU1pQnNYAQKoHTDg2Fglj
Q/o12hblyPM/dDG/2YuJsNq4dYxRJFTFelzdNMaLAPSQTCTTz+Tj9ZpGe2VOgZehprYC6AECuM8Z
wVtl9uVlzwgvU7DW7OkR7eQTsV9L4k7nuzwnTShpWZFXt21NNDQNKyOBq06grmVSG6dzdqxn0kjt
efgwB8LEjc0Zj7ZbYrAo2zV2EuCjZMUt5WnAUaKGVkPmEKn2vbmkuvG6M07dtUR3RahrdO1bMigI
mUyERKU5kdCMR3LD77sEj1ohRm71TXvK9+Q4ZsUEUK/Xggh/LmUYGs++UvlkGEV45evWfSLHmn0D
NgHcXKqUVOHUQY1AIn1C4hFQFDBdZFwquncPupmfYUK3ci2G1Jmao8llfltu/ff+cBR2G8/4XA6p
k9xIqWhio8WnhBeUacIlS1+Fk5tBnTU97gR51R2ivNld5utTwHRcRrwqv7GF9Eh0zq5pN+hfLPUZ
bGxPm5MMlFGFjrkR1as0fKCbxqqi3oZfsyqT3BPDeoP4Tox1X1WG4jN3hJ6BgqF+DMhLqC59VI/z
1bFwynHYhNL7NJRCn0VTDVg4v5sAKsDZvaOvJlBDSgKcJaFYKQGtYbljCJFhr8sBvRklwgBj1fO8
6tHGwQeABQpGRFopc7zZ/pnZu8U1ARk0z/OLLJCZJFt5tFQ/zq4BNWzhe7Jy4DS9bl4qpfpj75J5
BCgQO5ANMfLYo1lNsMMTbSIpN49dzTDgX8Rdgd6J+4vlj45nnNvf+rJkkTvoS2xJvsL9Ai0IoSQM
g9Zhf2uZyL60rAupaywEIj2bo4rW0enjohZPQtMBj8bkD4jLfs7waay2H9ly/Jv7O3wphoByfLn4
rBwpyiSaBOLX2ikzhs/9xXLUmpHH1sX1KBmyOdTrS5K3vPpVEXVbbx5H586nwGRs1LKmRMcXjSRx
GZyW2Rc8/zIiYfuJD2Hes58hzXjw0xWX5iwyisxt+pXKVsa7XbbWOxEB388Rce1wKrtSY9s3NGdx
Hk3io4Won43xS/GtnahbsTs2sx4ldQFFni8mU8SdVMm1+3oYb87gdsfVeDCdhVZIIs56tfq2Bp5C
XrcbBvguGpsrNUJ+ynzxu2y1x8nD6iIwKR9ns79WhIOeyD0/LVK6MZKaxe2K4a9Pe5cR/2IcZVuT
1rhsV7Faz7LUahK2BjiUScPYp7YssEgUPY4SusorvHD2N57TXNi0j5N5a006JN5PPf9vsvoEZCj7
ptRN2TxipVfcn87RmuTfvEgqxlXOdO7y4cd3CyNOWRoRDCSmyh2NdmcgBVO5/CWtH2CjtoN1mp9L
p0nvHJJeRsfJ79yU0tlxh4fONG85ZgI28jJ46DeakAIvgD/WQVN5iv0bmcaOlNEIxj1QTIOxjlph
XK0EJ0E7UKDZZVlFai61M0UgJs7Q6TR2VdkJc3GssvkqpzgtXbTpVUPsyTBlNTixmb+tUb5vbejL
4odkvJu+enncz8wxqK9awID+l7uaw0Nve7yaENOkrcbQb9tdJvXPlt0CV7xnUvgLFBBDg5aQzkTy
Z1g2bfEqcZOZxKou2m1pXPfeUwjIUCK3rGaAmJrjZ5qROwqkZkYrZI+9DApjr86x1uMqShN2UxT1
jJLTstxkJqq+HlNWysJKK+bzVe+Vpx3kWgW4au2CSigbwZ3lPd5gdWeNSXlUmMNJ15mWcw2cG8ZD
oW11fzrMscdC64lrXD0fIX75XJ2pjlIXOtdwhgeWorlEtDVf3ixYq9n6P505gijX+wbGUbfjtpXn
nqBGTkXMlWIpgLZV0kW5k9sQVh7tlF2HW6N9zx7LXUcBSKqTFWYsaUJa1rnW3rKkS++bFuOwnMEo
Gn4Kho4OqyyY+B7RM98MHsejo6xXAtpCty4IuIKBYdxiY9O76zISk0pmtZD1Jdf+gu6zjEzhNmA+
9EfJm+0J3sLe/cI5nNYsvOWefh1M7c6cahbhpu5y6gekHCLKu679BQhUXPVxOic+6y4W61eZaAK/
a59EhIKzT7XUuvPUWq/wOc6xKwct7Al7x+/Bggk/4ZIq9O4tz5v+WuMynJLqOrBvGe8AfyQIHZpv
/tD1qJ/mduOxZMrS49ku6d8s3Z0eMg9bdVF/6pV/TZ2PIXHyDxg0c07P+rD+1YQ0onFtX/nM4oIs
YFYMEbJb4oSzYIrvcJ9i23Fk916X9v1Wr+ZZS7szO2a8RyFL75ErP0xymV4w7jr3g0EXX7FLOmKK
pEXzQHquPmfrnb1zGCRD8VB57hD1nsa8PMs+iK+GF3HZBQRmVGP4bbuwwX4XlETIctuabNBt0CA4
zvaoaUlqqu9XR61d7vvGa6796KhbMpa3vnfeW+xzz5jj3Evd/beufASzXLMHe9CvTKW0SCtMP1S1
iClm/Xt91W4Gqw6AhBVsYP5iScnW5SbFgSYtHRRm/A8HRcGZmtohqw5QpanB7f3JGFpwKRYpgIi8
bq1XRY2Pn08l1btqPErJAYisZLgejRmmVZbVKq6YfMNUSAdwVEe5jPZ5Vvb7lnNtyeYFPFHEfmVj
QJqxWbq03XjaklEj6hyg6ti0xGisBMKZxTBfCH6/87WuDqkhimjTGPqUWXfM/st0/7xpCCD/EgEg
lgF1cRMe1MgCBI7njS4kby5uEuTF/Giumjq2kwneQwcGzxHW2t9Khzgqk/qt37CnGfDshgV6Os+M
fqgEt4PlE2OJprAwvIyynnRRp6fQmQaXwatdkz5jFLsBjj3TjfaaFjkpEmv66Na5dR67PiTER4u7
jf1+NmZUPCk+Moc1CZSN6SnxqjLciolFSmX7rUrxaPSTds6KQqf7HIO6VM+zJkfOiG4N2PJkhhur
CQ4utHfEe3Ph+cZ2DwtA8Jk2xJpan+uhGu9WVvAEW5W/OePwQnbs1+YxHfbSIVrosnpV0j1kWPf1
ouDiz7dz7/rfC5kQGVkQxHQKQgnW/sPYfOAVLOHCKLL7Qv+l7DK/z4mTIbQ6v6y2okpN61/NjlBZ
Ostt+o5+sB8hDJTNgp+GQQ5OmxyiwFoYMiFB43Ek/npNx3ue2XOtqNkMZX9vBf1VrqsY+7GCPOP/
Nal5TYAzF4X6BVnEz+wh/7UNl0SdeeOhdeDTGJLwPAzYB3cr7VbSIxtVySvpcsZq5rXLdQKUlnk5
7FnLRQ8jgCXyOCFPtqaLUOeyRsrcsuNiUIRlVah67B2m+5ssDxSekRp6M0gGL8giBrN3X1VeNuQt
DB7cbcXP3b7pSfpfwYySBRxyd+ZAlt86/Rme0QshH71g3iZCxqv6sBTsWV4XBsc8IAe2MLE8Qxm7
O8mGRs2H150k7lN5mJMCRxtOC/Zfbc+iqp/0xHjqC3CVnTNOTBYiKGO8y8f5L5hItNR5FqXa9i39
5b1f9lj6lbxhQ4IwmaIn2kL7kQamF9oa9J32bGcZMg9CFauzJZOO+cIM/9vvGArWoA080KjU9kpX
mtAv67svtasm4O0iLwOMs9fcQWhrOeK8lm67tcorMSva2ffQcmttOOiN+Zp624Se7TUXe8uLOMu2
jA1iGrnA3XRMSNwhORRDRYV1zeKI/vcZLhsBCJiGYja/F0GihiFOPul+kjC1LeTJ9N20kzcCht0M
ocdQx8Gf0zAVS+AhStOiM0vXt8BjqRp8DvP8FNwKmwQlVKZIIrRsFWbs3QusBXBzD89Vk6KnHUg0
pUyrw7TZMsQvEfQeJqKVMjNJsG+VrnVjcWesJnRWZwBDnsvuRrYa0r2FG5O3541a+IZWy+SE2SIc
bHUvF4PNQ9lNz3I9qLXdbpdVT255SoUykFsoObqSH7cz170SeWTZ4o+gaGN1NKf/ivsfZZTBQ8rK
LKdMP6bN/pWlVnFSSQY6XL6pe6tcvPjf/ywYJKA/AtwBzHTY+65vPoLr3LygECNd4yo9aNonox+I
RCeL211gV7YE5DaXS9solmX7K+HTbQupWQIh6qxeoJbCZSaU+1IV+p8aEReSKlPYwrGVdBbTPNqA
MM+MZ3Z4sZCAAmnlQRMO06SeWwkkvCAROP+PYc8Jlf8t3+zb4icqTHqITNdMX/VptpFV0whDWzjO
HStQ7a6KDJG8ZiP6XlWkp8YuPbr6hhVY2vI5tomB3TY/L65OE8Osp6i3l8YctciwzJvDSt9z4RdT
pDWAdLP4sVpyWTKWq7YmOzC6HEK10PJ7lig+T0aTh3nKTVa1dSRXG/gZHyWLN3RyFfqwrfGIUVxj
F57Su6mYX+eeyWDpGhLvMDZ1OHkfn8xlzMaHtbd/eU7T4OFlxda6WmD12CW6YntZszGNfauNSV7D
xM5M+eCRD7Z5RR557IFjPSmbsTgxqWR+c+RAE8FddVRqgSFPcv+enD1UO9FgNEqXkJySIYPTkuI1
ddWZP0KRZwB2j89kFsVD0QkACp71EMBsabikp/ZHW9kJlpvuo8qLFtooI++6H7+0zGB3MG/xqVn6
e6aiyaUzxpHHZHeRrQVENeNO1cRiRrkYjK7B0gt12K7ELaTDsXLMH3fIbwkrqloHunLVMnRstXPr
auKmlm+VX0DHlUZNIA1baPIKMQ7X6E/nHWSqfujux2jYR2uecWEqjHGYlVFIVMM1K1HqZPXHAATm
Ldb/EqZD5s44nJWrfVa+TsJnic1kXEisMiGZldBezBU3Tp8j39LcPC48o3BX1Zep9Cckato94hbw
xI4muDRhgoFuZx+aodcxCOtTg+0wFJAQEEN3/lRg+GKEeuDoZd0CKj7lOLlXVXZCVOGwbtIKrFNN
MSnN5w7IcdknCnLZ4fVWBEYKK+xp419ZMgJEIclZU8iCuZYnc+PHFTP6zv661Qm5JKnPG1U2O+xC
Jjn7oRBiaVEb5nbe7uCbUtpMBwtGLKYP5SLygnmEvc/jO4m/Y2K8VCOrwTTHH1gqiYdILwAD5n3K
1S+AnLOs+mOzUt4uiOvcgZwwysPSgDqWMp9IBf1I2qT9OXP0b0h4k7SrilxDKXmXkTgExJiolHsm
bnkXcStcE5qDszgtbplpp1Ft44MkzsmNCSo+VSOXKm2zCzkELyDyghZxXE4VDmRmppxQ5LXl3As2
gZRI6uiy+WHzbWbNlEFG4f7QS1iHRbOOpulrd3wub2k94kNcp7d52jcqVMNbx5N8FBhCmXBAt/ef
rcnkHWpww+MYKn5nyGrMqMo5eF7Dt6jzBWIFezeRCDeNgkV6uwQsQnvrP/jc0LdHSjCxZKQmcNq7
7FfJCrHHjXD3skmDl95FuxHlfbLOfxxYb3xbWGV6uobeM5u4Gb35KMTDUOLvYXGewXzAUZh6TWK/
jCwUnZig3MS5r/2UQnL+cSlHD8XI/a8q4nV6OnZdBADodxxoQwyP/zAsScWNJfoQGSkmam8l877H
RZaSlDk24xAhcp3gpPjxNG6PVUAIY65FfRvXc1oQOYZXbQBgQ1t3B6xZxnI/m+PCCTh8uI3/37aB
Ag0s9tj8SqBnsG8zLRAVdiXbUnQ9M6l4zPp3WwoePFYakgpRkPOzZQtXOB9t3avL6HEHFIjQl23W
fnBy0TCsNdAv9A0BpAAvznS3dL4KeXRis/M6wlKmUC0uPMpSPea1um/NQfJUMdyVCYYm3C4EIC3O
11zn75nGS8nmKGajxHL6Obl4zP1PZrI4IRAU4tGhJISVznwGdpA+9G7y2hi4J7PJu29GVilWI7a0
ddZeOAlppxlKuL4sENmmOyPRv7F6gXFxDkn7I8s9LjxQ6ZVBb4TW4hvLM+RbFSzBlKyEIHjFS9pP
sckOwctUL7cusRkF5W57RBvEPGiTQeDCdSQZtWliDdeN3xbd98QmQEJmNi80Jey4od9AqulCVo6l
oiRpxFfLkQ32RsB296da4nVp7f0oGl+4KhhgkksXT7P+WzjTHJgu4GhT20HmeqFMyz0SYLAPZPI3
oNt1oKsNoQfyFbOSPGJr+3Tb2eCTBfLW6b52iz1/pHWR6UjUtCBMpKcLnGvCTfrMb2kc8zXIc8JT
sPRefTjqzaCGQX1gmxWiaGvTCq6UejaS9L9f3GWiQqpMvJaoWBk4+tEA8gq9fG6jPWNvGh8SBMrG
yJgb7olks4emKhz8MDKJObfzUDTFY+H06PZZ/jbJxj4RMPU2pk0b6APIb8dVA/g3BDIz4ZvTu9qa
i2j9H2XntRw3tm3ZXzlRz41o7A3f0acf0idT9E7SC4IiKXhgw5uv7wHwnqKKpZLufWGkz2QmsM1a
c44ZMQaPtrcas+57TXjPBvY+C5+WE7Ema5Qx7IXmHyu32MBDmBi71NS+MYLPKezOfa0Yaz0t3WQm
g0PUu1QkuoSzYCSVynCfIzE9eCiGQejlKE1sRW+4MBwKgagru9nc1U8GKGuCT0lupuXgI3k204Ph
AWtx1Ditoym8B1RVs6ejJjhjIwwetM5ZbDbKMj/ZGRRluDVrc9Yhl3GEcIYdLPShrSBNZIdNehWV
cXcsZX9XRhrAH8Gv5tWwY9paxTtdu7dmqkyV0Y1qJP/qqD+2JU4qs8JsjROCkS2rMTUY2KCw5pNt
rK9ajSO3z+wzynyvFmIxxhC6EZ5JHTBJN17GCiXqcVCnLGcCxRhpJLQOwdbD40Hanl6YwgmPhBeM
exK8wupBMyT7ycinGxHVt3mgPXkDayKYyI80tZCxBmzagpwR1R7GQyQpi8MJYSQmuMOapk99gttV
puLFi2FSUMAbI1x8A9VqDJ8gaS3Qi3WYXTsplUhHAC5kEKFPxifk4AUxFa7dvIvQFsA90Vz24kZG
59GS6U1XGl/aASxfwebQNquLRE3H2p57X9nGcdkBVrEl15rZkW2bDEfkhN9NzXxIwKCuMVdCjKNa
OFikIA54arCPJceRwUiyc8bjh/rXVeolneOTs6ZcY1NrmFLkEQTv5SCwqWPimnqRHUR7mddJegoq
evA0DJCX2M0O+1MCYa3ejbiMeAcfekMHWKWyuldb8yFqFMnJ0i2xbV1Mf1rex6uaPdV+CkpGptHq
1/0nNTJp9z28RaNGIDAZ3hfE3S9BzXpsNNyWKTzZ0Z83tmaDcDCoYdWR2ImMImD+DWbDVB+cfCsG
0HAIY3bHzGhfHCsiUzCiAzrvA6gixuAQ4P9R99H3JRRTJzS/Qd7HNFxirncj2Kk2mbwIpVCw4jeZ
wu/plJFFx2YevjSIHrCH9bU0C4PmN9BVwbpz3SUj6HfCVJJpMFige+UWmHIbgOJCMfXJHLVrN2W7
o1vkhfCk1gq+JXiCfSlfc8anTVJVxYZNfKiGq9jB76XxVQEjYvtUdSBzE7eu1kJ6n0Z20G3HcS1M
LFEjKk3Ojosha76NTTxLw3okXiKVeHckdRhsNE5B3y4eMcR4TblxONXBV2HxlQjvxoRCIynZxCrD
74le2B/g3mx2eHa+cKDoq9hnIW7aN/lUIkspfZB88xlS3FbAPtn5tddxOc+FvvW5ywQ+CwyBulUM
LAmpuvg9znSW19A0MKzG2sFGQLpFrIX5rUiOUCV5NHBBJVEQTEj7Of9ZNdoxu+OCcQnxKru7+DDm
VB/i9FRDXmQMZWIJAzplqFdYiGCaWaewWMIaZVc6RN7a803Ebggk1zOxspwYAGr4eEY/oNUw9I3Z
XLFx1n38oZrQLs2Eoo0Ldo6hMbuJtWeC1a4JzHowM+pZvTbmm8anlZkMzq6UNfY5P6SWPWwAZuWI
KUl6uR+dnh9Xp5o/DzUVZLn1ZDYKWk2LWQzXapoW/iYSzSkLfZoH0ePIzuUQtvBe/bU+fIrDG0uD
5M0wjh3GYLOmgyXlPCqZ3XGkihR0t8InvCOY6s4vIto93VBuU+pGE3s8voL4gV7EiVxAe8NYg1XT
qSn8z/9DtyHF7KnMqSJ4VbWnOZSsHOVgc6nl2szSO5YArMRKdNxayZmNzed6KNxvXnSlWkhKVTWV
iHq6BwAe4xqQIuDLlZ7FyMGEOCjV74PJ27WUjzwnf6CVwXw0evz3BRTQhigvJ/GTbaCLowrijAVq
eq+mp94UF+MYf9WBM6zNHE1pB5MytRjOzJCIKcsVJvGPajtqc0SJjl8/YBUipwkVrQmbsZIYk6ls
v9QzjaVIUArjDwnP6vDL0IQ5wG/WwDUNo7WOcTwHjERR+7ZsRvQXNlQZaQCG4oecZXmI5iqNzeMs
Lhu816btv4CN/1LW/gbfxZckbfWVIlAaEpYyp/vlu+ol6Kd2DkCn3wRBjZmLEwKY4ZURjt8i4kRA
W0+bYh5INHJS16BPKSZV8j6NxCU7YpbCw8Yoqek0LVojx+tPXkxfPjVihqg0eCBam/VjSYcTsdp5
RJl8/mmQrL3mcXvXGMjtx3TAYN/dWZhvmHmLW5eG8FzhZOSwqppZPjtGg/ONZRRjd/siOZXZnvrV
2oiNbZJVr2aL2YtqNFHXNsbQCqNPH8474qpfO4P7iKIcz5hn7zSZXOcdmn4/oliSTjRaETjV9gs4
G0Epb+AXhIpsES/e4VRk0CofEioOI1CRlSoN84BLexfhLvS7QqETZfmfKXgcsD4z0Gz5cGY73qmc
FUd0H4wRPhs094tEes9qaqutNaHK7+18Q7EJISiVRUM5qMZxZW0C6ZO2blgUgPH8A3kb12yNn4zu
Lkpsh/Pbv14+R0yXJ43ik0Vdh/7faK8chFEui3TW3JiAHcUWXfgsyBSgGkYXVFJ1gdcuCra7KtD4
xJWgd6WlW81vbhNRMrKlDMhl1G1wBWsAYa3jMgQN2nAXsvq2Sw4GFBioUJKxAx8So4KgsnYdhCxJ
Sp3aB+u6vvZe2IthpG6DdjdwKlF/qJ3qSC3jRfhU/zBvs7ubpy8v/lRS9IV8aDO78hVTm4AikI53
udNdkL6mM8MZaq2Gxl8D438N2yUFY93E5p6pkJ2Y2zyjANV3aiQScShCjmyoRWmGPSXoqRlBtpml
y91hKMEOyh4lFC0oRHGc16GD5si4yODehKz84nh4CWLxtakRUpDrwrzV08bZRzrn11TP5UQ8MDOI
ivJP/tJ4oHOxd5BdUNvX9thclwV4Q43MClpH15AoTipH+zmW4lVjqDWSHvaXTs3F4dk9wTJaG7Yr
KFhfoHg10JdQ8DVRwlQD4McM8qvKdtltdeJQRayDu5haJz7aVR7M9GIDky1xbMflKxsq9J0RTUsn
FzuQguyiM/0RUAAyUX4ko8N7pOz0Nm+RphYjzv636Zg9f1UpimqZNseya49ubN/RKMnQxSPdLRLv
RcXhFq8YCsQ5nDXIEKlIfGMcc3N4W4Fa1/dJoUZsigiFBkuiU98N5BU2HppDlJejxLwUmbyEBdYe
dBtgsijgmw0d/YTKQVIzn4o4lXEh1IS6sXZM3sySc/bKyvepMLushKmUbLUZjTtV8i4xxdFN7zI2
92aPJEF4RU7nDDiXS/fchHfa1Yh2i4wSjOJ/ZsoCdm557ZfQz05GoK6a0TvGzbNsaOcA7WQNY0X3
KoQtqBx3HTGmC0pTEB5pC5rDHXC0a9k0R9u2r9IouRdde+rHTq4o0zKxNCpee4Z3tMgeACydvlpp
9BVL5652nkn/YALnTGwyEZ1ZwslX8CoYHYV6VMGAAIOSmpnzcRl+8DsabPP5RjonPaVJcyyKgp0e
B1ard1QfgnP64Ljl2ggdMH2NjYegwbZmwzvAyHz2MDU2hNh6iNicgUZtHdYHubQuyugaXPn3yBPs
tB0KLfkLvjE4jQgVk1i+dEowvgvq/r5VHBvNv8wU666gQrSL+q3YmWF9F8d4I3XS5NgSsBFH/phI
mZB/O7bbEelu2OPspo2HkGnYzeeFi8SP+YT5tjOfXJRYa6spX3KcZ+j7YS7ltv5giP7ZmO0qbtwd
Gq0+WZZDwcTQIWnbn50IVSk16jCmxT9doFzhvvkXi2P/PMINhcBKrSOqLQetodFoo3k1+i9dBVxI
F6rFfwmA13MaDmGFOAmoIujRmgVnjGo5nyd4OlYPUept4TSfRll8DYTD9mFeTFSJevVD8ZKyXxco
i33hXJUtdmEsZ+j1I4qOeDa/e9GLg0evn9exQWRcGVV2lLF9n81HR53BZETAimaO5QNtcmqmSXMX
oB0q0uFiGRKCsWexyOqJPdmgte2qls4NJpmzfP0YlsCzLVUCpZuxECJQ31LXuszdDhDDCH+BibKZ
cxcH24S3JcR9YxBI00fWk6bubGpSK+HY31DY4rqblwllQWRi2XAizyrKqv6aDtBel0OwKa0ro2fX
AfMU9QrGw7VX6A+tzmQ1EUfXo4qg4luzO4G/tarmw3AmKWEsIzkv7DdxzI5+yE+gRQ6F8s6qmNaI
0eBMriVbaCfIPlUIQtdJPdx07YD9sYFg2KOgKyco6EF90nV32olAYx/ZXBDpZK261HsOO3bUtJMY
GxJ8bfFdrmCtdpjrtlazby30Yf95S5jc5K6Dk2Tf0HzRLHnRVyx73HlECzJ5bbNRQe8OzXQeGVLK
rMhRmp17HvrebvSC+wEtRUyEXNkLVhSch7HsoUI46Wc+jsTkLEsAVnikbW1XVB3zl9JYQFGUn78i
n8aYY8AL7+ly7VJFk7pCB+L1VEiCmgZllLG5YZlXsCpkI+foRbGOGu0TVMlyNSijXjWRzinej+k+
ovSI/HQrbI+V/8AxpyDubPlvXGCLhpJMApwafI2sigMQuOVgklsa2pwe0cXyfS0LRajfDDJpO6xN
rDT8n4bLxofcMrkFOEerT/brwmJiNGGKUA3Sb8iSy5j6WCeK7N7x0O7CiMj3A2iQtQydQyvP3Ay+
jV97DmVyf63lPhqHZpz2EsGAFQMl0t34wbMUKtwBtdSQfLNNRKexdqNcavJu4bLbiKqT1uNimCcl
VUc3aWoAZtLibRh/SfRI34NMTShNRTs+vQ8MowAcltafiEjAJaHrl8i6EKill1YWfBdqdpcSg4pS
gcW47lB4cZ09Zorw0yQpdUu+rEPH8E5v9ggpu7nsDPXJnczhiFT2IauSq7YCPIvpXf+UWbjC/HY4
jRTRLnyUdwi7D7a6F5phXo70b1wblU5Zs+zwDTGsAITQ1c/4hKFEqGDD2qCdfsQURJdWqzYteZZo
7TK+J6V9S7QpXU8dC0Ikod/ZMN12RWcCZRivK9Nq13ptRGctRTEKGpij1JadXkYL0bgxUnHhhkDP
fFl5u2kAC+Im1bn02D9UWQi9r2goiXeCdkY3YSxoq9MY+9aZmajvKoRyExSNvUt6d02i6QkZvnNG
LoZF8xXUnwajFhYL3dX+rpPURKwg7s6u0DywWdNM6Ln4yxP/PFVaRsugerXY0G5EL25htH6nvihY
QJZfYoNtLd9FthmF3Ev4TqsWFfEqi+TOMPvrOoSA1TlsceOyP7n6eOX0FshINejIx3RIvf5XM2md
o0uc9N4sominJ/G9l7BnZDXWryPpiY3Z1w+QrT8jMtX3k0/LoDYN7IBEu+8Gu380m29lnLHPd9CK
GJE4hHj9GHk+F1SBfRyvxCmyP2P8va6I5d46DbJ+wsCD2qcAO2SMTT1C3oHag1ezkQjba8aAGHoa
1Z9yIoC61FM6VzRuXCsDOtiPnwn1LLbDwCZf9sVF7g8j2W4gZscEOJLRhLPqzlrHNsN6MI6vkSHO
WAZrGHWL9dQicbdYN7KXiiKAwYdc+IyxLsb/sCm2KdHILN7y82igGZWxbIdZUJ7JitKDSOxTHGq0
D+O82w6QprTKpNBkuE9JVe99d48nKEC2I1+ZKWfAQavvWqq/oSJcBqLgaXDQ3DRAHOmucCKPLLyp
FdbIhuRL61XaRe3fc1KvpoDNg0iiR9NGsNC1ICvzdDyDZcAmtQz6gw0rAI339VRbCNDn1UNl3bhW
W2x0CkpJyhFWUXTvKZmSJdhtSg1NgaJNS3HAJjIYwUkUhQeZR+4mroInPWNzbZjRhcfSYeNn7UXs
YzQQJsg0DZBIrFPeYDpDgZ8o5Oyld/Sn2GCX3cJ+jYpPZmjRdIG8QTT2SvMCChD4UtVAmlcA6SLM
ntzkO3gOJAmYmUeIHFraThv0VzJ68jOKXqX3jCEipwFPp7LN7Bdsg7sCQRw2Wr3GvFWOWPScGAe4
a974lv34nztaF+X/yMIKsCy/XdQyqbh37KXuC2kDRgm783mKQ86IgJgsUyejP0zGe7NuBpMe1jaZ
94KtHd7TzaqBvsA4hbIPuJ5QmIRBfIOXDgKOwVYnkHMBgnVZ54Qp0ezlYehQFWb93nAGeZknYciR
R6E+wKa/HiMfBH+kLim3QlntV2VXm9tipEevwm8dGu1NgPICxT5eaYsG0j7jFcfAxoNbKLKVlNwJ
j9VqQvEXa2WdrFskv/iJh5xIk8TbZ8BYViK3bwyqfVvKKeGalTzFacoupOrlJ9fXN0VIhjLRQh4d
e0xIfl4899JEroc4e2sYabS3B7QBGhiMpKAoWOpU5KreOcrBB3KTjNdCZ2jpOiBKrp/hgSLMzYib
y95mCV5Y9EIm4zpMaP9arqu2JcFnuKVIMotiHMxBb3XnRkKyS9uE4w63tC2ZmM2mPrMyMZ31Y0Jt
LrC5iwYOC32oky72aNujm6lD8IGM9ijKHHFt/q2Ou+zBnbIdjrp2rWZHM47Dbc9uZke9VKfG7fEF
0VRcWTZZHVbBfFdrenZo2+JJyNymWubg6BoV8V5dek5rXWziwfsmYKqu/UkHS1t04aal9XcqHGuv
tf6REj+ZTK7ubAjswLVW4aec09Kg2pGWMl/q5ki85dIwX3q/ulz6cNvPnvaz2waFVxgJ4H9e+v0x
P3v3t0cv9/gO9S1cQz98yijEBARM6++f+sOH+9lDltuqsTszdPauk6v2mKnItqvnbMBgTr2bJKl3
y5/l6j/fvTymXp794TnvV5dLYn7Ft9f58A4/PDtD/cYAelye8f4ww7P4Z9+vv9+9fOK3V+2LHsCj
Rkt5Tr7UgIJUn+M5dI6VtN/e/uJWi1Tb+sQ+Hrd4nB10QealM+dgIqgi3nW5uNwo53sgt3Ljcv2H
+6c5oXJ55Nv979c/PvKn92PW+cmLvn+SDy+3vNGH294+jF24n0JttpaZmIowp/OxlpdZHr1cnWxU
aFAmueftoj4n0JHeQ4tzeSg0OCx4yxOW68bg8lLLxeUPQDce+sMLvF2cX/CHV1leFQ8waS/JhYWk
aZ1rGrvuHn8EP+YcMtl5pZrWHy9G813LjcYcOff2rPfrnRiKsz6GZ0O3d864XF4E6P0mNsLy8P7A
5dLykN6AZLBeXm258Yf3fXt1N4S/BsAcUgyJr8sfhKZkXy4Rrz9cXO7K/nzQh4e/X31/CSfTPoum
msthc81huePnL7u8Da5NwGA/PHZ5wg/Xf7j4w8ssjyKdDN3S1Feb5fhYjtblUo7tHSvPn4focuPb
Ibdc/PDw5Ud+v+3t2e/X35+yvOJP7367cfkE76/2z++4vOTywPcPTZ2yhxiXXNH0J4V3PhSWS+9/
/vG25Zf+bzxNpeSWU3hPP8MQxF4xv8fbbXpV8zP85iWWx/zwyH/8ZMsHff9Q9hA+NE4cAq0hP9MA
HfXDnywtUNQVmJz/euf7Y5c73q++P3+57R+ftjwuwzsJb39+S6dPy8PcoFoGyWV4zOfoxuVSBiOC
2urkdbteVrCQUQm+DazL3WqQ3VqLUsqo82D7/mQUVXyjy+v8cHG5f3kbahkEvHnH5Za3RywXidto
dnafXy/XWvDR2WG5+PGlDNu57+bI4x+evDzwLy//dqcKNAbVpKNc4Xfa1fKIyhUheanzvNBGY7dO
cuKg3t9puePteeUMgCqLu8GZA1utOXldTyA3vF0UvoBrUFUH5EbMTUvO+ttFYaAKIiBvWL+nZ08O
iZz1EtXN5nnOD1CHJVW9US79jiVl3ewboNTCds9dDVZi92fAujEPN0vU+nKbkxCS6GQUCpdI9SVh
nfr7f8WsL5d6MADHktwU4Jmc+MXyt/0zYl0M1LfsCaX3PJ+BLeqmLaqadDtm4nta28Gh9C3IfQyA
7++9XFpus5zLLGv74/ubtvPbv19N0wHb0LxCrP98z7fPsISph1UP5kjUV+4yvfbL4PR2WTbjzrQ8
Zx/ikiL4YE53f7sIpRfVnR5Rl54H/eVPPd9dSKaD5aoBAW8fqWinzfnH01Cps+XS+58lAL6Z2uvC
glJdVnMK+Vsi+RIu7iJqhf1cU6ZFlHcGUJZtQ18Zj2Q+uFvAriba9JOPZuDM0Thzl0vLH1JZ/uvq
wEwyWymS7XLEUNmozpZLqL2qFE9fMG77SHsqTZZD3XLsGGpeey1H0OhR6UZgf5yXuBwMy2GzXBwy
OqoJgYREjMriTJ+D2Z2JnODlz3Jb31gQC0c2u/MvN/x5/ETzExK9CDnQTPfg4BXdLz/W8pMul1pr
nnWAbANhT3PMqfPvVs2n9nLp/U8kQtIfWDW+RdYvGdnLxeWXXf7UUYPaXEdPvKyWWjiCNidt2c1D
iF9JfdMrsLUTCr2z5fh4O0iX68XkxGd//Ot//7//+zz8n+C1uCpSzHr5v4jruCqivKn//Yf3x7/U
263Hl3//4boMejatD1xptmN4nmNw//PTTURR4N9/iP/VWIwWbkz+rqr08KpuvG3mCwJfQWXHXnBj
26jyK9wAZJs2/v5//t6m5zgO8i3L1aX463uDaguhsbfqvBumG6bEs0Ye4kR+9drs8+S4j2RT1FgB
5ebXbyvm/+nD/+zpjos53bQdaXgf3lcmWqi5hajPl5KmaOGhUK1BmjJXYUri1PT7yR8odLtUAOHl
0jcjJrZFSiGn6OY3H+YnP4Dn4HrTTcNGDGi6f/0Skvm0DCuvPm8jE76GOOIlo/QIEh8LfL+TiCPZ
uVNDMUdGTCoYbYWm2lckKWiefmsXYbQF/3PGWKzQkqKTosVEIgnm0F9/UsP+ydfm2MLjw9q6Y//t
51K4C4zIrc+VKE+QOGlzd15DKbQxV3ZE8YShqj4p/QKTbbvHfYUYeaz7o4J4SfZGciMRow2weanz
lXJndgT4hLgImv7Sb/QvBNbF+w6uK1qVKz+xoUkhHNmlWYybcNTZSSOK7DTm3anP760kD9ZVek9J
5rXKnZ0fk85nRGmz+vV/LeTf/muhC45N3bMdThXrwwliSeCHjjE257rYR24y7qYsvu6Y1LaFcvDf
UCiuQok+RZ++UdKhjZNhP2/a33wO+feDls/B+0shpeUa+nwc/XCiJqSUq6YCr9sUrXYqesJt3VZb
A7S7o/f12U7KYdP1aCSMFGGOamYSRFFR/qOLv8U79I2lwbb0fdJKXbS0KAbuKvz7aMzD7wXGrake
SbfEUqsNqFt+8yXOZ9Rfzzi+QhO3M4e4ZbmO89cPH5HtKBJp1Oej7nyvh5Kqf9MhhuzRiof564JQ
qSkZEoF7RjtC1l9//QHm1//b+zO+6S7FK9P8+CPGxFuVdLzrc2vwNqGX1RuXhsimz/Hj1Lm8JkBr
9+t3FD97S8PVTWlYljBc+8Mgg8sMkkjM76XiKjy4rvGIVWsz4cJcK2XNnNeJ4L4RHbbmb3OFuTAi
casgFhQAYNyRj0FshhEeSIhvto01vv7m81k/+UoMzxS2YzIKGsaH4zrEfddlpd6cG6HeHX14r3pc
FvhriIwAnYrYHbTAkAcQ+LTiKm29q6wLL9v6yDcJbKUk9x5N+d1vPpX99+FQ6KZgEcikYHnCmT/2
D4c5rdFuaAO+tsDVdwI4KuKF6TlQItvlTX90ZypQoqt+Q2PxxtCmr8OYP/kuFK5ClASxzL2y1vqs
3CBni25ibxJPaZinW+jr/XYM5m4/mbESLUVgTi8cj3j/2+dqkjNSjk6+aa454V18/f520sMOBg5x
1RlyIPurW8GZ8RMNm6OFDDXAXaQH4Z0Kmm6P3em50+BD+vEADta5D/rs1vaIFEmdPjv3CA0STXxh
jxEtYpkUmwA3YN5TN9WKUOICtTuYUiP6a4AwqagOBXFwQE3017LzgObY1ja2h/PAg0NDFgtHUYK2
GMvlaYjoEQ2j86ysFjURqjzj2QtdcnGglPRk1m0CDQFKLQQ0YhQKbqLTfscKCVFXtRq0YaSxjSKK
aBjtjZPCrarWyymppbea1apNRTol0KDg3KPmCrgqP9oOwE7fCvA05fTCaZxsaDI/B31/g8ExB+wb
fI9jWpu1qi/1JnjxqRvT5E13y/RVQSRcadQklSbOEEC5xLa6wVWLByGAXgKxpN4Puf9NC52CaCmb
Ui2iLHocuy40kmPaajcz8gDAN5gLvd62yqDNa0Z3MZZmEBe093u9gf/bwG1ljXNq8asJLIg7P8F8
YZkV2BazewoUPsl6aM5rDLH46MHPgOPQN4iKzhqo0rumQgdpjQhiUACAUao9cg/taUuA7qNVQqT0
avSMNLZJlNB3efBlLCv0hwWJmrm90TIsl3pGd0RGjrnqR0hUyJTd7Sg2ozMOq9gW5HlF3edfn0bL
yfthvGPCsgQKGN0zgQv+9SyyfMgDYxP0563UiwOOO2D6YKUdREllApIXo8oLvu8bCCAOlsgWvY5D
xy45s3dTM7eBC7oPdnLBz+1vmqw/kdHQrim+1EiM4GERE/o6jmaPbJHfWEa06XvtNZoTo4rMMFZ6
P5wRptIv0yNkwekIJuTX/6P8+3JEME6wfDTA3xgs5v76P2pmpiMWgo1sO80NapdH+ECkHs1UfOIi
97J7jpqxOkloxYllksXpmzSjNezEuXI90KDt0Ub2cOYIHB5eE5orCH4FL7INBrA3PZ2Eptn2Zr7L
JD8SLiV4Sd7jr/8LYf5kasQayvJXt1xW4taHqXHE4MoB1dXnmk2uReUjvC9DPm4vesDKnQMrAgVO
NJgwNnQ8VD0tFSVyaJGCLDJtvM5jC35blYJfjRsgOS2K1thTG60PXlVZmltj0m5FLAizLbWjE1jB
pcr0Pf7PTddRUWYHcWvZ3tfIjQ49uzO0BAiFZl1SYxO8R8C772XyQQNrXZQiObY6qQB25dKEs7ov
dVzeITU5uZUWPpUPnay2XpnJC4u05I1bxp/oi9BJ6w+5QqcYduaNhb4JbFajkTLGZyWY7jzy0XyO
SYGvZBC3bmhea40athzYLoLF4ZsTtV8sI6/2wGE2QxMFZ12MsuCQTylYuwy3T+934Ur1yCPcaroc
WpcEEftFQT5OMe8c9Bn371WIJCKBkQAe1nro0bKJFLR44IUnD2scViCsiA3/yYYl8FNclNOnBpLi
Skj6nEi8b2aiWeAPO9lXzlbAoInL2NuWiMx2iswShW4NJOdwBLJHQojqSV6dYnuvjShop6TRdqzD
4HF7cg8bTNtIC/mD7lJoCJrhaCts/SgFvoSk0+2XX51u3J1NDwzNIT3YUKovU5QfVXqrOu1MAGrD
5sIefCxpVYZdcz0kJE95XZ1s6gYoIarSrY2efOM2OPeKmPmin0h9iVMahQBdNKYeJHXBJH6z3vN+
MotzyHBWCgTejiU/jD/p1OHV0GmEQeIg8KmZG4IOKx/bGZ4do77VkVBvLN2+KqOG5nWJco1C8HXn
0OANshDfADISMhw0liEkh1itfZtlzPxy5r3TKj13DBayjXCCszxsv1OlOqfNG63NWt7QyiNeJ8ga
zl82UNB82hWhY6gcQ0ZwN6hv/JYJLk70i1iAZNBmGWphel8HY7qdRDDBWebMq/QHmg7ZeXWTl/WR
HCebEgfNSdWEVyqKnzNOPcBDwCaAtq6FNz4iVUcYOSsO+aqvhoDRj/SCDRAMkixl9rkD97RreVd/
mC3qQE9ZFFBsG8KApuVGKrStlCu2oyEeGi8BzwG+kfnQPNlOFIFkKgCwQt9mzmLDOjvAMXHE68gO
ybWvxIkYWuQdLdpVBPnBxpACpJ68rIgvXacCUEOkXkE9JAcgHsewASkbwMZbN/oYIPqLQB9a9D4j
fGATi3kKg37/mzFbuD8ZtF1b2g4bSOpUTE9/HbQHmJs1wub2PLnoWxyQTq1IEE2al94Y4pNA0xhN
5d1Ct1SdatYqEHB2MhyyCdEwbhegNSrtfSxIcmhIHEFMSJM+AKwYG9GpMcWzzJ37KJbmEQWSu9IJ
+7VZWwDFKC495J17K9cOYsAh5kJmZ2Et1jtl9C3AQYpLWhCS7N6jR+6BxO7wcX51kq+otJEd9iAf
dLBRa0XxckXnAx9zTZoj/pk1Ghq2pSje9Tn1uMWj3FUdXkSWXZUiJjiYkBe7Dh7VRJBg4aR5Ry2B
dnQ5NKewpSJKpoJ96GwSkmYfVODX27FlOTVgm5bkQqclH9QHgr8rAgJuTDQbAdJLFtBwHUAiDKz9
tpW+0RaDtEWUsmTF1pQh41x8WcbBTaNoc6PBMc+Jc1f7wcOkMHifc4T/LQoz9MmJv9PrEAHRhNAv
lFcca+ciQJSLxh3FXV99MsYu3cIKJOzLiL5LKPZHAW4QV3R+JZwGXmweKARdxbEkE3KtG49x26aH
ZAZ9iKaF0xngaSTd4CyT7XjAwFQ5iNKyWj7lrNK2fiPFPm2Le1U1N9YM17QtrNQjk3fBFptlobXN
4P0p1V4C5ChPKhHbEmQ3psSXKgjXSWmhpmkMC1kxTO5ROVe9yVFiqionZLY9eT5s0kQCb1T07xtK
PgDmOCr0FCgSa+ZdhWv4HFQl4CvLvQgcTMcTTjAMfQC496GOosHXO30TNPU+j0x+wpSzWYvCdiOT
rwKoJD+quSf38nOTJ+MnKEDwuZEyoE2WLP98ksmOMPWIJJgxTMAXtqAbLxKj+44yqQLUY+zxf99M
Vgj8JAdjNfmIo1uj+JyHUbVHbpb/ph5mzSWmv64WqT5Jg0gbyjqGJT/sucCeax7xEf15MAQIpIoA
s2++r4tMgr/KXhtfh5HTpE81tTk5G5ngn7+U09SvWslB2OIUxumMI9QGNt2DpRdRQUpTs7dzaJxh
D5bXNtC82mWILC/EODdzWieOej92gIJiRN5Io3ok+vLcR9HeOo+pUdzEdXgF+eMq7P2EsFlEFKgV
XxJ9NhNNDHUBYfZJ3V1XoG56oqaT3HA2nhcQG+bg5cqbG1r197MZeE14zNdBIH1rx4DE6nkd7mLd
C53upMl9ikz3NzOgOc9wf/tOPWoe1DsM3XU/fKdV2iCp69v+3DC+mzYxZ5CX+KpKI9lijIfqlnrw
Rp2IvOkEmvpo7EqXdYE31weCaNhapGauPK97GsriIOP41gjja4F7Y5XqqK+I2PGt/Ab20dGB4AWV
fSBbIWLePzBSAJTJPVZbJHLbPo2BQT2g2UTONGXk92b252XZTjhIsA71y2D+FMjv2DjXt1VXjNsl
K9Caf7LfrHb/vtjFkkSEHfOHQ6Pi45pdtMSY1HHTn8NrOXOSpl2z7bhIJZLzZbtAoXnnUgzdOsUJ
AytZa0TDbn/9IX5Sx+RDmDpvz/zk6saHFbdrNSxqW7M/JwHgDrpLfMNki7vQtp8BHti7PpuKs8pE
WhcLUobMehy2MAtrHAOKvL48ai5CqzmVTnFhjr0iziKhsIB7BcjjpirRiiKbhJsq8LlZiMwXCJlf
0GvDYtuf9S7WS+knt8CMra2oveyWAh68Rlalm5D5DJ7ELNmuwdvPMINf//fyJye7bRnSo9qMWcyV
H7ZNgTJEK6kHnNeT9SqJi2GqejZQvbnFcBMUw5eIbtG25ywKLrGslMCet4RUgikd1RUcMlYtPq7R
WsGzLwOPU3iEpP3ESUDIAsEaOGUSmkABR/xcBa2lt7cdzdsmVfvw639F/P1oIuWe0pVODd9zvI9b
p4T1FNCaQdDRgQCQkOZgjdPG+//MnVlz20i2rf9KRb2jDpAAEkDE6Y44nDWQEiVREvWCkCwZ8zzj
198PcnVfi/aVbr+diGpHV9kWSRDI3Ln3Wt+qqPUynJHoJeHOmFPerAlVJ2OuSCP+i+upqb886LpN
A59qxqY1+8v5zQ8y3Q78QDBMKKhkJ0+PihUfsjQquwaYAesOhlPKGySH1HOhU+4/vw6/fqO6I6bX
1yVsdEc9qalCVIJd2I76VkWpSIYd1Ngx2crA4mhTW/vQsxfGCNvp81fVfn1ZQ7cczdZ1jQYDN9TH
Ug5HdmhSrIitoaTZquloHUXa9LI2cF+qBumNt4WWDmv01nqOrkuj3QVcqdXjuyh1g0VoXVPBbap2
lzXa2xfv7tf2K6dDxlrsZ7xFuiAf3x12Wb0eiVUAgCtw6rmKd9bVKI1NjETQ7veY5N7syH4DApnN
ZCv3etluKopHdFTxfapxQgiiadDqPLtj5nzVHX7vwHzcHwyD1UMIxJRyuoIf3x/WwcFu+L0toUXx
LAucq4z0KE7YxZ1IJsMKsMBFZJTtzOnVq0Y9kJkA7V8PwSAZj2FkLbQG8WpUJz6We6hCEQfQLpVo
lJpurdXZs1DyfWbjLfYjWt1wBzA7YAek7wz6TcZ3QQdvJR8a8sHFRTmED4OiWbMk9C5t1a82srKO
0vMY1viYaSy3uVHY2QHnEVybj+TSk1ptsus4ZW5slMqnY9iQmWlzogBfwhYP/Rm7lPZGQtQmHI3d
ILChG2q/jz3w9MWINwyJNRyqQ0wormsTWjb5wSBBzNVIX7uBs1UMn7WFEySRAQLotjzDjRaCDNOc
uTk94Q7XR/ZAcpJ/PWh40OUqw/IbjB1y6wl44uSEk2vqoqdHQL5Qf0uYMarvAmtFm+N+E5JjBXNO
ffmOYvDLwgK4W51lVYJhgkCOomZHNbC7zksiDScYqJhAX6KtOXGWebCwuhxHsz0hdUp//sWd/Jvn
zBCaZTusM0zfTs/SRegXiNsLY6uZPuzdcVcmx0H0A4p7nG8VhvFFjxUJ2+QrAZdXIvGPQydfI105
q836Ouzc16LHBu/VGKiSL7d0/Tfvz5T4Um2OcwYO+enI91PHPukiE/OtCvI6BvuhpqFNtrX3UnoN
buN6giI7DhBLHrMhNF9L4RyMIXyll5vPahPHTxz62NoI+2jxpaWyR78duvvA6yhVMnm0LRghfpk8
004xZ82gmHMNE4JK9/S9X4s98hBncEv4T3M1ZUdC758s31vsHXjr2RSURLLfVSCwiZjWdGvGGrJ5
NbsIg7hbMt9jFmDh5JjwGXaANaPVIxxa9g22apx206JA7NUi65WjPY1j+4I8XEqGa6cHzWvVPBeN
4nzvx+BC5bBJ/mmLR2OCj7Agr3EtPPUBYFLZvUJ1a5ZOFbw0Y89BSLOwBDV4muxs2LfgzWZNRWon
VSIYTjI+R8PulpGj0Ne0VfA9Cku7I3DymjmOEbpN3G4Yx/JLtQuK9WjCxyhdn8duBDnQkPG+Vtrx
EhOXsqot4iOgWlyZAFXWRQobQhGcf3u9Xlf0zLFhQdOa0M9atu9MrnKWjdW8ye0L3Fu8Q2AY3uje
0lmjxwbqEUI9M5HUbeP5wBnShpRIi4JdTh2IB0TlX1gt8chJctbBn5q9889yG0oJdsEXrwP+rwyP
yoQFSemvzuwLzQd6Vk5sv3oCnqjyOQvUY9Hz3VLtwyVLh5gDOL4retU9sKsvd7Rft3IMSULYxDwz
DP1lz+gdXzMszTa304dNYiZJoQsT3ObUEifRfdsqVIN9D0BAVZZRnlpfHMR+M+OlEWxMu5VJiKBj
T4/aT4+SLmqwi20mt04Jnrv0o0UR9QqOwmV8mffAS7GoF8tWY0IkDOOcySMJ6UMFOAJFkSMqfL1l
AX81P7pxwcJWxOfg+B6Ulomd3cersUyPEa7JL1aoaaf/uJdhX6ebQ0eJYQNV5ce3jaY8p1kzmFsP
L8VMmNZDHsdLhvtYAJp2PebpY2mh7iFrDOgdriZtSPd1aVyRfe588WZ+XY0mEYXqsPHrkiXpZN+3
haUFZexZW6mgacWWDiSjqw8sfLtyCkw2FeCNbnr9xSX4tRSdXtYwhODbs1Tr5GXjyXeH5k1u+8zZ
tbI9GBXnqff1YXTJkNDpNgDq1RejYtOAAcSbpl91XX/70bn6UopJqGCcvAciMvoWLqnc+oJlXjef
LQz6c0vixIgl40qaJ13Zq19ccO3Xky4fXSJNYJPiRPdeJ/5806amwRUnqyy0BMtedYmHlLA4w+9h
ONGB5JYYpGNz4uUmpUs0zMek2xiQ3JwERKdTl9YXpenvLgQEMynxLdJMN8XH+zFUDSX2896G1OUe
dTO5l2W18XTWJKm2EOqy+s2Pw69OI7+7DpAfbcO2pMEjPD0lP10HJBum5Sq1ve094Ny6T++Rctzv
geI01EuWuo/ASG5AU+PkiBw87WI5SuKZ5fBMfMJXBz1t+rpPnkpTVWlNmszHJr3Tx/fjAbaqcLvZ
5DFj6dOlAlLNerX4FsntBdICbOHSMSA1WJNBWoUrCN/Fgy/DnomXZBGDRJ5VuXEbpHyf00UrRu3M
ylvjizvImK7M6TvVnEnUghDNkqe9Ek0bSKfvHbnNUpZ56BeLUjIZsaOiW/SkPa/pJjITTjJy5atg
1SYGajVCUJoe/mbsK3h1+FrVEteqpuhHAb/OironYoORTrnFooGY4zSgVsf0Vh8J2KkbSYd38jX3
GtnsJT8F7t8sKNPrzoR1oY7ZpQ+FYC4VEhBMjzmGHZJ9zG1kYsanB40TmzDVY0eyl5MzpVJr8kO+
WFNOLwt6H0eCMVMtzleUVifPs68NVahkCtuRKm+CysyXxHze5Wrw4MVMzM2KcgUy8H3Z6gQH5Syu
aXKeWXZ5ZiTWFwIaY6rifv6O0O8waGXKimKOSeXp3a3bqaYrnmZvXToaQzdhwUIA0CGTLVdeGJEL
0cuz4LOJQyJVObtIamdimpaEMi5qyW6k0fXyJc6qNFXHGSCf815xCCwgG2zhVyjfHJzUQaAuGrO5
fVe6DYZ7H7busmLCN38HeNQhUCbpEHPqMzdoasBGP7zz6ELIUWFWUMKToFm5LunsL/FMZVBs5hmV
Ito4QTEnlWPVG7vPv6rTR226ODZHf5MxNAvPqYgSU4ktyE9wt4lCMAs5omAgJWufUh9CpyC1r9OI
liPOCTzH568sTmsWBmyM2QQbHc1bxpInax1e84i5E6KNQnbMe9TqmCnVnUS6rYDSmyW+tSViuIYG
0jQXVjGG8zrI9xHQie8q9z/mybsxpHn1Tg1R653NrPqL5di0pzfx8eahNODq2Pa0R/7SIynzUPMb
z1G2uBJvSgm1h6HI3JPjDl1qtAKkmYTO+bS7rIapwBtc9zJ1ym9QXjgkcKidJwx9EJd7AB884qQI
1AaWVqNpgZiSTpQ0M+lfNaFdejK/C0aXKCXCEI2IG6QbGWYxBd4CD4AR3hevWcGW0ynZnVUxkg2a
g5e29RIwqz8bk6uRY8gQVdfkk0EMYYbuU7SaSoQ8ZzrETG/ANbuDbSobzwaz0o2E8+Xi3mysYBbV
8abMm/NUMN/ubYtDijte90QJICLkBlCMrSTeYaYp7V2D2WZmdNZ52Pg9QwJyhzyEk24HNbobRLWy
mBJxFIAx79HujkO0Nzn0IoSSDCzNZz2KiImEg1BWHASTKkrBzMaXWqEzO6V2XtYEqQFzcJ1Fg1Sc
t2P0m8AXTPCFvtYzMKpG/twdLBLs1ohxtXO20lWfEN8NUkRs+yFZ4/tFpVYIiiazg4ITQdeylHNI
2SAQwAlxcfisx7hSOaT57aNZKveqYr54dlevgxQKaMh0NNE6HgiBw6lXLiufmPYyVFcipMXdJ9k3
/K7FjUxvWg8CRusO2syEFXSW7Iak22Z1fp9DX0ylG3PkRVDjSsIg7bRHOeiD8WRZERMUcNRgTRr5
rRH0wNV0NuAxZt+1aY2vakHnTbPKvT1Cy4pdOhGxUt1YoclT+uz47Crk3xLgKsnNMAXxp2Z7nlfK
ApIZFtJ2OLRTPCE71Zsi4ey8U4fyOuCeFc9Gpo0w9J0Vc8OBPba9rhPyQohOrtSQ73z6wW1D4AiA
4ISrBN+IPvc+ItRZEcEuTOhfCCPF0wDe18ksyIUqPKr3TY0mvNi4QA50b2zOEIHuoTxz06jeeiC0
4iz2x35mjJATSGJBKfVqptlZ2JAKB3viQQgtYpwSXkejfhmnBRlq1UhTPXOeFEuOrEdQbXWiiltC
4RQIbPPRcqoLFDGLikCXReW3EC/x4zDqhKVImDDpTTmY8JZ8ZlrzwGoyeMWZr5P7u0WBTrCPb16p
wquXmarDqqWrxh6lboaJJuLS8IJ02V/4mVwRoLDRtRqNcEB7yjjWA+nV0HmOIh+vvCB8bJATMyCr
Dzl4tmHILkcFawqO9WFFc28Wl913JqPQRtNR3Wnk7XB4BtYgPPPoJHwuaxzEaphAirqPl77HyO9W
lDvvmDMIPvq6Zezkv3Da3JsTgAIb9jxrka0AXcINHW64Yc5aEfhnjW1+58ljsNXQkCcqy6ShgCxj
IDxzQmCXs8K2X2Utd1lIZUBf31lZnO211PiGXIWweLjDrHSzCpnd3FYZfBqTXEN5ef/wfsF9D4AV
nUeiXDS7QDKYiShkQhAMeuq/5SqAPMO448Bz/34REUZX87qSa+gJdBCDV/QNBLB7iElp+83lFHab
t8UruYoslIBJ1IFL7yvta489Zcz6du7qPT6Pc1/A1hlzgjU0UR4tynfX0I+EF/ee6cx7CbqR7Xo/
SGibYZGsYrKSeskqYHO8Go0J9RIA15w4pJSWVEVEVCyA8QIfUQFEe8Rr1DBKSBAlRsBROaKCGSAz
hLxIlCnfA4aysxjFMOqmY60A/hElcp0adljukaWo01IK8CvPkklAKRivYsH+bg5OCMkJMB6dojxM
n+KJXOtoQI2q3rmzGpI7ejt6SFv9suL/gMIq4ZkqwXUdMizm/A+AecoCgAtTDnQfvQIUcldHxyAQ
616Sk5nkkc7puzzaua3N1KJyCIyubrJR4OWu6PK3N2JicrIvAAgswVQ60rtTC2M4HyraNx033cIM
qITeb/I8RGTiSHHRRGI6AMGLZApI6JPu3NOle9VZUZdW7oHC6cULmvcOw4V2wZi8RAAAGI69h3SZ
lhoYHBrBQBjzPRvOljIRU+BhbEwNalWRg17R2mALTCg+a7Ibu6RuxQyP32aCHduO/90bHuoAq4HN
vr96rvqmIS5p4pqQjmDTXRiJz9XpdtI4mygk+aTd0sYtD/+mT3Xw4La8GWt4AHGhXgaNZd/UYClh
oA3XkRUxF8YjXJY7r4flKGr92hJ+s4LTQbKkrb8CnIo31bSBGf0ys1n6KqsN1txA5jJOQZAz7HYJ
7Ib8YJ4V2OSJKOIiDlnc3HoQuhJVW/hunRwQzcFqTqP7LPWTg5pbyib3EWD4Q3FR6slt76tyEUN9
tzJ2vV4fHnVmjmNvv2VE88ybscDYYgKJNJJqpG2pbapM9y50kgAaU+dGV+ESEeAXLvvBuZSuzayS
hC0oY4W7MiIJi58Eo4n4k1MFexu3SWIEOYQ9OAPOLrV/itiW6R5CD6CI17jvkwveIYFyorgz2vh5
NMXLIHvgAol2ADpdUuEkzM5bEurVyoTmAnCeRMi7sgLLl3T2zhGOuSDqhtzKzj4ME+brnexXOOCT
jBSkX9wUC4hkHIC64AFLZUwW2GDCU9xD1SFap0j6ZWksiRXvyH2tVh7uF76BaClz85ssw2TpuMXK
GGmw1ymBbgiyztOYvhfhXeDocuRHheXp67oCqg6wpFu1tXk3juLZCpxHa8zucqM7VMRLARACkRh4
8feS28hFnOGmeDtGgwmi1we7MZBncU/I+DDmFuNn8JtebJdzzwdYXMxGt+i+GPy+96E+lqHUynSG
pnE8s7ZTA4t0tJwrlcW7trWfqi4mU8SjPzuA69O66sqMR2DGVvMtrNCCJgnWzwqBoh4KLHPBQ9RT
mEZsn4GH4CYwwreIpmA1wF3O1afIN18lgzCcMJbHjB08ZRhASPJUN54JsO1iwlYZip3Pgrp8zIjN
mkk/vwDejz5bI6+IsOtFKxp+nJEhsu6tc9+iYM06GrOQggJdrHK/fY28+JL94ZtrabSURtWaZajS
4S4u05klzQlnxl8f9f7aN0JyOYAbdn52k1Z8G0M8ZUcyXZb+5HZTtDtbfQUhVs1aBxiJx6Y5IO4s
2CNUG8WpZnGiYzFal0mHIXBEyDH2/p0IYJBZLthvK7SOFQoe5HzTkCY3iFrcCUGSyOfHnEktcfrN
MWOF6DQZcX7R+vYR+eZycJL3b04Z29eySZ8CB1nR56+j6b9/pR/2MMPiLMc7+amLg2Ej5NTtpTte
4YamCE9w3ZyPGmTzikNv0CaXlIRHkubepOjv+1A7KPRTOotsblfFUbq1sATMCuY0Te1eC5/urA3h
zpcMSFKxydL4vqTJMB+F5JRocwpW4fdBriKyJJdndr8FRrZHX38bKy6BbyHvZDwim7ivdahyrbS+
RQ6EJTQzuqZvh5Q4Ult9qOtk994IiEd2YcK7gdSE5ywJV8hjbg0Tbl/scspQ66d3lg1ovm/4ic5g
/szeCW8TWfLHR5gOkom/suzxO5LZG9abuaXFyzC3D/ZU7hfDnodnR2DoBe3pA96+hWy0dRb6O0PF
/aTFsP3z8GaCweHAeKOHEaAot3ddAB+aUl8bwgs20rcWvyqH5Mm4fqnb8d6tzJt3yJ1RxgAUrIht
41m4/n3e5aR+EIrpmk+R3W800e0nMZ1ZQX5iqTKs8Krt9SPjmi28GYKZo4QNL3uti/KptB6NIqWU
sV94DvcycZZBql4pMdCnGIdEmTYYGGKxV9UXVw+eiOXbkO1qzoyMs0J406XltzzkRrBhpZJjU8Aq
5gBndABoQTpk1Bqf34S/uQVtx2YMIWkAaYSBfbwFB1RuxUQm2sVgmnEmYgxJa/uoTTfMf/xK1Byc
yimNaDGd2rIiTHso0LhzvIqG4NQhUFRgqzg9nj9/If20OTq1KXgRU9qOaaocoT5+pqLwvLrMmmRH
kCW1OEfASGX00ystIeOSCMMg3PUjCXBlV7zpU8w0mJ+XrLgMGVRB0eaYkrlnipNfu4qJ1KaEYkzn
rF8mnOxnNToH9Kr9CpQzBjgfWq2i7FpNWepKcY8kbZ3GtGFBpD5bHB7beIeKcNlPfY/PP+f7FnK6
UDlCpQXMP+YvkpSiVEibcttkpzX04MeM3GVk9ZlMzuIEBPsEGR8sKMWRvmk9FMLxlNoU5+MaTxoY
pYy617UJ7ql6ZV+1zXlvMzNP8mNaeBwB69fP3+6vTT2+Faxp+A4sOuWnE4NRhi0S0Tjd4a5+6wpj
X3j+W6sr534rvmiR/fYGcOhi0uXlZjt14CGVNVLNLNOdWYz7WM/vSy7MF7fzr6/BE4O9iNEP1jFe
5+NNplh21dpxke7et9G25bAxLWCfX7Nfe328CM4a20LtI6U2Pb0/bRBOFdtaR8z9zjFwXnosLGP8
bPqrtDfPSy9exY6/kIn+1auezjSw8tBkNCaRkY0YQJ7oRazCTvxaU5IdAeKrorbuwiq5L5WYx6Bv
b0KLLFzJORg9yE014TvZtZuZ1pwzyq0YFrJYxUnCzLVh/E32itNpZ/gNV15lnyckJuXuCISR4gNI
NSf2sHzy8nznl8oyi7JN144XtuGtgqTmaZoS6nVC8OIJP4y15kkvlW9qkK3VlIyZcsqDxD4yo1kD
wNICWmHk4uh21XVZ6IsOiqYa0WKLYDMSQ3r9vvT0kXXIJee9hFm9H2rXATdg3KaUNLC1RKfPg+No
Gy8Gfic2hvooI0edI35+30J4Yp75ul5VxWZubI58eoCMbaldKWpIShskzGGARN6VARvRO+GSEPWF
6FPIoQDG3IxDaGD5l0Frn/luSmLLtPQXPbFCidds2p4uoz3tYgl4YCjDubASVqp41xnOgoiexzb3
unXmdts2/OIR/XUz4OHUmJlOAhDGOCdDgKA2YEnUI89NDFHXScWTVetHz6C3+/l9fSqYmm4wZmZI
A1V0ZPzv431dakUV5maW7XRGPWQmVK+hzwzF6w4Exzdwrvnl81f83ZOEi9zWGFM7zH6mx/mnJ8ki
9MPqWzfb9YBDZlpHLlWcaK/jSOC1Wk7+wtQD2B5AxvNJZPliqf7dYvHzq588x5xSq4p0WYIAU5PW
iXVIB/fw+QcUv+nOS9RnhqUZfD5caidbuTrkYijHMt/1JgASwwVyOz2ylcc5anB5kGB0LwSS79xN
vzc1faGaE+eiKJJ1XeOWH6f0RFF4TC98MkrcURvmg52SFG8hQ2knGXPqXNN49Qne5EgXxNmaJY9w
KNMkpB3jo0GkwUzNQUqj5fJmmVBXro0YKoTQQaJ3vyKG9sg05WgGqArg34TYertz7oZbjIqPXdYu
gsjkWRN0kKuac3HY7yLFOPR2haxxGiikJNWAn/OWsUP6qKfAAcd1tAHKewD1zQ/Vq8NohiwT1dOY
WmtXUTbNrhPxVk5nbM3iXp6quxG0z8yhuO9cnM+xf0ZptSddDw8FOQ5TqVw5VNJFiV+7aMHcKvEK
fY3rIJ7ti4m+O2ljojAi+xXrgKGCOKSIJWbAPFhI/aYVU/FYepS2uRMx3ey0O5aK+jStTyLC/FMb
l4H/Ct0LXz/b1NhygO+oK8tWkhvMQNIn94i9S3dxn3XWJidOVEdw0TL/n0W0DGcTIK0d01cgf4tR
Amd+X5OMOG4Wpm2+us5bZ6J5gImf/Si7zSK6Ker2LAQLH4ziXK/z/fS+CrveiJ6DvJD6IWu9eWrK
tYA/ARnECWZaUVxJnWuJSCWtmW5FItvohDXlTnw3/QwmXuiHnxvunIaQJlv37isluKqJhINo6Rob
F+HzjBb/kRMx1uQg3Af0c/NQXeO5XGGQJopwWi9LWIzTYXfIQdu/n3/blgZe0VxrhQVxwne+BZIW
W67v2wjubz9cNqJDi+pPeIhzg0e4z/1rfBzNrBdMxepwVo7RzqtpgZNVnnFiaIM3TR8QhddT7lNB
bqtLUFXIdNeL45cgos/xvkYbKfMgREpEARUI6on5AOMxn+6OPIUgTsjcmVtwItZsTiBJ+khv63Eo
PSRGOWScmssSeMweLZtDbinTXRhwIsk5otRTd98h/ScLOBhXXUu0or3/fDX4zXKHdshErqxRav8w
gv603BGVUtaF2uQ7xe+WHADyWWomm6oZnvqM+QK3tw1hJLfTH6/7Xx8QL9U78uVblg9l4Pn1yb/+
8y5L+Oe/p7/z7z/z8W/8c/2W7Z6Tt+rTP7S4/Z+7P75n5R/b29Xd6Z/88NN5B3+/w8Vz/fzhX7gh
cd7um7dyuHmrmrj+F65m+pP/v7/5x9v7T7kb8rd//Pn8mgQ4+Su6uN/qP//+rYlvgx6bJfffPJzp
Bf7+3emz/uPP/2n4O89x8Jz+MX9mlvAc/3H3VpZBnZXDrz/n7bmqgeIYzl9Ii4FZWPQ/LH2yfnRv
P37H/ouq3xZIjwy27KkBBWOj9v/xp6Kbf3FAs1S+WGTTbDZVBv/zx284k3CcXZ5CfGpv/Pmv63H9
42Tx48v8Pc6HkSq75s8nEHg+BinlOsdHhPEctT7uqlEZkgXD43nXC41Vw6jLdQ9NiiGR9qSkubEc
Uh5NEdTJFWKUSFxZCeIJ8oTPGeO4S6lHPmKD7wRAe7CiiW8KgltfGdAaxpgNITdxWGbEUEMwn+Gh
NCc/7r3NA7ZyYzIsamQ2eCuVa/xXt1Fa3A3P+I5IiXP67+ARUKnZkkyA+AxOcqfCo3YK5Zg41kNQ
FfasdnNkwMVNTPtu7RWEmpuRsR1DcwMX1plXjvrWJcqNpRZnbVHeM2R8DWxmSLbi7GuLeHExVv3K
VZ9NSyH5m84yykxlmGWFi7OdzMsMFfJ5Eig3DcQalhn9ShRqua4di6A3aKmuhvkh6+PvSETMdZoX
tGLpyg1irXmetxrCbB0lznUuvdvOI6yKcvlQN/7CG0B2UDDRQ6uZlgXeAsBKO/O6nKit1j2LK31v
dwsny9oXtfGvm9HUtqF0/Tn3krewI42YPdKEDReedhmP11WSN2uPOVeXoEWlfp9IC+pb0BCWGWAk
m5vE2kFaWIZBXi68xiDMFfAE3eieo3UuJoj+vTaC8y2LqtowDFq3mUJP0n5zjeasCONtlzU3djTF
fxTbMlfNS99uaP45FL11FyyiRIwb1TvPGxIPlF3daWLDsONidIjzK9P7IaIOaOXKLBp9rlrFAoIF
WZV+hCWODlGL0L7AeWpliruCRqAzcSXITXcPYWwCx3WS6wLjWxyb5qzuEL12JHF0fJZa77hjy+ps
8EbGVIJuVgSXSe8seuAcO+hyIWYu5J0adfGM+kP0RDcXrxHdXXJYwYh3jX0FyI+7m3gOmeCSpjBZ
OlghdIJZgqWexeMi12TFybu57KX33JOAV2GtWIxJlJ672sXIvjK0FTKglhPHGQZ1prJ9B9PcL85g
/k+ho1xSZdvnxguPDTnfyTlatABwaBQuIno758hNMsTQQ9BqdzKyz8bOuiOD6dHPNVJ/3Ni+iFt5
0+XOIW4POs3ae08BPlKIFHDERO5pWrrCVrJP8InvUwEPTHX6W2bg3RXqiEnIlreP1UCbg2BmuWrE
dw1d6wJTY3Fe9snMFEmCTXQop6T6c7Me1o5EhJD6qTmDVZ7qIkQdD6FEr4ZXfXTpSWKAd0obTkLW
PXE5m2qhtyGd6nAkDKLABtso8rkO7YuxBZDl+7wKQeY19tqlX+p3oGH2IVGvSz3BedoGHvQLjGhW
Mp73ZVefk6pEzE4dp0tToR0eUK4NulwXASZb2T6MIdUnswiboAhGVYvKca+i7EzrvGsti1Y0Vp+d
bvIt5z13BFRaBCBYDtWaSFb3fBx0Ivo07sawUFgSIDXHwwRKMfm8HXrrrrgKynHvKYpclGil8rB+
MHXqD4aZ5szMLovO6+Ykhl6MxZhjh1aefH/POUVucjs89I127mhRTap8s+g9F6Ct4gh0cm+uoz1i
h1TXbmJWCzhxOwIuAxPXCzZ0dz22/mYYvUNQgAVohmCBPmVByoyJvCArFsgCAY8b7Q24t8c2O2jh
8GKE41XZwhz3o8QjCrU9dz2xrI18XFGWcxC0iBaKH5xSP9Yt3bFAkyVp2lckAITE+Zh7qxiOCauU
LV3sHmgkbMWrCbZ391RtC+Gkd8i8FgXVGhbKjvl+vyuSx64fi2UUKS9YNbMlk+O1mVRM38KIIPPW
PggdvImtYKNVCvAFBQUvRrp51X4ze4v32TMyMgzvvnGIAYrb+Dy37vPcjO71/MWXZHgwPX3fr/+j
6ub/Vbr8LyxIdCw9n1YkD1QSAMv++Hdl8nMZ8vff/rsOEc5fEzTEMuh30R1QObH/XYdo4i/6X0Kj
BECthzD7/9Yhmv6XZSC2pDXJyRT7HGXqT6WIhsKdOAOg8oZFMf4flSInBS92ENpUTIhQQ8MZpPT5
WIlYHtt1XuT9xeh5PYBfkgHn2oS8cJrUebHM17DLSOADNLVEF0UoZ+2hd/Jy8woZPEG3akviCZo+
XGyxszEcvyWteCASiGh3NrC8OEg8AYvaI8lVSfJdZXHX2a4WEeKVL3VL+rsoJ4LdxfGwdVtG5E29
CdS0Pgji+fAg09+IRvVeC93wNmtrrUUOCguE4xQiKhGuf6os/y7VfiYtngqlUYULCdaK5jdeGR2h
8MfrEQPV0cpEahd9MijbZhzwSBd6T4ApAvFaya8biXVS8XNcHHxlDyyuyxRhyRnidfQ0bqVsq+Du
izc1lYM/lYvvbwonKDcEoCRpnVoOEmQnGt1h7cKzI4zZUlFA0OZWuNLR6j0k+8mSf6FXQb6i/2Rd
JzLDVRhEw1J3+mbpOw9ha41XbqM8fP7GTlsn72+MTqcxASJpGJ9erdaRVTBqmbiwgBWdKb7RX+a5
ddUqnruuKr0sZ5WFxTxr/D0Bc8WUs0Ftgl5lPnQ2K6QM9XrDQxLdmkx1ZvLRU/PoNiiT5lJNEm2O
YqC8/fw9v9uXTy+mg49+GjCbwpEntbfuqpoetIqgfHDXNEz9K/ZqwlVysnFTFyOOEgWoToriQs/q
R8H0bA8pdVwOmRJhNVTXaPWDx7SbkjTshBoXj+BtrOEbouED2SYE5Zp5zlXk+rsAW8WhVOvhplUn
GYJI2aAeJS6oXU+4DntaXB9tYrYWVU9taiUdvqHAvRlJCTk3DaKDlFimR9UPy5UvhuECwxFefHVg
MycghMCYhK4EDJd7dRieyZ4kHbqOt/6Ytw8GE7M8SNUDcWPVMqzRnDUEVuxCh8AKP3gcNbTTcVs0
61L1ilvHd7V5pqEYcNpBmY1N5+wTg68ns2hCZbL2tm1go0aM+5dsTJe1rjkvvlZ8b0LTAlI/JUEH
1sqsev1hnLzxmdI+5HX3PRmMgy0KvVkU3pBv6wgijh0qSxeKwgwsWvNAucCQJa+utR6Gpm5UxhVx
4dXm8y/eOFHhWpComEqjG5LwVE007B8f7UaJkoy8r/CySjWNnTJuL63aQUVgh/bSGBoDpzi/+I63
UXqSEn2V6jds5bUCurIQxApEnaTiqPkApW8Qyz04zkLGfXvNmP9Vt8pmzQ+l9nCDPr8cHdSwQnjX
0ALTw2WsUkt2ZmNsCzsDJefa5YWk3nqM1zVUxW2BHnxWjTS3hdl6y9G8pu/RXXhjFFwWyrj9/GKc
jtC5GPiz6FVDPuCx5ZePF6MkTgeZfwv6ibjPhROjSzUyv3pRRHFGIg36HbgL+JbqaEuoZ7T1Q1zZ
yBfNZd0q4Q4pTriDFV2QVpChnww7LbgUpbTugjzdGi4Z6406pnM6XM1ll3ovbqJfjMm69IdwTwUZ
nPWuOI7DOFyikKp2bVrUu9aK7voR+plLXnA1/YI/UnyxwktxspjS3Zn2VAOhsc7J/HTNcovML/Ai
2hccvsy5arjmledmCpFRAgWAlssfO1veht0cBEy5bGTTb2ui5JXBvfQto9++/5dQJC+VXwdrA1bW
ZUpL+Mcvep21F1oL3l95LMci2Ghh5GwHl7OgFep0tio7c0BVEXQovXkT1uQKTr8oRjkra8VfO+SZ
pF0nd6jtVyXBDjeVlrmrShJ/plRjsSVUPt3GGwTlgsAioRL85DAx+j+Mnddy4zrWtq+IVczhVFam
gmU59gmr3bubOWde/f8Q2jPy+Nsz9R8YRYAkREskCKz1BicoL9pcpIGG/ZLZ/AlsFRChBEB3mD9e
ni9E0jGVjLzEWurtqJ2iMu4I77XDyg4I18LaYi6e+gNOqtO0+t83HbGU7989MyvZIMTi6GQw/k94
TTadoo6MMjh0WZNcrCFWj6ZeXXW/XGiNFh+tuEqONlBST3EQtiOXWqDi6hpxXD5lk/4cab2xJHbT
ru3cD7ZVpvVLH/gFEjRy8AkB9VEe635tljPwWCZAX46Rj4MNeMTUOTtmAwAHp+glTGUfxrsegBWJ
n22nRKQN8biFTbB4aqN5dR7qu6YswHmS/V8SxccFLvA/FaKsrhKFLPUSeDA+y9xdcbW0BridrgP6
CbQ3A2fdLWKmyoJ/t7rQQb3TjISVmMkyqiU+jxJVaVyyto1XIFlA9qgTsX+QSgRvZ2Y4PylCN7Id
Ajj3nE2lVoR3JWcvoQb6KQG3a8LkYlaEwXH92sCYQ78y09PsAa0vgC4z6bQNbA95q/qUZkp/KcJw
NYU99kOa84CmUnaWE2PCPmYW+AlUa+U5MKQBpQSPiLDNHqnynwoiCUaLfvjq9CGfSsYg53W9hkFb
YUtUWevmKI2+sZyKQnoCGBxsojBD4WQIsH6G1f+rY51VpflwDM1SZmop7/xcdt7G3MAcKlVcx5HC
I+EHJCA9VDH5ApsVk5QEO3Y/537XQQyn6SltIvmYD+ljXFbPodnGb4i9fzhGpq57+PWboDP0w/++
U79DBCwDxIVJDtmGLIZGmxCO/RIHnkK07RTGqoPu5581qkuHLG29gwJZzkkrlZBLHazB6SW7XNLe
+WFll2U/YqRcy0pFuso1iPBtwI5gvqhlONYrkvmj18GeZ33zs5AcSKEdzIb/fd0GXM5vjxhzV1hI
xDZnwp+NZOF/Dux5GSD4Ebb5qTTyDeIyr4OiOXu0aNTHVpLlldqC57GzUXuUy/ilZ0qyzdt+G7ay
xSQhINgg19oj2EbtkTgVtt96+5RJ4Sswbm9vhtJsS8bMDDOuHnSR4nikmJF1zxOQ14NNhF5SXrW4
CR9DI8oueCCOD+04B2oI1RENILKG4BCJkkw6OcQ4ETIhldb3NjomCdbKuYbZl57iMo0L2haNAp80
yiitw9JXz3movldgPn+WBYwKNL+dj6EncWwMvYb6m+YDjJ2cMzjn6dyByq4ta6sQQqrXYze8ak1s
4gzmZees6TrY2gPQyrgaNyNwldUYxvKb6Y+IXY9leEiTqx9PuRsklnUrAI38vWWhjdVYqX1I4ip8
0gkQrXwgfMifUc1NNXyKFZgo+Db2uyasgrUz2CoyBl1+GrtuK3nxb82q62topT6KVd1e1fz66kl6
fe2z/GdonZJRqw7RXDhyai+guvdbsPqAmIt43JuBXr5qKdEebYRZkLaTfc6j9lxrzXiWjCx5kTJS
hLEznBUUKjF/Rr0S5lXZnULjPS316Zy3sAgVAyGxhln6OTLiQxfjrxuDeX3Os98J7+4ia4d3XvnW
qs9Kjf/Y65notM5CjZBUm0Zb35TDB1Z8ybUd/HdSmvmB3LC+qAG+/yg0+5BDCFKxtt3VhVafyrnw
CmeA5JEMKvwRAO1dbtdLZqHBykuI2+q5r5Nj9HKEFLRshTcWd9Vcxec6XNuDYy2SxrddRMN2jGXT
uRly+Sy2igb50qLkld5Pz32LqogyRPoRTRfU1CIjXMGRYJBlhbGWdJRopbbvXdbsMi68cvZi4mrN
3O01z9ViF0nloeVmfbagxOOt6BPxzKNjOmRI0WYEZDZtWBNVs9X0p8G7ppXtHFvB8bfla/GF1Fq/
Niq4fqlSxYB6m3UXT+pjXiV/9Ekad/bUapsSsZyTATfjVI6kf8dcrra9EV0LvZJ2ke8crdT8LBr8
T9uMeHiXacrFwkj15JXTyuZOPSHRPJ7Ellp4w8ax0ld/Ks96EWrvTN3LDQHfYR0MsvpeW8VbghLr
BSTwq4rr3WqQreIkT8gaRs1QfZY4QfPE/ZITnoDM7FHOyJG7TtCaR9fYutRZGr+bJqNFMyGrIapq
j/zZ1D5kkRk9hklVuorXVKvOtuMfCLETpcXUM6+Izxt+pryAOI2ZI8K7y+1JeemrojmMdv1wizzE
OEFCa0REbmiuMHuKFXG3YsnKszjaYV4ci3n1oIyDsgo6jTt22BoNVOZZJlYUhQopAozs7Gk8yelD
iwvGIk6H5jSYaXMCYafib8tvH1rXLOz8Z5IoNRKBWeKOWug/+xE0BilL1GWvonZqxBNZl4nRIbf0
h64LbBILJGCyFoAPwTY2RaE38Z9A12D/e6G+73BTrOQKj+Apm2+skid4Ljxtqg4hKpmJjc2yvoHz
Uz57SdBCb3PWRd4FAImZQY6NFh7GHEnWzJLm9GnvRCwY8PFigm2dIJHhyi41wbpJG6pzIbb0xt9Z
+FxuNEk/JAGeFthq9sop8EhX+g4S/Xizl24TaSWW62y10Lr/3pqrCDVU+CLWj8kALB/LYHg6kvGM
MaT5PNW40rYom8EeuAKrirb3vlRZbnGEeLMjSz+IwkOuvum10R3M2Lg1FVO9DEAWHhWpfdRZE75K
VWgf5Aa8q1xWyzxHpiMY6u5JC1gUG6g/78EiLIbGxk81DJ9ZykxPopBUK1maWuFGRiqtIXmmj2FF
MFlJqgrM7LjzcEPisSt93mqljiPEIGGsW8i4S6qleYTjWAE8qqutrST+4+iXiFRMOFvBCcxdQlU+
0O+JhUBiGdWFrNs6tQq+QrI58MCz8pjAkHwIC3Q/HJ7kiz3a3dZPwWMq41jtxKLlVuSTtAjyhniw
ii0Q2UxjHqgVhfc/JI05SbCQcsN+8swO2lycvZle/pIgpb0vxgQR1T5OoNL47akmU/Sgxl4HkhYu
z6IhcOCapTfDCIxXxXNwMPfS2G1xZyHjMWDQJSNquXac1DiWpq0fVSMO97KMq7FSbMJIb3ZG5Elu
HMGuMGxy/56E0PuClIC8MyRA4hiKWe9FgQJKGox/WUm56n1VgUCE+qRfR9NiQvLz7Ac9XtapLUGo
1Jwf7RS5NcmQlEt4KG2Q8K1VBMyXRsNfTiG5BtKqQAnqWYNYbjY+YKNlYIzkNEc01iqzYb7UG/67
MmF5Ld4QYzmmK81WIyilE2xZ2ET22oY1l1uHFINH3rFl+z50Wn3sEFLBTlSTzpIS5ysnt49FELfX
StWPqVHmH3HIWIhrz7SJu85VJSm+GBgePyTg5faO5qsv1aDixkoiYj8G2jPjfakvsDtbD/Kk8EbO
VRZkvEe7HAFtBgvTTcsYNoA2+T8LWXMV3sg74jHo35CIuqZ9faoiuOpp3J2n2LA2ELZfy4z0R4dv
1gX3eW41BY0oPx7QeEIh6ZH/ay9lZeaS0oWqabHg83VsrBZmVgXHtDX+Ig+Jl7OebkjmemiX91Z7
UFrwc43zw4xGz4V0GD+zChOC39FunKseTKW1Z6KYDshjidhg/IIHpbNPxpibUo7rJ4dHKHEy85La
jIHIzJ5EbZDHxCUBtR6H6IOZrfZHq5ZhW/CIO11xLdqm+ggAIpPh8dZWUZgf3Gl/pknyHvM0yHgT
gSfxAfN9mAn5j0nyfzsD+nuRp2oey6Emf4AjSq60AnY1kzL1DQqy1mKsE/Wxn4vC8bwHGB4dBPbC
ceVB3uVFDDBmsKeKi/Ad1553iL23xipiysO7vVqYalAtoxgZ6EZK8osoqgz7TzBQ0a0t1XxQ6USi
SbyRrZqU4MpCJ9pFiukD91WGV4gaJ8XTol/61BWkpp1xr2jJX76idedMVz5BDDRvit5o27BHL7md
A1ptSWoWlqZHMEvxSA+201OXpTJKrdlJnWuiSdJ7tGoME1YcalmbvPFRBcJ9/NFRLXRLeUWJF5OR
yi/D1CpHUcMkMEctrIMkwoL0kksghQhJPUYRilfdYByHuSYKJW26hWR68lZU0SK3HpOx/BjU9MVr
pwD9e3t8jRDjXjCWNYfBa8fXKrUuJWyTR7Gzg6HLW9x7tkvfYhVdwZesACr4dRL9log3tAM+BpmK
dfs0NpcGa3HS2CPsQCOuLzYm3gTatO6CkxZWbAM/igf1CgBQaFz8iqINo0MABO+Y6ap+sZzGuDBd
HDUZuU38Z3j3BOiS5uphRFYc5J1uI7E9JfvUlrtDBIES270XyNw4ZhnM51NHcV7IUnfor5OE12oC
i10KkKlrX01FsnelknbnfC7EVmbnByuEDpoM1rjsS9LHC02K4+O9kEwN12rNmqcVWg8jSxwUqt4v
hN7CteHk5E2dbPazT/x/bYpWw4qZJJbqMO2THg7VENpbr4r7fYS65r40lZ512X9UxY5vbUHr+eni
ticKt20NKlhOreAIPSg8ii0zNLtdY/muqN0LRoe/jxBtiZO+RcXwOwu8ZCXVpfEoiqaoGCgQa14A
2/67Df2j5OxXDdRFDru3j5p/IQejuJaBQGYtDeXWmIL0old801ViG7AyqIq2qM2KB18y0DHOMo0h
3EGyOw8wWhbHKHFbIf6C4GNRIMoArER2jp01EpeYxpn4XNcMBchQ++u8mzxe3Y53FMc6USQdxvZn
wISWPIfubfLBIUoWpumTEcnoqlbpWdTirBsOsRleAVH+fYAOGQeoajssmRZGF6W/5jOvJIRA/ZBa
Q7CNykG9iDbD8H/HXcELaj5CtFsYWxhehwrK3CQKeK+jWVeXZD7PZkqHZba8Rs/oRw125NBN5fic
W/nFzjv9FKMr/qxkCoRRnUirqHZJNa4HKcpXJtxz/JHG/KQColumsEj3XuQP7wnwGSdOu1cpS8Nj
m4GcDKxmeCcd0C+JdZs70EMxlBttQkWc76mxhxPrB3UnaqIIlMxmdo2Fyjg6uDVmab2fZn9GUU2b
oktuexJgGcwh5oNi0SqOkkunhaxvN0tRvZ8pDhTV2p/WiBhLG9H3rZvbuVKREawDUTd0IGTFGV92
i8NLI51dHf99VfcPQLyaPeIqh3hclsw+t7c2cYwoHLmBZ511my8Xf9s0kVZfGlnU3/6j+yliS1wK
4GLmu0oLr3X+p8WOVIuVTTs023sTSI+HxuzVrx9+/+fvHX9r0w5SGSeYChlQ/yQfAlkGb1fK8fe7
bcYC7F6XISR9GnF+wvRv3moVbAHFVsCNrqYy7xgrxmBRtLHUwD4vNzsmNM5WNInifv7t1IKe7nu/
HZKFWNn3tRHgMvAfn30/o9bRRgkTYl7zhTWh+q8LmADkbOKp235pu5/2pfHLJobwIEuLGDWZ/7wu
8b+KS1dLmKZaP/z3f+m/Xur9X4fk/K/LFEcHMmOo1zXm8n7M/esVbbYkLy1FL2+fK3beLlxTyGb2
RD7FYShE43YpOh0jZI3yxlYeWtPp0VL1SrCps01t6gXYECI2k+6VYLamFJulrq14l/pbUdNma8Fh
dhAU1W5S461ppqvUHzG6uB3TVkmdbn2v6lEKUPOlgmT1350BjSf3Egwb0Y/o4vYh4gLu9X9s/PbZ
onq7cnFB37ssxp3EevH2UfdLFlsOCONtikbo/SNL4ZhJUnxl9tprImxYsWnAplMYrc5Gm3UFDBE9
0O5B7Migw0+3TfQ/L3EYslIW5xXjiImmPvnezvr74HDuQBS3nRXoxJUVgVmbu7+13T8JTQ8TH9b5
nHIoLjpy7esvJ4vN/9v9966+9ypOi2bfVWTsQPb8+5KqDGg7edTmsczifp0KL9nb0f/+58W/zGtr
qSVNub0NN/eB9j4u3YcUMQh9G1fux92HqG+HiB1tOvAm6Yivz4P9vRDHDmkJiRQv32k2KNZn82Bz
LkRVFN+qok0RrsGTKP9p/73tdiT0hflHnDsmF449AG7Ft7b/+hH3Lv7pov5/TrPiR2W2Xxb3pbij
ySZkt4ft3na/ay1+FkQoxDM7H/jlofh2+O1JkWdi6f30+zNz232v3z/23ibO+/KJoi56vJ397RO7
CUNsI4TyUM+W3oiFYBorvLhFHYQZq/7vm1/qsJ7xRhWnidbbuf/czTCCA8qU4ON+uDhHFP/UhnJb
vv/nbr8drqie6yAItMmFi3owu+D2wvpcbIpfehA+5wBmcc2dC9EotuLZGh2YNLDU2XJdHDIID/V+
flHeD7z1fq/fO/vyYV82Bw5F3llcE3NCbJ2Q6tKH8Yw2dLYXP192c5aff/JxLmZPrxkSwmaKyCP2
Q/MtIwp9mJ3mxab4QRvhRP+lF9Hrlw6+bs4dikNF15Ye0lUoKfa6iZ1D36jcoWL3/X4RW/+77ct5
t1vu2+FkDP5153859P4RX/bfb/ovR972i5v73vNt//3qZh6F3QBvJbLW164YEj0/8burGA4REQvq
9//RGmAzm6NAsoX/h9WwrOI93EtmuZcAtdwKUa1S4UQ8N953G7Js7dIC7Q6aY9HBt9NuvQaYUXzp
UBxz7+Ufz74fIy7p1s+3c0T1y24WjuWmSfF3GjtMDOxiT7ADOPC8ZRGOvW2J6lgMWHP/0+5/apP9
sdrYlf+9q3869tun/dMh/9QWBT4XdLusW/m15b/+M6Irq6l+O5lSbuNEKw+isOfo+L1aqm9I4b9M
PRI/0+DLx3h02nER9uqEvGOAHZdTfXgZGWZg2PErxgehqxpoL4tqaEX1DjkIxAbK1l7GhQxwV5pG
aTvU5jtM0WTDcnE4YL4B7mTekotqPOQFJhBamm3JYdquFXjlA2nB4l3qmZG1UuFK4R/iHJ6LJw/i
LemqB23/aM/AH1EQ5osXCJ1muxCHld7qlJ/mL6m369+Ok7FoUsLp2uWJs+7ytN8PQ0v/ElLvQzdY
19JHsryOOm0rqkh3zPrF7amImwbZk6Z6TJI+X5pNUp1U0ocLRELUZa436YfaspAgg6KfY63y1lWE
oAvUxGtZWiXiJcg9jLbzhNGBj3S74qAqre4QLSh+GmGcLuN2Sg5GH+iXFoP6RV2iJ49bZbPywZ1u
+hk/3Zi181y1cuB2wywBZR7NOn4s+kj7KanajBSTqjcLAbmHCKG/6xjoKJkjI9d6gfzkSG2MUVtc
PUtG0uGZU8evulawcgWNeEkwGVnI4Ssksvjqk3m7GkE9LcswGNcY0sSbrJH6bdTiyVb39p8oaw9j
bXY/TBmJqTyKoyfFkKx1YKa1q0VjfLAzuVwnKJvwi+IHGmBSZFV1RYpU32VOUv+eXGPwp98M8FAK
9EG69kE5rdMp9N3Gw04bDT5rKaefUW2Gb1HauDqeo3/Vof+jThUZ5ASok6KXhn3cjtVZ8n31ATsU
vEaiSl43KMig04OBAYD0FsWRausEfvyTSGe/HGu9dZOhcp5IqX00GYabg1Y+p+Ae96DkpwfNmvrX
IKrhKmTNqivV4jK1Vrkl1J5ji+CDPSmL/gFXd20DbN5at6iI/YixdG6QfH5DGi9dxNroI4pWpevB
Ksufw0JDAWwz6jaZj6CPcC5Ug71uGy9BqljXEC/OI35pz2WWpa5UOZ9SMeHnqsg6xHV7G0QhLskV
d5+H+9WxclI3tJryqPmHIHkzfLO/AiYgRt1K5Ucd1W/laEc7Irj9th43k4VF2wIXz7PueO3BwPZg
YfYAdvJhwHlT6du3dEJiq/Nzc1+q+ZtFGuhY+9Gc/HG031jcmmac//FM6Q+W9TBvJaASZYDaD5Do
aJWAnLmQ5R+hAkXOpiDHfB5TREi9MB1Q++InBOIgnZsMvzJgUt6iG7x4o6dasERgOl1PUaC5UWHb
aBj1KoGsIe8OpLicBxOe52ONFhzhquyUyZr2FEK32vUWamDkxfQn0YZ0DyYOtqGz6mvyLQ5m6TlM
4+Dgd/pab03zQARTqmXt6BWlhlY5MAjyM0B2JcVHncap/himFFyctjBPqGEhKMTMeMEqtduqzs5X
Y/UpMEzl6Pv2J5yh4lBMJhLyRa6sZkO/ZYuf7VqpshBfgUi+jGS0L3mA5GY2kLtQELEmSNQ8erOB
GSPohAilUz4YoaKfomDCmIzUzhKNtN9oU1XYCycV0U+vPxeyM27TaQK8XSbDSe4aaxnY0rtTVs6B
paWOYW1qrjWzlS9V2zbnrg3WbaWAN5OyX0FhJXzXgfdaJLX3kEAotpxuI2m+7BZyiCqi2FQwdIx0
hkZ+zXxfhlH1aqYkY5VJtw71XO2a5LlqtEPW5d0LdsMwSvlST2hw+s9lb2/LJHYu4UCifAiBhHvJ
kB4UKCFZ6By4Y4jDj0gXKoEvIS1g1U8+OJ5lSXhsB0deOvCH3asTDm49Q9RZIRKQU1Jr11R28aJZ
+QyJDF6TNkJ6srIKV8nwIGvyAovbonBFU5ePhavK/gsKJfgDm3rtTi1fXpwl0yGOQnljzVkoYvlb
zSjAOKFnqgyqflBxeeNHkLrTKMsdRuy1vtPU/BLMTaJdGYu9Z2NVg90n+T+tuoqiSbx60SBGtRdV
LR8/4zC/ZkQNzqLwkz49K+EJmVdkn3g37SVZ32OObl5FUUvxh5U0mdt1GkHYMX/QCTu8BlKlLVJD
695VoFmkZOPqBwZvvwySTJ+6418NQDQEOsx2Fc3//pfCmzUt9oDoJjcwnIGps9Rj7BME8VHnFlgF
pWase/RtTq3pXblfsy0yXRq0I9W8Ym9Yu5LiAXJWq6MotLCsj6Np50f0FrwXjvV20N9ybKLj4YfZ
QpJDvu0lRw51z1I+RmoJR8l06MptoeTO1tYlbdXYvffhB6GrlIP8DJnAcfMa3xOzA7RGDlPadFq0
n4j6/QwiVPf53qenqBpHmHkxnOOzk4ThU2NhSgSMsVsZlZPHD6RcoMA3ZrcXu3NQNYuxbftzFCFk
2c6WdGbspY/SZMGBaOzsZ9C+AyLmPk319GlMc1fuquzNt5PWBaaYzkqJvos7kr6Ukkk+mtgmL0a9
CNaiei9CvVwHNk+D5DCosSiIUAbo21Vpj9IZGb4CskJ/jKs546iaYGwiB8Dcbz0EI4kmxLgBQxT/
bvzw0o5y89nH419A18wPxUP4U/ZzINA6riukcqO3ldQV8RtfnHoe4/QDB+nkLVSIXXa5c5YnYCn3
Im6jcCaic8vMOxy9ZO+QBWvNwoKlkwh2NdmfpJN/p4Gav44mEmjEx9UjDo7tXmpBqABE8y5M2NG3
0xsMBnttLU7ykvZoD4HyITVgRRP8uew8PndzoRnma5nH066abRaYPrqIWo3oUskhKpv5QRqV4YIh
y3iJ+k7baRAf7HjCzYjfEMMe/x0mGlH2BPfYOJ0uyC7UGwWdh3WAGrvr10MGwb6onw0nDa/O+C4q
dlXitm5P9TbMAZl2Wf1ZwnvA0FXLT6YVbCy99Fe9YqUfZYeZnCXXj3JdWfhmJwdeFv2ysTrviDxp
4UJnwQGqtuXqpKTvRlQBX1W66LOFQYf7QPAnJ/afkx+A8YuQbgyVvmwV8whIOUL2lWS4RorotZtw
CEXFG7+UuRrZBaLrXnqc4ndMgEb0dTzlXIDm3KC1F+yURpm1fq03reHLT9XEeYAKe8RTHgFPW4vX
faImb4iYNPiFwOWstNI6Ie8aLTChTd2yCPyrUyuVC6qNuyof30oHHRhFLrt3SSf9KxXKZ7qOOlxc
krm4bY2QS+1U35A0nharuBurT7KS3tICKupGUWA8Wk3yiF3PXjbS9ENKNJIUQb+XOzRu9aHsN1HX
twfecd52jHt1jxw7ttWFHe4qPzL3LWas/rKoAuxMYMCdp7SNz1Xs2HsgMUcVG811Tnx/T/ryF1RU
68OLkI1TNBsdTD041iWh1QGBBlh6krORhylfiSqztGxZJfrailom3o2i7xtHvvDcOiccJReR3yuX
3NF+pNj7PWh8T+uiNZxnP1OtJazTfNfpeveoV9PaSHNSNqC3HFKnF2cMRzr1VymMvjTGTbLrxuTT
NrNdW6vxm+SPUGvjIdxCnGjPgREgw2U9VZ3dPotCM6orYvwVSnI09ZmC5r1Fdj1R6o/WM3s3iePB
xe5woVa5v4/mGhKEADESB4+8GdM8eR4wMsaC0zS2+L8YCGh2LZa0RJrPkVcYT3gRGeBvogJAjWI8
9apinrCf3PoYvYS2Lr/yzplWQ+1LWzU2gleP2hjY9c/EjKelb8i9Wzld/cSC4rdoL/sWG/gkTFDq
RCg+MxgQoGEv9G6oIQknPuofL6K1Thv/yR6U7RhhwKlj/Msk2VDOihJA2fT2nZNMOxOwkFnWyhHb
Ly5RTveiBqBZXYZVBBC3kX6PrNOe8yHWNq3cqlu9meQnL4LNkja1+YtUyoZ5rIQUpw1uKohDpNlb
tMpAjIDOQmNnLsRWaknoUOQr1u3OYuDdtZkQN7laveJvQfHxAxTkpUEkyase3ebDAJJuhdWpxLte
2wSWZJ0Kz++fDPDgm7bH4AqTXLdQGgfpDSnbjhBCT5PeOysjSxvYtZF/LJg44p9jZi70E+cKoT3a
mAqCSg2MVbtPjL03SGttKBlOa1U5Oi1RorJTUf1ty7OmZtIfpUCBvaj6v9TOwLWptQPXaJ2rlKKC
DoosSFxR+KOt7NQuJcndvhbIzLx0hNU2hmLJYFWTBkQi2jGJ41e/Ks+AEmMnSy2M2nXlKTiUMWlE
7lo7iVo1TEiSGDVSTSBBzHTOcRXju+3ZYJ7g5qyaWZVlMnLZXxlDKF/6oIaw7aDYOOrW+GLEOAlk
HkpDBiYoyHFOBwXAytpgZujmlvRnCMFz5Y7c/ZX6uwDS1O+xQvDFbpTsuURgZN1VeQgZD8VNYInH
tpV+IDrozWDR6Fqa+l/BlKvPdVAip1mVxSsk9oBcVJntUr5YoO4Oqnb18C73pb11pEDZp0l0UtMq
3uVzglqtAmeZxdP0cHvdzS8+sUNUk0j2j3kBsRfCVmGT6vZ4FnZFn9quXLXGpsvUBN6Mlaxbr4ez
J3mgV2E6Z1oVvkmtVR91kMHg76lmEoBWSfWDlajmNRSqmOduI8vKjjmO7ObEHJh+eA364VX7q4lf
FaXvT1aAgsycHz6JYsBhHSVQyVki4Fo/yCEy0E6MZ1RpSpZr9zkk8VtdGuOlFpup2+fbTC1hr/ND
LaNOSi/orI940PG2UROp2su51L81o3qI7CF+KqI8v4ZqsoUj179pM27AYrpmhYOK5Xf2dyGVJbLb
fWesoHZWbqn60JjRe1mk4CSKRYAP4yy7HaFbgyQuiq9kulBbR7RHi0KkaCQLVgMDLuSVswbUAmnb
Jt8gvJmcR4URwDMjtNG92NtgKPrTr/Xx6JTteGxjoxoX1iCthkQpH3q1ny5diCOb3QTDi1wq2OeR
2N5jwIyK/zypNOs23qPrY72UIXlPyx9/4JPE0CWP4b4Ex/ViMBO9tddeumIU9fegMUCjM8McGsu6
FDka+15Yf8Dzb1fklv2dqBr2IXCk4t0ELrUnebsLiya95BU4BS2sf5qMAtdU6vG/68zriD3EsZNr
1JByzD8jH8B8UtvmZ2eO7ixi4i/68AmQPEK2AzIdUaTJv+NwvFq8Pn8ASnjRy9w/Ro1U+g9R/unE
hnFObPuMvy9hE7TaH23fx7WcRT6O0lQdzNBd2ca5HlW28WQh/rEwxtp4s+Us3OQ2okKZH+yC0rLX
ajmCLTNRWVObwP89DohHV+bwmQK4Yi1wSVCgfbKBxzzBSUAEQi15e89ITgbEfldLmnoaTVN7lJJI
477Qgq0RpPqjaNOxqly0YIH1h9HrPda8o/0oe8j1p2rZPNgYl6zHgMjeoteKDMWK7CFMwxoMmTS6
fViwHJGIV3ypi8Zx3iO27oVoG3R72PfxMoLXf8H6yL76BW/GvBiKbe5E9jUkqgDoqEMIMgTUOJp5
6rZNYrDsQbRANZL6tR2hgwy1heh0q1ks6UJlKXmNtvAVtb54sT3tiorvTU9s7UUKglfiYuavztFe
SB8/octZu0rVTS9xVq31SA2emLZPLxlohzSw24vY1+vW3kvggYVec/aVqnpto79QqQWla/cpiGLE
yzSd5TQxMMO3sCWQfe3BUrX+J/Zzhw59qxepyqWtJBfNui8ynTiK+TqFznNa1CiRtROktBho1sIB
JLqrAFbgHYE2DJpo2dVsl+Sh1SffMdIrq8ZoVQMkXot9Q5EWD7qCfx/ECX8ZgKX7ZWDZ0DblZ1FD
1MLVTz3UpQlodBa7jtqF1SbaxQ8GinBK12GNF41ow6UJP8i6C/ctv+NK8zJ1w3pVekNy5pXnP9sD
4TWVhWBoqUPU74MR8IYSn6OeV8VCcyqQfyouanmJSKAzDtbG0cP+2sYtrM+kY6UR/IjkGFjjSsVX
PFpYVf4A0lZZM1OV3QhzcQDE5avthOmGcZZFvFx019bU/zjIhT/KJkNWKCFfnqP1BxIZ2z0J/XRX
VufVxWjgHlYn8dqOiAr3fAV+a3GP5oVz+n/cncly48qWZb8IaWgcjU/Z96JIqglNYArduOh7R/v1
tcD78r1Mq1FNawIjAEkRogjAzzl7r422ocCQV2tL2dWIqbWyEHtBWt1QOOEDFcyqYC33SsRc+Ghn
/OmU59qOJ36/UdLLN0aRuetME+6a51/7GCWr4l6n84xhVJEdn83NL7juRT5VV7JHnIOmDQ+r9Kvr
85COAfGMayW805OMT1PYoFM04voDhA7j0pIObHjx6V+zojPjXUJ+6+fY+Fs/yLsHdPFpJzGJ2Myi
IDOO+jfJKLegMfWH9NS4jxsKP4HS+Jumcoe5cy2aMdsliRPiz9eshTK6YfvcZdEuKTFm718OzF/r
jHNWSRSMLhhsw+Y+Fzc/FmCxb49+z7r1ZH8ccgzwGqFih7xgeegWacy6ORKv42CL12rIrxnaXDAu
3qa0qYphhNAmbOy+x1GSJEudFO71c/efM52mNdusJAcgbXV7Aw4D24Qtf6EpEK9Om2tLMmymTT3G
agOipOW5NGQXM5DpRdLuoeRD/1yXeXbx3ajnWcmXPP1fA648cnEcpz0S9AjHLtO15QSgx10CvuMm
qyw66LXs/05Lz2bkmJX7YSL3KwQ72ER6t40x99yem6HeuTF066Bye4g3Ys/KCbsjtc6SazO7qKCq
L1mrSAjqiIrU8ByRMVEM5Kaz8bxhODrzhv7HqZasgSiASIsYq1XGigA9Gn6evqJRoHmMSKqs/h1r
8PTT2QxktCJdk7LabvrZIBTq9IqcPPyV2Kp9L0Lz4rPOupr8SjcmMvQ+tVVT59qnHc4f1TgVe0SF
3q3PsnCR4Fr5nZfmrZ9NW3YUXUEoR2+9wxKwbYyPJBuDk9MScRKp3PwgDGSKzGZlhCyfRG1q1zbt
FdFUsfZdNMO3GTXliypImxhqdUNx3ixwKvn7vLaIlZch92WtkihHVbznLC6OPmrevAhQy2giWfUt
o35Tkf8jKSXPZVlUL2XWnUVEZk4Uk1HfK5swsdh6U27VnhMvaM+GIERLcH9fx47ZEfBpNGdGTEsx
hnSC5kMdUsiXoSVXk8XQFhhi8drCxquarmHpPcT7Sie3GIqI/YZkfu0agXF77nkt+XtFndyfe1Ag
uAXr+j1Our2QUfGiAotk6rqfDsxd4rueDSULSGg8Oj/n/txkQYU0G2zDgqraXJOiEn5OOhZPx/00
4YMfUqBj+FsM71OrJ/rNjOUuYYZGnGJwH3s5x8GqbSm4G4ZAuhLi1UTSglluHH7Pn1Mbgd8fK6s/
yfYJPkI4MmvK6/4s8gYi8VCbmyqyxju5fz0GPd/5q5Xb5/dkeo8CwS1vJTKpR9cn3/Rbylcw/fpL
EoGD1Uqz+cVkoVgBSrIp8dPmo8XC8zxeAJ3aebUHxMkEr9Sp7lj2eshgFCSWOVTyYQfUwCH9oL2R
WvIhO6df64qP7fOs8ux0J0p7BsryxXEgcDZqVODPXUqC8sUmC2ZOKClLRcFbh/atqxFkO3Hfwhjj
WCwcHuPi53nu+VVuizkuUXq4DonOzEFyxWs/9r2X55eoRLXc99xsWXXxV1nb7d5GR3Rx5w15ROIw
IsKvaIFdWqiQl+er54bG8bAiDjtfPb/heQwXxXgshIbOnm8PTKhWRlwegiDX9+B8ycpmPBePtnN+
vlITDz/XN7q1RzrUOWvIvF88z1gew88hpYfzn2P/vJQWHizXbrgtPE89v/P5Pc9XdPd6TwbnUOn2
NsRdtc/Roo4lLpjBam+OXTMi9KZLUA3eI7W4AEhMkLvaTLxHo8ixZeHBWmHejbj+Sanu33wDuqSR
x/4hcof+w/dRrIbDp6FspnbzZUysUrAHQWEvnrtJGrfzPRGGDIlCO2qz9obRrrox7Z1fPw/wzO13
teZiZJt/RFg549I0C2NjlJX20lZetqfrh6kniqkpMPfKgzPavwSCtbFL/Xvnq57hgvtCI7z/aLk7
NenQrMjF8W6FpudLvVDjL9vzgGaUXHDuuKB5ba46Sgn6kGvYfQ6GPtlu+5bqOzXLD88du680q7pF
2BjiXRkygMZaECNQa1cREU0S49nZt0PiXIYBTX+WBJJ/OnvrDAxmVlMvm3zMflwutkXWDQfIJu26
fVqBnq6gYRDp8blvjuqodZG2M7KY/i55Bc7J9xpqzyH5EPOewWTzZL7gl20v1rx5vgJwYS7ihszq
564e1y3IeVP9c9bBJEbgursm1uqRNUFFS/1/baIB/aiHHTXBp8dsldxhPa21Hc2YOe5LRieE6z/P
k7RDTz7a9CvwNdlNwxtAiODN64/5rN7XMZjsRy5+3YQiAeQ/XkdkZFICGcNHFt9C36remwjkUNTw
MHUaQ62tZODR1EILDCJz+o4nDEDq5AIUffcb1W2NsCdcFCDAUgCN21PtDithlBLfO4aD50bIkft0
ZvVcYOXGjg1rWaDceY9yx9okXp4sB+lfXIYML5WQ3ktVp0jLS3+b1gmq9376LhlQH2ngQr3JPAN7
0LzBYbnsYlrTZDBn9O5jedIbLGwEsoqFluEucgZ5KIO8ZGTV+AdDo/9sSpA6esmAAW6YuLvFPleT
eRYeJNRiMJAzWjhiTGZOLxMs1LVeeX9MBOdT7hO/nPri2xB4o7p2OnCDjjDqTDXTAvGmz/kyiojI
b8Nt1+Tbyw9COLdJPBH7mAT+y6SsETqLXxy7PttOwfyJNYGClb2aF8rYwxM19W8ePuB9rJHgl2oG
oErToRkj82ADVn/Z1561Sq22ufZ+mGyMSP8us5YPd6CVawaS+i2nJIdGiN0q7expG0ZECRZurp1U
rAKCPelbBSjxs/nQ86RmT4zzaYos6IlMl0hVGw9eEDFb6m/RaTwx6vaPH4x3gDUZzKFG7HDo669T
UnV7d/YCVUR7LfVaDzcMRYKXzmm8i3aOBi4sowZHArcnfYBXSnYA8eRSJ3YssZps7c0RM3Yqk4cV
KR7/XfTp2NoV1//RnT24LeYRrMylrjYeEuPUdqKVHxrpD8+hpA9+SK+YxQSnMLaJ4Ilqb98adDcM
g6lHZx96lmVkrgG/OaZEJvRSFW9+veMR1nzaVdAeoN5h0gPG9Yui+dqNBLwZXvg7VzlsS0M8yFfO
F3qheXN604+yax9OsNLvXuB1dD6a/ghtflhWFlWAUYtXRITdO/6oIdbfeyXytdfoSA5sFOBuqWN3
HIzi5blJ8UJiARk1wDBknMgpYEU6lLSMLW+d26H+yhImXfnuzsGdxGhDRrCC8afhIS++kKqQ7OzK
6VTbzF9N/GUDNN3O7/ubrjXZXjRJtM3zJHgfWBAautH8yKL8E2okm/Nw3JdzE6RnHgv2Ht9sRvP6
znsRX0gluz5PamAuokkfDl5cdkfHV/sw7a2T8LiSKR9tMjNezXlH94LmJSFjDtcpCsqGe6wM+2IL
mVQgri6su0FjkLFP0KfXegIctcCfSD0tsFbxNOzToHjRfIYVONMOGqGMF4qFeEsYEM0qxnk7I+qN
jVsY7lf+Pjkipti21UaLMmuHzVu9djQA7JJbd8ekeg3Hf+7vsqlCM2Gp1g+nIg3/JKUwPkMSP5c5
A7RHUOekp9RRcVYteXo1qPt74BB/NWpettAbmd3zxHOPZpqJ9dB7fKoY3NzADDDWHRS4BxlcUkIA
R7NsQEmnLYVWHUkIHZCf/Mp0N5jKk5VuKXtnkd6+caxw2jVGFn3YM+s0xhHiqLp++E3zDRXBeR9Y
la6s0DpHdHRf3MkGfVECyICJQfJKR8LhKLmWDAlM3YuCdeP59PTm3TDw3tM6jE5eEE5bn9Ehbx8j
f1uGzjKzi/oYzoCw54YVgn/whmOVUYmTxaats9CY3nS7+JQBIMzJUsd8cALwhTPpjOnw4FnFmUCH
YdvJDN2BbJkOmVwiiXRe2tQjIs3p1GOspL/K0hrAY6LpL9R4S+ZH04uu2R+RY5svNKt0pP4nGSYh
NIzUvoQhUXfofFyKMy05a114dds+OZVq8Hk8Ev7lp+Z77SkHeE1EvmKXj7uWVJvS6CmLay9kBrLR
GClq1oflKe3oQHNhWGPP0bipeJNqaBZIhbLTcyNIqmsU8lbhGWBDFFhWJqxv0wDlHC5senHsSxM0
0ZGydvxn4+asNMoy+2V5prg+N1IFS4x8zkWEVTVXvyCCHKgN3J94p3O3NrZVot2i2K5fkqB919LR
wQ3IXuV7iyrJ5W3SyzugifRFbxN58bEdTZoqzkX702V9v5pyY5064fhO+dXXuX5pM/thVnl1q7qx
WoaFI7fSNMd1K3nMJmSA77WoG4mn9Lw3W4DQiiWxcbHZg7RMoce7k/pVwoxbSssID9WEqypLXZB/
ur5sFR/gpzxO0Rc7eFgBF7FuVLeg6BZJ6baHEDT5WieQ4DttT43lZ78DM7NWlmCUOoj4L28yGCR7
EXFcz5eZ1IHJ5gUsXBPcrC1qHI5N/YizEE+36fNepzWWQtN85IzFlyI0vP2gGu0eqF1jWeB0sJZt
Y5gvb1jKkcrVnHjuwp6LYQr72zKbnJexicadVaXZfjSVdnEqoisJw5t7C9k33SgAXPNGgVNZWqMv
wbAWJKv5gxEe5zDKCSHYlzcjiYAgWPu2QhUyBd6wdpzKO6oQllLOw2ZKU1I9mGXGpuXRMzTUUY4G
jiPXrlB7pEyqpTTPZiXeAyNJ1DKmPquaviB3GIsibfij02jq+HzVFaY66ixLADlkYEQNVjuRKzcV
maFL2/ApuHzvl7T0lZkY8Z9JWh8iqn+6xDB22SwFMQp3PKbmmO49p91ogUV46eiQ3VeNpwmN6qnG
LXrKSuZ/flLb5SNtim4W70XLjjbGpemjbOfY6Y9iBrLS9ZE7nTdJ5DCZ8windWGmigcPw0CyG/SH
H7aMvyznl+O/OfX0N0067S6ZKSKx491q2xdCuOwri5bmUI1+sE7of3xlg7/tIBWuAPVZh7KvirUu
pTxJVRab1kTyYLgJbFc90t/cuLKPPoDkhSeqcwY66OIHYrwHzdlOSv3G/b1ckqrUb1uomEdQYhc1
GWhEHbWsapBiXtNqR5i97w5IMaR5XnKoZ+pe2dH+IgjM39iqSk7wiu0jz0OrX5oNN7Nk/KVJ2/hI
na7ZNWmTL9u2sS6B7OM38XtkbLVq8sGVKzdz44NjpskpLYBBOTWZyaqltyuP+I/aQzRD1sa0bphq
Sq4lx465qsD/hk79l5OS0UZ31H2baaErNw1sbm1Me53RgEnS3NFXtq8Fsr3FlMnqqnU1kYUwpP20
z/8yNe/vzLSsj8A0DQY4ev/atauJscfOaNFkVprZfDk9y3UCbB8YQhbGrL4rY884vs3xC0ffj9sj
7mR9WdKDu0z5rZ9y61MkjrYVwYmHtrxSckHmtotunWSPLjBISfOlhGQdmLsYHCdiPHOCweTYO69o
r75VZ6twRAHVV4H9OXnrjAL4BTmtsQgtL1hVfTy9Fy1RBVk2GvdIn2dTwCBS/iB3q3VyVGcYLUKE
wVM63htZMYmxim8vkuajTm2JvhUzsw4CPWehQK9HmVeiEd3zOHZrQ0Tm1TMHeeyq/tW06LuVVfeF
m9q+C03Zd6qKAyHK5UsI1nOZMl7f+/PbRB/2mrRiesSxt8p90/mQeOFo4DflyoAVtohkEr5NPHBf
zNS/klUevvWKoXfnAbaocR5cmHYSJoKw69Wo/K+Avijay0r8NlNrNcG5/htQBAJse4GKJX2VIjDf
kS9bgglG5CjztS3UcWzAPJOeZ2XVml6J+AEnSNZoMEzMG/TZxWu116yMJ5KoVcZwTbYfVdFpRztS
FhPqTO7UzO+DSRYu4tQYH0ZBD9SaHOIVi64+pJBVyDV0z42l83ioQKrY8/wpyruGLBOvZALczaFx
2nac6S2Mb5NNRfG9UCW0zkjdycOu35rMs0joNTdRybzIiG118sxaHdHagWyF2n3J+xGxRlSyUh5b
QjcyQnxrr9syAxfEzvY/rFPiJWTabFflY/xoa/8YwXBgKRn8iBBlFwnO9oU5RSKY/MJN6u9GaKYv
qrZgXf/dOIBmpvYPSFuAA3bj3+3KuNdKxRB0/YGlRe6t9bTNrxZhdgR3xv7VyqNkXbxRB+q7RnbV
TZQmYeBd9DM046tC8HusdevvrqJHNRkIYzt0SlV6tVlOHUOv0E9GJuR6gOWzsQx35xJSfmPZBilo
bjdbM34s7urdbCzZyTG5G0hwtr7HnFiSSbrMsOQfo9STywJ6w7lO1Dkf8Jf4WLdpPfsPw2NKbRrh
9Bg7Vzsqq5jRhCr/9HU4I1z9JytrYkLSNG1juLnN7zxiySDSPEHQeaqhTtE2zH6jpAm/Wgdsv4MK
ZRO6E8MMN0dDChr9nbZpTdxTWO7TUq9Pje2Rw50Yl4HZw86XPQ3atgeUGmbjxYt1ax1ZNsLguElp
bCURHyyjJM21TDv4fD2nadVtC8Rqq6mGlxgmlvlpJbkF9kIgWyAZa4jc4zSYe50F/cnQ/T34rxTJ
hkl/LGnXXVzmD28iiSXuujWtHQOufhYjPCZGJsK664VT+h52l4y+6Jr3QVzSCHpf3YiTKA3jpXb9
YFHZ1MaoN2gHDqEG6NZpd7ZkrFhYHT2YaedVobbTZwkOl1a9hmuYbNpiafdKfyhkmNciHHUmgGpR
eUN5DdwQBYAqSGzOBhzzIpvjYUS46W2TsNmk2dU8CZc6i4yTVdjX1Pgi7bp/CyFjbQC01gv6JDSp
Mk3emumDXN3ylpB1HxCHtEhJmzgOPBPfUlTxA2LILEx4/JW9OCVZ6+4wdySMPEd/lXhj+8LtO9yK
+CVNI/fgarV+QiUAYMT7Ekw+D2q0dtPQDm+BVn04ui7udttfEVXIcxZ4N5028sKuhmLZpxoLTrt9
NxGeIFUrmrUj2s0wEwifm7puXjPjp/JMTLLC7q5aEhjURVm7TdzhyyyEczJd7m3wm/q1hWvvVa9y
xuBdvUciWwI6GLmr6eIYYdg9Wr3e3114+kVQwKqL1auOEJwyXNW4aNNsgXKw24lUTMCLekRQbd9e
GnUNKbNoowdzEeX396rJne2QWe4yD3aVHVRffdZ/x6ah9s2QWhxV9cljYExgZTM9RF1urbTyqImB
XiWsFgp+IJLwnRm5zkGRUVk0xziS+TpHrJdU8Fg6vN4/DpHwU9Jxv4C3/eL532YeaFfHBHjBGrfF
mM6quG5M/9wIko5LrTJ2nlX3VyfU1qZbpa8jmtad1jdnYvicdRgSKQVEWq0VGa1bE2TOQoRJfJVO
d7ZUm69rF+VNqlqSQWW84d1CW6DFhzJbPycbUw0/zXX/xAJRU6RZ/qk2b66pdQctDhhDOGN8oAf3
ouJEbGKnXfaB/Xfqiuo+REN9z9K30bTbdWBGFWxTVR3J8YYErevfhG0QSG8FyT4q6mHbj8V3XzCM
r8AXoZTp9Xlo4Ow6h4eVITTfX7j0kJYl1tmLa4pHZozZvkJTtgPg+R052UA0OxvBrWjvMz+ISMf+
Acfn+CkPlWmk5G/kwe1Kj85xUu3ToupW+MXlVqTBOULnD3vFAFFoyGmXBrTo8n74xBbwJdD6X5+b
KdTUenBKZjztF79FeIXrFl6fr8KeDFUozTQn5cGgVfpu8JGHp9pxfeatvXHsYlyLXG8X/hh5c4Fb
sGwtcHo00DubIbjqTSBvgH+INwWBwWWQR609C1Luz2tjnP9BSpN4FdJ5WZlhop98RMqrPAJiYbJK
rN2CmqDuQRuK6sVse23bZwT1ocJrLxqk8G03kuOFtQnKTBgu1LunV9xuv0odTQpDkekPK8Nuo3eW
ceyAIyFd5tUUZxY9qoROWkYI8Qo4B/mqg/uLwJnwMBDMwER+fGlMYE/1RGBmNlUp+CmxpQT3z62Z
+xi6lAPS78hnvkQiCTQxsq9OrewrTIdt75RfXfUBuVfdGtOGsFcYr3hLKNsLlqxBJM9Ib+gCGt6V
PBX9ljTy1CNYBHW78XJG7C0pnB99yI0mrLzylxm1r1lhrIZxat9hP2LxMcqGhwpqDOmb62QsvVWL
H/Zz9MufUI5AwWSDNlaVEoQ5BiJR9N2e5igSCKe2N2qs0mNu8+7hOaiuFjfhbOzNv21BRIrWgAts
0MfqXk+XYbQrWu+5/VvUKChEGo+fbamz6mbB97D7QpETn6WvQBiSTTG18OZLP91FvpMcE2uaDq4Z
G7uOh+MZTeRAIVWEV8LYC7NAQoocdW+menGDvEqNPwzxD3irSz7V+nue5drGT8p0H7eFdutjEj2m
IYp/fJToMqehUOV6s40pp3dmXpt3UZNaMP8IY2ze5RgTpGF3ztYmp3GnRk890rT7en5BLwO6y/ey
aJ2XPs+qO4K6fR4X8gPQBib9OCUZJY39j6H1meKbUX94nh0JcFekgD0snLfXyiEudf4mRi1ym+gW
yklgqR9mRdIMC0b39DxbEvgTus0HvTz9rArC88b5qwqbR2bu4CZx5kvJyMZHopXZ3hQRUfHzbloO
/cVx3NtzL59Xm7q5Nn3bv+d99CtSyjiCZCURVI8IokWOGS3D3uM+CFx/5Uu/ezUUS/cZpUqcsAnh
vvK1s2aSSp+VqvwJ/uoICPjdmEOyAmCIKdkXeb4KMcqdfc8lm6Wcrj0M7Cs9+XhrCripTl7q2IqC
HvVGk4jFIPzgxZa1t7WKovhnNw6HnGaeLTY88PAyaQwdyCD0jwO5P+sQoPwXliA8Tl3zo1ijLj3B
2L9UXYGeK3RXjpNOa3R3DgMsNpQ64NzKjWE06XeUf/KHMX/noxOulOBjpWcWnTrfod2kNdZvMiQJ
N3LdXyNiyDXhpAN1cTq91uAaFr1l4H8b1DeZhYYZ/80bh10+ddWbos28tkgnPxWZRWp0Hth44dr6
YPpdvRr0dJU0un/xzMCAE9UBdBpRLzGqU68sndVrYhEkjcD1pZBRCfzYomodMECzCDftlR3b2llV
fI4y/ETbJknFza7pbWT5NKJ5VItOd7I/vrFuRvuO8Wxu7xmsMHqkOkn+SwYsXIPMZKHOyvpVjMQv
pl6cHtMpCU4qBQU6xSMBNUG6w1kq3wfyNWvK+lePEO53G0dbmat7hLkFnWKNJcqsLxVV0qLJfOjf
btga1FIc1FVsrEZ690tH8DERk3g10kK85nreHploYqJCVBLH/KY16+Um7bF1GVl5Mgy7PD13nxtU
DuWpiKR+SGS4jFMGkDgYXTWuCjn9QozsLMrSGF7yf28aSMRraVXJCnTy+BL11b/O2hmrJslAZEni
wekpW/nPRswqFl14NHUGz10TPm/O9RValufX0ECJVroZDavn7n9O9Mowyf+hwvb0xUTL6EGLUjzo
G7zGSMsvqBnFwxOGt2gn5GPPXVc3U/6FSWyeu76d1buma4PVczctGJFUFaxT8JziUY4lcVs0qyi+
PGuZWX78m3d40WXD+FfGRHSR1E1w9y3d3U5l7+904KmvBpAQpoQ4FrTYzU+e45XXkUuxmWTOypdN
GyGLYlUSLhlM/+uYLLD7wk/0tgzXk1uyKaFpnSfokLBFR+1NEyOtqhnS/dwVLuUlQQ/OP7tt5ZaH
POFHYM3R3hJIg/shLeSSGUnajeLTyTGHhZNozzq5QHf6TZfSDvpfdkzQFuBXkLXzbhSXi8Zxhw+0
nOOh4+66eh6ncYEl4Vshdbw15A0cAHLHaxD24tv230VfFF96bNSbNAnTvW6VyRspZNciLp0PA2xk
5CL18gPQQlnhZP/slqKjm1gSWE2rIk6GRTy9YqAU6yoBs8SkND6iiYmOfpj/69XzmCxt1u5U8PWa
h2t5sN1AnDIRfRVWxLjJ4Q5O9dOuai23LuaMlqdXPxGpYf5MkzoVsdH/ggn4WhSG/03EEKlENgOD
sA4Ey5Kh3SkHFwmg2Gml2YXgHqFz5THQWdhd+OgrTcFjt/Za4TYHU5nuOQ27I39V1C0Jc1YX68Mx
pzPFWL1zz1Gov8RSiE/XoAOcazQPfVMw6ZxRdSqLrJ+Rhk8qsunbTKw54huvGuky97pr5cFMXWa4
pm3cSTbfOizYDlbm9CcqTGS68ysaDHJt9N0XtS5/KYw0jV335+er6t+vwI+ok82qav4CTWrGfhy1
Uwqtn6S2QcMrPs6ry9I85vOx5wkxSzdVWyKjCmKo0XZEZMAT3//c4OL0153Lx1pvTCxJ6Es3YVMN
t9LJxE6MrI9VFI2357HKxYrmCbSTPFF3jev5785U3vUgb680dNz3af086E5Vce2G9vHc8zPfOTS9
88EU6RvsrPOWNNSnw9j969V/jj1f9TRqEf18RrES+w6oK/6BEVF9k5m75y75Q9YKkyGwHMt8ZFqp
HXpTkCOfy1E7PPeZNO9hhZdHO3ZIEmYlsShnvHMmRzC8rJ0p8dG+TSUSbYYS3rvjTuaixs2qN3rx
VkCrS9KsfEz4HI9pGHUwpeX4NR9vtT+GtfEYrB8RoA7HSBi49SdnbhhM3rbzvY+8+gMi17s95wBl
2Jcz0U3nCrDyFV0ytXZpK5zjtNXPzGOhsdbcbv1MAHSsNYLRNOcwuAJFdDBL0Co/uCRUTZehrqMl
GqKMhrOln56bOAgNIsy4l4f4S+AMcKIaGhZJWbQCbV0cGYGTeDBKDZhrnke7chJ/RlIQVm0zOdeM
5uzGI2YcXypuX6OpUczNBZxFS32hOxFqbgEfNjKJb8O0+y7T/AffifzD8I1OcyAZEvM0UuIABFN9
0bSjNnGzmudxou1ptXpbCQqFBLO8eLUzJF+JCzBV8C4z0rKPXp3T4OZPBfkob2eEkTzZ82ZQAidu
X3JddfjPqC9BvRkz2fy5KaZk0fea/frcU/mEM3egZxZIFs6+TJpvvTmWlM1fuTPoiMu9aeeTH/8e
jf1OthPnKyNbMWHKTp2Rj1svbMC1aqwd8gGkfpLPsx2RjtcmnDTwsLGz/OdEmJwQtSFBrdxgnedp
Bscymig+++DcJ6pYWy3M+mRofzW2Nv4ZyIAYKWF+S8YjWPyn7DV0hoJBbo6LrnNJmxwVmK4utq4B
zWFIfHAJKJtSQm4dcVamKhAe0J9SBlSG0sODTLxivQyVDK+9SH6XrbKuRJCwwsgY8xfE81QyCNaq
ropzEOfNvjGcU1vozDSbJCBLgti2gsTvTR84Fd4Nv2BgnhW3drKo6SwdZsy86xbBdfJqzG46rC5a
e/fer8s79NJwNupH+yBNqjujLx9Qr/YXGMHd1JL7NvNDl8iZCOCqZPdi+IEkON2X36aoboZ8B5cp
d0Vq+YqKJumPbfvnGRLQp8LepagwF89d5gnWNRqqgia1b2z9MA1xOPdcDL1R7rW6vgySor9gAQZI
NQCM0DUUkU7hdzfw0VjgoUjunSnrYOpTLOBMvPE/mCOjW2NXeG75nhL/gSC734926B/6efN89dzk
Y6+jt3a+6XuLi4mV4tJoXbr1igESM0JR5p8oW6r3YXJ0GJwa8MggQxpLV2/RIiG51ErWF3CnxDV4
bgTjnWNNcs5zcJ16GyVHo7XjfzZFVCE7cZDyGJEmPjJJmnMxdK8VIgJCkft0bxL7keFnPPs0oihY
B2K6lHb2dLl97vVm8N5lOZpMzyleYMN7S7QI/vKZCPH/bfSeiXnwf2Re/F9hwI/vJvvOo+//lbj3
zzf9d/Kv91/Cs3TLNE3HRoLy78A9Yf2XZ5qC+wljLMuekzP+HfxLWjBZQIz3pOVJR3ic++/APb7N
4YjU0YpYOi+N/5fAPZQj/zugY04cQoFrEs3hmDwUzDmf6H9Ei5C5gHEIw+uj89x9j9R1M3QCjmyM
9yBk9Yf0qZhYh90ckZPi4ddYThj9rTSlUhpd+arSt8gJrT2xSpvesrTN0Bb5ZgLkvAvSgxkTwjn6
Q3Szkv5nPPC01V799rcH9oh02RIDvQjJU23iRc6YjcbnFK+sQY5LGMlq5xpe9gocm6xyVV1TNXDn
DzJ6sjTdGRBvcT9R3hDYsdZjD29rz+IJd+Z4kFr6o7diZ/duuNPDfFpUZt/8H8LObDdyJMu2v3Jx
34nLwUgjgdv9QKePcs1yDfFCSAoF53nm1/diZD+khpKAqgIyKyPpTifNjp2z99pupWIR9aV+7Myp
ug0ya6/Bl96LEEtWFGkmRZTMD60YD1GQNRexLfg6bb5rAmYnAF094gDyq2mI/wwdCHVOxtphrO11
EiByaipEO47txcu6pvXZDXFduQfqg6RaxSbrN7bKw6ha6krkkbktfdwZWsaoES06knbFm4wGfzDa
lP04VGD8AnFeFHI7GvUmt315SVTNNh4MnLHOYFzOVfmGveRSsxtxi8c+8OoKlXErB0/POH+WQ+1v
1X5l0E25qVOGzew6g5Gf8QlmbBvgTbJxPvVwaHb+0J13mj6dAU2f9OrMIkbD7Wz7pgF5vRa1rZ4n
TXyNhsc6WmI9tFj5O4SiDHymZDOqybSqJ5NgizwFL+GQoqrTFTDDXaQG8jx3QO4rhrrVSlKBSFcO
cTZweULgkG404V2KbGyD2JNY1zHitqR2sYlMccoCdV1FvbVnNlOu2dNilCsjXAXJspZivth03dLb
66O9VZBzn6WUzKK4K/UZhAQHGcMeOS+34yZQVswXKdoDrfonTvRdVvr/ybvsqojytvmv/ys+v0Im
+lbSJgS9AOnoy///r1coxsHolHkw3tVRXF3CWVS2UBeKxXcT3/j65Lh93zoeLROQQI5p7wiNYdyK
N5qdaKVWwCTpaeHUt5utMGhYdXatrzlweQy07TMDxkVdpOJsbBN8JTAEjc6h2iwjgW/J95BSjUfg
QR4MuPlAd1Q7KKFO+HYWnc3JnJyNzLnKMFU3jVpON22j7sVU0bAwad4FZvLKo0zhPZgryM54wxF6
/XCHjA+xniwyBAA50iZsi1xG/vP+DpljLNMmTsc7x0w1Fz9bcdHlyG/KrDFB3vBBK7x1hNtjb5wR
w/pBmOzVrtybaiW3atD+oaGckzyFfAhLTHjhVLiKlgmDDAoAjlnDqS2pcedZsX2BTmxOphPsiQrx
MzWJ9RvEOgkJjtz4wroEBYpfKNFXVRLVR7gPx0oH2xGb4wsGmYqOfk2IQfFD3JiQH1ZaR1ioaC0T
l4SpsRt8uAkh2lJBpqZ1Z6m17pkFkLsgGEragOPeqdJ+56Qn0+ydlSNret2RjqhheNZadJ7MBEDp
+Ij8mAcwmp8R8ftEsE9KE7oj4BJkX525qsiaQV5l0mQQFKKchArU4Lk74JijOU9fLcu6K7tsUFcS
LO8Svu6OxLKXzCihxqyHMIYSq13UObNZgaTCq+vqiWTPJfQlnza4MnZGQvPNDhI6+6Vvk2LDec7+
4Vb93XT+FYqJ/EqatmBewr7EI+Mst/Jfb5SfI5DJ0iY46Zwtt6WKLh6/wjaww1+9yhfiTEMJak+v
fo8QQLMDHw2AcDw10M/xFF71ES5aK0wvkWlcplPUIrNNQszEeeHNJZguhqqdPRz+tfV/kdb6MX/0
n49N0JUm7L/b84e9NFAsMmUiPjarveBjC80zKwNpdAfTPmrT37mqlJs3TR82jUVZl5KjraYFgWtZ
+zfx0nNIUyCGYT1MWbdWS1LaKtG/QU+gAvl///3//+Oa9cVHRc5AMpfQTEH7j9jed3c4nEOaLXWS
nqyWUXarRLuaJNxaNV988s12edFtaUmwiSBZ9krHrOlg5s8CMblZxvi6hQMbS7txauLLi5jhssWE
jnikek/E2g8f1lju2/vHgVafpSO3N3WTpOFlefnX41B0fiucQoSnznCIIZG0ftQspp/Ux2jYrBXJ
VJUnNcWCy0NQlnoZVJN1bNGygyypfpejZexKFN0efDLS5CzrXsPIDj6c5IrQp7oo85TDK3o/tJrq
mwC/GSDt7YaeSU1GzmocTHuZ01qPDTqMuIdFpf4QXqsRsPzpS1LtsYOg0sHE+OFLqtBHYmVGSdWp
CT0t+8hM5KJkE1+3MOxoITAQIKhTTYxV11CXOT2ABnICr0ipif8p0//j4/FxvXYoBIWAqq9bumZL
88P7NyblXFQkrCONnFqkAHRz1XijTQifLVrVmUkXEQbpb8uyfvitl4Dnjz+1SR0qgTBJS1Ldvvup
G6VKTb3V4lPmM+SfyjFw03qw2VDjdqWMAyZOZMRNWho/ZNXpX12ZiGXHEEQ7aPAR318Zq0LZJiHf
GdcYLEBU4TwuIl7JylyycqM/zCycVd0NyIv88mDMGZbmHLM+GxIBvTR9B92TpOYMZgnajON/Xirj
SleDFXljMCPK/JBCOUY8IRF3TdY1rK9xi5pD9fwR5ynHru9fcm3ZUT7eTGmpgrMHS5L195H713uT
Vl2pNT25eu1ECE3h4/GQk9My7Sai0TY7tpoEBIo9EDiZNNFuiH58qjnffPoIpBaaJoZGi9PFh6d6
tlJKob5KTxoJyMde/01e4qhU+tpssR1CP+s3PfGek+UEaycE8pio9q+8c15lSQwkNEaXJLnvb8vn
fRh3JerH5dE2JYe19z90zE/fFnaanapoP9U1/MbBEIwwFvrUOD5wEEt+3M++uA2G0Ayd63Gy42a8
vyakD+EXxNecQnP0GFHk5wA+t0g9zMuiuDL0qTxvleew9/90LbIQIqAQryflzajZyV4yxlr1WtBv
asMRZ1bKGawe0uLyjN0lRfds7xn3/lGa6AFb67wKVNtZ91lsrC1jKC8wtzFPESRyi3RF3wK+lJEE
Xh9RLzmsatukypYWcnA56Ya+wgstNkmqZdvJoYc3LMLIUiUyykBfRLAYynu5G1MbFEks78rYzM/V
CVnPZIT6GbQupL0Zyjs/nDcWqNBVhAj/Fj8YhBI02uQd9zU6VqRO5gpfGqjAIN8rTUNwRKf01HqB
sysFg2oNDQYP9ohowYm2cVg6xK+Yi2XKj0iTaoPjlMrkOKGeWpK3zjPET2dp009bRrGOB06Td7Oc
dFzExH0GioI+IcX3T4LXcHAs9YWOd3ccKRHR1K4jbEUb22pQ9VXVSsbTSTILA9LbbOdptI4OQKew
ee7B8mzakd4xxIKjM7WaV4fwd3CBrWJYUqG5Zzqq0uDpp43BupUaUwmNz2kI0pDjtsCbaScAdhfs
j+JHB0OheMOoSY5F1ctN0PiEkcpw2Kb51qjpoHbyyh4VQSKmHjHJ3uGEfY0S3/T6MIp22Ajp94t+
VwxV7Lbs97xKFu1S2AYDVsgayfImqwPD6+d8zzkcxmpB3DlitooAaF+dLg32kVVXMcVLEthfqT++
RnncoPWpfjUatBCh9w0Q1OkFG/gdgUAF7AJn9JR4ALIElE7xpzvOVtH1gIAuUEdyUFEUU4ySQB8K
jcBNo58OBE+V6F26MxXfSpfdJgVIz1prOkbQ062eC9Rh9jGzw5LQjHoTl+ivrCnRXJVfbR3j17LK
cC8th2hkMUWb3CQpYi5/t4zGO/1o1wAPgXSyqwt+6VbjjmPGGTylHq4tWCYM6IsH4t/JsKZ9mcKB
4XCEOb1BzwpyINyJerzI0+ZadHWxT2uIXWk5kCyUMHEnGcObhbwdnc7ZhIxKk5mTnCD3ULtWkKd4
th1ehxFyUuyLRWjXe5Qj0apYdzpgmKhv4h9KTe2LkoiNihLOVA2BQeHDDq2hFPObyEhPs9CcdcYt
pgNCllwmPXP+XXWoL//Zh6rwTprMdqoU7VLl/7Rfax8Pv5QKfBCmp5zqbMJel5XvX3sM7a1Rr0qO
Lk0f8/aKZtOiYB1GCi11VLY1V2T+uppyxIeq34ReAUgulwRpzlP8HNeMx79f3r+oXQwTL6PmOBYL
vPXhA5VdpzYKiv1TZQ7HyndeQJmObh1d/r2o02gQR5pj3w4/LPJf3glaG4bFAi+RBXwoINokSHtL
a7OTATSEI9L8KoyJtTzXR09L4JCoWr93dwvd7mBaw+RZxqVV0gzGLvFD/fY3EPjDzm9YwhBUUJTL
mv1h21XaABO55WcnWDgk2KbTfQY9wMvqSWPl4qjvVNVLRGrWeq5aZVWKkWg3vCBiZGGawdxJqbZe
nUtowEAcSCdV4h9+py/qLU4eBoI/W0qhyw+3K6t8I0ssLT8h3o5Q8pNfO+png+hvzCnyKhONq9Xu
vn82tA+J35zQlmOlzm/EKeFzeRlN0KkCU2QnrFqVy6ZM+munt6hz8R8Yty0UioWy8yrgJKyUOr3A
M7By+JtOAxjZxuu4LgxkXfVk/3A7zC9KBNq6VJ4gA6X5KYwc7Faj+FpWnGKjBDcdQLWqslv0tXe4
pNAuBMG4DYw7pqFHVY37o000NiyKZ4XaEwPT7Al9kcUW9V+4o7qLmlfTTEn6ESBBumA0z+jYwfwa
e+VkgGZclc1RDSKit1E3sEuRXxmpbwY88YJs3fVY848tG1HsR7lrpnl1kHQWVWdOdrWpegHshg0e
2E084N1oymLPzVUWoRF5ZnBItHTbGyOA46VkmVNT2zRzt4SsIDgDZHaWGma1jkxapj/8xF/0WWhp
OxRaGsJwloAPR4haU6twNLXilA3lM+L46moOC0I+RsxrzM/WaFFvk67GsVFLRI542jIQvEWg7jtd
gXZHPQ7Tpnd7DGJuRTjZVtCwLul57uLW5OyXC7Eyjf1oDfkR92bMu576KznoNF+R1GxLveZfQbfm
bBj6DZ5p/SLkOJAUw5WWgnYrjbFdm+ljLiXwTNklbtPFOd1wzFRN8VyV9LRFKMVVNNxhWsP3r9oA
UYw34siK1aSrT5QQyooVxtg2cvRMnXhZVGpryxxrL4/Vo9H3Dkd363kY9G7TyrZckc8otoZKcRnK
TkHqOx0dhzjZcZjWUmmw2aX6vIm6isQ5htHT3Or7QnvTkGgeu4aY+zCZ1kOhPlWx32z8sqVP0dTh
3oE5wsBNsVd5DmqnrgFRM7dfjfSndh1EcpT+zbjW1PNSbS6SCRFPHyrC1Yp6A8181Q0NAOwA00Qv
/AfV4H1LIls7Stn9MQtz0xCTfZyDWHVlj6Cso2xx9TRCi1FNW7bju3ifGdNw1ShH6nqxmYwBug3A
P+aYbmzAHZoGzZ3BtOdhQm6jyYZcz7W9Q2Dps0WF86G1g3Mlmd8yPba3s4DPLZuFUQ+nad2kblwY
+prMcXsfje292pmXqgbIQumtg2MbSB+V1nOslRI0SLSTW1ZO+yylkOgw6BzTRvVGZD6IkxXPbOL8
p13nizMeAyTahsv/GDSf3u+/rCeJ1gMMP1lBantpFt6Szgl7bVHAzHgi9GKrCUsBUzPfjeZ8/sPb
tvzrP2w0piqZIAmTKkT9eMSkzoSW1MjiNPITbcDOF5u0tddzM2+FWR+tBWyTwlPYFmV3pXSqS/57
8MNu98WiTl9IoxLijMkdWDor/ypBDAVtPeGq3AJR3JdR+tSiqjbzestz+0OXRv/yWlLXQFv+c4R8
f626Q3dfWqgP5phhT49hJ4kJR0A0lzKZjZLE7bv0UN+ZqumpGcOQeXzokvg3JMnbzm4W3bfh6joA
zDh1rse8eEmC4kq0KhFS8WZkAiIWPdigb1iCXr7/sZZh44cfC7en5eg2rksaLPby5f51o/wurETq
yPQUTwgbI+AIqJ9Dt6/OK8W+lZP0IA/TY+oLPiMANZeoNb6ampc7pFs3lQVhN0bmEA4K+jNKDF71
6Nkp/yAbCfEnzsdMVme+Y5xXGBK+//CfTu2mKnjG2B5VmD6a9aHgDS08PRgR61NVynvwv9dRWP1i
BoI4BtNZyF98f73PFfbyWqGcs/ilGZB+rLAxmRfkZUzdCUPXozxrleR3Ka1HRBRrxgZX4VSspV1f
iJq8tdbfodG9+v4TfCqQTFt36HcaPNk83+JDDTc1ytyNhtPTCkvOhz5+KivrOpgXIzrYiD5/4Ah3
//0l9c932TY0aRg4/HQu+7Ga17OmAtRcjacCA0iF/LXtKy+oLCCYgqOnvmbwtiYabqUP4xqEgdng
rVQdjyP9Y1bhaR7PktaLpeU5IS9I3MEXDNRlqneyU2jMyT2Mt9dCC49JVP60FH5ai2jt6wBuJSUl
pe/HXpOfJBoBJ5Z6shlk+v6AJ0pbkn8xx+o9lu5hsRKIuzkn7msiNKlsNt/fvs9HAD7Bcv94x+gv
WR+fmYCc6aQPexWyifrcRpKBMzGvqwZvZi8YRNn0s6KopQcdMGw36hM3CFdBKB+DCjiePf+0NH5u
ATLX52dc7gonAcv5sDaiUMuFCeztNM16gRcgOEGr9aoYu0cdEWxRW/4mStRLfWJttnyn/KEc++Ih
tnh6uRcWZS3znPdLTo7WsEbvO5/o6zCMssHJqLlOXnG1MgJVXZB813Mjb7//Ib68qq1q7El0tgyp
v78qY+Y+cwjmPRFLPbiKXh1UnWBiu/9DLX1RJ/He5FP/8FU/ra7cag0CP+4AZBZUoO8vGsMKV4qh
VU9WLF7CEQpbRWoK6nQai99/vc/HOy5lLOu4o7FIcdn3l8rKUaSMRtVTQMpJ3e6hLGAhjTakH4Bm
2Kv01mqgqaLMtyXb7RQEK93hHAGBNEcSWBQbZ1Z/ePi/WDoQoyy9ANo/VCMflivZpzwBRaeeaFke
THCNwXlaa/vRHtYyKo/f3wGSN/iK7woPvjYPlCkRyGictj9croxMfaDa0E+iqVM3ARMtYoS/SYfH
tUF70IXPY5veakqzScLsaDqgiSdx1+G0sOrQd+vCAMSogMdCT+sqjnFWx9aTExf9qhpTpGXrLG8I
QDCZ9hit80ez09eCHEi9h/I6zreOpAJux1ldNcJk4CRtJny0xlQ7B1gaFW4okCZE1Z+5gR/kjyR2
2CFpo45Id+0MhqDKHpsoJOFETzwNI6NX96mBtHbW11rrEA+SuIUwb3SqUAZdpK7PCAbd2GZRVh0I
3oJ51BT2z2Y7mx5KNUgfI/Ka5Czj3LMJOiCYNenX6UZGAAWcFI9d3KXBSjTL7Qn1PZLmfcIpOMRz
jO5xwT/O4R9EeaEbde1OwHPdgg7pmVXUe71T8LgkWKpiCbkal3Sp+VDNnmbbebKy6hAQKOTmXXWa
/WELIVHBcYbmpZ8YXiE+IvkovRuD5jee0VE4sUe+69aa619KPD70g32qK3q7pRKtMW+R80zLsRn7
Xz18ALcffMlHUkELvoVtcKB5T1u6uxDkk1dGTKMLVnpqD69Qk05xTlg52VquEqpvvomDNgNg46tg
KjLP6aHyadY8IDWAc9Ln9kObxfvcDm9nYMLoCKDFnswmPbda3IiV9lgoFZ5CgwE7ZAcFxIg7RhUy
1fAhsQq6amH8uigHu+QmmJsCoMm0FV32MGg36jCmvG7yFfw6Xt1Yni9/sixV8MoaeCtiyzPVOMKs
CF1o4NdymiJ0f2HtNlfBElfTTdnKqeVjQhxF0RoHWFqV1R159Q4Q2mFTjEwuAys+A5/wK2nsF8LI
3ARvwIrkb/QQ+oxGp6Tc7M3HabIF4yxpe8QSAHgXR7vloJnC/DcJ+kHgfZjseqWiBMkVcfB9IoLj
7I+2UAhRz5MgYridUf6ugn6mXlT+4Pq4UKYM4qF8aUX6EiIJw07puIYCJCvOa8whDzJ1QFQQxeT6
Snwpa/PM0NqtkQjg0XzeBJ3k0oe+V3S+bDethmm6SXvtQSpilebjKzvpLiaum2FztzxHvW6q7hSj
652n52nOFHe27Fvdd+47QBSuZAoBB/au6OCZ9Ao7Tbc04spxFwv/Ee+lU7Vw7sLkujGQmgegLVt7
C7gD4TPJGm3QTNB8NGofCtjaAW6mEPA8YbQqdPtNyTFUKUNhIfz3SQJKwIHrxPZw9QB5DsxawHta
sRdt+1AQqKBEwW0U9g9ZgVahN8BN6kbpmjh8nWR4drL+hCxDddVSg2Dhn5lWe6U3EOlV28M5/gRS
2XKFXiNfDs9ha/GKFvM+IpDNzQt1XOW9r2JN0LBNTkQXjdoTsbEpowZN9/BWGBbsmhIZBZ8reMDl
Sy9jTC3WNar7dVUav+amuwnxa6p5BygZjoFnRT6vWJm+ptivGLvamx5nmpsBkuVEVGJmqdHyIQyr
kN3Sl//bF7r2S7oTOeMsNGzUE0N3E42mx4lGcw2J/s3RuhIzGUfgQVoAkId7xwoDUp51HJfxUxpK
hjD2k5Fnt0OtPtgB6dfm+KQnwRNkmfMh7C4r3RJur8XPkWbdzrFTrvpWvMz5i2+Ipxl5HK5PKpwO
1kjQ6/umDY/ZmNORmXYZw7F5YGauhUoDiAouShIvWj8Lnd7EEmBh69FSVSFDpD90xAG6mobuBcek
q04SWHV+xX0xECDCxoIA4I5Vnbmh3/HN5pT8Sx0LXIR9LmmQgwtGqWNDfBM+Qc8cFDqFwfRQVGAY
UZY/KUN9hqXkRlA/Eq6AbUfrUPAoLS60id9DnfcaoobV37O8I5lwOfhwa6BNhZG5MWaXOGI0MyZJ
Dl3L4rnV/WPo7yusku0UtLAUjAeFpo+rieG3Go9XbcL+zzLokkoYezYUSKK9UtwkVMYRZB+9YMRi
hT0WwZJehxFEpMBIfSUBKfCwog2pNgNBb6uenBoPB92v3tEfzYAAXeZcOH3QqrllGx0zrFWaxSjk
+41e+6qqslCOoSgxOJCoH6a1fQl1pBwq/eSVBp2Zug9iF67Argv7N0ziKyFxZQayfmvq/oqpyxYI
rGuqeuVejGWw//7TmEtV8aHqQJcrmBxDXcZh/kHDVYMKtCcz004cUt3B9t/U0eZmDzPhYfnv0SIY
fUi2diPXhoIWa0zEUyuayeuy9ipoS7TqJTuTTl0xJaseUwZ+jkWsBYUGC6WrqFizx/4qk/ZvZYwe
y9LJvdghqb7M3iJRPyhlfWs587Xgv1lBXCBPIBWK7focDFGxS4ROclOiBRU0lNeQjwFgYRbDffiY
ZHLbNzhLMaS7wPUUVo5AZTIT7cJueOgFwM2mqm/pkL3VrAcILDX+QdS/tVkTuBXAIGyxvnx/S7+o
497d0Q+lLLjwIerzSjt1YriWoruC5guNmfmQNVevE8qJH4rnLy7o0KCjh4DkQP90rg9l0XaUlOop
RDhJAFwcrjTy0Cq8HoTJdfeY/H8QHGAD+fTYcPZiyoHYmjnZZz2Ng1A4SR3tVFKJuJCbr0MNb6bZ
YPxPFTQP5eANjrark+Z+SJmbqgYNzyxJ8DJsQqMAbuKbjmsp0auIq4Me5pepeUT5FHU54glJ1oE2
UWUsHLBGQSLZWy4r9s5AyBij0MWuHrolyO4C8eTKLDmWcEQKwFslN1EFAaWMwNfF7B9tRCSumQoX
fiJ9/R7mFyNpAlbJdEyJ4KOMi6aV2RJdOD7KAuPlLH63GjVjovhbMRhADey5g2JplCRE6Ntktu6S
EZsVMoTAkKdIJFeKol3NBfqZPIrcJMc2HNR4gPuo8Hq1/tPb028ckSHv9nPUjq+5Y2yCulVXgxgn
MgwqV6vAbaqqeoBgnmPCZn3W5l1p21d6YFm01pjpJv1bZKAojzR4bI6P69eG3hgYKsD2bQtpXtHk
oUpj0o9QO1bglNkCVACUaDCS5lJt7Dfc1mJdY8st0RHi8Gmf8mq4m2sq70ERA2bn+S5X9NfI6K11
PA5XBgiGYBjZbWS0M0TFSg4yVjXQnCHILfVsgjUTPmlxq7p5BDyqInuqJMvUjjLfzWm+uCRD4YDi
87lpepXGNC6+f9++6AggRGXOxMgWjRVntfdnx0oikRWi10640LdhiLp8dBUFpvzwikHPyztxa7cZ
bqj/9X78R1GZ9rk/g65TQ9qJwW7pai1v5r/ajyUqEQt6k3bSklNtDHdlG57Qh4QKLZnoIs6n/dKe
MYrymKvhD+/g57eea6Mm5WhOa+hTb0iYU4dLMdBPmuPvRQDMoCETI0t+T72yr2R58f1d/tyAgING
I4D1xcac87Er3+Wk5Ko8Dadx0NhtLUI4tOZe19Lf8VivZnbtv2Xn9xf92+h+vzsh5GSrNNADGLDF
PjR7IO1agMFK8ySH+mGSt5NUvUzP1lFbPaa+7am+9vdWo5UFwTb+qvTeo3X+Ux9uucy7j2Fxlxfd
mYqezpJ/e+j/+p3ttiIdYIxg/uCHGlgQ9Gw36SRiEmND2IynkKfbJfk50ma3n8NHQHuXDJ5uvr8b
n3uZy8dwMN7gZ/hCCEAEUwBcMRlOSpsw5XzLkOTvxoASMBS4ZLGgppgnc709xH7+AKatwNHt77pu
pw85MWgcgY0X+q5nYCkgiQKWDH6l5YSFwj6KbmvOttsr6p8a1LaVZeKn9/STsIJPLVnDaAEjC8dB
9P5twf9aZzkZc6fKrh5DCl89IhcsR5PEWVBL47NUjtelQW6j2dkMx5KVNuTLV4jPIxGNP3ycv83T
jz8qqgaGVzSe0LB/WDYc3NgEN7fDiSgTwpkp/+KKopefLREzJnL1zGp/GZnYMMHH3wKGl9ZwbUa3
skxvciB/SVytZ5AcYoiTTV1PT3m+rqpD1zQby2/2vqO+6PxxRno3hP080Bg9k0Fz+v6hMMkW/fx0
6rZq0dnXcF8xunp/X1t/CmQniLIZAqjnwBNRa6Ud/Qj10dKCRXL6q5X5+bQcK6yaGaFTQfblYfI0
8dAQdaX7f5rGuYrU+tc8AxjOnP6NII07v7w3jbcOTokV50dJorbW9qlnLifRlCkxvvXWHbFvu0kw
3w3BeN9kDzWD+FgSbytAzvIjJ4ATxdy+5exnvqV7HRACoPpMXSVZQ28Acc5LZo6T/UIX/wKY70On
GyE7a36RkQGKpB9GnzqAxTHBkeiu1JttxEkxNIxLfsJT2ieXeaHza0AdnKCDgPIK3JDYq2BeIGsN
GU464VVwLdw8DjdNZjyJZLq0+Mtx3gunvSk78npJbG1G9VWB2tFhUTc4Dh0Cw3nSC/+QdhjGInE7
5NWpnGKP5J8HvZIbcCv3FLK/SMQmllR9wB390nbxxsewYIfBFr/CLgwhw2v340KvDiY0bdmsHhvi
rV3BXg6GcOv0TGtrhVZmHVx0ZXeHb4Mt39n6M+2M2moqd8rjI5rJQ+KTdQWTOwSqm0YctJKLon1R
CvMpGcx1QQaMGxnJRYbcuByUfWMB7hR8vAw8erSz/dskXg9Z5yb+Te90l01c7yGgPAh8JZWS3qq+
fh2BcjKLamco001sYzaNI+04Dekvoj03BK28mKlPX8weGKbXiNHsa8sceBZooPVvCW9vZli7tifW
KW2f7CbYzcxtlSa/q0O5yVvcDVAijrXkkFbN91owXzlOvwb6rvrH3iyOYE+e00bcOVN+KUMaD/Yu
y5xnIteQKTKZHOOb2DjyS/Awt9GqVemAzE279htrNwUz975c8TrfKFkDtHJut9Ru6Iku8i6/mJL5
YXm5p8A/18n3GW01ckUnyWo0jsRV7MDxXDWxxeLa3QtWpkoNz7M6PKcvNuoPVdjx4HOQdB11rZO9
4mYxgVnS/INz/C7SMzpJ2JUz9RZN4T7TRiK3lZ2Yk60SWGtHDOdOagESAPOpl9fLyXb2lQuzs35p
JWDFNNjbirnvx/FAYN8uDeEMGXTPiFFBV2Jv2lC8Jb7cJH10jH7lfk4BNpsXMulJmM8ek6q7l0ct
NqB6F6+GyXumA0PibWfg1TI/oi+FlhfzEF/S6Be7QNM8VeKyFSALOTQTtPEYJ6dO+jfL95Jmei/1
6ERJ+2d52YpeYPE+q8vkMeyVW3qIO14s2k81OSA2zKnavhzr9FDa1UMmbtO8OCx9q6ABUYl05CFV
R4ZvyuNkmidyWm+wOrz6QfpYlECC5qfQTy7Npr9bWmZ17Bwa2IqV0F//abp2/UMS+hunzdxct93A
FwD9yBYhgxP1HRX81dzYF2WH73AEz5lVpKZF1wUYdbcW+iX65fM0nWE2R7u2Di85Jj7Xc3LIieAm
Me1O7aeSbBsyb31YwUHpGp3YAuddI+fZF/EfMWowU8e70JfboPTPw5rDCj1ic44ueHFASfR7uEP3
Nob0zESpmY7OQw5JlAPC3XJfEYsWrhXgxM/beydrblJnF2cwZ3PrlKP6Ze7coaO3LyZgQhHpN+Bk
QBB0BOtkABDLkENWVN3VfrZttPSxTeRLR803qBXxac6emJaLWopkaR/TAfWro62wbJhGiSas9u/t
TS7Tu4VMmM6R11gA+6loDtIun3GK/Gr06nQYrfoc9aruTstbkehA9sji8VrNWI9B8Fz5IGzD20ZV
MxdRNIvZnciH11xGnNV5tChFeRZaTlbTcE7r96oL81tLdvcpGDLW40vjyRch9M0Sc2zxUFVwEcj0
aQFOXi/915IQ2zrrezrMKyHsP/+0krujTZKnQWuylqcW+tqE5W3wowrIYPuUBaR5EodwBriU6J7O
fIXJHa1Q5C8vhRFodzFCIic7+n0H9Cnc1w0aGvRgPTwPE4dCVqBjuUDw8VKm4zac6XLM8iLHEz/4
yuwmY8Y5tAweSDI8CyCL6v34aDsbFemHrBjOkLCkF+OxcZxbQeq07Vcvfmdc2lyAMCT2e3kGZvke
kuFRIQtS5MbZFJQ7WRgvyJJvkhkNAsIsP4MYw0j3WZHzbYKXsi2z0e2fKP/fzCBs3KlPnokOv+7T
/Ek5dhUPvqWrv42erlXSz7SP522R1ndDm+/DmedPoTbJyZd1A9uRLo/Pld/Zt2NfrvvePif07HmI
zUcFEiorMnohwcmNL1xaCkHtdbbuA30P4NKEuKjcLm/LGOubXHGoIu1zwGwX9GQC60INkIRpwy+/
D/nDPq3cUL7aRvtKzHjjFXYHTf5YibhYvl29ahUEXKQaLaOZ5Qc1GideFXkJvaT6H5LOYzl1LIqi
X6Qq5TBFBGOMSQZjT27hpJzj1df30utBDzr5YSFdnbD3XkAZHOcJDnS3TNHZWJL3UNpn7yIkfIwR
7fwUzWe33YzQDOPunCt4CW2G40Z/x45wzIvos2Tu3C7bzDwbHZHHY7ssTXEQ0BOoZZAXXnWNI3wa
5F8XcjQqVcH3Gwznfhp2866l03pCnIKVjruErImnSldXTLiWASJCWTifgXBPhULGCo82m+B1yyRM
Du1GaN0Bzg2LIX532yEZiIXiM1I7TGhElqqWJOeWkMiFbbymCoP7dtRm/Wx5D6Lv0EKp3ohH/4Mw
lXNsLgvIDlnoyVwtwJ/XQ1CtnrgP5HguZKAdJq09heUdyNMFcxEj25CezEEK73j1MU3HyA9G9b0r
zBth1IJrryFblMnewbE8Wk3zZNlC+m1d3FNn2rSGNVL8EnnTViTRq3ToZoKVI/9FXXkssMBBmFqZ
tckcRs05iEzAQOQmgpHgiUUniL5Hq4rnNG54sxXiOHZEP8sNQMN5U70eZLDViug6zaDNQutjQtT5
vDZ2PSqiK9NrnK134teIaAqq9yhyKA/ki+tWf6OCuYThKLDZPFzGPMH2xNzDTohFbNOPDp+YPl9b
VzN/8xkuH5jeVmsakr1b4WsJppNUV99L4KwriW8py6l8h0w7Uhn9mmmyTOD5BlnOUTlW7wjm86U5
ZZeCfCvWTQEmFXwYeug9ZCh/IokDWhkrvMdxtFeDr2Z0P5OIcqrvszdbUtqos70r15ytktnPtcz9
InliOcZ+ND6SSoBnXIeLRC14aJhZc0OavHXUgyA0F+1umy4E6xZCIBed0OPFRLoGkOge/0B7gFbD
UinWT0zjPmoj3U62sgpSNlZRB+Ilr8DNWF/Yo66jHR7sqv2YD2Glg/zOL8KN124V9iLqCGgu0Eh9
CiHVINJkT/pey2aNKcJYuHa8D3SiC0QR8VI0X+JI31lEd6KifLR994l9u1iYmnrmtLiNvfcWEmmc
TuN6cFAel9SQmSivWRVsMSc/MyCkrPC8Defui5Jba82hdJzfj8WEE9RLnI9EU2Bzx0+eZS46nonM
YhkYNOd6aI6qqpN3FF/sxGEH3L/kVFplKpdNI1bzTr714Eoq3iKydUiFKp+E8J+j4vSzF9Z7yVZC
cXeR6OhY0LCP45c2qoduUO6Zzm8E12VyjUM92s+sLk9ZFn/MZZKVNSu3HfyOWd6iKLjM5rOJ9mLB
VtHQ1FdDDxVCEeQ3GNZdn8eHPI1/0MotszeCX+5elJ7dAjp7kx4V4Z3aySBSoLx7OZJRz5eKtvaa
4oMF72nkSa4t59ksaliu1Zsm8pdu1iZTiCwjKkM4B9KiYPPC9mwL5eGRJ0c/kB0KnVIqALUbyYdX
jR9GqdyUjrqWxVYbhycdPzXC5V2cNA7FkfJL2Gu/srTpOdPym9Y5v80mJLxz1PSLCPCLkJJ5Hwtj
Z5JHW1v5UYsnNq9J9JGCis5JgPI9QZyqBwwllh9dDBmCKogImHuZpq/GJK9c0hDZsEVKnfuR40dQ
w+oaZ0BTpBpi31Yy4vHlZy9e3EFeqgl7Ouomg12ceI9PbAA+DFkspt54M5VD3TOjp+dkcxzh3Vdz
eawpKbP62e1bX3L6VVxLCxyxqOtDJKlGLHc66JpYB1iwWLva2yFgKat7hVwOQ8humY5hWWGzgfn3
wTSrWNLKakxa82UQxiFPuwS9XCc3YzI/4qG9m5Z7KayaOte8NuU6a6MPZ7B3TKv5YbLDo1tkB0mp
QY4HwYqohDU0jhZihySowOxEe9dVPthOcB60r2BON/PeNneCv0hTXpFGXw2VbrllHdCF0a5DUZXV
fb0YveBmMFvlYp/UsPxLyLBbSNO6umH+lSnyhbH4pp2iY2zU3wkBDeu8u2dQtfNp0NjXhSTrioz+
k2j5HHM8qTnKurWKZiOLdD/Q8i16IiPXXfqn5q6yxwy2UFzHXmtj8GpanMliItAjHlXC+sUZVcZL
PU/43Z8w6Dm24j85uqcoYAdKQtrLZJbrTh9/TPoOUTiXyFZeWOnuybj4mO9/x2vYMjoPp3LfC5jT
bJUQ7ej91hopYoxiaVriSlbfvezqk1GwMYhgPrA6BhHwjo/T18bsWR+HW8oxgi7sDEfiAdmTSiO5
1Ebx++9UBlVK/r73A7U4GZJ9lry2FlN11WI5JYfyrxy5vITgvikO3bli+TYpiASKWZmHTTF7xUIH
p474htF9UhTC8ueD1jPOLpm45Dtv5hE9Nrq9oNkos4oMmQzLiVlpsW8Jc2vmYbqgoaQvRP02dtWr
NtRfJv8jOREI9dRqa6baqVVRDzBjtdFptOdRLR6xQ9Fo6CfyGHd5R7QhDXBE6HMVeMfAiX6t+QeP
aXLwrPKjnMKbMo3EluO+mgzodQGOe83+6wmQgq877ufXTCWNqzOFT6HIG9J3051jiiN/zguhClsb
jQDWB+WSDep77pT3zkDg68T9p2kO2yuk3ZpghA5GkX0iSi9ceoo4CdV9Qvy/IL+GVb2QvwM7lL6F
V66ayGemFuBrQ2HpJH8JfVEcDHAdaAq9ak27upF28FAj7yWqg+9SU1ZKUK/5rlK/ZyK2sl+1kV4u
Vno2MaV+E0MV4nh7DeoSVx0udYLDPxvno4n552IYPxEZbkye0Y4nqGuTj8T29s1TXNmYl1kih73x
65kgwyalWGojq3dweZgSwjO8IHURlLC1KLtAwfiO2lx1PXvVUjBdtRC7pMEMMfBxhe6w0mBgBD9+
UwTVlWzkn65ybuncVzYG172fE+Ky8M0M2+9OH1CnkMW8GrVoGxvkjWmD/LGoyzO94YFqLOLJyYZZ
1IZ2TqRx4l3PAZVlfk6b68cUUxK84sLqxB1U9KZilDt/O6S6Sr6ChvjyYNPXxF0QzA/TJfYQG9YD
vNrxKSl7Dkfj2/Xe/mZN+uTHbvbczcVoFDZgFGjRI9v7RO7Lm6Q2PkJSfP0+Kd8sjrSxVT/aIvxK
dYXUIXvDtuMXKyzw+LlwWkdpRPUaj+ih+5cA5ZISjqtuhrxP5p4AwOeawttJ6guUwTfIM5tgUHek
Di3hTC3cyljia4N0TWWdx3Cu+cuY3AdG2MX8Oi4kQrfUldWiaiE7BSCd54sUGNWjFlSIpjUsE9RZ
vt1Dpmvz9jPqjW1bNtvWqzalNZySBBXQlKVvk+ageyPtgDXFwshwTMRT4TPVZRRoMRVzaj1nSilf
KHfOTNFh005X6oeXjEbH6swbqR8vsihfY301JRSu/UQBblh7yVSD05d6J72QMD8rPsvHkGSPyfa9
wAxX9ZBfssD7lAT+LsLuxxasu/69wLxZJ4SdhyRaet3aEIhl6vn4zdmJm0b0FvKLWtm0sYxoGWrx
h+wGnnbmH6h0eH8Pab/g8NQm3uqWC72Y3ryXNca2yNyJjApZ4mGr3eRjpFDKFHc71ObD7KhY2xxB
x7BHlkKKVbqrZ6plTGYVFf4NHurSJd5XHdsnEtGvbj0yaLOwUg63TNF/IsCBNADtaWyiv0J27xHh
LwxTaZtBbCXFePRG6Wde/EzW4qXivSx1Hj6yvxdhE350nvFapN9lXX2ROvvHd7G20vgjdNW70Xlf
ZN5HxAo6XJp/bzbkrrvqaoNFXwiLcrgxe0EKDF41YXxbkrfZZBZH0oo0ckqDcxmSeYfYhpr9nbCt
m05B5UtOXp5dzKJReTZ38ZB/RyEOMzeOHo1bohi12AVT4xGLisJqMDcR6CRvVgDNTwYBoQiZ63DV
jZThdAQY1b3PqUVM4wjIN3RMt7IFoKDMyQdZ9YMuZTvW5VYz403gkAjKABtjrdm+wtlNfYyyrzXz
0TAj3AHpFTde6fzOujYLLkmsy5WWR3jRPbKwYry0xmpyuPQ99mB9pGPTfq3iXDbt2yyxo82/umnR
+T0ogQU68ZVGRHXeeAj6WlyPufXmDu13wWibxoaMxDx2kGo65sHuudNF8CAGbSe55xYat1nZXKa2
/yLjl4auJhHVfi6Z9k8NiJoQ67JkUNtRgYRq6wf2eAAXcAm5Rsnwq4a46PnvoSJtVbO9R8wE53lF
VSZvqSKWWgfvY26l7M7iIrjxPX7VRXYr4+we2ruS56ROyUTCbIIuklVLXRPfi5aeyNtXS2gEF+ab
2A7XKtbSwUU4GgJYqDaZPrz1N80g2QyYWVwQ/BiWL26kQJSeXv7tPKIxPmjzyHZ+B1ejB4maRQK6
p4ItSPIVkkDA44QtrGKyVTSOH6wbsVQx5du1/c1VS/xIZYRpaQmgNxuwb1N166o21+DBtvCreL22
jC8sdYYY/lTDhBhUVA+yAq6ekt/tCWtJHWPCtC59qL6FcXOddAR8/cDrX4qLGTTairjS705cdJmt
UjGdJCkbuhf4WI0X6kkBTKSV8bUVxmGINT/w+MdgpXfhpGv4cqqNA0zZVO7J0GKtV6dPo7RuWgm2
rnbqTT8rpCrjntrWdUxHXzHzXalkW+nlmyQdz5zZzkIPnCMkb2gZgJYw518HxrhNiCeQemoZWe01
GMcj5NQXpa0gbtc7a5C350lTL0wMr0pBkiuTOcxBKwCjn07rfcA9UTXBDCfmrBrYt/ArZKV6RE39
lJLXzTE0nSL66UWeQYaq7UevVb918VQCdW2y7KUI+7ve9+FKU9J1hC+jDlPSrvJZnVfrH6mX0VxF
NwNgh0P2NBlJ+luqN99wvs56LDZ6kSN+U5BreIMNmoqU8EBd9orymcVBti48XHmFWNkJ9YVe9WRn
mhBjR3PciXlPFOBGjXWzIIWNdUGo6U/SSxh8ltoy1pK3xIXeFfEKq4ZaWRB8htEBHUsVRg0jsuAz
x+9ARdDF2kIZ5ntL8y5G5X7rQXdsaMGlxsiJOkyPilXyS+KztjAdM18aCsYIg1FlGpTmtoy8JSjA
2q9F/6NZEq27YewKusmso9026pLbdzROsR29f8J1icfgQ7Fyd9GE1ZvtYFfk0Hwhr2w7OfFeQL9h
Vr2oqvonRq45mQOzh5xUOUw9/z5CbPKSRCT9THjgoROfEnDCYvDSl0LaTMoODcvOtC+/x0p8tIn7
1FTNK7XOMSYydNF7+a/eDUR2VxRLE6M9lXnT1OdHk188CHGBRtUtKwogeyVgSCjcdviaN9Gbl57E
vNErbMpVq/H+XGsp9MFbmENyVlro1g0z1Up1v2zwvCMvYSuUe7v3Ht40MTXRW9A0YEDD4dPqf/KI
wbhSwoIYFCYvrt481WHNOzEG1uBloJZj+10Jxo+uAUTYneVUZYtCRocacVmq6w/LCwyyy9O9aPr9
1FXbwrafrLE/aykjWdAUaJwDbW2OUErhZyvatB11CoAKIdbC7tUj7AWoD+Wh0aYfd6w/kGBxCw3N
H5fVwpjjsLO0jcWgCdBeku9wzOxjWXvPBPrx8UoklmpTEIDnA1A6xcg3dJN43KR+0yLvo++KLzU4
z9dGZ11XFy2WmvQtMQfehGq1lybjn9L4UhiAUU2hj2s5OnPG/xqJ4ZSSCGl1NEiZjTxHinjthgze
Ok/4et6eQJ99anWykqO25IJeG/WzqZl6UwEhun0CXrUl/vhJDsZzFgI+jfS7HqnzkfKpgAsLJvUa
u/f434epqr+wxA0wutmhaVh9VgphH8OlgK8AxXHrGCYuO8Gz48S8EbOhQpugfPW48ylUXgooA7Hm
kKFpcFQxatC04VrC3JtS4xu56PuEwASAyBq4yE8xXJg40dR1DCjGWpxAGJwC+4ckYyRhxCPz34Sz
fNBymGSIaS/sdFVXyddQjN/YK9YEPj6HarktEkYUAGi6SnufslnSz4JDDTpouZqzdPP4orIxCaMB
VoPOj30yRQs+mc43qt/7Fmt1qZeLVrG+xs59JXP0PZbKSeIYjBzztw68X0cRl8HynvIh/yWZxdcV
gXAjv+ZT8E2Pde6d7BbYa2WMUcnnLi1jcURDc9CzfmBzE2gLXTHWsQU+ZiryDdq6acWUL5xckFoB
phf+MJrTZvBLmXa+rddYeI3EdyEU58CSNlkZ8SLIJPyUpF5nI6szcq3Zt0AKSWANuqk3r870C0q7
r8xrfzDsr62GurIUL+Cazkrcg63K3lUEoGN6Rv90iIyQ7yDlidCfzFw/jIO3xENxZ6txYhLXdgow
TsJ9NM+8BrrynBrtRRbNsR2smwXEScGcxY8gIfCrEHIfBgPkhIRlaRE/Bk7kBR5FPOMxlZRzacgO
E0O9x129T7yR8GxcEwVHHonfWdEdvKjaIidg9WtegqS8BbhPsba8BmQqRvaPJUaWuQrwb4+Ewmpv
mYgyLPenMZQnB7yTq9znf9W/h7XBPq4jI0uxsUQwldLV4m6wa7Rpf+sK/YRFrAVOvKNLo2eDHy5w
x0wmsgSCLfFrYP8GUvrXd6Wx4LTeJRgtaiKpBzN6CTITwpcpEiQ3rH7zMSeDwfnpXf3fp8tt+5IW
1ONZpXwRxhJlyYtTXRMzvQKvuufB9CDW4mJnBM042qoosv1UW2dy/W95nZf+1DwPuULBOz8VRUm5
2giy1CbyS4FxW0MzLuDt8HYvbmPr3jPHuaGveUyyfgll/aTr5b4ZzC25A5SljP5p1z8HOZ69uF9z
q5nYYtuTWcDY9cr1ENp/VZurSxviouZIsKcNRHfN/cavGq5GwwIjK12/dQicy4hqLUoS252cVHlq
77OeDacqNZfUvidsXRB/knH2FU0fDh11YByyuNiMWkwWKK6kZZ/U30g05QrMubGI6A5m+4EX5Dfi
ddlGxox+ZwKpQtoU1pPmrCnFgQDxffsubPnbGPJameObWis30brHeHYwA7Qkl7d6H+rmIJOElXG+
LrX+YXjIKIcRVUs9L2DwZV7TSN1YYYajv9I+1SJ7bvhhI9v51Cs3dQC0tfCIRB3bPzSY6D9olWM1
+aG9CUL1E7z2J0uVi6RwR8SPNbkkAXcMjMh3mScSak5rWpJ60JX8cpY7z5V4t7mPWlpMWNunmgyM
ZWGy9cqHu8ZU03SAwEfjV6kk7BfCXSJEsAxqbxOA5AgGelStPTZqcCyc5kVz27vIlFdR/Hpqc0HN
QTgu0fkM3Zu/AYxc0JR/PHAslBxHe00eOEreLZYMB1I3lkYYj0CHInxLg0TO2+W0Z1Utl5GSt3zd
tNXoyMxlo0ucAVp6slx1pxxNTf9MjVrxx6E9mFZ27ttN2OBBCueh32zGcuc4/JQsEsZtOybBp8ax
fz3DvI4MKMO4bBCaIoAxeaWkJbeGFe4l4lO9ataMiBgUlBTUuDoEeAD1GVn6lus7F3V00E7P4zln
ZVq939U1o8YhYxrSg8gNomEVZvXk53b2qQEvTyoLKVHuEkPi9Lcp3CZj9TOCsydHhnAfAj8cN4eC
VjA1Ltoi81tvyFdKHSzbvF9OwEHaa4TUVroaOlkNLopqGT4Anm1D+kWnUxQ6jf6Te/iSLG9P0c2Z
VHHZ6recudcC3i/7KSsOuYTGVlThPRtYPhG/9zWplAp1e3e6gtAJ6ZlLRyYCXRe7okGSSjR98WBg
ztPrd434G8B32LIi3V7XXeMtPJltkk3eD598VZhzu4hHR8U5FSO67jKETw7zXCXiXJA8aGZBdJbs
459s0naukxCvz8I0yJ+jmNKzGssvMwt2di4Yh0LpCME15UW7SptuL7WTbKo/Kvhtd5uk91olhDQV
Sno264IdySSfONhWjkOtG1MOxpYb+j3sSCaaCuI+fF0e2axe7/yqxuzcJyhYL3Tdn9RoL5SzWkZf
BrNBCIkEkpUWIxFzupK7WyydstuFnh2vHI0nCJgDWSQGRKXZPNQSCzUwN2mT/hi5EnwBVBQsWtwU
IsoQ+PVQAtsbDl8cbtmMO+9x7Zb7DmK0343lspjGo2UnP46ozkTUv6lWdzErj2TYiDgUck4C3Z//
vaLlCFqG29SFKyS6z5bCkDQg4Y3K3j43qver1eDK8FhinpktOjYlNF8api0/IkTcsQmZ4JvV8Vth
9fQbNvx+bDh7SnPwDlZzJdmAVNIJ66GnnbHH0EFJyXoqe++kYICKE3BmPozLUg++KypCP5Jk0pnY
h4bmuQ+LUyVopFjkr5HeIXUy6llXg7RgfFFhs2Als5gFwqpVgOyuExU5hUnZo7vxby8CKrh0Zxg0
vm6o46RRlwT53sCTzkiHZ0EDaYwc9KNatqthsIXfhOWrkriAuJqta5y0Rj2wrvodm/rHqerzKLwO
TIwHHTiNlnQhKcOMLqBPx4FFbo6S9282nvyFZaGqdGmWcnbunHKLPOVlkUzxA0LczH0IvmEu8K7X
I/qhgXU2QrGo/MqwjC8sD0+TrZVr9mu8eJfCbukRqCcWOYp+hP8GKWYBOjERbno8ozkFFNptxVZO
wDdjqtfZICL0R5CohGWCQvNBBe7KkNVsVOOAxYxaK1lEcmm6svo2X0WVdNgZWjs37tEeTQxi+G2I
xHAoD34ghGa+ahW570r6gjQPWDngs5sS5zsHoO6HmnB8JzyHHVGKerlLk/EnMFxmGONxknq9RJDs
sigDKWmLN732Pl0deEl6NnL10Q32sVKZW+XxsDOz5mXqJOrJqr6bGvv6zF2gecrgUFONWDFzQaPK
ykVHy+ZU1qYr/1yD7iXFmscg6pnBXj0SRq0KWt4KZQHPz2fH66VE2rJAZa/5Tp8pfqoELxiED1Fy
85zMwmYCoakAaiQRTbG6QlthqahFyhSoDOvZF502k/k15gUju49GhfoA1UDiWmu97L5IFTuLCiFR
lBhoI7JT72rDJkiyFzCoD9ULzsxOTphqI7y/DOC1SlmH1Jo8G4y/OgrzDri12WafkjHqxLcczD9V
xXeDE4seVATPrlN5fpINOMH4Yznh21s0aE80EvY6VBM4UJ1fjFOLfo8uN4roONUw+UCqwDc0ktwa
p0u9zn8pwmK+pezSds2dJGaahvThxtMla4gK1usAbii7ASf21k2ZPWusroAW/njkDi9So9/2iaRp
OfV999GrjOF6RUwrtdbO7LAjlQMU5+Jrn1S3VgkeyUgZL1CpDukhSOxb7BkwPg0/leHeKv59xMjy
9VY7T44OSd47JnryJudvbA7aJKgHA6SrbtMoXIpBL5Z0sH81Ew6fm1IsnV5v/KwnZxsiDCL818Ae
zphl3nImm0PjPSuTYFBs8owC7XlTBlGtdILvaCRIdpLeXNt546wjZ0wbqSaNdnoXcgAK6o7uQu0h
szZV/DAwpIau+ZQrVMbuBBHLgi8dXqcyv6t6jLAFr0zNSNhzmCfEukMiYcsEMNF4U0m6ucgCGJDZ
OwhOz2labedwNQmmhM1l+RZp1SlSwwsxw09uVv4xizgAT2M3LPx/P1U26WEIk9dJmO/pdA6MZJt1
KM66ct4OTYcwNN6S5l718R0Nxa1zla1hDs+VwjCzLGsO5nxn9v1xGJs7Zu4TRs/AQcQjpXFTw+F3
MvvXIotXRoVSpVWHvxCE0oL4tdkhq763FIaiZstBzO7DKlKHHEfkRGHxR9TgeNJU5Rl0DUvB0dXg
URzopwRm3ibaQkO0lmUgVrlhm74YnQwGp3LoW7vfFq52yTRT4m9pqGty/pCWYm/i8izVcF4IDkmw
irW89Vs7WgZuhNs6SM+hNi/qTSxU0rR32KHjZdWSbkkCMW/IpOTmCvCrGwSQI4fwcXrikLWI1AXY
poBlnoRGbpzUbvGYoWs3M+JqHlHkXYoyfzPjaSIEvH3qBwZwqL+HCXV4nNCWsLZxFrQ5io1BMJ7Y
//3Luhn6XduJdeclzzycP6Gd/PX2+J5b8XVqGJyQ6cwU0sZaRnvhxd+Sbz7oAry3wSY3E9jmxJqu
iWNLV2F964KUm7aNml2D3b0sMpUtYz+hbZQRKwudgZtXAd8pjGo7uNa0ZD19qjo2lYPWi5VrdMSp
Gs4GEWm5GrNN61lQowKC5dOBfDmLzXE6HsxcPjILP2zICybveDeK+Luxow+i0i8yr82V6aXUPdTG
pkfblxYcSC1w+UZhgDzH/CRGR4tfre1WuQVY7n2g2tw0SD8aQvTHHjeCHdno2YN0mepsL3JAmChp
Dm5iI5rSf1KhXgySRRkAfzuWjgm46baKOq68CpWTFb7S1z0JNq2xYTMR8rRdF9hvQrdevYLBFssc
2ZGlP6oemwz9WSic9UxmFRJpQX6bJgnuMR+16QQNDjnjuYlklK9wD6QoRu6KOVrtKX/5q2CpzSj/
e6pYE/Wj84apYo8g7pR50I7DrKT5h0anUj7yAthPPdbnHMFoXFAccZMujWli0GL/tKhupi5/ARfy
JNsGH1/82urjNo6mfWyILwL7mRuKjPg4ktxgyi6YbENHsacPBrLUPPm5pUfyYzO+0CIMS2OvwoIk
8ZS2IrBMAxl94BOyeS3wlCxqals1GbeI+a+a0v8xSSkXwhwo42PUFEGtLD0oiPQ9Y7MaCzILYsnj
8zpm1il11Mug43odeqVj6zeTDfoftefLKaZcYYmEYtxA7mGgSB5DpEOJbhzFIF55m8iI23k0d2Go
PSAv3qa+e9fJn5W2UqLT4rmYYr9RLUghenDBsczsE4/bwrNZZCOVb0qOqOzGBw01VmFI8VHkpnxl
feK+Yii4TjhlkVj0V1LsVD/ntlhI1MS5ILnLVs544G9xxSfsJ+z6xCBZGeU68m1uw47riOcTJW/5
6djvKvFvpSU/CgXCVWa0SxV7E7eF/DWEtQI5+ypQzUTesUuwZ/RIfVhpIIEIwhqeg/HQ6uiTZIdz
n6CU0HEAIc9mEFOHR6eY9nnN+e7ZCFSbJIGEHqKSkD9Tzzu0yYd9bsOFYzIXl8ZKFdVVYR1b07nq
sXPgWvyBZY63DQPFIrNXEvtokg6lTzly70KKQ801/v//UyDHy6SWLP2TR95QZFvDPtOYjLfak4WP
ktjCVR6httILSjKUkRGaj4U2htCTVX3pzY6aypsDjjj+BhGv+rLS/MrqV9x/9nIgHcAeeWckNlGx
6ZoSHMxnkX0Sjo6XIsn29AQNvSwaFAqJTC2Obju9A7xCY2XT2Oe9r89/0zcGTSlxKpaJXjgmkdft
fqk7b2bIpEXE3R7IzAerxX5RZDNVaJrcp74M76ZdpLRJVbp0I8ioiuxgXUnM4yZ2uAosd0mWIAGM
fpsnknjyIWLw7qScTKwFMq/+zVPIe4qFEtmxeewxBAzES88Kz3ipqDTYXtB/uQHiySQujpPQP0rk
ZcrobdOwNJ493PW1uWFe+NOm7rW12IfgqAWMUrtbeF8+Tdna9ryKwGbA65E++o5rL+Mk+nR03Jpa
3MPq0OdIiIrlYJYn6hN/VqqMLJ27lOCDmYOdd+4Swc6i7t2rUPKvljuSs7B8qpF4M3sS36ra4/Ms
0ZYp+vA8iZLVz9j4XViVqyKIj7FmbNCE9Ku4cLgo8isZ4vyp1sJNw4NPlDxvszQbFL9wgpJy2Xyp
M5dtoYqlwBvZMWkKZ8TEFtl3CvVuGcqtn2SzMVtmVDb6Ro5R6C4Zg0MCFFsSXxAT8SQWLNzlMY5J
5mRFeeNNKDa0BQFbxwSEZ2J2fougUPGIcBbafaor48maR8pp8l2HQbRzvXk0WnoaMPLgVHRDvfFE
QlBmp2/LkGPWDqbSB2yo83UKF5/GsKqafNzWkgFJV22mqXw1yiJaWlr50yAn1Xrg2BnHZx1lvPxb
7CV9VS26DmuCNaKO05klwMr7qFuWFdaUbfLUvDg2OUFK9KJPEcuXTP2SM8Mv5vkjJvgUY1JjuFN9
193FMtNPVAXM/eASsgFAYdvLi4MIh6GqtQ2D+pGaA4VD9aY2HYMd20b5oUjUZVF0r8vUJ/hWx0dR
r/nCBGGU096A5Lq02x5FXcm2uEF4W8y3Uax+Tynj2xrBy7rOsn0GKo+DZcJyn+FVaypP8J9anHip
s53y4GEzN1gqIYAlw9xLfPO/1ZBuJi1fI16xLoqgESIh2NqDSnXoKKM3RM4Xux32neX4JcEMeVK9
hka4ke3BEsaKmdK1tonrUGbV4mSK04QJw9PJD0n0UxGU5JQ4zUYZ9XRZMHffRcVL3o30J33DA8H7
Hk4vV18JVrKCisEM1N4SzsUSDUWxmIUnNCI1qBDmX649LVlcIg7vVUYRQr5jEkcB21dICyrvgD6D
3iN/CxHQoGapL7lt2CujRaig0/zago9YGfnr4JXTlqUwijCUwa6cODgtNoOW+nCjJfU1zUhCyjWU
QwwqPdORpmlxyJH+hHT1P8bObDlyJLu2vyKrd7QwORwwU/UDA4h5YARnvsCYJBPzPOPrtcDqK+vW
lcxUD6xkMJMMRgDux8/Ze21JyGmRMHxyFmW1SCmD5Dzsx2aC/GSWBMHAIl0ZGkxei16Uv1KbcNMt
Lb6EmMWNqhA3ZqnNJ0PPke88MZaRR3J42HvInaiV+XsyQ4PjFTyOXpisl5MNxeY9twNzNWejch8F
wRWdhLYybAtPDpKYu1wZLdfuZmPVRAWjI3Ao3MB+JkjCTZRiM1PwrrPJWceFaqwr2JvukMlXyPX5
Ofaxni6HiBGZADg/hidJquytqCNEFaGGrlCMj/avOtM4yhWBi0AWOzKrtjcr4hgVIeddv2RS1L8a
xYWw75C6MSHrPiheQjGbbh2EnReayRLYFLrUchELNnAp+CtG63yU5uShNGMBx0/h5rhcVkmnX5i+
lqEF9EzX3NTKIOp0gJiUgaYAOr1krVfMkydcJZn5K+go5fM8C/bCM+J+Xg9W8ZsIhd7r/GFetYZ6
JBA+XEcF7p8MZ4rjKSr2o8ZcGDQTY+24QXzaTvE+HHwEJzl1xZRbr2mmngazuVnBtE6q4sWeIbx0
WvhrbguGGuizepO+it+g+7JwrNRx/9IK/atSIDfVNfPooLP3I4r9u6iqahdDLY3gtn8s1eyG+ENt
ferjSN2JuEaQmnLlO2npKbbxNIygRcgqWUsoonezJl6UrvYsPK2YYLpsXWK3yCYaGKbzZMRgEGzg
/HK4oCrg9lMVTqqJeCLaeuVMlktgN40wQrgWONCqRL0azM+UF0e10B5FwkVszYADqwFnUdvkcJGn
t6oH/L/wHoYgZf3qIEPN6mfeO1s2BXqb4TVLUBpC8L1vRb6J7OagGoPtSuws9ObEjEossvYkl6kd
0B74bDpOkWK6K9SJ83mfbZXsM+U04WqzPbjoLEPcO/TCMAnYZv+Zg8hIw+7JIqW1Zaxz16bT54hM
n7e9OEc962mZbYqZ8scPNok602aqWHeFk72adWnTC71WUyhWQ0E4QynsvZppD0qkcJKPaG/Rl62t
+Btx/7dfbevJuWeSQoboog0ZQueoCIIcBNWbgQQoKhHkT6cROU+IApskAvTU8a+kQihMH0AE06Gx
Gov5GhWhWBTNiVOjgaX3RcTxPrATDV9m/QFFKbxTEyYr0XDHaCfzjTtJawjzch95CoBeV2PN6UNW
+C76jv3FjhGo6DAjpuu9tY4BOqBDeXDUCf0h5PepMqptp4/UTtM21nXLaxgPktc8ISFsA+lm4Kji
GqOCwzTsZX7K+voxXQ62ZTe/WDbZqfUmMRCaThWVW2txbEXM9DSgyTfU4diU2nRB5adFst3OibHD
2qButSE9hS33pyQx1w1VlaujkScW12sHRmtnKL2z1gUAcilZHYmKtwxy2YnJeLCLYTxn/X05w9Qk
hSRnI4byWSMRm0aWFcUsXxULZa5mK7/DIWV+qbiqEjGSeAn1QPFgpxNyXTAGVdtuhQD8vQXY7QKr
W6uAvPEAuG1rd/Aa0Dq0GUvNkOsUqDsnLHuAeCbs8PQ9wCzKOQA4nmPHp6mNcqLQXMOga9KD+bZQ
Bp6C2kBJD8aPViKqR9GO02vk64d2NPdDL8UravdXK4wVDDQTNNdGkydOKXh0s5fYLwW9dm7eQg/E
ZmbGZ0zd2Qj73zmEQDbbRfQlfdfk0glLrrW4AiLaiuFQ51xFRUbvrK0yezMQ2ETfctwljOM3Gc0c
flgJ+ZpoZQImL3OOSWlaUt8zMxjhgKK+jeoi2NU2daACbIgz3dS5wWjKraAworIJsRyO0tyT79yy
SRqIn/EzKN1bYFcfyP2ac+jon5Wu3PKinG+WxatItUtpWQ4n1TKe2kZqK6cLywdFojevGaWu7W5k
HxETRxsj6o6g1FPPnPRpTRAc0loWzU1Qz/na1gLs8n0wX3JbvsyhYHpEoa7sSqXrLsbMtHKwLM2N
Jpx9vjqepMYr1jXgi8xpeGurpFsb5ryn+33Msa1sLW3Cz0gIjDJQ4GMfVgjhlZvEj2zP71G2Oz6J
ldYg2lUhUJIJzEBwn+B02Zxl7uKJzJYEMvGqTmW64bJBGdHMNzxlYqXAbUcAyQpmm1UJKH1s1003
7SC8aJ5QUknsE7MrqRfDzho5WFIzb4tKcB40zfQUOTS7LQNumwqmmA5XT50u0UrPY4zYsJRn28Df
EvXg0Tnch7OqkKWZI26iGSx66zlrtf5gVLnbGFBXzQzFtFobzra1mFv4RkL3wuBoY7Y/BqCaHnSt
aDhu+5yYGqXcVNb82Ki4srKCUxdwaL9jkRybod1RJKWq6m8aDo155Jt3yly+FmhruQ0qjiwduqWk
VGAXxWezKUcGYCNrhV7aW7af3zKlSsvTOvDsiuq/mCYMlQsMsHPmwo1Aou2mwMEvSHno+YhTPTng
JBxxheRZjkF90GiO1B3CNKl7VtU1OyPMP1Xya7wSwbbLLGPr+7zyRWCE23w5bVPqgCpOWm1TFybN
KRURFW4T29fUna6UO/KCcu5Yq/Po5yFpk363tkFodSMZYAIkNTJAwcFYT3Xk9+uace8mlv59zb2k
z+yadWxP/D7dqlQCOMkZUM1piDDOZsTxJEijhrjvV5mtnul6j7tuiBxiUpA8O/EDm3hzaN9zXBtg
L2lu1iCWgxLKRCNn2JwcVIaxpAYvh7MZN4992TSe8LvIU8eD0QzNBl01CV8KrYWekW0QbqvERLok
b7YhHhbzspbVa6QIuzhBX9GayXvmjIQ9KihqqrcIXfAdRJn7MG+IT7K9TjVwjADFo2kjKA6KPnwx
IVbiK9rgGfCsXLly9NuLgv6u6ax9eBQcyRH57IHrcOYrbk3pXwpV3ycWM2aMuBKYCb5B7VY+heNA
2JeNnsl5+7HW9030KyjRi9T+mxB4ToXdHaw+oKGa6fcZptQqVb95w43a3gZlvPFpLzAJ2Ik+2Vol
vqhevOoSL2zv3PQp3Pirtq0P9F5ZEoeVOogzI80VX79Gw32FEAbkwiWqDbBmEQ7YvN+3IDCzXHs0
HTRzlbnDaLzOh7fSKm5xor/RNn22fEyP5PY268DOIEmRxTDfsP/c1fmBxAmvbHvGDdG+bSdkv/pV
TXOof6eRTPe4y46ln+7zonnqi2yT2fFRyzntOYwJKtyjw2ZxSedjc0ormtzkyvklJ0oRnzTf/lKL
2DMhe2hifMyL4pAZwqsRJC9PHPu7K4NtE+Y7MGJE0Dd39jxsiUTF+EGbDG0mPvNbKPTNYnEcE4v5
Ou00rgm9F4+LUjgc02fUOS+NKPH9N/uU0y7Jmwd97j9FER45htwzdHik/trqeyMfvK1RPik5rm09
3Uw8ccjw72rAeMJXWypWbZNNxoaMzJfejcW4B7pzI3n+VAXZuTY6zlOR5CTebAwLbQB+Xpz7/khG
cwbZslS1csE/3BBgKoFBFoq9zRleW3O77jPzUa/adddOL6YlnyAux14xZcc8jF0tJivaF4ReWd1m
6YRbrX9lI9zMSK4ERoRodOjltts0IEe0lzu4hldzftENDrwEDz7T80DZuBf9Pefzs9k3T9Cw3rSu
P5a5vVOZrpLhusN+ElNRh5Am8WrfgdvdgUu5H6F9SdWhGOrdXKsOw7Ro+c4mJi29Ho9SGbeR4ewQ
bZ5kH34KyQkBPVLZnXJNPHZ+8kGFee9r2iVt6InGWutlIZUxJXpUOJuhp636OE72DnXHftblzalV
eEDcI0Rv3mOMzmZ5WL5d2wuQK95yOxRJd48i6C0IOrJirHGVcWxgrnvgnHo0lx042zZJ9mSiI1zu
VbzDWz9ilUcysbdN/K9pcKCxAIysbRaFC+2kRtnLsDxwoDovl22pZR5cCITe0WUwtF9qKgEQbNRC
OVUToqum8GZD2xagN9TWOAwVxtoqIHaoPBkcvJWAHbmi1aZ3p6TcDkQALVevBVBtauhbEwBd2y9J
5uw1Njk5WR7rGOnOJx7NRL6CBrHteCvhaB7pDjFq7uDiMTvTm5tD/JepfqbKtEpVa4M46NF3uLJ5
1jYrA8bD80JLYlrOVupsHbwPFcSLlB4Zq+iGlJqt1k5regsnNNluRF1bsN+Hl8ZRL0qmrYEvyiDY
sUm/p+E3p6T1D+JjRERQWCm9peS+At2Rxfn78v8Wb4mqOdyqkc+Bpjl3UudEi9ElTcStM8JzVXwv
zIyOWDYVexAWHZxT6lZF8l/y9kSEMTjj6BnAEyj17ggTdWvi6gq0ugkjm1FF4qG3B8ZCu9eoE/se
ug49VtfgUp7po+M8VIGHUBu+L1gTPdW+hrKEhTBAiIyOEsrgCtk4M4XykiQmVaUpj20ara0hewHv
cF7ISFrAijFR1ejGKcZ2majOfZyzK0bqNanLUzXgE6i2kzm8qjiAK3/i5FYPG8cePwAKfvSYPgPM
fkn9O8PitBCP5r46LekCzhzioVavy+2Wh+2a8mwbiX4tzRjZgLYZVAv+jbrvAlC988wUpop3SSuf
C9WGZ5qd4xqCTTTeL5/PSnfIbHTSVJlRUrVY7/RD6CMqNGGYtI5GOom2RzjtdgTUWCk+AVO5YQ70
FmtxoON3ZN1MWW6btj2NyzigYdzCnQI/qZ3rs+yvQm4RhRyWNySKaHel/nEScH50iY4uO3RqeZy4
jfKoID0JZVYf3qvVgGiCxprKEQQIts+ILq+KU4tGEE3nOa2Ug8KVtVym9VQ+JVW08dtkRiIN9AF1
D2fc4RQxDisKw1Wmn6sFst5BjUgqmuTJbu1Vpxdr4ZTHAXOlkzjrCdLT6ITXlGu+SQOvnHHu9lfc
WRsGZ6sFpDPbQIU7CbgKILW0RnZzuzwgR6GwTSNxGBLrMSB9YmHwMiDcGyRwRN9Z4ZBG5KzhWLrJ
jM4MDpEp8l2XHJe1Q+0I3ms7bxGKMwo/1qikhxIYN2spyJJLrDswHyrPlt25UYyrpgW/S6gtfTi8
LM/VZqWMzVeuBXzHwWa5FTM1Ql1u7jr6PYFIST6nJIbIxnuq+dwbXXQfBv5Lx82Wq+a6hFTSEtNI
X3ybC/t5eY+57ChNmN2n7Qpk2TkIth3tRjucDnIYNjBnQQT2oEHarWZMm2ULkaMXNKln4XujvSDg
SpRbHaAcC3jEkD9bLy+TFSqbLm+2aF5/8GeRODdDcsZkfTT7ankxjubQYaVIDjnmALcriwd7yh4n
Wpi1Qt1dGga4PNYcba4fzBGXLu852BHMOTlmf0P1cr3agQMx9faZxvNdM4TbIv5lWkHotb/S0pw5
xKq/etXZaHZc3tmdYntVUD4kkfNKSxWVZ/P48zzAOKljvOk6HLLCD7zlNcnG5BRyHMvgeCweN8Pg
qclNSbOLMiL0iLdAYUBaJlxb9OO7NtO90dqq8XTzwXrE6ToD9BaC1CJuiSb83qBVnAbY4Bz0MChF
98rgMjd8CNNqOzbNWzHqX6bFdDQamBlgOM1n7cOeirfyMaBjzXSHBQ0feELjllp2KJmgAZeBiGZ+
hPqEwsg/L2w5fRInxnBvumXtA34B5hOHWu8OuTJRCBuvISCSnw0fR7UtYxfl24Ps8j0LH8pb1IAc
ds17g8Zamc2cp7Wf6wDqFjuiti2lv5dQgbjMwWQdTDRExLBvW/BZetm8C0c7GRHajcJJPJhME9T1
iPBHpcCgaexJ3Lk4OU9a4uCDIE2LYGyVw4NmaPtZmT+SJPVaoezigm6aY/8ec+doFtmjGfiwhzQL
nZIoDzOR1mw2KI7bzvjVF84OZR65AMWrAmu9q4pjj8baARDTGNVBhNFlDCZQYDjiQqy+6obuGO1i
2kuZvBoLNpjaYDPHzTVkfDp1mWv7027knNrrVLjwMRV1N8zZVg1AtgYH3bYuPTRxOzLcMdRPKg1a
LsroYFlGjHWAeW8WoH0dk0FlC9GIPGSIg9wgrhfNnXyelGAz63jmar47VDWUK4WY1q2kOa87jOpK
WBjJyYilpyC5GAt49vxMbRFU2PveN2nAxXs/a1cyMhg5RPcJSCDTVw5z2D2M02+66nlWbuZG+UVo
0ZejyFsyjLsq1daT16Pu5yw/Ez2nPac6Sa+ckZV849flS1I1J33fMSsE/8JGqBRbVTU20zXAZmAV
JS4746u27FUsGpeZCeJhbCw1TKIkY4eSTFvFtWX+bdv2fnZwxMajF5UK1wK8oRk3bJIUTCBQGprK
EzbXm5L6B4oTZzuL+TURmPstxyvG7GAr4dLdOpOteon9xC0Gh9rS3g9zS6Z9cyyH+So16ysIWm9M
sTpg9gIdPYglWgY9QR7Pu7wmnQ8XP/Tp6H7WSWRXEpQpRk+IkDO7SlR9hB3JFrKojkpTciC01o5G
2LUctwzWbDgUvOeG1a/i2nkKU2wpTOEo4OJzRqrXpI1PcbuJHOcjMRhmZsp8TE15iSHOSb3ZLDt9
7gRvkc5y6Sw3cGchfe4FuBlkgkc/H9d2+6IS8CA5zxNQsOt5uGsJZRBQkxJgFGrHED+Im9dQYZRC
X+yA+ea0hct0Q8d8DuJh3ceErU7t6AmOAIhEmP6yurVIAPi1q4c0VZ8XzqL9NjnGW2OrX81CvivL
cTMq70UQ7lMm+oIJgFhGPI7YhpQZYSKO41r+mnwf9zXpC34iT2b3YSm05vDJejFQnnUrzPcAS2PO
k9SQjAF5mu11Z7/NcTXcpGAkK5XuGcPnh87KQmeRHkj7bRhbKTCVl1p9sWz833E8A9UGWoKdtbHs
CwpRD8sMCrPxqmjijSPqNieCilnciDJ5/LVUdEbm4zDV2Bydd8UxN1P+PJGB0M9IqPsSIVvtUO4M
rb4MDjuQ8XJf5qT6/FDr1TK5NHgHZI/gN9KTzyZZqTpQOLtBT++vCQraB7RZSUHWu2dVr+qVk6m/
LfIKIJ1eQiR3hH9kEFN7hoXcN6uf02PPAqed8tm5VkriaYsM3q6+lgIqr2bPSNIzHW+k6zNVvziN
KMgZY1+WGnHZLtrF6hHXXl8PBBjOKa8pgu4wzoCM8Co60dkhq0aNGhSOFafE9LHKOako3caYSi8c
w23fYBqnbl6Xgf0YlapH88jrc4ae9vBKho47ltO2MbQddvJdF84HWer+HTZt+hFIIbmJclS/uuKx
sL3Zy1EDdMx2Br1WzSXhVTK5cj2RPjG8jbb/GEntPq3lr3Di9Cdk/shcNNa0F6eFeKdnbobitW/T
fVd2jwzA3meEBkkfQEisntHHugWiGAIKkdIhh+JYZJT+IZzkfTmq3ljivxwR2mVS2ccjYzGnOVSt
9mCphjtJAABm0G1G6TC4jZ/UjE504tPi1CtCYbpb29GjpQXHNiMezDD7CAieQbZcv6hgLO56ZbjP
/P4Wafb2h6v67/8Cd27+/h98/lmUUx0FYfvfPv375rs4f2TfzX8s/+q//tbf//VT/tE/vqn70X78
yyfshlE7Xbvverp9N13a/vy44LtY/ub/9Yv/9v3zXR6n8vvPPz6+sih3o6ato8/2j398aff15x8G
by506n//55/wjy8vv8KffzzzD4o6+vgf/tH3R9P++YdmOn8jAADesgGkxDEkmNnh+6+vqH8DvyR4
kNa11GzY0HlRt+GffyiG+TeAvpbhSMPhnKIbQH/Jk//ra87fuFs0W7WltGySq+Qf/+/p3f8F4v3r
BecF+cfn/5Z3GaeavG3+/MPUwdj+M6/XJvpqCSoQQN1U/lvwwv8EYTZCVLqBEWSPrV+zQg7DyI4X
AIm0Ym1fJVW1NjvkWu2gtY+SxjgTpbTcYelluqTIYR12QJHAKg+PidV4HSALAk0ufafJLwOgSYGO
dxfnNlKDwUZBDsjG1XMkFKFTlDvFTryRIFSzD21E+Hq+MYOk3+VZH7t9HZueavYA3ewm8uJU1qe0
oGpwxqJ3lb6Ffo+In8HIGHoO2vh1oiNT+6d38394eXi5/z9KtWYtqX6mbSNfANn/34IHGlE5bRUo
46OtJJhNY7i5uto+DjLLvXlEIECgc70js5nnw0y0N/wLi+8e0hgiP1qBbo69fxX4xmMnME8WPZWI
YeqeP/BwmykZYZwZeyF7/6SZ87qdONjl+qeD+fJmsDuwHQ5iPbNmHhj5UPTRiStZgg/+YmCNGcy1
NrphoKdFDeSPCCLTAmALZKudl0RGElzzUrsvB0seIxUHY91Lc2V0hr4dLQOds6CBpCsXGswz1SQu
RDvqX0r4avD68r1eQUQNptDcWIwsvCJlTwiaWrsXMzC5MLoiVCAahVS/dbFv0fvv8wb7zAQ9gPGy
NG9aZiKyZFzgGvrYn0OBHIsBfOpVSWptRGJzuAq6bNcyaEY5OW9ADWS3sOmrjZP05FArw2Eu7Jzh
RxrD+C2UNSYdNCaBTO/91OaYkY3yptFNaceuf+5oFtZUQZhX5vEoeE83jVZwloThwNKm9l8mxrzB
+omNvxm11T9wsMHppnHk8b1hspprzrbuRoYVs9f3zVUwTOXQGw/bSbV2ypAb99CUw7XTWwEHYxWH
Wm0/Z6IQh7QBK9gWdrJrU7SEGXbG+9LfI52zLyHzSjd1lNxNHIW3aNG7iYZiO0Ni5Q6NprzGuThO
gVJ+x9jHcmcaCP9SMIidBdkn5ypSox09YWXLRIkdIfOFG7dj8NwsS346BOKryum+U2sjb7GjS4g0
BtF8joFkxADfy6C6Hwqno3GmJruoMOoLdXbuhgo/qZX1rVft7DczebfHdfbL5QBWrSKZgl7Sc/Wc
tcB1El/jVJXn95NTxE/a2KS70iLgWTRd8V4lLz9fnwzeF5U2NhxsLnOtsI79EHWbnid67qx+WOMz
mi7BBMGhN6zwSglnu06RzLciHu+NDJRm4gTvNXgjGNPjNY6G6pxrIJx/HteaAUd0OedU3qF6dcr6
V13W4Xutk0nADVkdEgO/dKnhCNZIssqC5NbNbf48lM8xRrdHFQ3bY8UOOqpW/kxZuRy3ZLEfnPGW
5ll91ERlXzkgOdd4F2W1ef15oGPsfezN6Kq2un0l+eVV052SOmd2yMEkEIhom5OlFc7l54ODtn83
GvV3hkvnr4d+HvcR4OpmiBXHSXS3UhPj3Cwf4tTS//oQITrqbeQzyyOG1qyLVum2Zqd2TCXjbt+b
9T/+9L8+Zj1FsxUeyMPJD0SSZwfT7OBX/NenP3/6eeznq0ommHyNuo1ZdZSHOEaBXGglK3RQMfD9
eZCJPE9Xj5mkOBPBgaxV+V9/rCWVCIQgdd3TKjRfRZ6cVDzITCkj7v+5RhLDaJ3OPhoo3h9gwXzA
IIbErjo4aLsOAsPMoSqAjfa59tma8Mud0eqR+y32vTk7/HxozXljE8R0tXIz8JwOQDWM0ujVMbhI
6YHpsd4cp6hSHqwaOZCYWrEJLQh8eqyF+54U9AJM+K+KHnutxee5MspfMx31sCjaJ8PI2y0c9NU0
jcmmYbhxMpoiXsdhDTSxGR5hsE+wPJJdEAtBglhtQPEcjLtZDXklUkfHsxXMSENqlq++wZEDJUi5
DoXtY+vLJBBtVNuwsyz6McgsmzsR1c6t1eVRb9CGYu/8hGxApZbVu1xO+amM7T38YRLLblNIvyS0
FN1Th+5BjUw3mOQ+SIicH0znG3nPMcJtDHyOOhs42Ml2ivnm+A0nd7i5W2y9cqWKad5kOeAlZxbD
GZ3I0fSxjA1DdtFKpkG2VbMio5pez2ajuWVSWxj2DOtGJbEeNVlffh4Kx9LYlkWz5ASxHNrzuxAI
MH0zqW95hKZcdmHLNthRmPrO+1DFv3tHKJukSh4BYeunMYverURxrhOnNnyNotzrgtm6qG4YrJTz
QDAN48oc3OeYTS47SLue0MsxZ0d1EfvpQbfEbz1NkNWYLYBN2+IZk95nZYPGaB0dT4/Jup4DnN9V
ddbZgm5RsE3tPDlUtsNRW9mG4yf19+/ELE3C7a0LB9GLcgumur01mf0JHAFmq608aCCRbotnXV/k
ulhAK5SzsmL14Lzcp81riShmpfQgsuahKpFu6e+5rH2YK2gpDZs8LaNB/SIB67lt18qdHpvYEU3d
ufn5XO+GBGuPrebPKqK+uyqRObNhprtlRqJOYYfrCubOitkwKLSAV7eJC3Q1cXooTee+LSflqETj
uZpDDPpDQmdobB9IWXajmcs/s75MJfsSQORWipiih58PsUBt0IzBRTAIYF1AJJG3qrbpCyEoJ6Lk
YQ5l8kCDAXLvL5/YiEs0TsNDW2u5l+FkXM+kXD9YFfOTXqVbnybXpEluqAibU8S4j2CRNHOBzOIz
Qc3Zm3Px4HclCYezGxvKR1DqIK/mAcrGiG+7saz7iagNXJjPgtlMp2rRJirtTa1hfRknfxtK8gdy
0v46AKZ3kQODLZ3zrWqmJN6RoxCMSBI6BFn0uCQzXjQuGARTPwWDiVbOMrHuOh3aU9MqIR374WoG
bMDgzjWy1gsGIJTW4Ez71gy+bR8DgG1UXsuK1y/ReRL3hTMDqcKGavGzFZvvWY3A+WlT9XTMVhyj
mSaSFBUPAdwuS7xpFbrevKNfQbgo0MYSSS5OwoIpSlCMuzHAz4U6887KWCmjqXsZA+QIvsalBWWU
oYfj2lInHi7EiYQyc4fUAeQQJm7KGUCq48ZMe2tL/cELic0tFy3jxTr5hK99CMvmlFR0yXRDXyt9
91Q3D1keIEsrVULv27a6y1L9QOBXR1uk/iWDg1Jvqma4zlCpyGv33QgV/4omzDMqauxn6HepA9Cv
0tFVs+hUODFhcnQt7GC8KTYu9qIC7FpPJzVpGNO/D9FgrkZyc0iPoiQx7F/tMG9IMvNXUfQV9zDb
jAX8VxkoYmvVfGQgtlOlvYJjLK8Nh3bsZczQaSlWRYncsVKcXa/lB2NEttr55yb30UIoyM1R+ooO
rmk5WZMrjeh+JHAirWv9rhXcrmwznyyM2BHitHSJ4oGxOPu7OKVU4n1BNjk4vwGQKs7c4ORUP0rL
17dD0x5HhJF7RVivY0sLbCy2udo/igrhnhyxjxsGnJ7gqyOqDz1yXMlTGeYp67W/G4bmkPXy2STp
QgzpG3RgsHfx7wQ4DTa6oQug6RpoXg2dSAgyMFCPp92I1nOVlD5ml0K3EGH0X3MLYyUuFh6i+q62
8zk2l5ZRuo/SbUOz81CWFOETZWyaqKQ7bIJME/QU4eKWdHIOVFWg19Flhi8N3kyMBzpra/Y4J2jJ
U5210hSdslLuVN++SINgv8GEhTUWzwKb0JhOmHPD9iAqVPx1oX5hDIM2jGDXrPETC8PP1zqd7cA2
mXIE+qONwe9OER39/sK5UzWFAEsTzpTBb9gYvKOGdF6YB6CrkS9OPqIusiRK8SUfLGdSkLYfCX6r
zZy8BgO9dwvVipAdYpc2/p0p9bMZjVszk18ZtMM9Tridneb3XQcfywjSszVEC7m71tdNMTNRwG7C
jsRY24DAiMPk2Zf1jJnEpvwbwtFtp4lvQD80DpKv3MnzXT/FR8ysoKN5Zd3KoRsW1s0zcVSEd/rp
paCSiss62hQNZ2KEbyiKyvyduc86zZSRt8JyVjlj9jtZepWxiFxLk5Cv/Drr5nnQ8YPo1BPrGpkl
xxbrhxO38C8V5sg4wnkOdOidNXK0L6dTfbeFb5XqOM9S862ZouzOHCsqYNYIOCBbrKLQyXM0qWZl
HoagdDNFCe4sLX2TtJ25+MjwriA2KjCg6kL/jf71CWNTTtKbwTwA0SxhxM/dwi/QhszcEkD32ZnT
a5WQx5HnA8fcwHnJbOLHMq7sO97XCtPA3h4EeW2x/iCBK8UFfaaIMEvOxinyjoJed41dU6opkkXo
qUWCYmHUOiTqdP4LUSU7ypG7IuRkZY7xaxCKwZ2MPEHGpmzGFlBtUfi1Gwh24JmemFohx8mj7yil
15A44TZ2mtSNViJTQa0hREZBPh8Af09eoA2fYlHLCcwODn1YJSWIPq2mC1LMj0kjPjP3O7l2HOlN
ZQnkDIKdRmismwnPply/K0cDLiCpzMKPE4a+6NPMAgtUwHhpWAxPKNN817efutkcCdPVQCXKIcbO
T7vPXmOywv4LzFSR04bmbetO9XTWZzhySBeclZkhYIrghTdY2jdxaz6m9bxuDHRvh/HHvD8r3CBa
m6zNOnVlAWQwGcedlcfv7Z7jQu+FCbmP6AI9qH50G3T/k2XqQsIcdjj9MCf6a1YrvzNCLkmO6lci
TMON1MQew43XGjb1RNg4Hubw2MKakFbqV+QAX7Ovdr0IFLutHaKGdSibIdd1dKjRNMYaspUYU7x8
EwlRECAEygAOv9mttYaJpw4R5FgIruOIn1v9J1Pnttwms23hJ6KqOcOtBUhCks927NxQSRxzhubc
8PT7I3tVrXXxq5zEf2IJ6J495xjf0JwnB0PU3YTjPCVqhKUyHP0VdtdOfLbai4Rehecq44DtMDLM
NJfMMwaZdfGXpy2mFKSozH/ra/fajt4TVguCPYG68DeTa2hVcWd7J9UyIJ65eWTtPMutuvAQweUw
NEZ/gqISrGtQu1mYbEtxHLFu2/N26wqtOS1a9YV6AXuiloBpSK0kWtSTNnFqFbSpdAmRGFcdYOq5
pf2zYtPPc22827ngJkULbneSHiQRApw0oAvkeRrMG97SzZ9+rXZlBAXFSK36J8vZLuNOCj7NU3XD
CDbH/bi9QrpvAESKiLiLoERpSSy4adFFJmaVAhdvBCgaqOHbi2ohXCcag9ZVndeSkz2LT33QGoaA
2SmfPdospY6lZTtunJJQ+hOt1ZE23ah5Ik92+PKt7H4EkgefAZQwzJpb3QKhJkxzab+U7CXld/Lh
eBUsiVwuZJa89a0bORPXq1rLmBQ+4V+7EdlmNTLUnvUcc5Ol7u2uR4S6Iy8MK701rjERkFPI0PQv
tFIudGlo/eOB7YzsYQKawMWwiPnqVDDg1BkYX5KgAZq46nYecYqq2Cztj3bsn60laQPN97G3FzBV
UsB2SODHsAMQTf/jqZNg6mTS8RmPuF+yh4yzGjtSgUkhc3+pFHhIMSBwMF+aCeJmQVCGBsg7cbU/
ksk8IvXSCivDqg+WtiGL/OwgZwJL2TuNGvIRWyEU1RnOqpGky3FjLa5+keneqb+qyTXmNsl741lP
2IcpmAa0ruOvHNPgXTnjlXacc4ffgZFVfTRQREyag0MVcFOFS8UYUaX7uh/VMF7oq1DTGg3oEF9T
+p2n+ZHt2XFtpPcVfHhuS3HSCrAQ1DfEMc8Cv4sEOUDVhwDvzhGbGVjsJyFxlK/mPzfirhUgTSUo
Vf6JacofpjfkJWlQZFg2DCQqSa69oywPM7N6K3ViBQqXFIDEfGGqgVqzGp4Shxl1r0o0utieEolO
pmqHn7OkkvJsHKsqJcqg/7Nk8dCy8Q8mLuOqjXqQolinf1ugVYKV2IhqJmx02DIszv0wH1flHPSF
EcTmzESfMPSZqvx78tXFwdmBlVmiIjdvtBGrYKX3caevdDb7xiIFlel87f52k8ag9/BsO9sflazI
rGhdTHIBiJ7bUY/6AaLZU14sZejMPphP500reES3zcTwv5GK6y9v9Nw0jhTIKbqeMCUmrE9aqT9N
S2HFyrCnyM6LT31uIpMx/Vav2dUZFnR+GwR+n9wmsJf2UTVrSmQWZB8xWMZt706GFlHI4HUjIXon
WvKsekGKK2fJNFyy43DrWJcBsvCFca6jO008rcu5Flp6K5U7BHrj2w+T6QOzWueL8seSfKEZXh5S
LzW5zo2NVwvGXV81mli+jJqjxba23PWOTRYwfpw7TR9RUHXWu+H2B8lNFUgO4Myg9oMN432aVEW7
mNekJkHDZifpDU6uJKXmbO9TUHo6XERtwA6xfSOHNCET2wQhKMJMqmJvX3A2pyGL8co0mXgxvjIG
zj8luxbf+diNKJrK5QUAARtNvjxrmQegkWjowYKO73S1caQF/GcYcaCmKyYtM8cFMtlhmXOzuljW
sE6ClOdH7sFtN9aK17wtYQIvmR5y2i8mEer+9DmmoHvMfSLB8noz8X3SvUTzCAqSeIzTmC1tZH3L
Ifu2U7YrZkrWHQX0cBA9kgum/aSPXeS+r7C4E5OMHZeF1zDGW6/BcXD1z3UOYXtHsoDtZ+Xu07oQ
ETmYn46PSIopKmicptnA2aovQG44O5cdmq6wgJmcCYMCF1swQPRt0/VVdfMz+P0gqfLPojDX3908
nFqqOPjN+YiUlQ6aNYd13qYHBXp/mwoYpfVvKlVGsqt+ziQ2LkbDUzBnZiBczpPcQJxHCc89dyQA
8rlVDPnhn45u7QdCDqw3Vf/gprUWGpq/OzbTgvCndia/ZXhzqu6nMfFEAJiixFa3AsXYusLXKfOv
xS9+pGltxmmhnpt+euwlrkdN+zCB+x0G+v0ZING72Tb6kLf1u+/6x7ysfmSj+6gjGoewktC84HRQ
Wx70OcV5aTXKD62lcktlCkvYsigfEJLTDVxrQD+q1Q8gVnBQuHsxyRe+bcTtlv3RK3hIa6vxP5hD
nMrSPWxjGadLWpw3ciaiDHpYPuFHJecC17SWRTNbx+owl80rfvBG33mw6YaRGOfa1jtfHqm+TaFw
nijrAz7+NxaiIywM4tD7JoEgi6TLZr6vDSg5XZF2kVF2H1ttTRjRsiOOKgygQ2ciiG0fm5mQMqMv
YEIgnanBpiBtIN4md5lCk//gLvtJG3uki1cicpq3te1lsGWYPNA3nYymQo+lI/jvBocaOQ2n3ELA
rnGaoQXDzv0rL3sitXo8NUyh7+qijCGyUl55zLaX5G+tX/o1v9He80Oxci7U5UxgCw+WWuAxdyRn
n1IfO1G1IeVQVM02atZytwJW07FLioIzFynv8/o3z4o3FgRyyPh+flwb2AylbT2RFGU2+astuB+r
5e/a0BEDmqNpAu5Az7KkelPeue5rjxnt6ItmuaPuuTCI75x4b38cTGgXiz3fe9BbKCjRFHcetnnv
waHi3pyCVmXl3eQof0CIKA7C277VRB9M681nDx5nNr/CtGeahrMFhzpHUY1AJwys/kwOEr0cMCzu
8I2/PRj93DyUJFxmCTcCKICzncNx6L04RbdLAfALMX11SIseommS0NsrnHiatuxnEW2KKqqUHhBV
ynRuTf9Od/mOlf17FhY5gjVdSpsgKz6xVWhTILUHIVv9Uk2gBXLbCNyJO6Jd9fFsG13sNIoTj1G0
qNvAy00jLc26VvE2THA6/Z8DWZPn9KeBBtxAywuMi8e44g3gGMyJOwvImfuDy/VmEHt1l9rOJ60G
7LkSE4rEKVb62NA4W+BgFbSTzPRF12m+zR7j/zz5Xlw2bV2FBbGPQcLYDsCddlNm/mFbgN21vobh
ppOL4jCpRPf5JQ3GELbmkTHe4lTq0cchlhiPfrH+RSCEJxKlosY71MHjSRso9Cj5KDZb/1XC82Rz
YfTmrxDYrS1MOKa2I+cK4lUOMuMIC8h4pmJev2u1Y6tKGQ+F9ZhkQxLJSbv1c0vTXXLIW1FlmTqP
rhAu8j/tnNnWrcuoSt1xe7Tnj1ZDWDxuDu30yv3IJB5UbTLprNo/ayehdqTupcwu8zNqx8iT3sVY
lusKlo5ggbDwk9DSRLht+RFbxYXoLjbTLcr8hQW8tyEWjvZVRzOPLP1k5MkzLf+jR2Tf3gNLmupJ
NOmVsfeWr7dGZm8At84eIhvD8jAggWtZt7Pp6eeJe8z5meVWVO9aFJlqv1sF+InMiI9cZ/DH0Hzi
YZdD8oCW9TYOeaQcVOJle+2SLK4T/SCc+qsQ5g0iwKlKHp1NC7ppO3lwRRHXjUkI6+/OKjSSVdLH
BiXyKvC+9uyQefq0/17fzJdCvJUa8QNUc1nyumrlawH9TYlHu8nZ5vN3k47WtpYXoyauo8yClqhJ
kiieeFQyfzr7bFSTRRWe2c8CKW5lvc+avK+g/ZCmFBp7wlM2PVjbRNyScek6FTF7eByL9MXZ0lf0
22FNjqxrq0hg0rLsYAJIXaCRHcR3Y5QRRvBIUSd1lnOonlMso2T1HuAbHSegv7AhI29p7zSTzuGg
qDOrqM8ZkyI3MglloFkZcWcEhaYfLQZs0/IELi2cK8mpdA7QVCCpRtoG/xLX2KWFb1ejhGLhhi8k
r3P7bQpwM4M6cZIJK4zzozsG7bI+DIrKZBShDfZxNX5CM4hGNLXuyiFtGyIjta8eTi+rF5fUyhgD
VY+yaiLfgik63Ky9z8D7II6FjJLtxLELhfh17p1DQcyxlqDvFf3RKBsQRMuBSvPQ2/ojwyQ4m9Wu
umCJrkiw5QDbBdlmn6A63bXjcBITySttFvdedzQ5C1fWesrQP+1vV8CGpNw56EZ9ZC57zA0z0pAe
i1BM+rGw3aPBropM8tDOztFEWNF19i4LZx/38KagDyiKJ7p9B2dojgaowBwWnGnVD1lZvDSyuqdN
cNYX+IVDetVLsu+mr7zUL91cvC2cMjh/htmyndDA5hPlWHeZMCS55nJUhowEhKxsoh8yFBxMHBTS
iIez7ICP8q5hOO/b1SUfLWJly9NG98ErsptTY1+WDjPn+w104obDCiyKsEKJS0JsfsRgPthMJAf6
hDJ4O/rYm1LWp3ph2N02CMm9AwFAiGep77gYWDuXpQi5CDOGi5bNzqgiXTcQtUr8FWM0Lnx4sOgm
Uz5YADmM/juzmYqS41k2dFU6/WY54jw7C2CC+WoNqNoYRadg5Rj53aYkIcGqjeu+IYeKBxdLNemZ
XkpfpbXwAr5OWyyX7wqn5A6AKRGfVvLd88uXMRNEPGw0C8xz2nQgfvOrI+hCswFa3lc/fhX8AN6M
FVbphzF/FdofUcxEFS0R0LhDnv2tKcFc8uxWOhoF4z+3g51St8fCbK6zn0Z6Pj8oH8GHiOidXfCk
v/uIPnLtaMkUuiZGZU990Ror/Pkou5xZGilIHJ6LZCF+EvZuagVNa523zY5yq34aZ3DEE82LPP3R
buCbyvQ2wfddcFNQcNFVS+6YiESb9ICUyaNd23FpcdCHZVjbz1tuHRy9Dux8DGeUtVj7I5skFNby
2KTqdIQ4WgkSTB4WMHIBpvbOu+oOK61RBulScfPodz9ltTJ3qI8WWj7DX67C9njLWrAT6HqMN+vg
7srjMKfzY5MU7W3yWJG81fvGgVMMTVxuJkZmSbVEstVOrLM39w9gGJQxW5i7dqi6mpANGdg+MFFq
uxKO98bPVrgMPYgoGZz0BEYSnwI9HpKLKVGoAwMh/io42NvkRGncIEUx5jJahyGerPwMsuFCNReD
nA36cbr2YHb83AqzHcCzXquywtjUcxJAqLfREJl4yPNbX2xxs4nAlGM8lureXxNWaStcSu6r+qca
1WnR0/PAt1mDttOhDy7yLTFTi6ZlYLklLvgarpEBA/IXk1N+249FOkB5QwBMAogJ4Hz/mTYTs5D/
lZX0OubiyKMb5e58AvCk5YynDdbyJ0sHFNh1oQlAzkjgfuETnhosE0gV+6q5F1Mf9AWPRrtdE5oA
tcZV0LTAacpIt/pjTh6T95nBxp4oEQa2D6vMY4dhLCQ3bsoh2DPsm/RDlYCm2+TWkZQppulEpIuY
jSN7PoOxNcTCyfswzzOS7EVjRtYX3JdGuDDBr1FLpXZcqfWkRHLL9eW9JGKmIV5shQ00Ym8G+lcx
hrGIt0rXJXbq7AzaB2BJQes5ycgMEsXjkmwRPaQ7EBVTPkeO1sV5073kCsa/foF7QGiSznhkfiwP
tNyiJWXAuC+4VLL65DwLLB9lZ8KuwVSV45bh0Z1XWsBN4BJOM9P38HrBbElD+rLTFsAVpXD7tyzY
xjR0Co+OTHVCCBFh+6uYQGnH+Wbo69XKIJMWqCCi0pxO2bLb9MX9BKEVJVeECPyFEQCpjsr4aWnA
SBhDGjg8jSRkxMLclk/1odAxFhfrC33Sl6qoH3tm3Y6lEWpOXIn/xceChaa9yi4hO0Fxkc3Y52g0
kpBWNydjmV8Zo6Emxu9lplS1BkWjuDQbabP1da10PE1r4GB2GHw7FkiK5epfV3/BD0yt4+271xIK
ZyFuNr3HB3IaRhUlTMsyXDL1pBGjVxy88VKtA7q6lNBd/4bf/2Ga+suUrScdtxN+6gzTHZrEHxRb
RmME8CIj6f9QhJGTkA0DdX11ZcJAenldMR0mYYZhDODn2XXqyErqk+QyphPOi1UuoezsS08lpAR9
OgHfN9SsgcHTj6Go/hbLfLQrZzjlQ/nS0Jgje/rgZN6XQaiM4bLWIWW8M5eeXNDO/KV1jN3ZnYpD
34MLUhUIFS0Lh2ZW9Ml3qEbF7MIqMVOPv7Ot/JyqGuhFDzLC5ZgD/ZxT4NhMAeSbgpwjhomiQkbo
+sxcxs1mArMyhU643zMPkWXtjAc1qI9FAoYlCsDk5inLoJreeNq2wzxq2NDch5ZINSmoi8k5HO7E
HsZtFfQ2GFhm4BOZ0kGsQ63VsMD0Aaafc1pLPO0bb1L44qwkYKcMxuva//HB+ya53n+I9ITDtUtT
ZBEZ66k7Fw/lwXDqlOieJVq6MkIwdfE9ERczVS95c/CnT4gAL2osjwgckZ5bEY4h9l3rNnQ33tJj
71IoDCUOZ9JzfGHdJ1Z1TRlL+YyXqPCJPcRrZNLudzCHDbifHQgM+tHAyW2BzDgIrb/VmXpESnDo
fNr9ORuznxCESq/ToDE5+s+ge9+8Mjla7nQsPO+YjiJCzQRNcBz4SSFk5+K05lyZ0nzSZlAJCXh7
sLzXRmGTZ9RvS3FjqP0o5/dyEqcdHgoqkj4rwdvpwyzqq2J7sfX6Cqf5sBWSZWg90zQNc4+81TWn
QMlP0ht/lol8BSTzAkDvsUIe0Y6P04qGgvkiHZEnu+ou9Uon7QSl99CZ9U26+V6zMchzxUGt43M7
0HfUw0oHimds54z5OZ1lOqPGcXJyEhGqZ2dlCrLTVcsl9DRO1ahCVeB1uzc4RaG/5o8ag6a7bqRu
9Bh8N9IwUGfjnyRKHjkqLHcmUvdQbp2ww0jRzyzBGYJ2C1FiWMsthqt2G0bntDoW8iYBPpfcGUJJ
1uS1LygbXQ/nQCZlglxyvRtQ7Jg5oIVsFGQzmF/Y/ttAGLQ2hpUkW+R0tF9b0o7LvxjsBnqYrOKz
+ek17G/6yYV2ELia821WyZOrzLcmqz9KiPwcTBkrkdAJ9o0iuptoONvjq9GWPwgkZTpRMOdGMnbv
dIBRV5/ssq3dcesjDNjFuu/kcM32RgdacNRZZXrohvXYe/QV93hTYJmh1lCrpnTTSaDcXWnmlzVw
gAcL6AK5spCM4DWTyFEm3f7eWIlgfusnH7fA3VTytE1Kj0nS/WXmD3QgmVz3EijAzphvYRTeVXWF
esXnq8VqT97g/FGrAWymuW8MZhbQ/VU42eo06ntkTIERCwEdRAqSmnLCwDnoDJ+wsfb4Pvm8IKxM
u+JPDfcHDanzqZPlU459tHjsRqqWkTusKK12gJ3V/cw0+8VyzHNNc3/meEWm59EWmNuMpXxE8/GW
rvqfXC1f9CSzA+U3Wj/9mC+TFrjlH40HY5tBY1mLD6iKAINWJ2RTNGC1HfqDEqyF70/YLshsl2Nx
bfiPygda27r+pITqhbhWHjwg+BnVnk+CC0Y/jjojHIbR6PJSAUaIAJZ2LkJ7Jw+v3YRBsbluBZVT
ytI6yRG8EoaxTbZ+kGjjWZTY2o2liJRgviVd6R/SUlxIcMQCSq7keMG48zyTzsPlYYiLlfA1n89d
Yz/bfkBizXM/FBdzGePeLMiBwbjMGXc2L4nXx/7gnsjsPXq+eQCaFXZyBNmYnQBkRRvojIrDoC/p
1Zvi6lfFb4LkTiZSyCXDf+THFgLpDIjRiBUs5a0k5KqXGVbiZo6YhESp215m4ocWZeJAbc6mpLNC
hnkCXggeNh0fiLPilG8UBGV2HNvupJHp2LRUi1Rwen6vfqd1wyyffl3dc8JR6pcBimH2irehrz9T
QI+tmb0bg5EfTVQ6d+XShwA3Pie3wMlnbIQjdU+UHfNpsVAjbxgPbTkbh2RvaOukRBqb/1a2e8Kf
hiDLde2/vg0IeOO93JmdBj2vzB78xHijrWMeaNRWEPjzOEX5Z9d/U9WBEcXSixADxBtPy4kQVhLf
HLsHI1990ZJjoD2UoTf4f+luoVBssKG73v1AtUt8/H1Bi7TVJgC82/QkvMxHLTaBG8yJM/C80FAt
UqWOnukOTe01ht+rkf2Cu7N3uuhd0tinl+V7ka9ZJw5Vz2y54LQ6jZWQGahPyinwGfs3itobLck/
7ByUnwxzfPchGdfnHPbS3WDnyxl639Uq2zU0Zow3ecO9aafwscT46YkHMSOh6GsSCUtq5YEivITb
Ea1Z5R+cXIJ7E9ZRz6b7zps5FGFVyzbUSySIM9pAVKlaoGoig9ineSy+zvfQELWRZbS1/WIC7sm1
TDzq80kw0q7lhWk+BtRilxxWnBzF8ttqaTA1ZL4fVOpc/LFB679Ki5mXPMt8pr/eU4x5JcPn2X1Z
yizldFK85bX6zIgvHLfhJbGImtILJP0gA4e3emQhcH35zuSTjKbIRB2JYr77qxMrB27eeYfof2j3
9Xwq1o9l+TGi2zn41UosnpYluN77BzA1AxBIVHijwWPYkBk0mASvpiUkSJchY+9CkdytC8wy8Km5
6UvRejC3RbBU4mc92eIHmHCbE9oYbpUDJiBXT8OIkAM43+fiQ4YH8UwR3pIkTg6KsYpvL11vbmnr
1+mLbFIkOydGL2nqT1gjKnwKlUYV7kYbbhaOAlkXy8mS//NCTzqNtTLI1cA4SNs6NrzWxWFh1mE+
EJdnTQXEXjoBBnzQuNjMIbB09tGeWwRVHb8ndsQ4Xhyfzvt27xnAYUbkljv+obzMegWYDpBnR0p1
OXc28tuNeNStcEHgWfSZ95fEnRVHQucotcw4gvjhr06ExttZtyaWBkHYXppf//2bJWLZWFY1e5BN
0xgAV/dkMY692zTO0WqxGG4Ax43dzXeJGNJ7PCyDDWsOwqO3ZYQGTD/kSM+sSln+suGXctzxrBuy
i4f9A/rvy7/fMzWOqDzMjIiFFRM9b8eqY/S8yvnN6piyEYa4Ipd/75xZxv3+6TKvBuZVw/+QUFBP
vP2rrvLt0Gb9xeQGuIOJs52S3oRAPoIjEaW8JD4nYJb9PbStHuKCpjVai/9+STwM6//+a7fAAWr7
+YkPbrjoClI5yCVwLGL2Y3/0lnDVyDVgKwa1x1wx6Ln43HM0wliZCLe7I7SF0UEyLLFqyiX+99Uq
ijLUJOfeRbItFVnJ7deNx4El9bSsnR6v+0tbpTXENXWUTi7iOv2TQrI4WTy4qy7Wo+maJw24JKj4
/a/PYdzF0DmyUCq2QnQpILMIePAPc7KAbwMrt6twrFfRrR6dk6qgK0wbZmnIugI9QDP935f/XlRT
rbRAqs++yFmpREDUUEX8DVHVaS5JrJnoZS2VxaVR3ZNPNpkI//1BheyMf3z/HkKwOw4Uhnjiyg1R
otc3kdnt0SG1J+S0CmxzTp2YLIbWc5vLPPRzYFQr3dvqcezZHW3fgRLs4jVpzVireeFakzHqmR9M
ujMuWZ+K6gEfrH4ac+1eRzCECxmKGY2TARwjbOeNtR+jrczBIlTlekqNBEHb5NZVILDeHGQimFBB
eCtbJiayNC5W7tMnKKH7opR9tiTHeS2z+c6hEQdm2Tz3tNBI8tG6/7xMgCoK32pOahKBgnd3V2d0
lewkn2JPYNPQq66OOI38UKXbXaoFOciKxnDbH4OqbmRMASLzXg+Tbu3ify+TboQaWI9T4tZkf3iz
85hWNVK5aZ7vNViO95buTPd7sGs1ExANM/UeJ9H4nrYZSZZV+rz5/vCe0H0hP2ko3xkZGE+Spiyw
QOsduJ179YsZ5PX+yyQx3ZMDcSmovK2Lu4LqrHfbV72dczzMhEaUUzthlxFeYGr+8lAjZqIDx9na
VBSQGN1hIM+6+Q5ApIpgIzK2daa/TcIm0jjVl99x8+H8Ohdb70atRvvWkmD+NydHVFfvZX0KSmwu
Z+1edN//70WUbhUnydRdxiUn5cyrfmDiHrEUVu4zspTp4M3Wfbn19kvSXrJuwyvdbdXJ134yqp5i
DSYIum3zybWNP729yGfPwaPtcVzrXBgmgz1cHB8m9sp6faBjec1Xp77HPQCw3lbWvenu2YXZTwcS
4WvL1vWSqR8KxUjIAgEbRWzyaXFbL+5y/ScQ3y1CnYEKPVu0y78Xk4Yi95oM5sZnFFij3r8jfdi6
4t15L7ZBP48YIB5cxvNwvbXb1GRLYCVGz1TZ2KK52zpaiaP3oVfb1VwYxXqTa58nVac3c1olLYPF
QdrOyNwphHszbA5G+DP+vTS+d0Ia4l40zyGIvfSgazv67jr7U2zp8AAudnjQOz8CQrE8+F39d82m
DDjSkD4sjhk5DD4v3v5ClcaJuWk+cmtENfLbNZ3tSZXIIIb0U8cGfDYhaVHHZTTr95d6Wc9OXsuH
f7/q6vq7L+Q3y5I6bY4/f7A2nb05N18SuesDnH2JUf3C28zd0FdZesqmlajYqvJi8PmrP26/Gos+
UO8nUwwQ2nhumBPNfvbgDIl9r2lT+YIf4Q4spnjK0rl8MarND4lmhbQBsGRkFb62AORjD8+gXo5A
3rbVc/C66I+mNxxVv20PHoRLxhk7ylMZKph0evjQkDIgBgjG3F45L4NFrEyXc1DfZu+3xH4fLEUp
zrLQ+itR4MURzY35kGriqnLrI8GIcPN7pOp+4U1BQi5B2DJLfO4VtoR1hwr7C2nsprQOywBhLtMM
GmWZg1hs24mKqWsRSEd0nLZN1i8ffKC3sK0io71KVpyAwalzspl5vtbe8uLqHKIgwSqCVi2mxr2r
UBEsevZBJvB+LofCbOhTAa0mw7OQW7+HUhCK7CX1fWqyRRptgSAL88ttXfY/mMdPlQ1ZvJKn/tZc
O4d44dkFzjFqVfuk0gTddY1QC/G9S6+PkZpGYthLPrbI6W1todjhlx06NQBM4ledj9xy6EHgTqBR
Y31kEH9N00r80Et9p0OmxY/si72VMykt1U9nZKRpkLiUgUSLy3Fx3pyOJI3MurM2Yb6MW+a86cb3
bFtvzTjKszHr0322tnrULUMfKLF32ReFTNAs9NgATynHLujzon83Ss+KAEv7oS1fx6Jun3QrbfG8
H+utry+2iZ+LG6h46iXTd11u5m9ld/dLh9EEyGgLo0bTLsXasfjLcvzE+QciQeejHBTRCjX9sADr
/nL594JDabloYxIvqIVugyp+N13O+cbZTpkDgSYHgI6ZHiG8Tb6JP1f1w2ivLybnmaCzu+mpyczH
1KbrMI8kIjf2FzWKRtJH8dbRBT0YCc/UP5dZxoWTHjNlpTjuJu2GMRthoa4NxI7qBSqjztbjfkDj
P9ZugzZtRBiBnPOYF9sUKYxVvD/f/NFgSzwkW075aXMetxzXv/57sVdkF1WzcUjMrHD0pHUyrDK9
FkxqEkrJS14l8PlzhPH1NOmsJkIdG4kiWfY9BZOiJFHI8uHY7/ExyOoJeUQQmGcEtqi9Qcekyeef
Cju/GE6amtNDhlU/8k3EBdgZ+ovXMBuWHcEgK1PpyOzrd8hpIq4GLUSDR+MfejqTeW48sRtivXF+
Rk4+Bj0fI/kNK+3kBYuNtV80F/RxtGhtfU/8LfgXw8iZe3+nq1+/UCebrzWCOcMof8i5nWJZFPqT
5nfOsXPGN5iz6dGYiyU0suVkVrq81WZfxqPR/+gw32J/TV5yMTr3Sv8u+9m/JJa4ApnqQmmRqNh7
yAOWXCsAjcG6diqkLZ2NDcIwRc6trypqZJ1SFrL8Aaot0xpH1WfLQirtOZZ3wo+GsNsV3ZHI4vm0
rVjPyaI9pbuJ0B9mcWnnPS6vZCVpW2cNrapHKkBfmxOp5kZFOfWnEVipJbQidkmmxz5gFxf7mw5L
+tJZ+Q8DgsXPOk/eM8u8R5iUvzokVAeFR4QhIgBkOfYkg3JI1AswT9YrunUIQsz70tenk1kmYSeg
FM52pT/45CXf5kS9DTyMy9atr1wWO3YynjGssM++1itmF07/4o7achyK5keX9A+QWWi7aaK96+Gd
od6c+oOaRYVfWTbhiATuaC3EU7IddpqZ3A2N3x9Hk4+AdJ0J7L121gYa9GKEW8/Gbzxx63OKoQuB
Vmapju2s3I+lru/NViMjsSTtgCf1qHn0nZ3KNh91Hykg0hUXqjm2EbOYk8cqGb4KxcDLJdKB6Ann
zc/aJUpaX0EaHRgHrrZzm0lWuSVqoYHbIW9KkVrToSb5UXcxRVv1W90uP/NGab+leETH7j8DC5jv
/r1Y6FRfRxdrEcXaEvQln4Dfs6s1A43LKimn6iCYF654OT+IvVMHVrz21NkL+gOkp0HbZbiKTTuL
ffVVzrCLG6KNB78yXkr4orTbtdisGBPVWb/9WGRHvk/m7nPj/EGjNYnmxxEP/tQDokP7HzHUQSOT
ZPOxGpEU2HSNOP949uTe8h4R79ht46EQ0obT533YzEfMnaqMfJQwvn8F0JI90PSeL7mYSKnOPGIc
NSuNpomUmwpe1qNrk8lXFTCIjE7xmbNyfTStejaGcryXZa6fNWPQo4kfkcPYnJzMGT8aZWFjRWxL
/aEiqyTKGg2NB8l96bAgUlL07dzE5DDOuIUcGmgtOHxGQJz4gaBaqXRA11q9bX01PQvPAUDJXNBi
93uYKuc1Vx5Ci6IdppvWw//v1parL6AvMY0rb/T4u/ekB/omMvN3S4+XrSS/FKkiksJVyf9xd17L
kSNZtv0ijDkc7hCvoSNIBlUmU7zAUlRBa42vnwXOzDVmMI1h/Xqnx6q7q607PQCHi3P2XhvME1VV
wxgpq6vpfh44UNZOsMG+sK1n1i3lw7kncIdmmQ+TtBmOyKKJzkNU2exTS853iYPwG1TeAbR8erIM
DPe5tSCYF3tuSLtoC8TjWTd4gRFGtd8jHChEC813uW+Ahy/t+8ZsuxtMpHDbKuO39NLubOaBpvxn
frMsfljZ9ydpF/ocpGhs+oGqVEJ804ZIyfaW2inS60U2OnV04ou+Vt8wgeHLH++7QY8/x/5bBIbj
UFkKRVJZOA/pBBCj5N8zUdWasy0p2tMc03gtp2fFtKnnqqKpzu90zUQdy5z1nO0g5sjEX7SV/UBU
h+w4M/RTU3XfVJ3siVmKXtSgPmE7KMnSbhpO3VFwHhzOzqUvzfPAf+jPEsRf74BNFHCEzHlhiZu+
cZxVMbzk0AhIe3hJbCJQnU7UD2zq1p1MMHFB/Dw0uf2TShn6pDBqHpqMMGC3Gb7LhPNK604aqKlx
7BTNS+0eJ0jTWzxW872hAaIuEjvtziDcDfWJLDx3T33Xyar+LsmD/s7PkEYWiA3OFSe9KC7sL4FT
cXkeo1WZGj6LrwqPbkvUBEU38orSod7H0W/wwdYhc8b+K5hN9mIdvcRqWATK9MEruJxFZvQ/Jfmu
qP1SamxZffBZADe2VRx8I0hudRNaa08a8U05d5isvOk7d5cR0fcE3gYEzv+vkB/pQOZ5g4VZMEJ/
QH5ADf2TN+mP/PdbzM///tf++R/Mj7b+S2skiNpVsMRtbf8/zI/l/JfnKf5hKeFKYcGP+T/Mj/df
kr/teuzT6pUM9H+MHwnjh78FNgdkmiuU7f0njJ+FFvSW8eN4HsQg/nBQQh5tBZPBvWX8BLXPzjkz
n013n8aufhmGWW+9hebj6bmkiRx9jqyyu1FG0R3JWxSIwPUAdLf6iVnCOs5O791RUKQAt0iPjdBL
bzQbHAbXYqNjw7vziPK9c/JibWfe/Ekit25xqK0hSQV7p8DSOnPawMfDdT93uL0YrcNfuuJT6OUt
lx2ruHnziv5C7jFfwTxvyEbLr3Y8x3Xx2pk8fHMB+7whG4WzJcZ+mopzaDt4IQfAjzdlvyoH6j7A
36ZnbZiLXxyA7ihYnr3ZMj5ZbdpttKHsh0FEAwET4bmTCVBgk/OMrjHd+kF1m7RjfdPOBJ3btenc
ODywbqrSG6rv6Y1Lv2mTDU85x/EVaZ4TaO6ABXyqqEO2SzpHPsc3PeYlapCxPBKMQniF71TnINcP
ng8REEMk6a/tSDsqwFhVtVG9Y3kHkZgsTUeohDSPCQ8vqiXKi/SuXeFYD9pn5eWBR3t3tlzAcd60
TwJwpqpBQQEZNpuCAetS9w8hp9NjWr/kA61YE/zRd7Kw165lFXtjTrqtLaMnfpDzkFX0Hb3pAHnf
OuJKeqrrsnhaVAXo1lco9+gpz5gQ8r53n/Tg9igf03beNlVF0CvylZs0HI2tIVPzZ9Z9zYO8ONiV
XXwLAwCNXBxMbqA/PPC9c1iKfyMZY5+V3J4y2Z+taVWPXcfltfyeStRkvYW3X8VDfE4KNOkfTxhL
vPtKLIvEJu0JkFwIzeFxvZ0vOTMYIzxwYCtFsCHb8ZjRNviKA+bkqxq/YQElriIQIlsEpn7/2MbW
SNcFtEgHzvFAiostMa5QhOiIJy+TtdYzEZVJ6ty1BHKG5BfsQpj2OxDOwa3PvVr0zqKH62d07rsl
eH6VzhJW4jCL+yu/znn/67SQpnRZTojW8xYO2JuvoWiKSCHcyM8BXV/b9dKT7QTIThMZrA27odA4
WVi2E8PY+UNq71xLqpuIJtymWl75cRqWzIE4Hc8iGGOQS7/jmBWDeFP/FM3n3CkLVNIUkLoRVpKV
WPkBWzawVqiDczZ3J6+qse5VNpZjKgXLOb47Ichu49OQLMcgy4PFihv4FAh0rB//+tcV7s+1gDOd
SQfeURguHMl6//bX2xQcSwz6rAX4Hp5t2wZfTF4DsBQOJ+TnQGKhrC5Qdunxh5c16SGrvM9lQ/l/
olTD5ad/xIfzbwqH4OOhyQsAG8uUxeMWalmm2IncCwBb7CW2msuxRLZCx7RNiPqomja6J5gshvnn
fncmWrqvfxHWQIyG251zixgtW9Mt1jrPnueWRJ+kifB9RqGk6gAvjTKTveOu6CIA2jg1pTfImWJ7
ZfB/+WYcwcbnKh6v1OrimxnayR0ZbXmmMYw6UtwMKnFOtovhIMQoghJxpoSPyobk28S/4z0c4tQd
ENVjz16FYGX7jAsKKSPldqKfKrFkk1VlAlkDvnsF5ma+/waUMOHcwS/gG2DL/XMWSC72usRVcB7y
jhAwm2pcTcYW8tHY3LMvANsJYQz4Xe6yBA9PvZ986fp8ZCIEO2FBTzWcGn1VG6QH6Tm3ddN+uvJA
F5rcnxNVCZ4mg5PCM021PPA3n2lWVUgX44rZUM13RTVP5xxwHjnBPkheLPA3WJ2QGkLxeCA3+pAj
yDrBqh03g71Y3vCorOHTf6ltAZmy9cQmH7r4xkvwiE5peo58awewb//xqF9f8+WomQWSlVM6pulc
LC6t2XdZS/3trPXowdkCcaTzPvk8nbKiac9AAOgzNKc2KtI7bWTnXoFd0WQn9FXSfLWMWq3KOANx
LOUuyqR+DMncDWpMbD7qsDMvpLohnP3WcWdnH7rmvisoOMddWR6FF37ujC6+rf2lid4RWIeFIffs
Y0lL7RPWoY3sEiL+NIUptyMpbk5Dvalyjuh+GO1HLKn31ULpD7LxOQkbCJku2d1J1lmb1M6JtmQF
v/LR67+8ZlCDttAmj4sd5+K7seircIfumnPOnnkKdGbsDRNSfzyGm2Gwmq9JSlGtRQTVe75/F3RD
fUvU713p279y2NwvtTOkjJ9LrRVurECbL1VNi6UdZL5xG+6Ppu4F6nP/q5fNT5PBjK76wLwbFY1K
Okx3fVZPW2Gqf+k0ZfejFsewb9xbhOYxVIC6oE1V5ggIZmuXC5iQZgUqMAX+/tiRgqHITbh3+hZn
flffVSZXLMtrb0nWEPvJfnKbmx4L/bESQ3+wA7+48vz+sp4riJrKBaxpupKZ9+dnMoGniJUchrPR
DC/c6S2SB8EEFlb3HbvMFIj2QQxiPybucOvlwOZ0yd0neJBJ096YdNyMBpAfudrRlQ/YXHaSi0/B
drQ2LdcRLIjmxcjEULmGiarszLUxQi5Fe3PI+Q5qwBFYtA1kIkAybHP4KRJSiXXm44pH0HRsXNJu
ogm0hjHXu8Txf338kUrp/Tk0F/+2RuJusf2zN5ivKNA3awvtuT6WU2yfozrn5G9X4SGT3+B6A/jm
FI41CdFZ1Vn4rGd0oa1CTmKHUDoxIG5oJ2EJ5p8VqUii8kf+johQ0yCd8E3jsw4wP3A8LguwVkBB
hlNjlk+jbNhWiZ/e2V4IKGam2lnXMfZsinf7SVFYTTsmapJStZZocE4IRZ99qailcu6F7O4xJ7mf
oF4mO9ZA7n0To2/EgNHeksebg6WxzLNPUJbDzbZpewuCP/1Y30+/0ODJ15ajIB2Q01apQNxasVet
etysHNzF58pMIXKFcOz8gby0ajiY8nedLQ39PrH2/uT40G4gFaFquwmIHUQsgz7dhkhsVHOAXmgl
RejckLdJMnQa/VIiHPeDnEkQnMa9mKJw5+PGDjKRbmY3fIGQ5K3xjllgJTOi7YbhFyDDYWWUubpX
JQE/0nJ2/Hzv1FQ//GU59Jf2b0kqLcdpCoBKV4dEl7evP0tFPHwns+19MyWfZR7Vm7YlcKlJG/yt
IfpeeJpY+kswLlBEoq54lkHRrlORxVueErhiBx0RSp98nqY9CCEwJpmv7jwJ3ChNqYM3cull0v+t
Id1xu/QBsoDZV/CgPbCrwquOWQ/gy/S/ESE5nTNz+i1C+06F3s/XSeWG1sBUMdjzgSY4zpOXdDho
BBIfy4YxUCrEViyG5BNjh1gTPo2xzM8PtNHOjU0mHaz6e90pVGuk55wKRWhFHeFC8af24A+ffOLL
d62dh8e6SNBC1T8sMyTmM0ImHiOBREk99huXDNyVNVrmFrHbI2gF+z5aekY28b5taj+N/edBiPip
KPp1RUAuwUrlLSiPGKKG4ZCd1A5niW/3iIYgxDeLi4jTWk+sltoFLnABSjMjlxkQB8RrFLu2hhhi
Ja3eiI4Uh7D4N7T6eTUg9bjjHOXQmltIAKofkVhSS/fr6OSD+9zKQXkb6vchQr0kOAYYUmF7dbsm
bOmh+UTUzgPWuCEr401bpEDwQUfBiXpNJmNCStTHZSVvuobErmo29m1u9vtYAbocFjZBQqeiJHAG
mUnG9ZzFaLX0mHbshoOADvPxmnOxGL6uOKYUUnH2VpSzL862Too9lduezfWALkU8ZjQVKErDJEk2
H/9J8uIk+r9/FLupayrqJuLi4GQQzGBKVdlnbbX9Ll3cIQJESEtbYu2H+fdstMVhTHW/b1qz2jT9
Qt97NuOyuqWJCCvhk4gz/2j1YENfwV/63zHOTioERPfxUC+3CIYqteR52FxEKAxdbhFkCemO9cU7
e9VMWpSfPU8oMcMEtBQzE2UCvVxUVWTs9GKqDst1ZFWa9r7u4wL4J+5xHZzgLV0b1/tHyIC85fmZ
joYvffG2EB82fQ+g8EwD+BB0tXpI4JvjCi7uyOX7nnI7P3eB8YsJj4FBhFc2qNff/Wbr5LkoFAhK
agoD7OyXZ1/RzJYfWO10DmuBXYhmaFJPn7WO7+FQToeeMs7WyJfcsgDxEH0oQiIM7wmDvXvlXvPX
oTimg1PScynQuRezqSj0WOmc9YzUJcREzmDsyzQxCQuPnfsk609QWRGNG/UnIkWKr9RAbrKqHG8G
6Xa7K9Plb6/FtV8fiiYaQly8Ft8MMQCAnT0bKh536FVsu0y3vqO+6yz4N4yIRwpR3YeJM+2wb1/5
sF7LZJdvhRKlEMKWVNEui4dgBprBlQOPYqnqZWZ130XDQRcU85OmPCcl5LH6JxIud61FbO0SYz4h
UP5FGs3V1/J+PVGuVJawOMMIT17OUKhovo9Pfjp3QoQUklC9NkssydTcFpNT3cui27aTOozejB8i
cu6niKTaBepNN2FFlGJKzNzw7coLWsqnF0/Ila7jCL5ogX334jCPOFKiZTTns9MV96PApOsrGquj
IR6zYrxP+/lQeH34mf5csVWLRqNusLpXnnHj1vIfSpTOofdxplk9gRIfD04uVc7LwVm2zYctLCpb
lydlzLOUC3MFMTDIg1MlkOZCRABpZmEQJuIerb2+6WPc1hm7MRXfHPI6zRN7HIiAm3txTOqsB5Xm
Zqe2FA0FCLXxwG8uWmHE8WoqbzjmTGjkTl5RNNfu7Mt5+d34F0C9Tf2a0s1F7TqJuzwJR38+a0BG
+7RrCMMQ/o+kADrqV0i46ywiuaVhq+ZETGq6Va/7npBcqPAfP8q/rNvK1bYtTK0lhf7LoeCYEnhU
cdDBPkXg5CfJroLLRLGWQmUY2+umQ4pnd8eIVBWyzVNrg9YWl0RuTruMnCQkT/aT3dtXant/HRgL
p0mBi1u4kBcTcGwIU/WQJfzPM4pD7PwYKe947QtRsOlh5Bef8JoED/NATG5pzJsKccK6UfcQ8lr6
+iZ20qp7+PiBLX/s5atj/fT4ZlnTpbpYuPoyVHFiIlOudIjOJDG/m21g7xIdfOuddiTRrALtRPbw
x3/s+2uOWpYGk36LthQNAIb15ppDrolRjhGMzCjEVTp0aEBmjC9PWZM/JM2At0/bIX8wGplcP3/8
Z1+WmJY9zNP8n6O5ZWnXvtg45oTcmsjQ8xmCDIfwBlCujkknXcxNyv7q99W4lxHFdsS6ZYvdtDVg
yJAmhF8tLqT1dUrcz96CDxOT9fnK4P6ykyCZlVQehOcIqmB/PplgdDqvJj7kLBBjIagIdrBabVLI
O7t/0AUJO2OZHRTGOKayZV85DKr36ySzwKOtJcivoAB38Wy6Kuozx2rlOYEY/DDFTvuQ4xgpxni8
p8VLJ4mcXNO2zUeR5OIJ1c1t1YkUQ3Q37KzSoKEe5s9kPngUkgs47IhT9vaQ0Lfioocu2z+NbbkH
L9c+oCiCMI2df7jrnG44Aw/Wc5TeBfa57LXAwyTMHSdizsAJOeaN1mQSj0TKN9SoSGRdjLc+mWXB
aJXrKnGjU9SjbKXfzIE/JnM9cZJbo6ARPvG/euU9vV+zNW/HBsXmALZ1Lw+IAPRrs9exhVaz1adG
zV+jwNpyVEWPPKHj5M4YHYI0JeHYJbZW22NEhNqIyyHKUXMU3urKgN4vwpoTNYOid8DZUCyf3JtP
ipxzEmjNTp5LLD73KkZCH9kxDu/Wvh8gnTntr4a627ojDn7bVMSsg9mao666tgRf1M34vCit0BO1
PaU09dqLbzvrkQdVMaB8s7W+DqmbnLyoRJPYDes5XRTBWfartEiwRzs+HROuY046PH78NPT7z4gP
nKOQQ2NWLkksfz6NkG5qxBVGndukNk9i6Lpb0/DEavboB5lFe/TSnB1TJfGOGxvqXZB++YCnHNNs
ue41cOYp+lTFNThE27sBDQGxOh2g61EsgCFeWEfPwobbpBpmtmPcCIAEd0fT6rqbbpBfaNCu1Zhv
ExbA26YfkY3C19n7GFNs3/3eBVp9wSVwNwOnyXWGxTBNbfDVcbp24+AeRpU4tm3RnNQoO8ZP99Jz
xt+eH4lPYQEivtYW3i1URh8/uL+cqpelkSXZtoR+32HzqlFWThaoc1YGkI59I3kMipIEXGunXGM/
4dRCLz9/zfb4C2BqMNqDTXH3+PE4Xuv8f25M2mZppmexNPzezSID+b+1FHkpAmGAmEY/PpSd+U9M
YnNlOzc9OveHRIwuHB7rX76M7nOiDWo/mmKi26BSXJVaNHtZec3dVEXf+jE2t1M9oGjTjd73sT9B
/STwxAvt+a5vAavkFslVhNscs8F/rJN0PtSt7I6+5+Fu7yhDRRGTZ4j6l8xjsXGyctqWSHTW1PX7
a+9h2Xj//P2e5H7CNySEcszL6nNsQBW2st46o5Siik611s4qa2PW6AZb7spKVRu0IxDEDAytxQ+Z
ZnqT11gG4OF2/ZXV5d22wPHbtRQLjNIerbmLXcmBusOjnYp7L3JTeipGRNOiAOGio2IPdr+88vPf
10GXP9BepBWS/9eXVYmwKsFQZFZxn3jPg+i7Z1N3+3xBNNkd0bQeL6Mpu/uB3hZ1L7FjI03vUtEA
ZaniQ29GHGZkfNeGFKVq7PsHQxLHVltNuQ+0/qY7TYUVM5wb9JtmATnXVfuUtlN6lHZ1QDaBUpEp
cvh4Vpvv3ionP9oJnLVcTzvW69HkzSKtaosbx0gir0bQEMqftjOJUxLKmrv6yocZ06a/gpIIW8Rs
sJvLR1f+GMLce06m24+H8u4Epkxt2Shb6Nl6Jrf5PxdIQAeuGbH4nnXSnSl8G9vYgcc6Ij051uML
3fTgmLfmU1Pn5ZXr6vs6EG+UHhSft0YhbOtlb33zFLC4xsPs9u6ZPvQ/YkGr43z9rYAyKO+ln5Xx
s484qtda3rdNssHEjSMH3zHWkoYvdEnQs0JATg7WlSoq7FVXzXtCFCrCQt0rlzP73dRnsJqrhKlo
AZsk+Pw5WAoPmeGjSDgnnV+DfoZ8lM1jse/T9mtDB5O6C6VcrtbmoY+pYMo6v89byOIlvbiV43O5
JXSICBG3POMpWTvcT28dTYSS4Wen3MAGhzKXVsdyHFXobcSiTlZnvLdfK0Nn5ARLZ2V7BH60af/b
z4NoIcQUu95Dgjz5iXFnK30XC/UNOPTZo4y7SYfRARmvkesj6DwBXHzGueTwX1vDdCNTsHKPaUe4
eRxA40rzFDiDsmF4l0Zz2+knGYQEGIhwgj+T5ntyuzzTSB6mKP6S9DGEy9Q+JpuwKdMT/UaYUzbI
RT+1f8dp++Xjefra9v9jIVTs33RruF1yWFfWxURtg1FNRuz65w4V37ZL5/WIvX7fteGj4cYk/2C6
wVKsb+AUif3cfQ2rhZevsM0GmNeApyN+wH2yp7PyC6P2itx5yOOFyjYm/caNLygiRitDJeds9uxN
H4P++/g3vL/8LY0wSs+udDQT/lVf8GbCzxWKm2EIq4epqzo6Xv4nkyvPrQz19zStYMcMXEAQWger
GlnlVpFtXxcwXTJtn1gxUPdL0KMUJd1rI3t3jGVkVB3wBSh2fHtJ0nv7KXaxEc6lX9QPeKZWmcWO
3mhDbAQV/KYMbm2HkEysLuRox+W84eB94kTM8iVh4sztf7zrs88jVNCLPo93/m44jQsSVA/z8ED6
8Uj0WeDdT2y5TZ5QiwmsNSlzyNKi7xMlPQI1ctJnHZzh8QgvpPNhuFtTWwM8tZIbHcJ6R/5bHDwP
BWswAjrJTeuhcvppMymiJM2JaexxzfFh2tw0moYJ2oF1G79Y6bgdUuhiopvO6OIfg6n04OvVw8mB
IX9TT9bPbGrFf/o2Xn++Jy2KBLaWyGH+fBvalFVQeXJ4cDwLpx2YWj4tNWDb/FWYmGbNhrpUOX2r
YnqlBbErd12WPIM/XtXTLK+MxrrcIhgNEgR72SSEST6i8+do5hiLXjxJoCvV8DMOLfJsy/GUgKPz
0vYUW4F5M1iayO32hKOtXJushvTCK1wjPel/oY6PaNfzldlA4HMUotq+KYpNOOTfeRH4sAMgPuYM
zapgrtGHRVCXlUZwg3UggH7lmDtk75IwkB0t17qT2a747WULwF2sRGvYu5puApHV9uPs1N+CGizk
xx+udfl5UI7iXSx3YY3wTF3uVGgTXQ9vv/mAOtc/9016gtzkrJMCnVQemN9sp+6Pbuoh/Kg69NjI
4CiID1sH6999mZuP9Irua13+1EQEnDi8UXMMEr2OOzNd+714QUYOs87MP8HH+GcSw7wrIJjWpJze
R5CpnW48OmX0y0XLR1rUp0H54bm1yDv4+Ie+O5hIeuHMOewocml9vDuYBHMX+XOXPL4+0mCQ3EOw
ju7aGcCP52Vq6wM43/ixdaz7PH2hkQkQuiIihABFlqXI+T4O09UP4vJSy7DwxzvSkewjFgP7cwqW
Bi1NrkH544BH2s0JhRnbqjh28xCt+v6ha1n729nNyaaZiQOOiV9Cyj0P2Es+fkCX+lx3GYllCTZ6
bpUczS9utQVSLxd3cvEYwXWISyc8mplXbOuucw4AtY6RDz/HieEFZENEE1WaBTyCGKGGvVKF7HdF
AG+traS5Pq7L2ptulhAbmCUZXdyyn7exDaZQhPwbUVDoXYi1dTnsIr+LdnE7PHQU7+5RyGxFmf7M
vdi4g2v+WMxzfmXSm+++e34qrSXJSV9oTt8Xe0IEhi9xEYw9+nhD98GAQcUpztpM9uW3KUiamzz8
BqDphWa9+Ow2PZfqyj4WBptyTb63GXq/iuU00VHlOHgOly0LpNfH70P/dZAmGo5lpaSmerFUtslA
AW2uy8c+dNJnAiE5FHamfWuqeOkUZjTgOlLZdA65sqP6v80c9zkayBmJrCjYuk4CIT4jtNAeTbVD
BPO7rOKSSB3RblVp8VV3BV/2z5nAj/tiwrZVjYRZBKYVQKJBys8XKsrbwKJOaZrMyR4L31p4KC8m
VrmtEgudmgYUR9L4WMvZ/QJ8tQK+uKGt3D5YTmKvrEJ0qK5DZglIKrPni8+UPAi7fsRQSFZPm/p4
8Z0IQFnrbKNewkEP4vJoF9GDvXgEQbUjMMLoi42vHx/AZl8rdL3/BD1LI3Oz9LIdgKP68xN0vXCs
ia2oHkunxvI2I2q0F4tpXZksTfcURf3bJCytdWHmMWh2t9+HVuXu+6C4UtR5dymkKsqVhQsDN2Ku
ou9aS1rBnfbC+lGlNNQnO/qdtQMJTFOCKUs5BOZA3zTAa1W+oKhMacYj3HtLnvstPC61DzCVbuy+
tOCsnLSdiXVf+d3dYNio0nrztnStW0uSe6m7XG+Hun5pdOgcNaDTwonWXRXKnTn1V2qul+rSpVtG
50QTRCm5ZFA2+/MJo72SYEhV89ip+BuhGz/LcXTpTRXpvhGiXUWyC2+MPP5hBymLbl+oZ/iIkNGh
hdoUpDcl6VAbUlMFdZLJWjz/0QpPSbyDGBit5lYLypGkM0WUoK58h++K6QyeYjEHWySR/At1sUKb
uSpS+ovdIyFTI0xIsmlJtP8Z9i7iEWX4d8LTuwxuwW2bz7so6qiJOe268ePmk0Hsg0jc2y4e71LL
20oJhPHjdeJShbY8XC5U4AMkizbSx4vxoTiMZz3J4TFtUeHVvYLMwVNEPuqdukpg9KEfhHEsWWG8
PUJkKndmSz2AlWefGgv02Cm+x61Zbo1FNHJldMvH8/Zys4yO4iQVdza45UL856vHv1a5PjLWRzLu
iP6xjSdOVb/wMOU7lbUV9D3POSYOq1mWLBKskg6uoRA5BSCIUOrcmnNpn/GXbRU+gWfDOnedujI/
zctaquTcw/7HeZwTENWLi3Ogb5GaA1B75r4FHH5MW3sd9j5u+4ppFwaC9MUghMrs66cxo2CWG9G1
IbxbhJBe25Jau0eLkdr2RcVg4Hw2uSx/j94AQNjOBmdvZPA8WysJtsZ3NyRzOQnFU2wa7TqhPrWC
zvKlyWjmXnlj7/YdRYN/EefTbEeqry/mEypQi76dox/TRLmQ82DysP19U3YYbKRh03DgSrVRWbLr
ojHaTXA6ttz1UiRncD/9yC9OpGQSbol9dTLoieQ+AZmBjzjWnZ6vDHbZBP+cXqzcdLkkmmoqYJc7
ObkkgT/Pwn6UIsAz7I8m6nN73IyGk+8pYnO5zH7CUSJga+LGM7g+6D4X729BZIGHso7zTLqPwgY5
8wKd/3h41vKs/hyeTZfAXC7Gr92u5a2/uRZD0qlh1MTOo0VG6aIu/qYwMzxCvDRAfHQ/HdhTIKXk
id8hT0FTyhMQlPXs+t4XaZNqWCb3JCiPL8BPaYkF+D6i+kuPc3jozDv0KNCilr+YVR+u+rrFahv6
eHui2b+1YBYSx0k+YZPdtm3i31ZeH8Cuy5nXzZbLWfSCz6e58pvfH64ATwPfUCx7mh3scg/TwZwn
Vmrbj/Y8+PAJaBUBEKM3ZKW/8zmoHipBPGIUgsMOIPlzz6shHZJ5JLNTZWbASWpHbgJjlqBjoxeY
eN6qzaddUHr+ta/u/VznRoBaixsgJRh2pov344Ip9IzJ540gO6Z3o+DRmM4aQTsH3Cl7rvPIWUMB
KHbzgv/oXJBN/hieCAjLwefr/IZcMdh2DcDQPh3uYl2RZ1OpH+Mg9fnKbHq/llIlQvvCq6EJ9k5F
UfSTRaBpaTzOmhQGZ0D97AvvSG834b7lRbcAnH8IogxuR6BzIABjqnml9yhakssC/4tfi/RFT+o4
uCQHpalPcSBpwGtLeR5z9B8lUNOtHda7qVPhnkDTw9iP38ivHbYeyv2NZUfYOSQsTbQHuFelTWm5
/ZqYgKObOjHXoA4OThFgEOEmvw053h8+fgbvhECOdOka4Fd5ddBQivnzjdGuwSE3y+yp6H/2IQq+
gnoSiJLge+Mi24+r6MbRXQg0sfzCCZisvSR79n2TrqEfXqkfmJcvZBkMZYNF/I02ybMvlsoOsKLK
nDl/Mgwqoe5oCShUpUnUbblVNi7yKTlboFnoIiR8pIW5bZODNdNNdg3JJduoI3KqquoLokucINFX
ABPelcvOq7bm7RqE6EYyuKWZyzHsfR+3KbvIKafuyXOqz69p2/Aud3GGg3cqw7s68J0TqvseO1kv
b+up5WgvYwq78NN2jYkDc9md+znLIWyPw7mRyj8nto200fksSWdoWkIcUvyosOV1RuVa5qep8+Dw
muzoSHM2falfMO/dAr6Vz5QrvySooa7pTy4rGagFpeAu55FHtojLL04aBlwaSmr5+CxgeK3ByFUr
CGcgnrAHljmQvU6S6LYwi4kDoe/nfaYoBG6sg5PhUc2+MlEvzxSvw7HZzTHz0WcUF3MjJ66Rw8Qw
PttAFXdakojrNe3WW+QX3kbQe8EL0ZdrXBMJdHzzyjLsXC5taD8Q2lPzpKCP6+a18PNm6/FGKrK+
MUzPRWQtlWy040myRJNZLn1eWtJjPGxMQUJw0X9LI7CK5iAxcccB1MAA4H1B5IlEAhz1DBCT4S0x
WRCr6NQRUtc4xOVONQaZmABTgh0ce+/HFMaUUsDQAOStrKyNj1aUcPLtrcexKP2TWHC8xIFnUDS5
ZLpIOTmXxed6XIprFS2tYmzQCNdedjTb8X7EpbsCjAmSf8p/man1ZZbuaVbZdu7h3/EO4SaLzLiV
OlmrBEsIm2G8tWTyKdIg2WuwpD4QCjIxvNqqN3MucHV6gj9fzAfVNzueYnU/lhFJM4hC9lqJA3Yb
AB9BGJ5YQ9a6pUJQxwOMl46Vt2qbvStHbiWlvwsM/6clkMzBRCuJTeuu6Ynf3T3442mRojXkBMEp
/7XP9OYlGmnmcjAP5meN7R+eSAltXSU29cH+dnA5kCXkEcL6+kbn4PdMkhsYMWtjFclnrYZyx5UK
eq4nbgcTjlNw5Wz/lxlmWyZVXJS6S7n24nBjaKMNXYAdz2O4N2OhoTtG9sbGc5BWWAFjEd7YA91J
zplXWnvaU8uR/I9VzWFXYjI5r5rQd187J3ZAbq0enkMxlaQfkwMoxs9gu265LH3hwszfoE/VpQbV
/TrfFjmHqdE/uaSNaWfeSSgj5Ayn5ZMj/yEnFFoUORlGR3tEONy4bWtfmoG7SYr8eZ5nIoTONVC0
tT2En0qZjMgkhbmaqX9w2ir/WaTetVk5EIPqn0Ejn8y2+DR2x8zDeUKbIVZ4bdFTZ+0Xs8J0SHD0
tjQKvVFDspv7DizXGHSbodM/amxg294Tw7ZAb0xycIqNosh30NgoyVJxA+w4m1vL5EsZ1b9kEINz
K/pnAnaH2q7Os8X4g64kXy1y4n1c5f+WdUekCuk1RWPCW2g2hJB1n5F8kEI22SROpeRl4EfrmtBY
NU1MIX4wvzihnW8Sx1oNQTCtBOEmz1Qk+o2v7wKU/3fEdM07MIfPPYF2G9gkfHRlse2Q2GHdLlYW
VnZEOP8Iu/9vks5suW1k2aJfhAjMwyvBeaaoyX5ByMfdmFEoVGH8+rvY90VxdBxuSyQBZGXuXOtQ
sV8RZN54QChNb8kAkqt1f/Q6Oj/VLH3Q/ZN4WTYAsCfPVNEmbGsuLNdcVk7UthB9YaUnZnGaeD0E
NhJcyvm4Zm3k2cAsWXFAbnduzTKxmfak+lyXhVkAIACO/rGBcAVZqY5WpC9uPv/4L3B91ttPUqnV
s/ZZmbaMI7ASGpndy4pNxjgpBZtHDM34/EZHzc74MfvFsDNlrUKy4zGA+FryLxJ8077PVHiUyAnX
rAYi/+GmgNqjRdXHYhpaCY5K9YAuSjZvNRB7OKBcHiUK9bmQbOk3foK/R8FYP7Stm+yTEP9qrgHX
e9LCZ2RS5RgBx/pXp7F08otVmektT71/JCTjV5f9HvjJXvfd9D42GTLU4qUURSwF1Anpeh9a0yrF
ic5cw0TCZYk/LWHyLQ5UHLsdCF4M0XMx/gier2spLaCqHjC23OReOiztppmZXiRlBotkxvXqwjdb
+doURy08AG3e9AhMGNlVK+B3LfN4J4NbnRGBx4bDYJuR+4HtUKQTgQXVcGj8rTG69kn0fxPddLcu
nzDp5oP/WnUc3sFazXHvRu1F2aB1y2aDMVixp4tgRcy+ZgfpW8qF8VaowKnh2l2zvJxf/CRdRzBf
11PJTrITlt92Awa6DiP2QOdkg7Xx6BU2eTXcG+wJR+vXBGZlawaSVmXcrbDYZ1FnxxH9pK3hQDee
omnDuhe4+BnQQR5AxebqMkA2/Qat4+JwGgGNO7E7F97Dc/41hqU5K1BvK7+bo9WU9PehmHfRhLO1
hv7iDDRrwZ8hEg39hNvB1F0qqQeo1DZVgNF+qpEBUi0OHHjjRhvBqjVhUlvi4I/yo3BeUlKX9S3S
yAIOA+RHJt9gcNb0C2UMB5I/H1mu0j0k8TKmEIrAZ7JPJYMDZ8R7oYe9SGG2NgM41nBiKOWn9Rv0
Yibt7VIeOoaGIB7TxoV0NYOOrSZzWrlg3LhOUQE26HC3XUQSx+jg2wUl0iqr8y+mC9XdLbF2Njms
prCnm6jBJNc53Kx07M+M7z7Y/f70+TReJyf4dt3vue3fcz5z3NuoxCwEhps0s0g89Ya7VhyJtyY4
v2ega5g9YXRAy1mcTABr4WSua5DZm9ABVAdu9kvmJFgN6MVOoV6pUm9HyLRjORXIrH2t5aRu07BX
pawvL/JrPnZsDBYLCHk1f7MLhNzFy5k6sSvDPjuQ4cxpn8iF6l0q/8lN0M+uywJhYpDV6mkRN45o
oSZRPg1gLHZz+ArNhf2Oz+Tr//oxtJ3ilY/TZTrYy3D0ac6mAc9IIk1kb5FDWXhkZpcSA02atwER
unayadn3UzuuJWhIDsS4vRtjPYa/iAHiRk+i1+43sMyRTZBS9r/SiHBFqznMTZhicZXi3APEtyms
jkWVrNkQHRhiWFHI1cfOuYwZe56LDeBIW6RfpooQxNxP5Q5G6HZqPb0NsYnzWUrsPad8RclMGzoQ
pozzIeTCMR3NKluAtEH2EttbUiEditq1COKsDpt4Sgx3NWHZJX/I9hpVpmqOiQe+rEhQ+hJJj9tx
5ObBaeDkEw7Icu46WXV6Od/PL8Scwdxlz83iXDScKsK28RjRE0TOGu1cbXjWrxzDEqtUAIXBE4qr
dtzUTvO35y6Ksyz6cuaxgpTc3UA4j3rTj8Z87DF7oK2qTxWseDqxfPEp/teGKJLY8rL2Etpde/nv
f3Ggr0giROUGGynXcFWrbWWE9u2/L+bc9wDXe8EU3YjOJCR33ryE70qBZbIsbR21r6J33fpA3LW1
gUlibv0XHwF9DL9eBP6Ku/oSu0uCbMrhEawj/YyQ+yhaOfuuCYC69jDS6oAN1Ug24O2YxRD2q173
kWhb1uGPaRsADs2aRxuK+tJhbdVhFZTKNb8Urc+KbDGgwOVL5/v9qRDpYami8Aid2b/6QPwkVnhe
FCbNtjG89VmOeaxIyjV9Eu/hGHclg0eCchFDS/3H14P7kenqPiDLRZ7YgCjcuenA4m0osVoYYKtg
uzsXc8ZfCbkTB+uSfZl5qh5SqPBeN8Nvch/ryW31KY2C/gZvYo5HYv8bCXMlHjlynGrPeSoLUrDL
N8t+6fgAKLK4CMYbDJUZgrSu+9PK+bWBwW9bCMn8nNzD1raHX6KvwSxrb6+gfu0EOOU4M8LhUczc
kwRyib1nTcFWsuCMkcay7j26hTOnpLhj4+vYl/OMfk9wJZrdsXVJqJFQfJ9UT4GSdVz5ilJ6qm/z
C55j+1nPzqRc1hMZpXWi6SSymp7wqJXMI4b+p335WSzWUUA2HiaMcdwFM5MpjOtuCKxh9AQ4cO05
Z8Sv9NppDh2eJF0oNmFOYg9CsbEXiTbYRXXD01BScqDwwYSDUbrzg1czcex3KgG7aOYOOCNWG51M
cgNzOGnOwTwSBhn/4HWcLrOCl59iu7hZUaRvE7YAwx+/p7BLT5bZYgnTVMm6yC+5Y4y3YSgJ51d3
20FZEhTDzNXuhndS4NWFbNSWTKd3cl9fIjA4sSg8ayX6SsaBRkU/tpz65uBvESysE6JFhxDqx/4M
zq/MCwaOziovsBRDxM23ppz9o9G3/jFsQNK3HlBDkeL/k5htwsJnVDGIfQ1VNe5DgSPbtli4GU3s
y00QbQaoIJes8dHFigFzByewa6C7VZG3dGLq5ItgQ8rg2kFUie/ykrleuRN2dXfwySsWDNk7NStg
/Ox07RsZAIXOx2jd+lnNLWN4Vs0EaaZqUK11ctPBB+/wnvitgHFeONEpaKevsu/1jsJpOKMlXrOj
Zt5MMaMHKwNo1LJL3opJ7VB/W5cxVcT5CjNiY2fw7wPX5p1ddKJzC/ksWFdi41M3PKXTZ/ewzWiQ
ujPlqWmAL2jq2EZDtmqsBGvh0JVP3qvq3aagqBNewNZN33M/UffSBl0s7e7q0iveiTSft7rM3c+l
oxhi8bzOa7hZ+VBhqqJOUTNB774VZFJ2JGz1UVXJHz3r8NFMzX0hunmDewtKdMHTNk9sOCU+a9OW
DLtz7lPNDq63ZzlQxmYvh6c198Y10vlxRtQDBLW5oU0IHparaQs47topDMIsmXsTKFIgh5M1qPtU
7wujWt7N0hC7qq1tEMR8KywVnTCwYPh7fVvdoz5yb71u7+D03Q/8W96tqJvHf99NIjBvg2n8/3dd
55E6MAd7z2rE3ouy8b3uLWpLU27Zecges+7H9z5hLSdtnmTpoLlWQ/+h3byGhEBpSzFkX/xsfvf8
ebiWZUap6XFaMU0cc5w5201aW2xAlgBQfAvgIcGV9kt6ARDID0RZ8soeCleGm05620xOvqxxnaF1
GcP6pXEG8+Kz56Hiiowwwzg86GzBLbs6Cc3YsR25ljY6OWEH/kcBwr7p/+CpNH4zOWs3BTm+OJo4
Roz1Yj+WBEoG8cIESmInYzy6wYUDS7q3fIFRaPHeAlP77/LlnlxmF6sMCu5oVMVv7PM72QTLztGs
Ugy9GK7jVCVbYdbuStXmcG/zdrhrt+dX2zAFS9+cqZ8P2IudbbvkWw558pHLoFoxu3X/KelwKeS2
kx7yK7nR2DWr8Q84j5aiQJkr1zCDbdtX+aPOmx9ZpuZeEg6CcM25qwvgFo/QUS/pwFJfn7dv2QLs
tp+V5m47i2P0DIxXMKZJymvGltEKw5eHdYZHB/0fB2FV597d6A85QO/DqVL/aVHnlf6A2KzsjGfK
1U0N43zCh7iCM1n0ys4k/5kgYPExDPGo+ugWed5GF+4t5T7qCEh0S3Sph/HBcLs8MqCsrs2Unk3h
Hi3QbrfFdT5b0xifXUsAyir+JqzPrwL/qKJdFBj6s2vDX2jB570PM/+ENQCqGlI+qBLWpWU4dVrA
5TOMc3bcEsJN3hnDxSqo4n0C/yMzfZrIINMiBfYE0Q+7rsaNfxnlWjClaOi6i62RSka875s8ipYv
Wt2P1FTln7QDwMNGgMO56ML2qN5PtsMNo+YymAeTv1inyT4v16y0MnV0qvk5vSg0pUNqNqi1OlG7
QgEobD44C7LiEprECjE15yOoAeaSB2eFfe8aKa/kTYfG4PrDGSWF9U1E118Tuz5Dj9NHod1h33id
PJq1zM4zjp/dYCLsNoGdPoZZbLKeruM0XhZCuHv4b9HN9qt+RbfOPw6O5snSBFB509bapItFTSay
jzJz9F/2+g7TGLa3MALLjR832eDaVOuuIe7ds3XKvxYMce4W1an0ojd/DudtxK3wkee5EYsoiC6u
IMzCY3ljaNf5SohOnNxZEqzJc0TNS/I9Nf4mGTqoHDLDslJqRXy4KM41g573wlircinfQWd278zX
kKL+8PjzT5ljzG+Zp7FECKs7VM2DXDO3xKQLLgH6U3Cm4d2rMh7WeUlTSmzZym8f/F2WI+2Ai4Ap
3ZmgDeUfnte0tjv4hopDo7Ox1YG5WnCDDEguDDpoY5HSY6nFWbneZDJiU5hvui67qtwZwe6zZqvT
5Z+gkn9KD7OMHCVFVpvxX0CyVRDI+gKCfqDkCRm21/JMXfIyQ9MSksgBCGgXB9mDyMCS/EFJqNYt
cdY1Oxx/KmQm311/D1OakjQ8NIECaFaUPXiOZ8M+DE51zmpxtyMfqXRvbpuFT2wyivJQWZS96VKz
8QtmZWYdM8rS28xf2+m0RHg4TercZMV2aH3n4YOSnpoQKKpwz5Oc1ipzH7lV2me7MfWdJd0VVim5
r0NVk5DJly/8TFnc5WKdN2W+JYI9XLvcFK+po3lqdXOu/Ez9CoEzNllrxwVngisbQv7KE8y5NS88
O0B2ceqQLwMcAgdVLZ9RPhjoSAx99FRTb+easq6q8i5eXqr4VsuOC5efp/FCfegFN9q2Wk6coVA6
GWM8cIM7s2tYW3SeiUj8ATELn8JWy862qCrH0c95P+0o7h3bWllgic+WzWpZyvIkBrEgO7qhU72X
UBPpVdbv5IqinS269CsB29+kI/rooH14NSBZx9E/BWfTtc+FeMooEuHlG38Ha7lzaPIOZZo9xk0f
AFtmzp7uUxK3VhcSuNKgYv0xPRb9EKMVCY/cRqxNK5v3mgDOmJuKnHFkblxXHHAXhOckm71NYI2Q
q6xcHFQOw5zWMavd3DyDI7mF6i5KT69G36CRVulXB49BI+5ByotIG/W5H/RyCulteuyU3UflFZe+
K/TTFYCKEAFZJ6+SNyMw3YMViHsoVXs28ENwOhsvsxjlU2S4Kds/kZ3o3dz57vs46Z+pyvVPKz4L
djmvXH5r0RnqwErsssrZCFoXXeXh/lr4gWh4HFxGNaLIs29s3ce0RIDMw+ItsXWyr6YuQTyV1Bsq
SEBAZe1xYzd//ffMgZt75ra2m6NJXyrSkkeI4JVWv5M8ZBubKA7DdzfduGRujzjG3AgMqRooxCyj
IOeG9yUeMUrMbfWzdBGpBKdHQ1WmA15un2d2KJkYpt9OMFtP7bnDzpfD3sSXuIHCLX7RwvirWxqj
LrsuCM+q7Mn+iNhEWY+gtXqhIL2yu7cpn5DQzdtVncL1ADkenFnSa1az8ucTBgDnYXGCCN/15PjH
ko93nDS9t1omx75JFpl3JjzmrQ1qCRKIT7ST+ZFwtlbP8pqpm1M59DdlWz2u19ThxFC8dlSNiL2O
fL5T2+f06Y4sjxrHrkF2mdBGjv/7Nvwx2ip5T0UNJ83BMFcNcG38likS9TUGkVdinIV3m2X3BdxR
zQc66+BWuf11zJeTYVgzrKAuvNE9/1UMx8GE29Qo4FwZdNM4qjG2WtpMjksefvDC+yuQZP3eiNZ8
ApCIGtOL/ZO2W28q4AwM1avG2zhzJLa5QhYsOE8+PPlLjn19QkitWLvIw8+xN6yLL8NqU2LwONiz
lW2Vgb3hhWWII7/o7qHbNuxiYhfxp+GaZZAQ2N4aOUzOzSnx6o1toMLsReleHOH/bcfmG+Z18MuY
XEjuzRrCmLdnRZNxBwY0ul2NvjrmS7Yx9L+Sqa/2VWekB0OrbtvPJY0fFmljZVFjGsuizws4ohhe
H9strZGeaXG0u9DFFGfknrPuJgSslB/WXhARWydsd1ZzFBt6EbdwLCbcNkYUd9ZHFozq5rB6fLLd
/qLaaL5RHftbZfe/U5JnZxtollPO/ZPmunljDL4Zkzk55965Z+XgYrDsVfmVOqik+uSFaTEFzesh
SAzeDrEgryuc8+xb9pvXGJ8cXT8V/aijkfNz0bte9Rb3lJHnVyn5nDgc59PUpcdh6PbSvPqY0ayi
VWry1KBEM78gcKxCTpAfnASCmw7lz3DivJf+HmzMykNg8mmtIuPdcDCeyUZ+zLQDssilsaH98Trk
nJIbPZNXKyk44eDU+2Qw/QvWPnaM2uk8Fq/qpXLzlw3Zu7FMWcfTVDjrGeHzNjTTnGh/b50ZdJps
xpCwtVoCPcNzrq6lXYk7LIXykaChyDCZQ0QWwzljCfcghVUcKyIzWyGC+rWBdTO1HB86ssZHku0b
G82aG6TtF/+kEbMM5JJPrPyHblPrwBTq4BR5CrBdVQ8Xc+ohI/e9g8f4HfWl2BO9x9xYIVyU45Ke
NTy1FRuZzRfbXC7DgRF5FIVBnRNwGdlPx5XtVichXxpI9ap/YNB/jFYwbaGDuZuAy+/D62YVj5P6
1rQZN3mfDZ+v4d5rLFbsnSIlOBP5nOlYYmWpcbOUc/XOX8x2pE5YT07HfdKL/ClN6ly/of2Mt0lf
orBQ61f+fCNZvCDoJKcHBouNL/R7HdjqTzep33SrD7UbsVA52tlb7nBrdBmF0Mr5WzNZS3l7BpX8
GXMLx7rf7i0BMUyriBXn2eTq2LRsXtAKsIptZkg/9oTutxyNzE0X0hmIOJ3Xjee91UxD92g5aJ+r
I6PqGE8kIAV3vk8i+Yysxbh4QxKtzGzpN6OElkSaDp0wvU9iJERvS6HfBtXxQU6LQ0Y/ioVotr/C
4I+1hOI6iwLi3FR9JiMCq8Sn9KpHMoEJ5wtffCTj+NfxW7k2yik4jwyJ+sRkJPiDfiL8n6hQaXvE
eFeq0+YGsuXKs6Sx7kfynTxd4mWo1ImiULw57WivDR26K/JW9i1fsmxDt2/lVlPF7lyFlzRDfVtN
LJUPID632f/yZBYXIlrwAyeKRJMbNEO54ez0zryuEDrR1yv61SholhCbvI3E8YLEhEMBCmyRF5+H
1YqUzKl1q1VgsdWaOGh8KztDd0nznrXzNt0lACPXDJ7Zjwy4qAwcMkwux0eDuXDDrbmAnIpjnhiW
XKfNxOArzf42mbVc7M4+eQk/3jz7zrH06uGKgYf1DhRuSNMqoEl8aam0G6uhp0yfCr9VhsB3aNUB
7KpLiT38g7m+PxiV5218jlMbs5l/wcDz2nBeMbrpLkrNxxw67htjGVlzdwGm92h06Tzd8kAFSl3W
FzRaQsK1Nc2GrTU1xb4MBXNA47lMkvx+GnGntlibpMMf4GdJycpb7KQP9g8HPrHF8JvSeAk/6Lp1
t2gTMDUmYeFmlzB13FUksj91Ydsr/qvN/r+4ltdxCUXjuUotc1V6IzOH1D6gALMJeg9WPKakwD1V
YQpi9KNrRrABeqZeW/VOCAlkLqlrcvzZeam5HpBa/xM4SbCnM9CsnLT4HheLjKLFNeGmdAqvUe5u
TARFsUjZAiHRZyIp7+Z93mN3VV6KzjnKr71enoJ7JXJv3MuU2OJSZADQ7XK+dX15QvVzdPIhWDGi
61eCPdl7V3MakMqMl1zUhz5ztrMuJdVj9Zt43b9uCUEeQOLBG/wLYFL9KbF2uEoaxwyv2TPILWS1
kS+3ZjWPK0pZ96RdgGXs113nfHl3nf6Lzfv60ao2QM6LfWRR6iYdA7hkgJieJp6HYzO2kkZfyoi1
ILfLk92s3TeL8CJiytVMIPcYydHfWBNdjzR89znVMPLMNovbGPt6GfQWaXQxKj827DLYeUvHPo8o
92lhGluzZLMf0O7zv+qB3/pfm44Tkw9tnnCEcxMb+r3gDLHWMB3jIFsq1ip7mw4PDp2pe9O2Hk6S
3XjTnsoTGW6oDzSmrLLch2H903nq0HRfiR2U/5CHO86tAGkmHRfOi5a7YtQDRMj0ONJP9oWpLyNN
R46b0XseJO9JNlWPYtJHBq/zunRnNF7D/MtT9L5dv4+ueP32YdTOsZBk3SKR3KdWRtfe81ZMipeq
/ne0Tym7NO8AVPJVaimLxmte4BFy/qfrft7UGUsheTUGjAgJC5kIDZ0+fFL1jKuuQjHsDgtrgDCL
Fv0uma/eiCGxKfzwK6u5OoYhYrNS9lWN6rN0PBiwVXYK7cXZDHSLh6xXcQDkdMeKX3qImGUzOLLE
vay+2Ie7LojkOaiynBLibU+HwT91IUorpIrjfgqafw32w6+5RBpcJ/PDGL+sps/vFXbVFVPlPyzc
FFt70jBECYlU0xhtw1x5B4dnZ+whv6DRCXDDVLU4VmX+KwFEsWcegptbFyREKQPYox0/wwRrBriG
8MvFryuLbmumY/URGl8K+fZhES5lsmYtZ2TZZEGdsw/7SK81OFkaEWZxGUz7UfjFdDa8gBmx/U60
wtssBmCZoWfFPGmC4AFzkWQ27w3xQvm7mvMV7bl30wdU2EbRzu/A4RDoBTWcs2zVBoN9613ntx5S
piapD6hwDuCpVd9p8NKxoKSlCs0ZwLTzmRPpO0q+6DRmI+EZLy931Wv2LVLPeSsnwivcQ+/CNOl2
JMrbNh7wzNFbvr0qTG683Gvd97u6SOR94nSCAzY5zRGiuKInESLJt3EFR/a2GvtdZ/fuVmjSYXO3
Dv35N8LXkS40nNC2Rj1ojcNaanwIttm/FzZ8VhD97BMky/+i2nt2UxVToGK0NoBtWs4E4x4qMLu1
vO8+ji8OfEcmxd1tZjbrVThy5VTf0R8RJe/HwwD8mJPNIXAH44Yq/AtJ5zFy8uQkWsO8dYZ8p2w9
8wSSJ0Z7zCUHsWK+1t7r0LHjTBly1UR6X7bhtJGY33m+LFxQry+JPXc3uMu0w4z77M/rzisBN1Te
Dyl12nCqeLrJPLCdUzlb5UNiDQpwPJbKif1gWs3KYXozANmzlR/+mxKeirXCB+tkHOBSSdCUvu6Z
5lJ5h7tLXoBUNOaxWRyCUv6lJ/rPTJTxw59Z7WzbL7tw30Zn9lBcVzoOF2iWiyR5I+csv5XLVfCv
U2hnPS0IXuCXiqPpyXppi66zDJRzj6wf2sO+MvnlHCB8QyhcJg6L2LmwPPwJoIzRqrV+IZIceol5
cu7AdJ0JeReLLU9eyGDERCRyZQW1YjDNMAraaoSodijX9shzZzTSOWbQZp8pkCoehfW861DEroZX
c9JjigXvu9v0U3M1X/KLxZ+pRxwKgkWFak+DJMdU4fcMH144c458md7XItJvWedsvYDJXTh2qObp
OK3yaWxvZUYwh+qOeRegX+id45Z0P4/HhfF9NmrQ/jwW0AhiyuCMSXNz6FbZK/XKMp+5d5vMj1vG
v7sWNeI+qYHHBmxjdVPm7GRR7IbaRTVIp20/0nzdR7NvxFXN4YxkxVUQTlnlfj1dJRyFjWCSNra8
Kjoxs18UUkRZBONyszeBGvTzrq+QJRhYGuPaDbqtjwRh181yvJgs4q+czvvi3h1hBsofS16qjVNw
P6flbD29zEGuOuDdasmQu1Djng4j+aB0gXE3bfsZjiZ5nKTfujaWd6SuaHmZd3H67u6Jl/6kBut7
qEOgHAuOoB4zWsVddd/m8ruouDGGPXepTtTLvgW6xdDSp8aLynBTQULgnUTHYr7IfmbS1RuGjtnp
5bNCZBieTRuVlsGnN5kn7vihTtbdTHgvtBJrb0U+qVVSge5LDG74l//uaIv+dwyr/ObjZNxUrBuu
FqsO0fByikza32NltO/+GPtDM96sZtlrrw3OvKzQQmgvQnast6WCflQCc6Xt9Xd+RURN4lP7zkrJ
BC4gu+aE4BUhzuRakQidBkvdXWOkpM0XPNxK8Ie6K1bYXdnN6qYDw/noFukk2vWpYx55BAUrXXHE
IFEYtGAsBtkfwuijbor+ZjbZDaE05V053QIRfCwUi/sgYxDnV63eOJmRrkfnjdl/ep7DMT0LAFZk
O4jx9wk6wtkLgAtT8zZ+fm08zB4+Sz37ceBBRL8JVG2XrdMiJS7twtYRAIVOIedlAm04ZpwGTN8y
sFqoOCbplVP7JU2WnnlOQXvSSOb0UOrigkDCINooGAqPrb3LK/8qHXszsMp6CFR7GXizj//dPacA
faDdZeTe+FhgIQec2C7TKbcpYogFbfKqpElMz2vVRTI/1kFyrFueBSFezb3VdfNaG0l6tsN/4VnG
OpLDV7S8stXBE5ifOh2guizPDlv5RiygptrSvqeFWlBbLRYYEI6WSeXZ8FgYoVhO+T/BDi8o6guG
6oNZJyUH9xH/bCYeftcxfKiSBm4xyS3DMf66RuuufWkyPy9pHNel2Nj4LlBLNyR08advLMcICbjl
T9Gqaf/f6QT1GXJlm/dMF155tR2lNm1adbFXErDXSPLgGi3FM5cEdplmrSSJ3oOnEv/R2t0R25s+
schgrQ38bquB6uMUEcbHwte/xHOvCXSiVlU5/SvaqDvz48UmCe0bwb9XE6CpTnVV3SvPAm0ELTo2
Q1BToz3/zdGBHd2hi+eQj1yWJgi90nmnag6CKYy7HeaC1LATxBQdgnZWV+9jH+R70XUgtmUL8SWo
PqqWEwST9q5/MfwG61LMKrlF34QpOVTmVrBfkgBabB2umtLdVzQNNrVKnBXn0IKXkM8esnMGZ72/
1TKSn4M/nTuUzxv5CiKwvB4PMwG0Wkl+byq37nUoqGX67JLFODWqFGtZ2WwpCLaGxkLGGJ5/Cbue
uPIw3JSjNo8LOY2RE3WC4/0j8YKJB7LXHpggAWz8AbZgXofaA7VN/JY/YMG5WNDW1+bv1pr8eK4L
8I0oo72c15RTFU+npl42fRteWUylqKuJbiaRrM9pIddT1/zSzIsOxNKdFZBYvQ/yjCrJd/4GtDLf
24qQKWPKney8HaY6b1OqWm1ANS3r1B2TOx0gmsIarg5WyEjf+YxTcub1pUq87kjxOMStbN3DFITy
OCKRItjbH+ZXP7hy+/C7KWP+6DMzmv7aF3yOa/RKa11kyXoQrQn9kgeUr/xP6VfTMdjnWd+dpRko
DFOE5y1Z2NdqWbinhtfBZBvAd8k5Ca2985I4xd506OxSUDcfY/pwuyU2p2Q6TF5VrNg+qMmliOI0
DsTD3Oi9qqfwVCyJ2BchRH6iTauC3suPYTcH3+pvRWbyM2RVKlbDMkTgEi0fCb374Mhr3Uwmj1Y4
dRencpxzSgLJhjcQBPNvNob6gx443oqZj7TFy4vYezRjlWfhzlzmj4m20RlX9KEdi7vuI++SN2F4
HBPZQsqapwOrjkNs5hPSe5F+B5myTrqlxLVmKkI1FzsFAmEjEorpqGhXNuMPCuuKxTRyr0MffC9O
9tEFprHCmdHFRkPbeKqr8M0t24sMe+YbRfvNqg0MHkf9JZj9xXJbu2aDDn9fjsYqmCzzJlBBb3va
6ptuvIcAlR4pQPqrHsaTlXfRK16SHwzhnwZYIqcyb8MDmzhXYmHzuayStatanOkDZVGuqu6Q5vav
UobqQoVYbiu5IRjjfNtE4Qxs3enUO3eVz+NaLZO393K9newCmF8yb3vXKreQkabXlsZPkaUuCYH8
4WuvuAZmmB6G0LmFfhfCoKzdq4+0CnoFrafa8s7RwDm11yKNQToU24IJ9Kqe0vJkDmGwLyzELLDo
7Xxq32w32NUGRIKkDkr4e7Q6iQSv02z+n2r69FoW4hMDmCedTWmEzj7KEaYoNTxo3eABNcuPRebO
QXCajmk0pocR4wDHi8Ii9t9CW/EZ/GX5IjfmXPwoP/Wutq9/TCf8U9tj+RwYsYUInLkJRZKRgMVd
VxJIy42m+ZXiCmCKPV6ywM6/w2I6SBVAyWkSOo0y+o4AQR7xg1ALlY9SFtO9temj/B9l57UkKbKt
6SfCDBzhcBtaR6TOrBusVKO15unng+jTmad2z7aZi8SAIBEOrtb6hW2P0XpeJC2yppZ/gBEPFU8E
KZEFaRxC8szEYOwVGJj64hMdgjTVxQsD55w3K3E3bYCbROVpV4KJ8dGIultljYj6Qxlddl2qfB8y
igLS+gIysq/FQGuK4YzQiEAsnTEoALxM2O2TDJ1VMQL5U6DZXH1Cc2mF8j82DUXjxyspI3tP1A4X
56a6WV2rLpUrxCnlLHBjwRswXSttgFlwXwZLq+rEFuLzuyO0+KlM5HutNCXhiISAha74P4ip+qve
NYprxZ/KeHSN8zmZqIzwLgxvY9nnMjiRnPJO2hEnMAEaLgoPrlr1T4TlT4QMlzhhZ6++3phHouo7
5mhMz9AqeGHMnwPbG4+wE+SDCBVGZGbnLcAY17uRr3rRYwi6721yWDmclUUZgTfUI8Nf1KBqCS7l
MHR09MJ6UShrOxI49xhAMxl7gcnKUd7pMhNRRXUKDgoNkHmWak+8O4x6CvCfpMZKkKaWolWPUORI
ZKf5opG9Tnmm771KlktX0xvwJ2+HFhVesXC7aocogZyUqzV/aEi2J5dU6+7huiGVS4VEzBEuDz2b
BqWjMUn9Snr3pTvYuHBk0SVuyu9mnkMXqAmNF66Ou81A11rkwYKBT/4Sa8VZVN0FekPxIFpJGA9X
OGQSaJfJ2EXbyrLOihUbB3vQXjAcLK51X9RAKZU3Iwc7DxD+l1BqwKtlN+5M3Wug/6GULGGQKk75
rIRCnvURUHTem6sq9eUqrpMUyEELsg6jH0PxVOa96At0o9FfjOQRwaNb5Zv6wRE0BINSJ2uInOLS
SgfcWA7YMfTUY21hFY5XO+POMtWvoh7Us5uX74TaANjDtzxVfqy8RTSh8ZuvVfarZ4DXkdpgk+6O
q7Wluu+jX3l7JjoIM7TyIj19XLZAf8fWivdWf5Z5ucJFuDqRoZqGRqHDN5WQkUUKb2PrwW93Gtul
ia0cLQmMOqpEvm7FFEBldrobB0w8Ig08PIAvZ98ajYTlMyQ7z0+vFlCrU20m5I7HatiPIieoF/lH
VwVf3pj4KChiuALqlftOjg8pmb9bTj3GY6GMaJ3IEt3hEpJR0EnpdOLUXog2vItbGQBxTFG1XmzD
AixIrmgSxORkUoKKyTtdCNkgun69RvccgjhUAKBJrSEqlJsGopiYhjEDld0Vw9vkgkpAycjZ2seV
HiOwxUB45Y9RcLLx/2CKZpzIhVmrIki8janUAxHBR8+2sRsEG3Esa9ShC6NfuUksLrUvxm2pani7
A0g9jbm2R90S6TGBEzKR4PookE9LLDyt4eo6G9PNf/ZRlW2Yw9jgb1RwDTZ8POo2su8VnCErOZVt
8muowEA6VEk7a5wzqXZjVWtEXfWOV0cwLdn2so5ICIudGT3nhXhU0C3eoImDvWHiIlcK4FT1TWff
5/2vQhjDKYZeXyVFRIpO0/EGh7HRNlr11ATDvjcweesypFIMiMO8ncJfZB3W9hUgjBjI8S4HyL1M
nVE5IW4DjpVg5QJsm9ijjYoVOvPaMLVRLUJtbfQUIIxJ+IQ2YvCout2bhSsl0TDdf/O64oysGBn0
YkSbs4+bW1qMvzSHWGfP7MLsE5TmcqIsTwWzi8TQ14ynHHyT4Q75td4dIURf4DIH26YnlVa1dAWo
IjEQMvIfiZfdwMMauyJOX+Dy7tSKLHEtzCN5R/Pol7TapqCKx7n2IrWz7ffas4CTn1Uq/s5KTbOE
d8UJ4ZliFzLTRtcHM/WIkM45iIWxNMNS/eEV3jJRqvKWptbjqHYeASDLuxitfi0lH7/nGsNKp6Iv
MzcwDmM4pV8q4xwSnDmoaecQmmjLbSWN7Ba6+Quud+UpjQv4yEHzQ4/9lwqpqDYesu+1H/+wckt9
BOOl7vxYu+R5QYwrM8TTHEnB32GhCu/RRfiWiVUOL8ePUwImLfDOGCLaHBvtNQgdwHxXLvFS0uFh
sG6HRlsZzFNX7aAwJUFqM/KATQL8H8YkP+R6eLQtqzoktsCdknEc4I3+I5R2dg7yjCFaWpTbviXO
bekVVCF6iT7xgmONitQiLktwXUQbLQunLWn6KNRE6g2qhnpKbAIusRFhS4/znVYRUTCCh6BC82qw
xMaTb33gDVfZmm8RQ7SVryfaVuuin76diH2ETdxK8YL+5JN0IgZADRnQ5CoWIlFvQirlKfJwbpa1
R7+PXwhG1lZ/1ZWA/Cb0+JVDMnndgbxaEIK84aOV7mPV1fe4ftm7ph0eiUCkeyzaoPw4fQJaAr6W
JB+diF5/Q4SQYmn9HaIxTCRUSFQwfglhyDMgut+W17zyrXcr03BdlIoc7ZrQtix7K33XalydohYv
V2alLR9a967rxnBWZAdb67VpCuu7jKOT4Ps/tHFIsqMdtUVaOAuUK8MzNidZ7EQnQJzw5s3gJQ/D
8oAa25SSTY/M4VquiKBBOlgbMZj+mWSRtfZiXO5j/cW3Sb0MRnSSgotUJjJjHgGgSjOPssv1U1PX
0Di18RDChiJUjMxBWfdPA5pU+JFviKYDwqLnVxGzg0fCDM4p6fSI4yfVJTPxIEm89GIRZq6EWKm5
Dbwvb09iaBnY44qCephEugpWrshhpAVDutbykemvF8mVYtenLnKRTcu7B3wg3fKnXyo4ebfhuXLl
O4EaQKvCsNYFvGMdO66TYCSxqNo0h4RNEcF/dNFZtWJm8rjyxWgo2cynD2FbM6EssAzTYonxMVYg
jeDlD2DcVmMr9m4ikmkoS24ff9VdnqraWmiiwkfN/REXcBCyLGgu7SqLnG0AptPDX3VX1Ph06Xby
IsHmXb+5vYqLUZwb28Kxb62HVj3gBJ2XV64BJvPvqLOvY5/QXxbe8PwFhFdQWSy1ZAJc0crZGomf
AVtDpS/VnfDSX3Xkl9BWoG86RDN108weYB8/I7WPSbwCBVuV9T418/Toe6lYJSM8AlTyee40g2yM
jBjdQ57uGZxtA1NBP7UcP8pG9/Z1Ry8qEPp6YwhbrzILUptN+ysWPuTWvdTy/JilhAoiEn0bOWq8
HDxe1t3QQyfA53FtikQDJwxAvu7CVZTwDz3TzWOVxt/bKjS2Vd0HOLsqPk2mYm4GKzgGdYXJcBfa
m7xDj8bC3WtNlq/bKaZ+DBn4PmmGju9hBTYzh627zN22vpXVrnbj5GMwzVsd6AzRtPFZIJC9DRpG
BYBckfIu3U0S+8mCOLRzyKw0vaFZcgbJxkCeRDRMJOzVY9N7RYThubQYAjNfrx9VEFtIgagPOX6E
saidB7j3EFvACBkArg+9dNo3Vf4Qo6a8ji2ZO8ziHtoSpEw2mme31qg/iJV+02S+1xW9JmUUNLu+
A67CwDPZ9K7AIK43jZ3fBt/EIIrfLiPhRpG3vrfgeUhDu8ijSWj7bKiKvixUlHz9AqbXAs1SDtDq
CMqbVi9Lu7bQLR+IhVjUGkUZBZLs5c4xUnm0Gtc6hkHyqo2G2KdVXt48BvGOQswxt3L9huPXhOxb
q5k9PrWdlR4rBTMZHIs01KADd0VCnVYRf9utjs/4KvttjZ7+kRrymxr68sSoUyAR6wybMIL+HCGk
ruVmRhqxY5pnRFco7/ZhCJVHjVHjsqgIySP7ugdB1R+zwE2uViOeA6cCQ9mX9QI1HmtvgXInOWo8
dk2v78O0GRhWI0dQI/u6zFDInMIPGDDmSf/dj64W+Tac0WKGO8REcUeBtjSS8KGgjeesQeNfQelL
CcJ3A+jRNQuzboVGywqLbXnChEYHcaKP56pVCHvJCmKdNeobJ+sfIqQdN8SojTcsvgb6BQAZLoJc
D3CdGIOYKDNjaQN51JDrHArXytQsdWVWSbTrZ0TfJDA0kZudpoy24NmaRc0QH2xmMPFw8oYQa+/R
MOHKIwH2HaqeXHhTw0w39faHH6hXt5HGumqwgrMi0HFpGT+1OPpcY9NhUlEaB0aj7Us4NO2+U6hV
kjxLEajaNZNuvmvIQi8BFGlr6IHZARjba2wZBp9JMzDTRK7m3Jfl1jlA2FMuQ+42TxBGE4Ig0qc3
wsTcGbt3yLkBmSe3fiil55xgzLxGrgcWwc+qPfH/+JzF1WR5R1CeAQzyaaGTHdGy8hj+olO3CMO8
OaI8YK0Jj1R85tbPKBQKtJRgfPKjfO/kGnWEz28DYq4gqARrTqCGRYgICb80IdI/6EDCYfgPC6em
9zKnL9uONOvYFRaK7hW0okaSslzkXnpI6ZVoYNR0a2eWe3Ach9RZUHyMo0EiN0TAMAFKdWE0h66S
FDUwIUCWWWrDNsQtfZNk+aR5AugrtgiSVBMHaV7QUdobk6wmuD8J/sayscv0nPFRtABIDEN5CTqM
/wrwCpvWcGiwIrAeHk981YtCXvO26c/lhDCMecdRd/1cBGosNrmtfCu67GQ7jUdIXbP3LqhWsDMa
HE0N3j8zmGUziVmNjgEAtrPpOstV24v67EIKJTBB8mxE+Yxh9dCe4dj3G6+C9jVvWlk3rjJN1mQs
oZu2roefSq5sYlu631t/vKDX9+DTcnx3DbkziiCHqtvWx0GH4Qp0EaWzmEGCimTLVReknzWnl1tp
4E0AJcA/dEF9RQWE/hcF9ZMxEAxmFpKJeo1tWbvBAHJEqg4H+c41nwCRXjO3AQkZAInGfaHvR6Bc
hbB3KQy844grybKBF3ASVrXSBKyanABw0TTXFnAQw6Lk0HfZB+ICEP3SQfnhYKFNzh6KcFE/h2Gd
HMExU8nswDnLxiZ1RKO1iEYmwZYhojc9XgwdHUpREaSN1Dh+rMLBXhO+1le8jvjR6EDz2ihTSMRn
UVLp/e8pzJfYDn9kVtcfhySWT05vMjqNHocg1ZZRGFe3YFqknlXeUFvPzV9Kn2lwCAMHFQaEZVxP
Ubad61l73+MCdul3qEQ1b7Bg7cd5IS0cv0rtIXcdErJFGr2qLQzPsg1AOqbMXCObDrQ2CkBq9Sby
7eKot0O+HYkALFQjPxHTzc6RpoZkckHcJH5+CYClnBk6aAtH0luBaX3w0mIBXtQ69WarLJIWADuT
5RgJtPKvPijLk/Qq+PK690pelrIq6I1ClIyL/lvG3gc7M8OTEreoMlm7UbGMa6WKBLKQl5Iyjh2C
KFhwKnGBMpKBt7wjg+8+0e+u/w0Lrr7hkKOTgrI3Y6IhRuRk4lsVK7sQs9+r57TzXHqlMABeebRm
qyhw4scSggukTdtYh2qF4EZdOyCns/KExe2mHE3/tfXzH7nxHOLj9uCawCDilEKBabrTS7feZVps
3zKPRpYJJGE0YgV7t2kImuLQ2jam/w2gkr8Ii+ZNFIX72Hf+rRsny55MdbZRhopX3gBZdYexX1R1
mZxIRC7wSBgJGTT5i0/qgknSW+D17T6za9gqAkIhhQdpVE/WTlPfBplsEaMyd05o9cDHyWN6ylpv
elxkFPnk0tHfBn9AJ0ZL/uoZwa89W42fGq2GZ4ss3SADFIjJou9EQ8dkR75yVgUAUjuT135KDhsy
Cr95VvpcB76+KiAP7IdC6rCPPPDa00jByT0ToNqkRdZ12cqJGKXDAseBK5nkiuXQA9CD55dFcgOI
tTuXGh+jXb+7KZesg2B4jFLRP6ZViIxG09WHPqef6KaQZFJ21cWfJgCWP4W8YusDBaBkSeLSPyJS
wljUEMEKnRCCzygggcBwM8j8VYwySrVCopoE7rQYW7LLNamrJeFE9ObBLWyaSTULwbJ1XFrhBzny
Zhm2nrdXLXHl1oKDhmzyKYHttq7614Jc0dnsdPOYJi2gcr/4RfV2TwZA4Y2rOsHK7vANrTKdj0k3
iOhKFE6yIVFWSqiv49oZoLqSWsOczzl4uQf2IPPTalVpDcGPNnsCUmg/EAa5pEWH9ACkzIMcpHoL
RWofE2le6gD+TKEUx7al2gCKs11wQPWm1IJ8XVgjDdaoErct7Augt/GWF/CLUOA8NSrymkmj6Fun
NjJkPTAiX6SthbiNrzHax1X90kPV7BgHzAtUXQ6FR1VFKaBcB1mtX1FtTE6qkiDAMfnBaLjxoUJD
Uxog5FiGbfLqm3Bd0Mkh9GeruyF1/RertLJj5qOjEZXtT8sBia9prrK3zUZfIjwMuwf40s5W7AjG
xaXuAPHWsJbeXJ+Os/aV92FgshvHidwltXUDTdecxtjWwK5mmKHrTJnGUgd7mMb9oub72EBqVo6g
MhemYonDvEA84lfrc52a2cc6rBFu1GsRbi23KNZ9U5gbWZj5Ok60+gqGO35oED5hCKmNq0CRv+zJ
OmbZmirVa1z0imrvwJCnr5nZ0YciR3DIW7owhRkCE/l4xCxL+WCKRBp8aMyVz3e3siR67/PCr9DS
wtQSkGndupcw5pZ8ScQnVw3lWGStciyntXmzNvry6KcHD5TFvq38bS4hXQsPwU/alSsaIclex0Jj
R+K/WGeWGDa6kxjbodIGSGwyOoegDmslxnUpBLrh98JbD5YFYKhksFcCo5L2T5Hb+kZO6WgDrRaV
bmBVgU49qEHgvsLbXwVd530LW3rniFZgAdzE3yZpar63ORMoLcHXY2BeYStDtZaKB8dB9V3wH2Sk
u3qndggqeLZe73TZjDfkRBARYdiwByWxSHs/+yZ6ZQXzVRz6EEq6CPv01GQxpsEd+eiG/O4eDcwj
oNzs2bYtQgYwjXNDLxd5b9mvCpIDjgZpdczp3CAZx+dyyoe4lj+CDNVROElrmDKNUh3zyuO7IqK+
91r9wQBofyhta29nufEKrvqDKFd2doNhLQkpHHEeS3FoyOs9tlmgrGniFwDhJg2nunsNYAlEtbsN
qiL8LntQeAJVFBqgC7IO2joqxmIVF2jiNZYKNyqM/Yegby5jippBWSiADlHwIqPnDK84eeKkhuAN
aelIWdqdra95hySD7G5Z0Wk+mqq1Cn1LffDiAeWNwLFWwRiqF9+eINZMCxeOiC/guL93tA67tM/8
C/aR7irP8fwLmronSl6F+6zt+w2zdrS2eiU4NTQfbWY72zq0/0ILpa9JN7dYq7r+ycJ8mMQYSc++
sK+tocUUA8OgOOjXqRjVj0wHiVEqvX7skatwdTfZOiABdm0tXooYrAHO9NlDlzeg7IH5ZZJXPkBG
JnT7wUiwuSJrslDOha5mr8A//FVDRH8lDd9YAW3JnwwyHohc6t0hzQoaiNbb52HlXUPd9p4c8s6Y
OQKjnaJTGw+K/fsYMlLG8dW4RLigH5m/tIsyaJ5xGNMOuhtGN9ttohvBxkefsNlSFG2zSodm3Htw
4ReDCCWkll+FMkbnVnbGMgo6ZUX2ToC8jZjil0p+GjxI1UDYfhha6J+aKHcwGMfxBt9u80w/g/+C
+GU2zXdJIuJctD0jL2f8HZspOvxMRo7gN71jHHYbfHzDA9Ad/+wX5k83S8BrFul7oGUBmSbvLysZ
2tWQpj30X9DaFfVuiYo3oVuHdpiRLuR5VJLwU1flmpPxsecREpDIxuiW2p4tPD7wpSNh6xsPQA2u
CT3JfjSmOW2Dx2Eny+8i8wF5TXi6rO32euWdUOJCugS881JqZbrr6+AbHXmwBrKAWFcjCdBHMIlR
n/K2iYRQB0lZgbprjzhzRNlC6+z6Cu8DTKButgvhgZ8YRCQQCNOOQNwiKKC5sYTo4m6NhDFjZZeT
uCAOa6ggHmSFEzaxX0BNrjwXIwAKf5M7Rf5o1j0kaDQFAOlF7sZuAYfXQ5sycox+YsXmLHIwbvvJ
QHHiUE95vjxHPb511ZuDYIYDMeGxd5QLsSZ5xrzwt1Sz6hcH7locHp7hg7zkcc/oCHx53yXFk/AZ
5dO0URSoSiqdIMnUiVPEd4aJCWRiRcWjiMk4Hme7TkODNozVkugiYyPgo+KcNNbvrk+TbaAg3TKk
PLIO6OgWeL/IOaG0rYaroAycm40i7Lo0Cu0cELzPzszdxFGN5IfXo8zu5KW2jTDlXTQwv1/RQCCr
725iqAELBPJ5gZqF6J4BIbupnfJSTYt5zQnb5wIyzd5p232qmt2F2pU/YRO3ayb35HkrtttxY/c2
AWELWlc3iLfeG/m2CdaM5V9SzwuEAkZgrLkSnqroJ7I50UKvZH7ya1N56LqlE4ELbaLCg2jteeei
F8qpizO58Ao93ChOKi/zgmCRuTeL6snm8vddqoUQlZONzVLrPZKSGBRtq2L4jv57OyxAEq5JnCuX
FFzBHqRBR+QkKh9HAjqIPT+7mrqWYSMfGgN4QiCyZwWr1YXT982ONxed+pwshUtG8VT1oFiHSDzX
YDO/tU5KjyEt5zXtjY8wtI55lgTf06i9MrrUnscOMHmEsqKrniQBJlwnWSSd9nUx75t//fzh87jP
Hz73xSEdlZS4ipjc/mGQenqAdPr32rxv3iz0pNoB41Jy0ohdvEmURoM3YUCpBDKp2UF+cDMLTTit
z+5r3tCjYoE/NhTllgB/kuYHSPOglefVeQGs+xHb6QJDEH4tbZHB1skF+GRRHAyvYZErf6/N+3r/
Le2Tat9nLTKz083OC3Va66x+bYs4JlM+gOYQeXGw8UfYgAI8x1E9Hgo1eorVJoeGaetAGbs4ADmu
e2tVS9LDvKCrsNH8+2d7XgNp9PfPeMHgylN25wgu8qExHa8+9ravMWeTH2aup+NyLq2AjBGKgqjy
QIKeRLe4l8BzPeDWYG8rvz34RbMc1VzbzWeqjYiXC3mroO/YU5Pzw7yIPafcRFn2ODjoEg0tKZVF
4JXVNq4gU4BOPoxTyc9rtrRQC2t8MABJ5+DKNt0i9ZyCMRgkRU7gM4+SsNaGqD7Ma0Ugql1hmStP
JbNi0ike9Gkxb86Lth2Xll2JHQriXDsaOzDvUt+lYdxNjUgKPioXIwa6hb+1K3n0Ssr+8wXc18Ye
g60o4fGmJ8NmqMBeSUC/jPTJdZKyupedpzDBDloTXF43oJc0l6U3/a4qdbnX9PdY0aBUTAvBaz1Y
A3rzrpZutSyxtnMxAwQrDoR7GK/P21ZfPiAC0GwyoTTgAzpoUfCG06GoDvOCaThzpTKATSWKhCFZ
aefLqJ6UVBwzixeEHAqIKyy06TW2wO+B6nb2ar67eTFXk8DzUA6LwRf4Gei8uagix68On5uIhDM5
LCyxqKe7nEs4BcQAgL9TnZXOB7qQnoUShkU6HCxOevh8i/PmvMj90SPIKbGKm6rB/WudasC8Rl6E
tz/XiHlbau2i06wIlFuR76wWea5/autnlZ33mdKDayzy7P5s7VSXP59yXpvf1vxKIn+0VnZjUZ+n
F2oF1crVjZrvidqeNwaf8LRWTmsKjFHMC92H+T89mIz3hmLeLJOhGpfd0Cob5lunIEuJi6A8svhs
kT5r+nx9kBwe0ljmuCynijMvjOl7+L9uJngQLXMgT2BteCizsuDuecV2bhLnYrrX/BEA+CLNymg1
N6BzzfcgBTCjmJpbyw7oacw++IVpZ7mev8E/rjnvy0mLLHSY/6u5es8vcV5zK9K5y3nVguwSMfCp
9qSfeEUZuex/e5/zPjrbFGwIg5gyUineaSE8GfN5TlVqbgBE59C4FpQjuhVd+OUbk8l4LAo12M6f
z1xt54XtN/4+KgHaTy3cZ1l8NnjzD5+bXtJG66SA/TEfPP8AauBnj1b0+t6qlh0igG0IzSetsILO
p8W89sdmjJwKQgr9i25F4K1y113PxTTfYs2U9e8W7POz//sXXvjnvvlf7kfPOz9PMW9+ln4yYCV5
r1JzY/vHKebN/5er3s/z+UL/7Tw56caN3g/XtlYr++d8COTmsX2a/09nbhpd57sAeN+3T/Nd3lc1
lGUXHh68ONpUFEEFPufwH6uhPfXS8wHIF2SHxAiRv9OnhhJGKs85/5vZk9Rfzsfi/MjJ/lz9csD9
jNMJ/jz3f1xmvuJ8gfnQ/3LS/3bV+QT3m53vO5of4c+9/z9PM9+IkzUkqgywDGRnPfFUEco4zIs4
NOMacIWgp+vxulLf590CH+R816IoLNsRvdXpc+1MM7kvkCOlvs/bQKuR/ppbhfv2fGRb/s/v/37o
l/PNh963//W/5jHZ56W/XHRe/XL+eTvUVKM83o/641aGL+dHGYORzv9+qi/nm5/n/mjz3n893/3S
86Ff7uLLavf5bHGBfdbfJfa/r+p/uZX5+P9ywvux883ci+Xzib7c7L891tdn/3x593uVprMmz1Ps
cwjazXHsGT/BWBwJQRoOwyiP1DYhRvRjN0kfPBH1KPx+gZPZqkRQcienRtL5Z2HPQ0V3Xn7+FMPB
p4eY++D7uj310fO/ff0PL6Q7mX+6H+UjDjOSceUS93++75gPu1+jiPphRF7nf27i/n+hpo17xz+F
GMmiQqe0PEFsuCEMe6D2hyoj+b9M5x3/sXs+Yl6oKcNvw611JljNFoMRFBDL9qnXxhhA/fSNp9NE
o0lUKEDz6n0vWDh+y+Z3Pv/XKPtyXGMDlBzuZyGduBwaHAfmR8MRm7GJgMu9ICtnre7F8k8BAfIJ
/i6E+5Hz7/fHn8vK/efQ+Zf78fdf5vfw5SJfDphX76X6eYL5v/48aGT8AR8HJc9A5cHm0m9cn4o/
r86L+Q3MZYAEEgfND3tfvR//r//aljq8swK1m89Sn9fur+xz5/wqIk/gRDu9wHkRVvokFArB4nPf
vDYfPK99OQ28XAclZYkaBd/Kl9KZb+/L9p+/fxbJn1/ufOS8uBdjCbB14TJ/WmlTJcrDaSSSlpq/
TMxhXM41a/7lc4HSJp/YVM3+2AeEg2923jkfM681MueMn+ep63wtgIETJWBQXE8Tj2ZqXu5r/+yb
N2Hh8JHNq58Hzv+HWTS/wNT9+x8/j/nyP2BEgXk5gPO4UvfPYj6WFNvf+/5tcz74j39zqvybAFK8
HiWDYTHVs8/FvE9VMCAwmxbphkqu5MjEZb6MS0QoWqB5Tc89X80keWc73r1izQ+hz1VzLoi2Ksxl
Bivl/tF++RLvnyZ6s0sU/rTdXAPsuR7OPfm8XRGTAgyHgPbcA2eCMXJbqUTVBGy2eZ85DQ7mrjpN
6j1akvW2mA4T0ytVphH9vDmvVch+rAut+Pb5que1+X3qNvNUfwRabfsZKmPNtRxgjw3KyTPdX5j7
PSntANO0AQPWBm/BEB9D0PaxAdUeWNsPUq9EoBpx0gBlqkX9UqolZMcUMFZiJ2uE4lFCiuHJkR+D
B/RgV0UCNdO+iDH/rSAHgYxHvG8nRFrkvJKp9mCeILqJTumA3h8qv0zaIaAn6rkuqrfCcWk/Je7R
k+JFFucPMC8eExzjNm5uHk2Y7agtpFudnPLCEsWzGj7UIg03qTfJqZDlybWC2JA/IFfZYkETmUvT
R83ZbwhIVwPMufK1aNV3FZkSU0/RAkuCvzIRXtW4fgksWB6gNcELoOiQY5cFdSJbRmNWIm64RYMd
1UgFsCmCiQAaXouu/Evxkng7LCsVW5U8FEwVE0DKettvxh6xGJBIAeoBYPrTOJzk7NJlqDVn3xu/
IxIAhWQAIiKTU1EAWlSrC/p1gGHqx478xZLXW65zDShjqSOGiBo8AUhlMzpMlIf0lhfJaymzaAmI
iOhdF940Eriq/w7G/rlVE7C7XrR1BySt9No9GFUJcpTAZ2zmu9o3T7Z9yexV69N9+RUzS+CHl0hF
p14HU7x8ByIL2xqXirIuH0hUpMuYOObCzStwg5YB3iEhqIh0JingvyCDIas27pwaMwvomSug5j2g
IRhr8xeUaMizWsAkfecC+pPUr4vslad229ACJZnrH2YNcQu/tLIk9TQ89MqjUjzA5QU+ZKnfZIw0
28TBrVqBtLNm7ZxKX+Exs6oN7SfA2GhZeNDRmz4p1iiUdct8SB+biHYt8ZFPdJtfPibSS3XMnqo6
eXOT/huYwjcCJUcRy5tVeU8FqDzcXrGXxeBy3cviNdC6HEBQ+AupnY8Q7faw/VaPqU7i2jvzFTSL
fqhWiks4Ix3BTLlZ9gR8iOAUBDq0lEbjXddWqJrjVi20M04ZCVpn2IoU8QGU0UNBfXQd0lYh8NnU
bR5aLKyWvWl+5MA0a/tXYEJycu3+Ja9kg441pvVGXJ2zpkJmSQ8TyCfKUepmsuhr7ptOAzeMSfrd
0BAUa2p7pWXqMZboaEVlyYhFf471slmgcf9X7yJ6EHpvVV288fi7wTFAhyTxuW63odpvhVRXZekg
cwqHPE7XySBBRSt7v0ovREuJ643PBWTiPnFOJVYiDvKIGYik3hkJuVjjQ9ycrVr9aarQEcvYRuIq
ncRqmh9GK74JJ7tpZgwAvEASwn0tTPeiwTBaDsIBqVjoyHk1Nk4mWAZLQ/3AWvuvojUYThpFtwiE
xKIRyXiU424BrOMF1fXZHpxtig6HaT+LFGhsETk43HoPjtofy3SJh026SAhnLcY0TlajCSTddXUk
XI191iNTAWy/Bn+z1BL5Exr5cszDdBdrzmtQDy9WcwIDCXS5+R17AQCD7Am14nOTjR+GmpxMjMXB
BaFsYQRbct2Tjk9SLPqW1i2LtWWld98Bj72g5h9gSIIAM/l6Z50DNVXBfuYDfs1gAVJU0VXcVdwU
kxkzWrRGCzY8QTpD2QC6Rd8Bi+JFULhIrgxgNAsPsMCI3417SULle0AOh+Zp+NnU8iLEhwNGZFkA
GtpUeYRsMBjc8AKOBzUM4znCH2FRaNVFc8crSIenhmBChQQCvoX9hoQoHLGs/dU2xjFvSfCAYm6X
hkksNdaUnaY3zVLnY69cuDK88VD/acXBzbGGJ+ALJXqQ4hckKsNEaM3QnWaj/B/Gzms5bmRL16+y
o++xB95MTE/EKV9FUmRJpNwNQi1S8N7j6c+XWT1dZIlDjiKEQAEgEiaRZq3fNMbjGP7KUx3cY9R/
sFvlCVbX3ejjnuHVULIL/VuroLTsg/+dGRjyJWSL3nVv4pZUZvQ0NK25zf0AkKv5PanwnTEjBY2o
fl+rEzIBUO4qNOvh85IxbHCt0uZPTRZ1KwALNSoe6grenoGihYWmFxIbigrxXdVzhNORC+hwbsmR
CSdWRboRDBROYiNEbQUgQXdMEvMajUnQuj8MeKsAL/cmfKsV8b+DJXLcNlLpvmKRPfbIbNoz7khL
17IOPCOAO0YJIQKBAyrZR7cxPuKqcqXY9lVagGibcVqxy/ab4SAeG+jRrVEPZJvIoNRojYv8OqdO
0LnSv8O/StdDFD+iWXDTEyCeqE+Zr9/o4MpWTocvkhvc5Gkf7DCIX7s1sSEytdN6muptR/VeObqy
ziKPxPg83/ozgrd+nONJYCaPQ+pACp42bt2v9QHekT6jX5IRy+6tcN8BOY96cia4NC9TI/+Qw3vB
daMHKIFts5dslCzcua21huOGov68yNBL6LN+l6bNU2lmgKqmD3pB1nbqk594k6/wV44Qi9WefNUt
0PbXCBviQtDXKlqRKgLFhniU1XCt5KO3nI0PcCW+BQE4wpRE9RJ419LqCjzax2xjYIFpaTH4/UqB
IlX0O1st9IXtD9gTxI8a8L+yta+zGSWwdARQ6gtlepds5hRqj2MEJRFcf7xSau8GzCGfGzaCHd+i
Bg1dfQjgV+bIAC4QCVlM7fDNSztMf5QSvlB6VXaGt8Ls9QOy9xvZPfq92yxVDx6T1XxzkD5ZRA0d
hp+X225IwJH7N6lOLrmGvTWp2Lk5MUhGNwIM4RfXITctLEmEF1SzSFrAlmEybXJz0lZDWTDDc+Cn
WBG6yVV9lTMegmOpf1H0YKtXqMjpI1JCeeDtWhtbJxKp2gLbzfsxMu/iRsCb8SYy4nRbaMqPhMTQ
ph28j0V/p+fKT0UbH9NpJkSoNQzmcGGJsiJYtxa1FHPmkUbzm10xAlZRCLPa+gbp4SVjKDx4gJL7
FmCciACwM5bAPYW6+AAmblKSR8VHysGI4f0CwdBy51vrh7fI76LZA0xPJ2PiwHIeHBM5OjKvCziW
d3NqOasQGL5n6oCJ+Rrm0tgibkuatyc76oOupHbiWW5U0V884Q9VCVZfd2wAcCkmeXBilvboH8fJ
fGB4CyorJAVuY5oBr+Zraecn69D/+Dn+Z/BU3J2M0Zr//i9+/2RyV0dB2F78/O/tU/HhR/bU/Jf4
q3+O+u+XP/mjv0+6+tH+ePFjnYPmmo7dUz19fGq6tJXFUbw48v+6819P8iz3U/n05x8/HhF5X0Ug
CaOf7R9/79o//vmHoRkeXpv/8byEv3eLW/jzj0+A28N//b+OP/2RRj9e+dunH0375x/gSf6tqjhz
agb2lxrm9H/8a3iSe3T33x42xxZAFkt3DJM9RPXb8M8/FN36t+e5pua6KhrshryWRpTIPsP9twqR
3HPYjny/Zxl//M9VvngN59fyr7zL7ooIQM+ff1wYiOKHbrmebjhYF5uW7tpi/zN/v9iJOiNSUvWu
CWqSdpFyyOZExM07yI9iUFCOLtCnCD2hZ4/r7wt5XrD5askOd44vu+4ibf+y5LKFmjfro3pXgiKB
AmBvsIgaGUxG1bKCfbOOJwV3187/UWTgD8ZobbnAxIzYURDpa1NkROddpCS7KVzSMJGOT7r7yazG
ZaU6Pvq+9PnqvHeVdFq2vtIv9U79NpiNuXMb/IdmDWtWB3zJFrSIPkbDcSQr0lndVgl1PhdD2Q0I
PaG1FrkrDCxRfi7idTipT2TsdngOWWuX7mvZ9ur3GVHMsBpx6kkHECRm9o6V54XVIC/JcSzTpo03
ga2Y+oVJMGglO85bd76zHRWlELg6KM8MizkNFkoF0AcC+Hs2txe21rJIR9Ugw+m2qH8XRSI55+We
X6t3bmsgPqjUV/roW2sPHa6l14bjOz7I0kfymZuiLA8uB67Ntqnpriqu51k9VC3cBFQVumJtTOka
VtcRdTSQ4hkSVKW6yBnqFZ7HvMZhQM34+8oLqs9ALMtNPgyrXhgJmRXaY6SevEWMgOCAI6ACwibV
0TB9u+pqGhfz28WCGzNNiwi3bV44qyJc1Magt/lonPFz0nv7KsSNYXYdADionNoDLIsGq7gSH3Am
ulAt7Xcu4cL58vS4DFoICncJHIgrfPa4MkNFxSTv1bsMGMzSm74o1mNs/lBR6GK+r6AY5StfeyFm
/M6t/16wS5NhO1RI1bAMT1TVZwW7Zmv0mNVqd76r34e+gR2dlXY7258OdgGNx/NNxHpyPJSycJu6
cL2SvN4ELsTjdAaWZeM0NtSFstSUGuuvIbmyBOgcMNx7j0i78L/lGbnyn22pjq1ql5c6pX05zLli
3yUKctIKwE6kmm+TABkn6K5x/1djFxEDSPr8yjHfcWb+vXVzaaGRETYREOH/RRWxCsDJatdad4xY
hqXvFH9lNV56gWsuVb1f0bb/csx3HHfFOV9WS1Gmp3oq0Twdob+X7yYaAXP50Qhnb/AxlYrQ9/B1
yJkejpPvFPV7i+TRbruGR3ukq799AZ4aTIU1z+Exnspp0ztNtSKVaoJRD0eUf1qwY++U+NvNGapq
aFjZmyq6d5p90UAEjTt6JfRweIMVDTse7zuA5Iyn0B1/5939VscpyjUsBlSaalvOpXGxmkZONdZT
DDR1VTr+NyMYnrJxWs+ABMC6MgEYVFyEnft3vi06/JfvT5Rr0rUzYEAHW72oMzbuemZtePFxHocR
aP4ela4R7ieD8s5NUWicMnetEI1DsZmIU+wtDCc6+G6IJgcEHr0pH9++ostOgIvxNE1TwaSajmXp
4oKffezw1rA+qv3omHXCftAamPGM+G+E1giINCar83Z5+mXDeirQRAoX1pXhisHS8wIrDfW8zPai
oybw0Ri15kvH+5lndrVoEwxyUBRLls3QfqtQEe8ODjEYswnu44RAVzDVeHrp7rACTpnkWrjOrAzB
Vlv/aMwo/NXkwFdvX6912cS4lqrxAXim7VFjbIZiL683cX1LbY3oSKU/WvRX7UzIiCHVtFY6IsxR
P6xCgj4wF7BG4sO9s3tlBgKlf6oToqIxNK6FOnjA/wifaaMQiymrrWqgBciHpGzDhgoQ1U8YcyCB
rs/FJsmKbZwBgQbpPK2s0j10MKpXZhBejV3yoymJ5jAvSjdpBK5i8u/bNO8WYQ9NJgWVy8gJzDTE
yFz/XsYFibDC7ddFC3kaJNkeX9/jpKkalovMDfUJNSkUuN9+arIdetZOubanm6ptQAJRPZoR46IP
GRPFcwnejHzK7dehN+As87aQFs42OWYC7VhsXYhbC7NvmCwDaVyCJ+mWbqK+cyUXrZjrarQjjDxp
UEyyDdpFm9JBe3BrhAGOMVQVD+E2yxAihJBAF4aR5wRbGPj/M0d4ZdB78UGJAh3TtA2+Kc9hinFR
IAKk/qAEXXNEn+KLM6rfYHpkiNFVn2HE1e/c3WUHeCqNkb1HN8hswbzoD7qE/smAcnyEUI8XMxZ7
lREYyyxlwl0rgIzajvBpXBOVbXA9rvTd23f76gUI/TDLtVEI+c08vKnh/pph0B6NpjEQr5k0ZNSV
hTVRtD1U63AkVjbkYGLU8qvhzfu3y3/l9VK75HjFYPB42Z4yV+YjrLX2yCSOpEeqjKRQ7yIPF2uz
Hr/3k7p9u8DXXq9N843qCzhu3vHL5mBMbETRKrc9Rl1/ZVD9l4mT97DK5qu8drN3esSLborXyyNl
BGZh/iOHgS9LqzX0oKi849HCx3RtYbS20tQa0Rur3RvZIUZpGWlx67bJYu2dhu+3T1iU7Tiij3KY
pNJXvizbGTsrTXFpOfYxzO7e6MnXaHW1yjrv2gujaFlmv2pHWQcDIP2oInqM4syiQif87Sf++yvW
VVfnHRs8TofJ9svrQNRwqr2kHo/MfldEjXE7ESJwQ4dwWpWb1wUUxbdLlJ3e89aLW0eZ2FURYlEt
UzMvXnIwDEAofXM8DmgZLYtWfWxN6yFDwJ455V8jxqShi42Lje7eMlIz+BIQISI7R/0dlyLa23tz
gMaI43Sy0ODZrrsp+rrMSXPRBBk7CHkaJL1sw9BVeee1vfK0NBM1EBXHTpvIwcVbixMtJKNKiKWK
IjqfuvyGTsItbr8tSPACQ423H9XFkE1UUITOTFFXeE506C9fjj72idmGw3Qk7EpcNQMx6qj2r5Dw
/DslXYy2TyWZeIci9KjyWi5aOmYfXaCYlIT0Dok/X3tqoX41ebwwuhW5FYYBJGDfvrvXHqatORZD
dYNhwGU9MJE7031b42G23V+2UiKMxX0FmbrNzF1i1++N7vXXbtLWGeBDmrAt/XKwQWuuh05uowUP
vmXBFPpXW+50PwDZ36KLOSpMNVPfv+0tfx9oHXaCYf4lzONsBfLcXWDuudVjkXxJknHZiyaxSMir
TZF+PaLyoPfzr6ge0mVlY7oT73l7JNIIADD5X9BBvvf8Xr0dw6SFFtXjtwhDW8JTc7x4Ppq+QVKh
qB+zuUJtoBeq0sVNN6LMBdfsnbf2aqlMm2meLbBX+sUY2/cRXkI+kSjjOGFACPbbMOpDY4J4sIet
gZJkrSHy+3ZVeaUjZMbi2cwnaKiYmV18CRnMrwa3r/lY1TpiOWTsFsHsbHPEaxB//zjwmBbyMZDG
vQ11aL1vX8Brd01r7Wou3SBzqIsP32rCECKoOwl9PhKmSrNS1fl7HOKYnjn9vVoqsFHbu7cLffWu
PcdktGcza6MBePn95x7qV+U4z8c8DzfIk+w10/1aad5HbL9WUeTtkpgEPkHGpxbzyndGP680Prqq
6cxOeeBcwUUznTo66HTcK45O7WNrZiAUY9m2t4jEt/DOjb7SE9MVe8zbaFRNHK9e3ugMUzbCcVY9
ErT+bs7qchoMjHBidD5U9UFvHUAQXRsw6w8/zYa6DDrQy0pw1HRiA71I7cSi6vczPQaGKOFYXDku
7Oy3L/O1qyTQS+TYcsS07uJ1xINtFEZqTsdp0KulHZBT7TTLgHdpYGWTfcZKfmOLII6JAezm7bIv
Q2aihaYnIGQATIXh9mULPaWdAWe9nI985Milg4PANKteDWH0GEfIesaIlEA4IrscjDgXZYgyOulf
71zExXRNXgSFOy7TDxE501++p8yqigKO43xUYCHUNJ3LFnGUReh/ahzQNQSRTGSssdJM4UH5TrZ+
u/xXvkIRbfdsvBAZtVzObjO/0hXft+ZjMdj7jPCXH6Po0PtXDKBBfcTDQ9274zt9/mtvXUT4YYjr
LjHki08/0lRYXZM/H5Fcx6jNyNGbop8SlpmdvyauDM4AV7gEl7b3PguTx3kxUiK3YdPmWQzRfush
vSD1EP6jaL2Dd1MYjbHQ/Yg5ZigoA1S0qkWPzu4+Ib97GL1mHUWQ3pjzV+hBJmpvv3NBrzx/gzaf
8SKDRRNhsZevX0+KoasyPlPT7PHQIX2I95Fmoyxef0yMgSbYau/auPjy9mu3XmmKDKZATPcMUwwV
Llv/GkMbtxs1pkEYS6c9eu0haQlQP4CLDIbGfpSsrRCDmhpZFeTAyHI75WNre1/qljlTVAo/bcNM
dtV2b/hRdUPMYVjWafqXEjXKoqTDMhWois00oH00BXdZ0hPV9NG5Qgs7Sq1tkZQQgwqGlY49AeDy
UsLTs5qtVAV7BGTQ4i0YwIMGQZ9USrzjVtJtqEQYE+cBLqtWtS4NtGF9P8QFPEdJIB/zraWVwcpL
CSJ0Rrwee3zZDLXSUayAgD33135cRPu3H6b++xyLztCEGmaRlhDznpcv0UoxRNbMxjrasR4d8phU
sm8G2K8jwEGeSwg75zc+3R2uF2q5CQbl3tPHr5r1PZoSdT2KQXtmqsRPUC4Jw/Lz3NbJzWTj9aEB
rLGSBCPLSDUXemVuyNDHK8fD8THSHt6+kVN1e/l5UCUsQrU2UVudPNjLO3GtRKuK0ow/Ko3lHY3J
LUhlDd+9BKacgQTg3sOkcIXJsLMczE69bltTvZ5VIGmO24ar2IGHnTsw73uvcJGan9uj49hrXBit
vl8Pc+w81MiiLcsQqaMhC7x7KGnLzFO26Bg1H0sopHelA7jat/9y+Tj2KO861wODDxXW2s4YfZTj
ZvNeLx5dN8+Xs03wD7gZkrBObzjQyyPS6wpDzwjG6zZ3kchi5gHDB7Ubcd3qwjKHb46w0VLy6TYa
dfuIMFpB/LLI9xZylt1Y39V65l4j/iCJ0zel6/1CNbFd+UlU4CWYQLePgXhYVfSl91rnDurqfadG
Lsy6eV6H8wi+wNyEjXPnMApZhKhtS3NEU7HbQ4RezYJJMuGOPvmCU9SC+FxzaJoK6dcwfNB6TJG6
2hAJxhRBeS/9ksdorsZ1jLsCCcUr5BC6KyfQVvnYTrf2WF1RixaaXih3xlAp9/OyHf0c/Qg325c1
2cR+SNJlOd8UOcr49Ywj0RwrmwQ9IVQ26NVMLBlWpaf5SPmvJh3FjkhIcHlVi49fhAZ80xHC7Pro
qYabtepyB7mpsU6Wpl43uFLuINe3N3WRA5fsUINh1Lef1VG5hjWGnvWsZZ/Qmn+IZk0/9I76MOOj
e0Po48egNEcE5uqvas0FWv3DmBXjQ9Jhu6pH+9xMnuQfB7HR7hPLI8CbO9mD5d5aZfzBRS3hUDQu
MUYvvR5hym9s08A/OWlyUqzIvfe2mm1a8D9MicNpZ9N4rBLL8dd1NqoHtO5/Fc08b7UoDNapXyW3
tQoIAnkK0F4YbO+neCboWAZXVT/ph47RgONjllarGBwMtb2w+0yA76r0OOVELLFsGEkfFV+bzDbu
4xKJjL4ybtAV1q6NMVileQpDlDwykBDXuzO0TNv1MehRSwBESM/cIw/RBp5zK5ptRM2Qputg609J
9WHMLbLJuDMjX9Mgk2UkDAfwT0KNC3+wRCN8hWSSSzMRJDdKpsd4greYQjoT0nadN35AiQJ8GT5b
a0cdTAQip3JdVAPpTAswWxGL2fAQOFv4WcEW5dejSEJVXWGgxRtPKzPugbNYZnQTm5thIuHBkF0r
ljgLTH4/XmkAI/Gq0ZTrTJ2WnV5EN8Q5A4if5Qj9MN8B/lmWQA2uHYHtdcwKIbjhICrQUUs7VAdC
4p1TgzBmObc/LGIdV1k2xrjbgIxH8u9g1XW4jTLsZ6ygHe680rzK3LhcK57lrrBBiK68PvhoN4iS
eBgVKEFVfErbz8Ks6nr8EKNY2ZT4xSpVVlzHRepTQ42DXenT9/C+qOfHDmmnq2iehrtoMh8Dt5px
6h6mayS5UCzQIe4zPUR9NdKHXenOH3szwvvENbPTQmkrmiZc+ZJyMCGhr02k7YBr2+h2MqDZoWDl
HRJD1xda7yg7a6bCdMJKLCPhp1VDcBW0ARaS5CGWieKgKOj7n0oLl0EbP+86ztNP41RXN6iH34Qk
cW8iLQUp0+Exg7DLddh9m1BtR4JWR/KqjnDLAio4Efe9cZQJc3u+rh/2mN8CgIseMvOdLpAk82+D
OtIxHqMq1TJcAhCqGOk8S8ww6SpKDXOUT4Njz2srujaJ1y/MMUw3qGM/qv70M0fcdNk0NchXOwSt
auFrghIHKrLXITC3ZTW3Bpo7003T9riM5s7aw4JyYRpOsWp0/aZCvWqJ4DyYh0h0E/46DWYAVqX2
WfHUct3aziqZbWAaqBAfwtYf4C5N5S5DV5W8UXWQC89hYLm2l6EN80ARnPhW7/N9NqC1KdQIaQi+
hIjhbJJa7Q4QzLsDvXmynuapxTwINCi2c7su1paRYEHIRS4IEIlkJqRkdZdBZAVLS3D0iyD8mCdd
tbXwRVuCNrhSQ9C7YYvkfeWrW81qcIQg5L8ihgfhI/OBxqceriotmA0lhpvdNJZ7MJGnWDWIci71
pxJncED22q6bXS0luAJwftFU9tcWf5JNkBfGIRKL0PmRGoqz7GqAukF2Z6QTOSfhBxf4SXGFqRgo
fxtGA/23XQo4dhKUW0XLbmp9EC44KjBn9HGWyC/DplQURHlCsepXRgx1Y6yOY2q2G1MII8gd5AXp
elHt2rbqqo/p5RBE+4agxrQEytIc5ALFNLD0cjWrwazlahWvmsxySdqa97PQz18MJCXA7w3ekuBI
nuGqRjQEG5mQHovXOvsN73aYiAAhObRjNDNth7RH5NhPdln/k7y+emBatS3TIEOxvtIOo1i0+E3s
IEdsEzB6iyDU4vU8kcmbVfgc8qRTTrMk16y6KFeugs5bAlY3w6mmB64GJi9d4W9lLmwH38exQ2XH
GPm2c6XAy3ZUANuZY3OVWV6EXrLIhXbNQcOg55AbNjFp+fvZqk9CbKl4jJkDLSmvSqFer9QIs0c1
DjNGmy9MtcEQFCSQULtGoDXcIbCNCkCB7EkvCPiV4JJ79ufGqUi/VTownLJ/mKqk3Wghxj0aSlWH
qJ1heKC1gMJWdVAFZ/+8kNvaMOn2UfMDhVHjqiLltezr8UsTJd+8qFMOdod44aRpmAyi7Ld1VeuQ
JpWA/aqesrIwYoK1XR09a9Y3HspOYkIFKdkQBPREj7FSdoNtKj6UIs3Ya4kdbYklVoVIgeL040Gd
zRHcLguboeIKsGxJvZ6tQ42/0bpQBGM//TqEanLVZSPzCjS84Z7OH0at9bB3NZJVQa90KrMQZHPF
cpuVQJIfDEU9WJhQ7WLmeYsu8bJ124zOQQWmjqhmQ5INJz+syw5I6NEm/LPQxaNS3MLdZjPShUqr
7Bw3XYaBByWQ5CherNwNs0nEqfVr2Pc32qT+MgozWg0oDh4Ua1j0Xnqr5+a3BIYAcLH5yEQC+VwX
7/YpbjaG1U58k4jZDMgrCKpTJVhcftu5+FCLVUcyCgXK+iB/yzW5CCUN/43V8/HvHno6vyTqydW5
FxzHN8797Iynv7247Gf7n61mlSDDMv7JD8oYvnKLp2Mvn4Es4bx4dsLXj3/2+E7FyBLfOIHcFVQO
V4QAMFTNN26/zdC/IbW11uwWZmshbvzZaiRJtnLreQErh8ovj5wKBZtYsYokI89Y3qv8neYwrkkU
vDzf6dSnC5R/IM/17NjT3/5TwCgvXR50KuCNEz677NOx5+s8/ZW8WFn2s0PlrnOpzy7l2b1fns9I
C7u+Ov/ps/Np50dy3n9+LM+OfHbSZ/cmL/p0keczvf5X8vxvHHq+K7XFYoT2BtMcwYdvBW1+kiz5
SBDmsxN5Xm6WCxSpYdfbgmhfugWoeUHMlQtdyhJcrqaS3p8I3YIoqOA1YlOFQo5clVtVv0yR87jY
evqzy5M9K+L1A+QfnAoTJery3JFYxbmIwp+tykNlsXJNLl4/6W+lXt7Nb8XIk5WyRHnsb6tm6HdI
eTUpUjOwKOVCFYRaXVLTxbZKUmvpKhgyXeySh5/295IuK/cjRfZt6AN9DYiCEwnWKcROFr5qQFOT
v8UeuVH+bLOmLXby8PPG0193hqmuVfE35z88n5IMgobq7f+2mywLu59dxj/Ftv0k2L1ajD+PlxIt
k6R5LEXRQu810WAItvlpVW59doDc5YomFXdriNmKaMCeHUrEKFsawGtXqvZFvgFGZ868lu/cjobH
3DDKdSZLlH8rC5ALT6nLdefqj142ojZJaGDf9FcBWvKH06OXb6F1v/i1X+9D3O7TRS04sHLhCw6s
gsEkejhlCkcvRK1OIfLL+Dq5lVfiy8sWC3k18qfc4epwrtDJ3vayT5JXc1ptVBu7JrQUl6roE1vR
XMo1NLRpTkkqJzvTgRsohuidaBblQhfDD7kmdwDc/ui5VbEJLUYq+E/+vYC9JNTTObYqsn5lzghq
p4J7bkvuuYMUIVgnz2EOeapPp1oiXuTFax9raIEFxKKVHzOqCBIWlqh3pcmoQq6ZRqPT3ivf7IaB
WS2amFrslD/lIkUgU03I4neINTphpOzA0yL/JRa0DDiy/PMzj1vMQbHMgCGD+tAUdX8vQoSlDnIb
NjOY5rjelSGo57E4zCw0mMmFG4ohR7UlOUQ9lB/b6Qub1BnUMgL4p/dqa3PEQFa8WPmKEe6ad6Sd
l9k8Ze0VtKXPGL+BC5SyBGIhXyl5KmjmGLGapFUG3DlFbT4vZK07/0SWdXbi5y/1/JIF6myh1Dq0
x76Mof/bzkOAQDssZ2o9+uPBJrGrB1lf5UKeNpfDDrnaZtkq1nBJ60XFOS8wo/77Z5DlOI6RlUVR
VlDNZX2RVUKuIeHfb23T3aXgm1MG1lQOWX8mUXXkWjLlN2PLrEbWHFfUHLnQRDWR21K8ZVdThk9b
q6hoFJ2aHbmKB3e8hz68kDXGLGvGhINZQCeWdWOMlB+OgSQtAqeIRshaInskuTbNHtPVEJqpUiFb
5omFXJMLV0EzTa7hEYLXirnHudtldK1+aSM8yKHCIZ1k1YgvufOA17tob08t6alVLTLmfNBpj+ca
cP7cDXG0/In1/KZGzGmLYzpfk5g3yuZe/pQLt4ZZbDg+mo+yasiv/7Q6NIS2bHtE5U0IhwSeENQ4
rU96fQcooN/IN1vK7/3cCFhJXqwyvOcxAeFdypfV/9MIyJ95hm15rd/Kj16+Uvm+5JrcVsMqKN0J
om0z/YpIU6wx40QvRtZQx2mhyuXWX7JMWXVO13BqeTLU6sbASPeyqPM1nFseN4PC7yZWuJLNzLls
uSa30eJaG912EbJuaUxlq9OVLh+drDdDX+6YZM48WdFhXDQ5TtMQJDDMeNnJCiNr0Gm1cmtsdwDz
yGqCS2/1d92ZnJZVvyrup8p111JcRkpZycU4mwtXq9B2Fl+s3CTXpM4VQ7Bqi47j/ny83C6PAELE
e5O/L/7sfHQpjzn/lmuXG+UpwsYftmh67eQhxIxbTGa9uRCWfMOirdMmO+1CrBm7hF1bZevBxiVJ
Hn++ZPkzaOxg52XG+nSysGLULVdTKWxyuvK2cYH52h6EwhY16zGGZC/F4VzcChCkEIpxvdFudOxj
tg1fIKrF/yg9EvuvsD5QV2dhufNOuc3DlAiRQYIL8qRyEaPkzqsQopHnvzvv/j9sK4xh3PG6lvLY
c5HyJFJkrioTZeUwGz6Vc7pwufvZ6rnM08Z47nfTGE3bZwdKmcUSS7RdbeKOKy76vDhfat9A2URJ
dj4dct5xPlhe1/nnxSFx7+3swu4hZDIMlIeF8jlpmWrsApoRue18r+e/t5sqWsdYj2EqI3SM5IGn
Vdsm7YmpARU/wWLwSoo8ygWw6L81H1/bVltZly5KpdB3Or2ePEQqUfpps8M+SN2eN2VIyGMWA+fy
fz2nh0gNzmoIt5byxPLA02qutFtUze3TCeVZT4VPBpKCzEEZKHKlf297edHz5P2PNqZclX/9rIQE
UT+VAH2/bugEd892y8O7VExwaYHlDnlNsiz5Uy4UDyeVxLOQ9BPqmEls8lSeXbw8PJNbz395uipx
pZ4HdWEy0Rn1hrq9JYDj5nV0WxHevy3EQq4NpMLTr0FlGdsIyWxib5VVXJfBTBjOaZdBbrhXmHBu
bKOd90Y9o7wfoOaJYmiZX6P+9PeiET/lNlcNmq1hmZ/POzHApYPvsOg45nX7Cb5reqPoxJCh+iE0
OgoJE7J+8WLorW6jxzNEX7tqufxQT7qdURnY72ZtcW0p6VOfKHP9QY+aaZfgFHlA1QkXJ7mK3yzK
sA4qzatICzGorqZYPeiTWmCPxqJKy7hdyNUGI2YrVezdYNft3hrzvaHn4dYRhIKWIKO7ClWt3SVu
RCL0A37x7h3pDQ+/K9ZasnEDnN7rwejdO9NIcYwacDw00m8CdneDT7dzT2OVLI3AUnDjGd17OvgM
UzW8Iys9ce9ndVKWqAINWA9jnLewyXVdjYF309B93LpBqd3OGIJhPjHE28jwMV9MTOXQ58anobDD
+4xQ9cqtAm8rf3aYme7HWVGA0bHXrIrmY1/li0CZonu5KZoTOCyam13Ln1U2wX23D9rcd+tQeB4p
U4owYoCLsPxp1F24i8YQMoPYW7S5v2vGyFvKnz6p5X2s43Iyep/VzIq/TxFeQQxs6g+F2ZXHuW6f
SmHZ5eQqNL1G869U7D7vc/y85HZU/LN1o1fWHohQ9WXu8I0fxvFGVWq4nWllbRGkSDY58uNf0SP4
noK1u+urERNmI/+cis1KDIQ9b5pm6ztNt/VHI12RUh/xUE+wZvTwTe3KBiWX6XFE63gXZEO/U0ja
LzSYPQgID2SNGCZAXjDvIhcR6SQP+puySqprs/gJXjy9oYKmmJQFoOf0KEF/3xE0t3qRmfpST7zx
YFZlvEVEAAsEr61WxFXTfekPYFzy4ruHtV5jIesdDP2HIMKGtcmMdG1jlppFcFBVG5Y9/uTdOq/6
n37u1gc7nB4CH4xQR/Dru18nKA1gdZeaQAWyUUNzc0SngNC0chgqSP8Zpktf4siYP9jpUN1ZzQjG
c9CejAAiYA/Q/rrzpuFD9Et+16odlfD+0yuizsFu1tJoOVlIzxRu5zxgzthlHQjFuLiLyEAifNDX
q4js4Qru9CNMhvxOCaNlEjjhJzWxywcTlxKHiMyd07TlQ1sVX2C8oaIL/4Wso17v8+hq1BCGiZtb
lCnyPkawAZuENkA/v5zRFHFHrblXkByAAIMDl1VbMaSjGp9KALW+j3IPXSL/R1K3pY4zTtZdm0Ct
0I2J67Xh+/DtazoXvVC1pREO7kPnDVBZsC6o4p72Y05XNHv9KgOttNQLi+h2Wey8AsBrhUPt2vVN
H783hJGKWF3UQNZucBNdB2YDJyfs3O2oqlCPsFpM2p8+BEMUl/a2Qwg9Csk0G30VblyHiEKQOcES
JZxPWkHrkaHqAuM++9WDtd1hi454vPqJKHeHhPV8DSarXlekSELN+oKbRw8UJ9p4WPoejy7GIusg
gPwzuRGgX32+H2OhluTjfkSqZ4ksQwE8JG82YxA+kAlot37wMZ/M+Ra0MOkhXFonW4G4GwImShCc
MpEhypzu3u1jnKXGhAyoldyZwHtWdUOCECdbElh9ra2aoMIO6fMIkHHlxrGO0i6PcU6/uxNgRvpZ
IEXTMANub3AjIr1tefonM8yvQXh/m7vxqWAYKEBVqxpH9VnxPvYqUIeqmI9JXz+YmarCJU4YTU7j
T5CxcLhyr8UkoryL3VRZYcZqrkNki3iFD3WI1JLf1xjDBOjfJD2OU1MG/XRoIa4bRXcTJBhIanHa
bWPEEBDPolEBTvkRtUVnoVrI56f5QKKkJ5NjIXoUVtjP+LlzN3RJtspMBMAqmJK3o0AAkdWHDD47
uyqoIbTG+wC5xpXbYONUje3ByAuMuIaoIJo1oEdTu+HGmPWPnWYMCy3rn4D93PVNriw03+jWo+Jd
jWqr7ztmmkrddAcdUaXGVX4Utq0uTTX6kIOpWIVWqC3NGAxA09j9esqb7wiTXav1iBBGDmIuVop2
HfXwvCwjOsx2sEh1EtJzTK7R2Yf/n6XzWI4baZfoEyGi4IFtw7Vh04uUuEFQpFjwvuCe/j899y5G
ixmNguoGqj6TedIgnp3Ek4dG94uILGEn7glhWB0WG1YhTg7aoqCe+sDwmUyNdqwBwz4jPwMiDxnQ
s1F1tJU4awO5PP+E2VG0t+Qm2SsKVsLVaYkE+b9+lV2LQRvIoYKKAvggEnKCK4FJ3rd7Lx7uXb9+
0MCLY1a3ZGR46wuicvFquwPPGEaQzHGNQErY88JFUFb5+x1BmShBrPRT2Q20kT0yMYGHEL8bVtY2
BJRm/udUW8V5oaqgqNziWNkceYMXden6TSTEK5unpzlFy2OsHrgIVmpNsx1F7b/RijXRnI5VVHTb
N/ZSlO01HkY2mx+3O9Zyt9e6In1oN+xfkmTKIM0BGZl5MGnbnpgeCnhJcGvuwMkh30fiqlV50V7R
UtTkCy2r8bbOIEVmckUDd5B/U6evY2FVR3whbCrLb5Jz0oRiKTL35WsH/oAAuLs9/wvjAEgDB0dP
3N59avadGD1H3hQjXR9rjgTmAvnlZAKFQaqa9mFGqvXdlt4TOj+exNTy8VfXdHQOIMzcqzazpp8t
oV8Kv2Lnk8Ohb10DkIG2gJ/xfgrDor2uye8sNHkvK9AO2cyLoSlTxfuMZ76RuhU2PDIEdHbkUefd
yyQDPa2GyBnUo6UXMMKXW3DgzF6udMc8RnEDFO6o5aQoE4P9e83IWakNIo1sfBGwZLA2ZpXD9VcX
+eG/XyxveiFDgilx6ZoJNNzDaqEBZcAZ1Ibhhc3uFAG67e9sT2PUHIhX1RjUaBzZkf9utpxwmZX4
98m3nhZbIxW+55w0b9MbQ3UkcuYwshS4OmOp7uutY77jlWRLlNODyDUr7F2VnyyneJomqA02Wsdm
WuCe52oDGXKLBC3WcxFUe+ofW6/41eydcdTEJzGkRdDVQ2Tl4lfX6DySbM9tAK7cIYFoRcwVMB+V
Aq1XVxEfRE3we31V9mMObyzafJ6rXpAMbDXi6NrrabkNoGUB+2bu3AhfOztJtelvBgcv27sxGHRG
KMuov2T98iQI2j7bthu7s08QlW/sIPHS2BrrjRAe62udlt+i6gD0E0mUG+AUZqpbjpX94JhpUunV
z+4N5XF293skXgtwfa2GadY+2rIVEeNQEdRIvMLdaeO+g/glmefrjkYkiItsW2T50ezGFBvwv7U/
mXo1Ml2BMrcu2yfkpB/QgxxD1aa4K9Yt1LHCGKjmQ5TdxqFtE0Wq7f46YGc5wHlI0SBddb8MWdYv
R0a4EJDJxELuagQ5q/xk3duTtgnrrlYRMcPQUY08GvdlPBUTebf5SgyJBfl9IY027m4z4CJLaxhY
4lWntsq2Iq5l5jM/hrC4gl+3iUCtbSYbJsfPH1eRxDv5XBFtiwuGgJ+DQ6Y2fWrVxYSGnHUXb5m0
+jkei9faO0iVqzttsiGGY98Keq0TSSvvasPijRyGaCTxOhi7rUqInGaGKIovr5qmmEesClPNzGOP
B8AmADsRBQ/cZi/XifEgasiSLObODVLmEpxNJqpfT/tVDXsVcfivh45GbnDnsFnqv7U+vFgcthk0
4TDNTG6CoSElBt5R6OX3lr8/TbQxCfkzmE0qHejQ1vgJlpcH5fJje2L/XeTbEu19/3fNbqHXZfZm
kO4ZS3LKwmauwbqZ9pbwJKpD1w+frkPAYbuqz90sgZ2smLBz0TyMt0Si2wHSawgUUCVsGYGCBcNO
AgLK50bz7AMAGIxYnYXOWWQX1MIyynkg9oYs+875cTTjQrI2WpCyfPI08rAd4r4ta6HMHT5Lcgyi
kho+GJhv2Ze5b/MjCeJL1SVEZ9Cm2m4yrvyUe07NMzoGAz3JpKrZiMZQjKYACm8r0ne5gOK6BUR6
Br9ZW2gsJEGYw1ITYkYIyB02LpwJ7tCOj0u2XCQg5pBk+SVOF3J7bBt9Jz5b8oCgXenWTH6GyaHp
GxzNLQrcoOdAvNaOeKlt+UuT+JdnpxUHheyy1P3T1KV2jLoVw8dKWV+X+2nHSHkAVPLceoMf+8RR
MRadgtK6sc6U3fL9bE/DSJvRurUbgMCbw3QYm1BJ47srtz+pm/Jyl5sRT/Mbtno4wQ7p02U1RlC8
KOpm7a9JDhur1aqMa+xGjj1fKzKQgJQhkiqdi3WWhqDF16h1LFouIUjyXhr9JVdky4CYuv9PJs5P
eMPoySLeU0sc5GjbyGSYWlA7ToexbAQlEWw4g9F22ENEqbG5mH730Cr9SmQn7MwqITx8DOepizVh
bQhkw9yj70mLFWb6frgfljyqV/kty96IVCm/PKMuAsPi1dHBroUgEaJF66eLPbfv+tDhFRmHOVjN
+RGzJklVPHCWKM49Xo+Dv1d17CG0CofeNaJRycPcuBjhLa5qckcQp/qQgLxixeWGiI0DgURp46Xq
8vlXbZPq2CyXvIGXNfe2/fDfL0N/l1Vcfbnd9res7/whtfb8YYFB2Krmks446RsirWIO5sNNuHBC
cLgFBCOD66tP0mqKI/Xea2n6F3csmqRKuch0stQOY2F+KA159QyWB3UpNZ0YoA0D1N3m/DKCpzwU
E0ewv0MLI49yDZg/9wEafNXsj7tGH0MwdMuuTlkBnjb9YYOt6NFgcBd0OjLJAh2rUh8rO3NdcUC1
c/06Vm5/8qCukY63fXJUZE+9PutIznQtmAxBMqBd9Ykyuis9hnViqVQlGCyKVyH+1uXy6TAX+oNq
/axZBLZW3XUfELwiv0mWjEy2apBUnXpnxfNaIbBrxEWVo4w9YabhaPV+OK4O9YY9iZfe92IxLp8Y
6JcXo6BFtIj57jr2qZXowQKUa1xMzFJHBnlHgIh5kJkeyEKs0Mn4OinalrQyfYKtrBTyGnHno1Ec
salYhyr3Ofhxjx41bsm6nAqKZ/iK7djK0yBPW20c+6H/teS7c6Ybcorc/qWK6u+CQUl0evWSpu6d
XVft4849P8z7rx6N9iEd8jxJewJqKm98k6PxKFrHPIkNW0IDgu9gLnYRbqxSggJdM9yRb++WiUs2
cF+MKW+zsAIDY34O0DJudPkuTeIG3dLZTqA2v5kMwYs18Xm2il6qVukL0508/i82qeO8D/i2ehpt
kJVcs8clJ3IwTbskW1IQr2IBred2VwKe0Lamxr2bcRLCRSW7Da2nLhxIexZqO0JpFXCa6bwtLgrZ
dT8LPOU4S+o0nE1x9QjdICK8akJR/BS6DWrOXslI7to7VJrfuzDQKhJgP5G6BlfZDS3l26ARG5Li
bh6TOQsgb/E64H6ci3TEsWrEZQ7TJN2JCmn1JenlkiUjxIp4WmnTJB0HAFmMAhP55ZNtDYHhVv8y
6ebhJKczUuzfheTDhdFqHioXZEMxWcheDUJsylJS1o3rEvl+k53axN2fd5HbV2OurNM6wvtr0LAW
VOEPRp+Re+suiV4hfLeH4lM44ttYa16t0fnYEeklJpCwQ6uNZNsSKxr02E8Otc1DJHk9yEHG6L6Y
Dldtl0VSJXmOXl3N/lsLEAIhIsJHskkVMNpI4MU8OBmHaTUsXqJq00+KRY0AjRHI808hBjccvpkf
MvJo1RfVUbSrbMCgYL55DU1XJ4ujo4FrbVL7bCyTFu1D89jrDigHDZfGjLUwpiJ3IYURjPmtvWdO
cYEIhMmwsU5s+PozXz61IASzfRoDdDf4rvxBIZTeCVUfORix/vDXTpdbUmXWHifYubtBipPJ9yAH
2tXWwR6TM4tmVS2PWev0gZk2H9CO6nDRmghXFJ8F8lvUdye306nMZAMdiKlVaJC2FY168+OUbc+o
obwinweiWO7mWdrGYVfjlV0DAe3ZpB16c/7D0JhoUn2LK91bD3vhvTBdPDbbp9L1+cjK94/WDj+O
gGSuFe69MhFJEpWnWIfuNNurx4Nxo9c0Pj5Hs1kPGQBTGFVEJQjrClGWWmjRU+gp/D0yLCvhsDt/
iU+WgTl6G5c0riFvMoIJBESipGL2u9mn3GrpAtVkhI4+eZEj0idXSj1BVg/Cxu2x9Bus4jW4eqHu
YrjmHvtd98v6OPh39cDdAVEINmjaxaycxwhiKd/6Jv9MIu9uQNEewVr1VuxTfi47EM12ey38dAKj
wT2HQNJAw/Lery0uDfwtrsPXhajpA6QLMlcGy4QMPw/wlUN9DSjoitNMeHyQZwJoZPbtz7X7CRmc
cKHmz2Z72m+LPtjpaRZRj0yIMlBsEm31RJegI8SUZ6/2xhjMDDWihsPBWWcys/tf+83mqmcbgKt9
wT7Z1EPoce4UfcsOlKFV4o/9Vd/RYjY5nIYddlNPG2b16XLcb+gbeF50dH7NB2neaZaOKkEfsIL0
r/+Zdsdmqm7Tqc+evgbAcJlU0BTPRl16B3KwIS24E0F0txlo3q5rQsJjfrfY4s4hnpZwXk2e7LzO
Qhtr7MXy4SJbPBteipBZkzyK3rulZW1CgZ2fFuWejH2a7sbqt+vCESjh/oZOqgZq7bqLCbdQNNke
1Wblb0k/ULu4g3/cy/wW3ND/ytf8t7el/WFY8Djv9fi5cgAS1Z1dLEQHoTc3wyn/4Xrp2XTCRzYN
OBpeloaKCMum1l0m8txt8JNV9kRCDKENLQ9GankPrdF+otG27oZVey/84a/vpGZS1y7Pm90flt2l
7xcYo6hog2zLh2geDD9yDONNdNrHmJXAWLKO78E/YnwlP680n/y9iwYsHtZMuqSPTGfNzCXO8+5b
c2w42XwrE2QNVweYPTH+2Iv03WXy0WV+lCLlCMfMeUdCu/P0oXwnq/QIZPUHdx1ux7J9AzquDi0y
3aV6GWC+IVvWcFWRQ4xBYQioL3CRhNveMY3/f1iE1RX0jB1SZ1f/6fXcCqS5kWE7+9nB1ZYIHiSm
Kx0kFGYztijlkGTldOeBONpSBE54+cKibIqEnKeZiQ4zjIxxWZip1iU/crUikU2vWdnc5zy6VK0t
0JZuiXrDCc02/XEra/8SG2cSyfBLds/EF/Iin0KQl7pOH6gdOyWbqIP5NxnmeeTtOoil10NDTK/j
VvsB44VEyj1EBnGxDSxRnrHyuXvVla1cevsbkNVqANsthvpRTbPGiHNJ6tnj+3TLq1zB+LaVKWLV
Lf2hWDIVpczyB02z8LC0jAJdL/zPeCl2cw79hTiDeS3vvb6+NrdWur9dphRDktX5BuBWYjRaEElD
sMEEzIIrJVkVhvXJ09MXrQIM1TGQ8hrqi1yZLK7nfONyMNpjt2axgwQ+AQV/HEDmhXU3IpDeBAXO
0J7VYH25pRa1RUNM2GBnR2FuYeW2uOB55IN0qN5Y6GzhUE4U1NliMlqRL4QNLsFqFPddj+vGYMi7
WWkVks+O4X5F1Mkol3KWjbJjT8c1L+hTaY0w331oTNptWL+8XvJ9UM5rnw+E51Y7FvrJxUK0v9hT
6UelxCQKAupD27lzpizSO6C6KR+Ao3MK9FM4bZe1NSmcb34SnCHJoO8/WjZlFNjmhKJ8/UcX6PFV
OMNDg2YgYarrJcZixvnk0i/huRjrUYuMGXet3/W3zGVxxLgBcqvz6jhP5wmZTxbPIIKPvh52E7LL
HRtwYGcbbYfO1Eq31/XoqWoB276mNKnZdRiMF12z6m+iAi+7+eayBvkcpHiolzLyNVcebZkKzDzF
Vyoq7yhXneUJ21PdBN8O5pwaQ2VzPJfEL8DyqyNX8RS6X8SUW9dZx9hqi+q6cWATwq0Ctg8061Q5
BBnKL62eJYeMvMB5kU9iT78Htf3uvNm+bzSMo9L0AI8Z5YvtaDCcwd1rRAFw0zY3RW57w2n8LPrg
RKuHamAdrRrsBqeAMmObqdG7AsPekogVLQiZsM6t8aRKi2gsKoLVfibhcALb5goMCwwqMqn/Neyu
Ttomkj7PyOrnXMgeCPGaYLWkt4n4sRyBxmoyfjly+VA7K5qsdv96mckwI78tCSZoekOFa6Juiyf/
y++6LgZmDLlloyNnF8I44LaysMTmHf0UV3hWucNBx/JUa4yt5LRf/7tjRpeggbHg0PFYeLMtuolX
CvWi0ndDM8rXrtCQcIzZo9vY9nP5uTHuIzI5X2Lf1LOwyXHeMBDZmA0q4zAjc02yT1trL9jnzIR3
pCete9FiDueB/+y9U9LdWktQATj+qDiKAdfz/IuzjXvXcuYr9uvcb99aLNh/+Gs+jFr6zEiZGJI1
JRpPTce8mtck75u7stC9A96INd42/bfFWJGUx49WK1JiKD0vUGM2hC0bMs9dGRtyQAu/S4NBGDDp
rK1Paq/9VSxLffRm6WCoFOW1WsXrFBeeMV869p1M2PaYhZIXMyD7I9zcwpXSJdRCy7nrvWcjS/3L
JOenBf3RBXQ17AdchWHqIldkayiTpR/LAGz5AvtbL6+iUgy2dz/25KS/DWX97VnGL6t01zPFQFTU
9QjOffU5vzkTBs7fYwaDJBpJdIz0fnSjmUX2gfESWPnpxumZ/e3MDGSocty4yi0fKVpIyukj0xD7
vXThvbM4LPhUt0s5ESk/jj4BV4AlgoKo4mgDYXj2a5tMUujbJgxgchpK62LmXOZG/w2NMH2bVnHZ
pfe5C3u4lIZDVgv+zZPCFzfj2ntahB2oHWtY33kvczP1b5VSNcnKLyRrD69uPf247WBenQHPJmun
F9lX1pGUdgZu5QpyHuMKITPaylldqoOyvIUME5Spe+1/NA2Z8kszJL5bGw8ShWHj8HKli2HeBgyP
AsQO8NbyOolGnPdNUuZ6so9cjC4HXW/GaAFpx2IhJ1hc99iXQQbyyaM5z3XOADF150DNS39sRHpQ
eo7Fp8RM1k4qKmdzj8kw22KBHqHmMGVONrxpu38/tMI/u6POfievL1a2pefN1ZewtRvjAA0oP4jU
1q/GnpQgAu9MsXjcQe0e9n0KDqFSetw9Gmrorm5RhW3Zkwy/LdlplzD5U21hBtsUb3a1sZdfCdF2
FV+5yJ6zZvc4mKmox3nhVGEcZLAiFelRMZksi1sSjFmZASEsNz9uusSjYW13tdWFa4fLNtfMKfAL
bIlTOZp437azKAr3vK/qSdSCKTGzJGrs6rHJOqqSdB9Q1a8YlR2nP7GLDLvqce8gfZUaaMp6cuLJ
WMe71Kwfh1bybB7ZqjRXr7OJWMeiRreIJ1OB9biuoowGArN5o4oj0vw7YP14cbfWZTwTTmvFFaYs
qt7bDqMzNuKBbeDv8/K4meKt9DYFT8CaD5aheF9vvWyZjmhYRjGyyNAIDKf8mvjTL3N6q3eJ+rq6
lqkd6tG9borRN38RgCmNcsIslUmO1ggagR0vRqnFbmM2J6PPnwpyBO6l1WZHAE4/ldK005TVD0Qf
1w+Z1dYPrAVAXo6gVQfb+2pF5T73t18sfY0GryJS+P0pozj67clW49lgeH9Tq6QLC75q6B565qmU
wlPKSrGJ85bBZjdV+Mczhs/FXN7IapxtXOD6cSw4cBBSeIcpy553DNb0gqyB1CAfJ+vWbLT+HQBY
7vx9i0nUzqIOqcuTmzIbWWrnwTZntgT5g655nBT1jMexxqIJ32U8Zdp8XHbbOWwp3VNZtV2UE30c
KuWlx70dSZxx73bL0S8Y4h9S2y+SsmDM3qvROAOh+a2rjNauNNNfWWoswcgGpe8m+bKyt+PWLnXO
gL/ogzzeQfu9AQcaNav3hTH6V2/ufVRtw3yhoP9LxnnznLnVdJcZzFaqnG5m2q13tMPogsr6qbCq
PO6VWs/jlLvBYNR3yHRYRfZ03IOdfnJbPDYz/E0tdX9QQuWJYWZMBzqMqCThYgQcgnWQL2XZppHb
1WMI+5eE8klREPv2qztP7ommm/Hi2uqnlojZA9lbVyb1DCK1Yjuba/9gGPzrrSq3cK8n/6zTXXl/
xe5sqHj3h9XSWFbY3UebA/vE+jc82QvhIF4bpdbovbmm+5p6cj3fsqWCWXD+6RbpQ4MN1gFo/Csy
h+q+Ydh2Hiam2TQNTNM0l+SPabuv1pqUl0qm8abhwff3j9HJ08RWJhzhuU4pSFFjSIk2byBlw0sR
hkybRS65pQZkectjbpUY0DSAEz5Bs1z5SLhQop3Y5MnE9e8rmA5Xwpgi1LAyQAZC6eXLW/gGgISR
vCZ3ro+WJ/9tGjF8BcCZ87xSwZcspAyDNJCRPdo0N6ys0LGXY22jhjfM+8+lGPM7YgHaw9azCKdg
/2DRbwRp5X17FW0cZC95grD/7G55PLUFI4a07IPJ87/GgeFLweVHnUeZ4M5OE3o261vG4JLzeP6X
g11OOuQ2o18vl7YqYnJ5vocZDFK55CA0eufbEoSZ7PNylxoqdnD3XHK1GHGX3iSe2OKB0eHRqTTP
jZZ6uDX6ck3kqj01smiTtSv/kWd0mjFxMvhzqhiZguS6zB/UMv1M5TAi288+ppZYKQg0ftiji5L6
LA8wpSgqu/nRIskmWG6sybqx7zYgG4dhW54gy83UrFT9pagRODJWxrPRZUk6ShVmN7f3jqV493Zg
wMWE+FFcSosuTs+nV9qMd6Y1RZxpVhYXkFKyymbu7pdfGzIPhygVLLjZP9ki7x4ZBiZtq7xDzpKd
Jx8Ll9k5vwDITkebry00LH4Ch6ECRHrvSdMFkr4qxZ4AvH5W+B62IhJ149/Ib7Sg9URPp9lxybl7
sPJJxClEonuzbWJNWidEmNld2vgfbbMuR21vLx4W8Hutz63Q8Eamjplm3nQs+8GSmDHEUv2lEPSi
vdP1I2U4XWnd3WFgCL3a0l5bx/2ukYllyv7qtHe2gl3Yd9TomkjdZE875rZpywKF2blJclaw4cM6
yIEFttFV37BbyrO+LQhJc/CUzrgnQjJ3730Xdy5rt6Pd90Zs3WaHpruVJ8268Y7L/qLNdOO6pj31
qrj35706Fe3blDq3HJrtsa+75TJzy0NqkF5EzkIb7556xk796o26jFTvm7GONsJTcrrMWSw71Ave
KOJcfCuIX5HMK37QWbumVSou8JTCKS/MU76wmiYT51BvJT9KW93VmbmeqsZKdq/cowlrRigpEA+W
EoRCpv2J4gIZYtkd3dJADEkNUHjtdF9KBoluuTpnAfhIeh+I8KsE8tIYrn3Q3maUQ17nCI/9dz+l
VF7zTI/arH1V2ocm+oVQNo2oyqzKL/nmM0s3+xjiV8LJQuHPENcYHYD6E5S6PMMjzX7aI11nNiHo
oywKlNN8VBtqUZjrTJF3sg7azuBhW5mDKBU5OFZOaZ/V4Sq3Od6Kh7Rt2utNjdCkPgzMGjYIaxaz
+MqN1rpMOYxoGjHW79kKDKpp4j0HH9Xv3T3+2qDwH9p6z0/ebp6axqZQcfz64r90Q3OBJIi1fSb4
hghJO9qb8mLSTJrr1VrmOnLIFhtadSyFPkcVeQ2bRbL8SE4DKjraFa26I3KMtkwkosk/nJERlEin
MmjtlBm2+i/9rs0uDVHcYqj1e5LNT7qz3L60Lx7SMcmn3ifZiT3tJg1alKm8ZyrBhkGd5tRbLkVF
y5aK1krQcNDVZqK6TH9gz61Hf1j/NrsvzpNeneWcZTEDftYQk8bXUDZk2O720UeDo9otfy6NMu6F
kNeU5Ck8/iN3vM7W2dICkuvUxRe3hMhBjOzsdScuNyZFk6u1L0ySD6JEsAXEASsZeGOxENKB2pPE
LSPVnp2ifhR+ju+/g3vCtKRHsBbjI5pjpDR3Qz29Ow5+ep2QqFOXJ9pocoEKw4ryFXr40JWMF5wy
rjJrTJy0l0RZ6rTNYng2wICIxtvvinozDnadf9oDqKGqfK1lYUOmtW5CdsVWYfldcS3KBdGxP8fL
YreBZ7LQZl4GTczJuPr7u5I0ucDZ9JFaVjxLfcOLdBtjNiwTxMASkpziLTKqGy1pEkU0G+q4mymv
7UbP1bgWG3Fo3yfCy4hMbE4NexGkDgwab7aiSQT/jXGJuNlOTqvH9U0KMa/LySlS+tWCD0W4kkHu
FKwus3rDl34w0xjaPVC5Rf9Y5fJrW/erHJohaCfCaUvPed5RTcZENiL/212mT/s784HbviRabX8L
HI7YujK0gK37v2run8S6/XUGoz1kyyKY6urv+rLo4S4nk+QK6+/adcdWM08VZ0Y4O04TjJWHDKds
Qr/LttCo7tvJzuKsTl+N2ibyUbaE9SmefKHWR0umy6mV3DpiA7HILQe1vqqHRONiyxvpJc4PPyzM
8aLaw7VZmiM1xYfcayOay/yEpgdBsekygGz2L648mCvtviBjJ7FuYyY7a2b2iI2J99n5qvSlOJer
70ersZ5RTL3KXDixPoLnQepF9ifv4mb6HyzPFoAezn0uxcC14d/rPfyStUrfdII9Tqyk+fxQcZHX
uJ1yvonDOLAnc33WXW5rq2juyg+tadF8DLkV63jY3JEDA6lLtvHR6cAgEdjrYGYQwkStVcaGYqte
3Q49t7wfUcf13lO9CERrzdgwVGd8mgriQsqUPkByuhJ/fWfuBTQZZecHIN/1ebaKT8k1edG2yFo0
eWU6I9V7qzW/Ny8rSY4envq8vgeAph+ymnpqHetbFlzzp83/tAPbDS+bxBElT+/v2p1XQzyzrOaz
AU0T+xXKvj5nK7sQkGelw89NOW935WVW5T/l1dA35IZHvUWkXug+oDOre9D37ifV9BUODxP3aUXA
qv1kjp2AvyiuXdZ8G6ygUaklqkMw12xMaG9otq1hf6zMPeg8pSdEmX5CB2yf4aMQqHpWbeu8G63x
T+hfpaufgB3ZDzlbTvaVezy46gWcb/GIuqIItLH5i163PbJMrhIp0CUXmRk12zDceQM7udIv7qcJ
Ise6zGdGIPYBsAi8m3aerlQkL6bo5lO6TcwjGZZrZnsaPVvGXLFu0Dd6fsyKzQnm1vq0GV0yLt20
01po9YNn/PXmtH9KvV5FriTfXrro8Lpy2WCEleEO5+NpS3WB9GDZr4Zvj6FdOt6JjvbYDNt7z1CR
mME0KTcHhp+410a3ujTY7Q5jLggDuiuKQk+UxrBUZR2jh8+myp6mkZZzbjdxgmdMGQPPZc/g+Y6V
00Z2Lyj+d+efu5d8sLDtD8AQnnmAIPU05ZuFUrvaWQYqtPnRYqcPuwmGdXBaGYix2p5qjEAkyKZs
JFn4BMDAL2mLpK7LHmEKuQnLTmiW6/8pz/ZUI6HTgttnTDYD7hmdjmh/2xndzz5O22n5bSwkSLZd
RQc2osBfO0BUI8lVk2JbTpLvS0tC49Nm/8uM7Hnodg45nT9qL5kXpQa/b7LGE9nd/AE+cb/CVVjg
qhchbDMutu3o0jUeaX7AnuPCWOvGSbrJf9JmXcTeFo+eY97RpFHdL9qDPwv3aNb0XaYODrFJGYto
vmUlPf5meIN/hSuqWBExxP+7/5p7sHSDQkPKWc7U3lRNSJpCUi8WqoE81S8Lk7JcV9Yj1KuY2zoA
utZgiPb/FP5oJ8Os5rBvqvtN8xxCPUfrYvjzjyA+MzC2Fl1EnvNlL2N+KeaBxAtnZIHMPB/kFK7S
BhU+O75yya4zU21LLQUaMGSNM7vOodzaqLcSe6r/LY7XxYXFIMAgvDPcq1aGmE/kOdMNtsZ5dsWr
SDptQeO9agB2W3d9dG1dO4xc2AyYtZe50LwHvqxDOd+cOAXDaduaikTf7nXA9iE1r8hK50hRTB+N
tNbuJjom6ESaDsZQ0VOutyqt9qv7ndPgMNApJ6IXYYbcXlUvWKe6xCuA/xkuHQF5iM6hqdvfgGHz
wNAUq+ccOONrjekqhk+loqV5UzYlNRAHlDJV9WB1NjAEkyp5Q+DnlQIhrNqLR8G/Ks1Gv2ttqz0W
U9EHXrqQpy34/SPThmcGOojVm+c6d+TVs1b9zc/Lw6jM/Dkv+ke/7pyLhsCAkWjd3o7ULW5vtjRt
ctBPWPUar7TsdaPrT9LyvOus8Xvn8n/cncdy5NiWZX+lfwBl0GLqDriWJF2QExgltL6QX18L+V6X
VdWsp22WaZEZDAbdHVecs88WQfaRmERYa9oNEmtzcQyRHjvYA0ufIcon58WxSRhRNsEYen0gsjV+
guBRDWPlsiPbsEprskCL/BtYjv9wlN8+7L6bVAofUgCJpYDifTYGU2zSpJ62MXKyk8qMzxNBMh1F
kj5DyyQulfL6zZrDM7uMJgLvaQRMcQMcNxQNCyPkCsU7bW2OWXRII7Oks6hPpN4CYweGeBlCLABr
+oGfdrhX7RR9R4pBWV7L0aXr5GxtjPquRxjrBZYp3kvVfPOdunwpDU05+RpAX1NPxXu8w+A5daMq
xoi9c9SH6lQHA77ZCxqcapXkHWg8OaCpVpHj0ifn3JnqS55z7w+Jc5P1TR5CuU5AlFJU/m/p1e6F
eulwb20cpb8GzJ3W0ORTcLDixiQ4OQRKm70YIYZYBmE5nta3npMXg7+QzBxgmM4DhHM2P5TMdeWb
P049KTs/hc2hxRUusBwqu6KTLjHw4UYWItimrbjWwvjJmzLehZUK0JE5OhwCQnPHJFp3ljlsmsjf
lVl/auN43vNm79nzTMbkbZVpvR4MtVoBpxRLATN2JzIc5buUhNm4ZmLCMFK4bURSt2/V0TaTL1NQ
XjIqW26QRMxw9h+6yd5rrORHV8OHPcSmx0lsewHRVnaGqM+o0/jOJGRT1ih28lZpXvTu6bQ4rrUo
FTCY9zcj+G5YBUxt7QRgOzAAq8kdZSitrclp1/PyzbIoFQLoE6VsoP6B8LnQElVeSeGAUzpTKMJ4
hddU6XZkkMFAmBkwBGANQevBisVezol+c+iqUizYsPkGYpcHx40HyJqGnPlenkbJchxlG5YyvFqr
QubV0E581seUi1vO7Hucxf4BBrtAztQvAB3Gr3oqz1o6olWKMkzAzMpmUpsCqGjrsEMyRonDZ5mb
f1VV3RzKgB2QQoPAxkb1MSXvrSIQkYi6W5kKpsIoX/45wv1ln8oPI0KMR5zw7yRNlLVwpGa/Na8o
7H6Xyk+kIcDrFDmkvDpgmSwjMDcsJYR90+z8/o/jYIPHizCbeyx1xC5m+hokF9qWD36qBd1J6LIx
a+VSet6SSAxsnR2I8zu8cFZ1Br87TpW9U1X2WqhmA3StmquW8z8ki3nhE8OxNmL7LkoMrNSkI5TY
Hi6GSXzaFJPqy6J0GbeSbKArhktgMXcXWDXhSOMrKgbAbKPdGLXjrPxETl8tElKwwQgWovGl2wBZ
2i2a1jpHpdD50exsiT7XU2dVVV4xxMCxOX6EsuGv5CGHozuHPUtmKX+YMRxbklfWohtiZuWRfmbS
ymQwQe4D9/ZYlm0JOW7s3NjUn6qa7SsronCccANgbqNBI6s/9DT0NKLjlzYclIWJSYQn4vtgQ6cZ
gg6IKp4OqkRAEjnAeiz1K6GEDAKN6aLGvbNP2tPoa3e1JDy9tiJ6O1l9ZH57H6NoxN9QkjzfaL8n
sz2KogwPUL5wnNWDjS2rHfnf5gbLWgSH8bl0tC8BJ2XT+cehReerChq+shnexiztlmECYdeE8iWb
9Y/ds7vS/ssCkVrIejl4BpCYyLCjplX5NQzgSDMQB2ewY7eWHItN9yrHdNEcietR5Mk2yvWDrKQg
kN2/M+L+fw2ZVSkpsa/+rwCpOcb2f4TMnn77//P6T9Ds4zP9bf57yOy/v/ffIbOG9h+mgg8okVKK
KSsGVtL977/iZ2WSZIG650Q7WbbmoMj/Cpm1/4M/TAQX0QVsEVnhu5r/GzJr/YdB6YjumlEnoRGW
/f8SMmv+bwf0OZNQod8jdwAneCRt/9OvVOvjzMS4Y3yLmYGDeHpO628tEb0I+L4O5p69sjNrAjlU
3Z1oUvRO2SLRWBIGigI0cRPU/9B+vSS31tgqfsJZOXAInXxVbMbaPGaa9NeX/mls0B7XMPz6I1GJ
jEAt7WX+14Ein0OhYvZ58NHhVkhCIyg8oxxuutYHwZF3MdR7R3qMkE4CtB6hPmDtTHJ6kB7SLnwW
cbQlyXmvQGqppGAzN5ZQBDxdydb9FByimrlHk71l8gs3xkaLorNkq7O4Y13IyZeFZ81/WwoX5DFB
kf/3AF2igP93ngFxN/wmqQQK2QoGsTD/82PNDebGg1SD7iqZtYltqduV44hRJlXDtiW6+9g2HW7A
0mpMp+Rt4jZ904DpV8xnwNemIl9qZJuXdAt7XHpWVq3VXlpI4UpUAoo7/us7+D3IXDNn9IIOo124
YyThggkaQvhLWahoqerwNGmIi3vZZyBlMoQAzxaz5NA8GiPuvV17UBpL3XRSrL4N0pI2C0DIr5Rz
kzTXulQVbiQ1fZBJvxxwa45yi9jw0pmRRuwnJeS4dCp2742SEe07qF0yGoFtTAx5limKWxeJdGhQ
MEM9ZJrNQYjyD6ZPUQHaBPFRSqL2EpnMzdBJtXJvotex8Iavq+7S5tk6SaDOSG1+6XlPqW/qa40I
4YV+MTCMfZWGgdOcQdsVf8uVBL71ruUjxGc7wXu91vK9sPvfSKLGD9LgzvTMgqyu2gfDVtHmDhas
jxzkHMrNqs/xiwmSEu/RDLW/Y2OaqlquNbG4scLGVIn5+RXiWDSR3lUiJjsZga1uIas4C5HSn8Bd
evOlZud32bMvTQrTnK+bfQuLKvD1l1QGcx2Tj1ryncVYi/oF+y5rmVUzsQ4G8hGN5Zb6vzkZEIMh
SjunUUN+WOmqvje1BhVcV4cPp+fb5QZBaNUj3KjRCwQOS6D76PTWAHyH5qSWqORHpT8hldr/8xkL
U6s249QwX8pCb/SDbmcAMCymsDJXssL/Dk581MJUnPgprAETpRAZ9idsH2qiNe16BVOIoUFbM+yW
xDUwS+y4NHIIawDEdeVkBxNq5esYh5AL7KndwcvkHi6qTVKQaCeZdBKalWZ7TWp5/xby0ylt9a2N
HzbYFtwOS4OaVgS+l6gpwiXwzFUWyuYBF/3po8Rqxo1bPztgIV1ByDS+DLgPh9roME1PY9BtQLp9
ETRHexq17TRM2QFBGAfZPTIqZWNSuHGj4xNF3rx2hRIolnbsPAz8dHdTo8ebsAwiKOnSccwye++E
cuz2GvgGdTTDPRO4mEa3PgsDE3Afcjs+ZjWkBV0i5j4s3wINUgzZkIOXY6yyDxoHKLwZLk6t4nRh
p9M5qS8DQPo1JutkqSB/uDlBdxjG4ty2afptJPZzhOG0jWUJsyW8F0BxRXJFmIb72phgsdt2Yh8N
ONc7SvsyZSiiWr8RC1w34p2NHcgKrcZyVRa5ga6Fx8jJ4PqG/ah86OOJLKPOj+lzEl7pANVXVPI+
sEiDk3LVWeTzyHxumFFUKOyFU287CGg/LchotXh10DwSFbKcHTOShKoDvxbZytGSYuZq4AZVQ0qk
K4dFserN1Rg+NWsXM7NJ35ROXWmrFgAFCuySD3Vd3eI2Q8zZbCL6XGKY1ppKNh0NHOkP+1geloyb
ZZSmMKMTBnqRq9hfmACsAll2ezgBSo7Uk3AkaSZTYIhs++EG4H+h9jV6A4viGKYA6R2Ep3nTZEAi
QxcWMY+aIHNUMLUQ1A9jue4Ff6bVPDkWywgvbS1lihaXa5jqrkSfPlS2BziF9gHNqkVlOvZbxRq2
PbZj89aIGRCbOElEOCTD1PeqLFtrAK4B4dzxiMAewQ+4lNtqjctV70EzhfqJdpeSsSyJDmV8AR8a
2idGY92rVB9oQtHSfec1nxSNa4QcDPr0LHBYJGFJ+AGtpCmR9RHinwXwyXxSIpROKfB/iBatocHH
wtkeWqnmSjpiAZYExQmy+9HF/nnZ1CsjKBlkIeFgTCxhitH0Z+1BagSfEIlDCHYDeGwGrZNBzG2P
WkZl2OUPzqpRKAlK1bM7von0sYCFSXKSs03YhTVe+ZpxN0YfjOba4BDQ3WSYB6lvLJMyW9aljpU3
2kOisGEyLlrJQfCV4FtXrjFIdzXzR5vMJRb0y4S9wwx/mdvJGgR6DTS6qlOG2NwkjoU4nTC5Mv9s
yJ8oKpQwuHfMnWMawE9o3xvrWgMiEyPjzZYEqtmzc82NwpCwh0dXy3fH/x6wqC4f8IHxvMFPfVzr
8TnOmFD5CJxtaJa1SXfHwITLjcYg7CqG3tGy7f8a4wPvAHefJ7KLIoERpgkbNVpYXb0kHcJqbgw1
+NhM2mcIEHELg6RA5MfHlehLJSZnMztoVbVSUELBDYcKzdAcLDOQnhnBAgMciRE4COfFeei57qAl
FZjGzFf3YNE+6Xi08xNIHSiVfNFVvPm6XPaltuxlzQVFBViqlz2uGyGsuFJGT0iYEibRgFVLMzAX
VZC4fVZt0srhr6gWstYjw5QWGuvKjODAp/dR24tGwNijH1dYSB2xhNg3If6ACm7A3K09hJrcxSMi
4vwxVANiDSzVlYx32C4CS0YnO2dPvoOhLjn90UPDRC2fMbNjxao8Uok8Bfy/UEbXGq2V1ELXiv+w
Z2GIbHpxxRGwVADQQQp2oxOBQZjnXLaeIf4XYTO7SSsmrITgoppDTQzJtCU0wsWkfKMEFVOr8sAe
v9RoW6IKnXgdXI1WeAVsE6N/mtJ9PkFqWNkyckEbFeesga4jeclXw+lu9Jd5I8zHi5ERIaFUS3ij
bChrkcALCGeBt5/PI2OOIwv5skN48ICLCbNG+yVnC9Y89AZCvCOlNHMTjqaQY1Si1khaWzms1gIf
JzBxMg4QMIx4NTCin48Z37zQkG5kqvGsbzxDBEcl1DZYYh6xfcP4gMlfq//r9MhKyvJZ9L30HWYp
k0wT3XloNdkXnwCrgM421A7UDrL5CFuJe7F8rU39+PQtSI3B9Gf4w6uo8jVv/2Kk9a1Wu3uWNlwz
ztYepbVJBAmpMY2DMNjCn3/SXRIy3PmJxvh0Z2o2Y0iLrFQXFtYPvbl0aOUlf7Y1AsFu83VVKmut
Nd4rTucsfLalecxTiDjMFJSoWcdm5kJPoI6MFnlgLTaGGTM9sz2jgSskgz+JZId34Tnp+ZXKLqga
5N9/KfLpJP8ZirfGf1TtV9+/zA83QgbRqqDtOs4YKY6l8YVVpxPEY9aOO/XWMubSwl0dZd9ehEBp
MKUYtv5zQlng6gXkgm4xNg6JDfGhttHqxKiK2uwUVe3BJociFuk6ayaXcTN1OrRlWMsyzAJGL67t
jOcGBhGGR2A7/kalem8AgxJHWnVyAdHljJh3np+geTKYiXCtFAjHUfsbZD1acc9l2i2EYFStUzBy
paIF9vXXjltzPkGFhmqvKxeMgCT8YKyy8BLOEaTjy6hSFkqhLvIeid+kugM8yn+S0RE6dxJTzipc
KNjXc5Wa3YcePOclbyHHNYxDIu4Dig+mSGZD6KN5c3SE5yUiyvB9FOh4E0b2bHdDvSeB4Rrhaz5l
FBAZsOyP1GwLuhvFP3QBShhEmG0K3wfb2uaVeO0aqNvJvobsW+6omHg1kjM/Ebgbv2qN+wtOS4Xq
rKHAeaQ8kHCAB0kxeZ30qVpPm48E8Y5H8sbSmhV7xU+VVUtFC/85V+dloCnMYTNXYRbRkO2bJv5S
h+c3VyZR+Yd2Heeh7wi9ACRzt4+hOU6YkaFc7MSwCMyHrevU8CWUZpSD4Z9C+qKv7rTx0dd/PgVD
lvoLdcq8gQ8iH0dGIwGTcj6byQIfkrGty1foVaO4I6PEcPlin7hz/hJvMGK8HBCwKo8ZfRty06MW
EF2VOQtpQqBO94BeLxl0hqEQeyXhWaB6DX9xxDkOXZdABMYocOAg3pEE8vSVZ0eeaKRizQBpBs88
n7Hum82N6aR0EhbS4JSjIBNuGPJ0rC8dby50jRifYIhFdzSP7a4g54u0+JBABTEioT+Ckcs1l44R
Z/dtdNb8I5W/ldjqBYG6X/54UXK+BTn1XBb69QmbFfClp6boCyMVrkwyup699OVXrH6l1WufvnfR
q4n0XOFCZ98hgYLLD0Oi5SJo7c7t2PTz78v1W4Ujc9d89XG5lAZPBVakNXJ1lIohIHjeEnKgG2u1
qPHpgcVmRm4rmkNZyscGV4t55jrcHX5JYFaltbMzIYw2hbIXtXSo5RxlnLwNccWjTnU7VQc6C70W
WW7SlocYjzejNNbMO7w0Sr2kGbZDek41D4xwDX0bQzuYKWyVXPssOIANkt/Sedc4G1X9SJpvAEy0
+HjsfHdEJFaqBK/kBXB3qROp1ZBoRTYsV983+U2pdnOmr7E+j9VVMXCWQDANbQE2MHg/rOJ8bfWq
GxxrFqo6Gzt16OQNpt89EwvC6xXm9RBU4MA1yKOz3fCqjtDnY+MIgZ3b6gNZuw39ZWImGEFMdiiR
1eiYITeZ4mw56BqLsVzQryxnw80JFxnd4msh9SETbwjnFFPYMPFoZKivncFBQ0cwQoGeIDSgSZzP
aVf1fyLu/ZbEzhwZujIXy7TFsE69ANUyo7d/fkRtUBtET506GFDHi1G9mmPMPfGw+vfUlNyyZPF0
hRu0HMvQ5lyMO9BeKIsy3vtI13GxzXEWkpmHzwZMg0UMJCSWsMsYYy+cGuEUqI9RovZB9jSenUx4
5Zivxpp5BlOawN/YlEUOtQ2WC2wMFCl8KZiIwgE57giajLCpGLNu6dTRKm6jlaXj/WNS5ydI0ptl
qL5jOrFkNrKcP4T5FQSqvjIaWgaWKsEqbjWGyNy53DtsTPFhRWTpAtq4WSW5AyZoc2hJqF5ziTHe
QAbaNTU+mBQQs/mZ1Ful/ZqfBIE/i44Hp7R/iZRskpa3923W37FtrgLMJZHHLa3WcBPAlga3QUud
Vnq5ToW8sHiHEvVJMesj2EgQKhCXjyvhM2AiG2ZekDi1LoSKIx6HaBEMroYtCY5QmILM8sEEuP5C
qZIhQ9LeU66TfHTgl/9GqGKlxl80qk2P/gxIVqmWFVVxV6TuvMZQYEKZXPbtbRpMIuyo8hnWtNbD
GH71FIGKMJYYsKkAbt2gbBVoTrWleLPGqsW7rg1+Kw5/hk5I1920v5cRVxja08CPPYyn8DbkNVKc
hRL3I5tL6sblhNuCQbmcFAmvvVrbZbVWSXeS4isWe64SlV5lDns/CZ69L73Wyi2q9L0DFET13KAG
perE0+rFir3YRwY9jls+0X1phitG5bCoEzwspi1xfdBEcUUsL5UcrQwO1Yapbqt0K+CfZaaNV438
nYnu3rSrFfEnrpC+R9IO5Wm4aIF0RR3xmvS6G8Fl7OR4ORgDiwWZHxRhTVpPVrIuDcaffCdlgwev
njYxWna858z84xhOuecy/yeZfjRi0/3+J0YGIujl5kcLVAqvdvBErp4kbCmkOQao6Lai6A6yDD5q
GB6eepehmf7mPxc1aeVlao0diaN8R3X+ilSQ2VnJsZL7EhMG+U7F0sFuM41FBXUvCQc8DDGoorjP
g7+p+rRmAiGS6eTexfcSX8LWoazgmrFTZcFLrMNNk7wbyXfadQtGwwtlBJ+SFoKB83Rk5gxrmygJ
8xIqF6F+NcRFae8++j07nFGcF708ReqzMU9plC2dMV+mZbDUpUc73qBfrDgZtk5/CWD6J1wchUGD
+h3hT6U5xwgZsIW9SYkxDMHubtTfLXk/OEewBcLZrkaEYFd/S9u3EEZq9yLHzwKKUnoIVFxf38ry
HEWvQpHcNvnpkN0ML+RvLSrrMEIA6wPYwTUNeLYZeyReY7Up/VthDlhFoZVF45ag4DD9p5o8s+Gs
H6leHP8qBWiKH/q0HdnBE+ynEChkN7VPoVAH0SINeLQ66U2IB2xAhJg3Wz3qn774KuiTTR3MM4M2
muI5genCKD6k5qqrR5PJThoeIuID8/cK48OMfuyKcR5E35HhXTU9bXuv0BUFMJ/n68CmTyzK35hl
k0nDutXgbX9Ew8Yo34Z+T5gl6AsKtmAhS1DPpIfl31Zy/VNKb6H/Qq6gzmjUsE9Re5SxwELkQZv8
U6QXHqAKYcbhZm+bSwJ9HhYUQi7cJeoII6EPAcuVd4d2g/vn6nfH2vhV7QuJ54b1FfNFE8f3Nr5U
5lfTPEv12sVbIfOBx/fc+lDJdlKMX6sPXTTECxjCKf54wuVulpVNomzDYA8qJYpVDRFEAqZ4qbJ1
GuK5yoRiCSeRPGURrkfsaRQaDtRr2M+x+RZcUAAm5UxWBQZYh9JmKFam40K6g06qUIuvwWY7LCVY
2xcgGKPGFHOr0VjiyMVqrhftnYsx8uBkZl6rI7RZAYEzaU1BOGZunpsFm9GCjryZHPe3/ookKuKF
4QMlArgs43DJnumbxTS5Pf7GqUsPPxU73fT8b2QBs/qn9rA0lbIDiAczk9rcj+MK/mMDZKWtNB9T
vxWWco29LfiAUlCThaFtLfuq98dZeDN5ZvSIBXEGL1yYYKCaeEDSbwbPUm9Btw3bS25ep+SahH9i
upsy+xmUNrW/M/U4jp86hMCgucvFX6UzyTgaYCjpixZ8V8NZxYdJO5vyTZ2OJZ0iOUGUscllHNeD
vSoB5zSeK4Ik8g7P3F1dDREduGQjX3FwyailIxTbRHS5KTSDbAtlxKAu63dEBeJrEXerKkTnQMG5
yjrPwFWpch1aHbEuplOrLg15g+MpIRwJMp7ubKGqLnf4fVrZtq7WCsJu3cOmcMQzlluapqRc5cUz
Hu5m995m0IWUj0K7+tGvYdGVvDjjaxlcRHKInAeMFomIwOTQFe8Ttod+vDTiF6XcOt2OZTciaKW3
C66tuWAJVsVnAwVJ28nVUfowy6vi7PsOOsNCS68wOpWQFIYTcEKjPKP4FPXXOIVyf3YUhvJJvJYU
skQZiuuUPwNNmy9RCKQ/NVCUrkKqHX1vIGQ0SSQsrWC+gWEKSiw4Ddi1vfuTviQHwss5spvKZLFz
VkhQ2TlPafAqTFYKefSGLIZSnXsZwuxpYOXl9M7EHus1u4gEYaX2pP6SB0QwEZCGXzRRTjegX53+
Z9jZ1kFgaKmz3psOpokigR4i7vaDBd7DqBEDCHlfqf4qFaue+i525gf7Hr3MTWdsjDh45cu+pxkB
eQu+Oz5xQCcd+Ew3iHOhQFYI+ZXM2cyBGGZooPYDPtUizz+C5hf4r6k/JBr4OsAdIAC3Bf1ojZ5n
cMySbeW8ShZUuKOJlFi2H1mFB6Jyr+ODHZ/q5JjFFxTAsFgn6yq6E10p2pawuAWMB5Vb2K75O3p0
EfHrWB4Ec5HpxVBuxfTEczlOMFLwXxX5U9YvWgNPk/ZI2lTKPW6/hIVB78s4XXrzFo3UHv2iJju8
zn+rdhMoz6A9F+G9xrcjf6+ns/Eh2psjwPzPwKMlUuy2fa+qbdZux8B0a1ylUmNbhY+kw1eLuWuV
+i4e9gMmJE0XrfyOk73Cu3A+gWfdfPs7SG8yAmmYqQs/3YfMVdKYO0t6DAnABM4LUHhMrA8KDKl0
qIRMm5eqZi3tkoi41ndp8/3+bERfnfI71zetWBnV2a9/FP896N5FUC56YGdZe8TzCQPeZZTRNgrN
1dxazkgLpHQKEqwSss9cJm1iHLad9SWKj0RKt1V50FSo5DMqOzArJsFQT+/K2Hk5H3g42Ax/5hlt
elJBzxVFXQ+J8tbpd9uM4LHmJ61O9pYfPw0bbm4l3scK89MKhIZ7i/DAHbeqsKY11qgrvRI7nR82
ScrKmi61yQHfnbAOz2RQY1A+yCMdJFqU8cg2P5T4QDKtLX4i56JhJMWqLcaXQgSUVE8CYZLqoYFF
NS30ux+pXss4cgNtpAzzTGXOaUwXEZfTmH8O+UmObvNv9Ou6wX0G32fxPgC+Dv2wNLSSvuBH9dVV
jI1tMmzj7BlwnguJaslZaVb0ohjqwuEqnHyqg3CRpPcBqEJE7ywgBJselLVVPYqZNu6RPL2y024D
Z0mVNlpYrsvc/KrH2dFixPYXAP0RhAptsvZw6uacNu0h5T4lq3Zh5uabqSPkraPhTRZcCQ7uEI40
z9NNlXVu/PoOwCowz2umKdR9zbTDUfUa4EnZzDrjwce3QmpuhoG1rx3rD83Rj6NlrnOl+Uyt1NPe
JKwp7B9V0q5mI+1RLL/U2KuWof/WK4GxgD8grzQMkzuj32q5VG4R9AHWoalsfPBjKKIz9oP0zhof
AnA1l7JoaYYRVpphXbiDHB4wT8HTRQPAgIrluIksbFa0cLWqvpVj9lsRkb7AJl/G0Zu1AvuHHnd8
g6g5Fjhh6RFIvh/wFLqDUGNuyukMT2aZzi7qRkworXgWefmbJwbvBg/9SjvIQv9qVKlayjhoLnpR
XkacDhMzQZGqLzNFuhV9t09QVEXjnJgXn8C0Tk1pXwm7WSFuf2ZhAP+2dgfI+7LW7dVi+oL9+Rn6
Cwx0YYJrcN3kl47Y8YW+7iLpNRYhTHrqQDamHnLZxAmN3JRPf6R53OdIjrEB1XDKvZSOLxpJFxJ2
KCUUH83/Tgt7N6T9aWS6k+fpqkrKA9mUW2swXyJJepcLgOUweSXc75VatI9b1xr0Q9eN67GssIy1
dxN5H35oX9PMWfNTQBr9Q85kobs54bhVm3IhjMRrMv/GRBefFF5u1hQ/2E/EI3dGHu8GU9upXfI2
/83VmBx1uXr1Y4zGZOuvGuW92Wab1KwOZMltZX5aJhF1DoPK0rfmqJ4GTHpEp/LbvPZdbLPRIab0
yFhhbr+kJbVVkswhCAeNcBozFEdnMmGjNMcMVordm8daCs42kASms5PRnmhIPDgI25S7tM70feR0
NyIIDibAuxQMqCVqL5eUV7XyXVGnG6WLDoRCnBI5fsuH5iWNJCr5YIfD0srHHMAOw0v5DJHphZG2
yz5yfdobJDI0gNRqLA5B2WxrCkEHs11/sDaq2HaipP4xLjXvYOi6kzn4L11qr9EaHhMhoH4xupYt
N8f/V0g7bIZm4flKQ9mYZZRHmofZ1cFAvKKV4zpXsSwxom0KbmZxfRJ5fBp1WKHdsNE4tTosNwrd
PAqTojFjt7b3uKyvVqlpC1MHuK76GfkkcVq9zWOFtqaXYtLVE8ALm/zUhc272o/7NCj/Il3+LDmx
RrN65mP80uRrXyESSvTOSfjqJsGhibC/E3wYL1bqg1zgByaS9VCZUHSpH0v7W7XHa1Gor7J/jNX+
0OJeuIj88FfL9JNfn30ZSpzibDSNo9WUh8PYvCb0RS24c9EZGwhRCROl9BtX9XNk1u9OG79YmXKE
9rqKlVlAHqMA7ZgzaOOlpAgwSCz3g/wnNqMTaSUkUZnv+CufJ0RGutLs0ko6q0vdHvcE8b4EWA4X
qkxiRb3VYPDMs8BNMqSeNSSfHSicGeH1AtCfBOOzgr+XRc3bNILW/mIcsZxK0pSDNzGbqvZ4wkAw
7DQ6DOjjWF68pYFynh8aCP0Ov/YXFd8FNYXas5CD6NaXzdfAqd+bn4OS/UVStzeU7M2xMDY0P3r0
oI1vz5Z/y4GHqooas8vgpkD56b3SPJdx/YJxxT5KIHlzR7Q6hnUfkiozAAN4y4U3qc1ZM2H9tuEp
is3LwCE2P4R0zHB6/SJ5462r4n3L5z9loAG4TjVdsbE17dRmiOQ4QCATr/26PkH7xANrOs9njt/j
RsBWk/NhkwcCKUzmjqHyIBLKi0S7QWtDT4qzrgnzAh1mpmprUyqZ7DIwNcpTlaxE3K+gUB+Avf71
EE2YvJqm7NWhv6sF1rugHmOprHopeTYqNsDNEB5HIc5+VT7HInmZQkYquV59G11GfXFqrfBoUBCy
meY9zCkhj/I9Q94rIW8Nwx5BMRhYkHlFLQGEEgYRLfs6/pBywMWouU6KsbYGax/w6mGiX5OqOcUi
ZxhmX4I4+uF6vcNgOcUYP+B4BBE9OtgTsyxRvCmzOiyuIJtNO9vW8FDUHziErYN72a+qj1SF+KwG
rj5Adkrs9/kkCDkobCFOBDHTvMrEDPvCgIOq4rj6K01wusp8jaXHuqmGk+1fq0ldjOq4hfaAhDM/
olxZY2a4UUpnJdvFKWSsORXFeb5VmmJfI5+YauNNWN298joIK/FQkD/KEETFJQKRuHgGnfnIeH5j
Kh3mSHI8Ad0+0V/NyLlW8xHSRTfVRNyriluMm4mFI9LQ19e20h/YyJBXoAZLpnGawGHa4YAFifSX
GiiqwamJyE8w0G2aAW4s/NzMci5SVGO8ZKwjHgWQ3lkLtH3a4z4AWWQA6ZT7aUcVCZ6dVvtcaBs0
uekAyhvGW/U2pBr+z8VSx3CjQ82sOrjqaonXAdpgQe+1Uf8LaLbngR8wX9yQHcBgXVvN6e+qVr7B
Hl7GMia3bI3eFvu6wWgDorUO/XsETGvGGwY2O98RLpZ1hyiVPyvtLWmLdy2Rrg5niqSPx7GIMTRO
zhHPJlKh3Il+NzImx/poYfcFpRfODba+HnBJ0sSwY7eA5vrbqbbX+cxbDPJ1WaevEZJnOTSXchZs
rc7eGJ25T8tyrSvhicyGk+nbezU0t3IyQkwIbzGHEkyjn8ThfJ6Q1o4HnK4e/zoH/5Oy81puXMu2
7BchAt680ntKovwLIlNSbnhsePP1dwCq26k6Vd0R/ZAMkkmKEgFss9acYzI0VO5TUvt7JlhkGj4X
UnSyy+c6TEFPErOIzzQr3HNNQ8IQ/euQ2Hyr7FZL7TbaEaw8DKF4FmmOuUN8V4di6xHodrTd8JZU
FFJG9y7FRKYCNOFonnBofBXyGAcYcDP1qzbw+gGddUS6AyH+7rTOofhNExXQekIQj8pJBRutaK/V
2Fxl7D0Y5vjUxe6xY4cJaewp8RxaoAMYcl/z3+3urQ6T3wV6E8AokO+7C9SLTBbvRu3tBP7IKMo/
pgHUkcNHFUSv/Vcg+ye/Hu/8lJ9ENMtFLa2VFyq/ESO+B/G4LeziXtHbi2tmj3FUPUFe/KWb9doE
E5DrlPmK6kl1IZwmbvES9covd69b7mfT7nONGpkPr2kpgu732LNwKPJwm4HYW1SG99Brb3UPkzif
XFxdgyGg300DcU/E9WjF46JRrSt+uHtoFyiT9kp6acriaETh43SocdO/hI5+iuL+6KK7WdVj/hs+
2iKU0V2o91+RmmFiEm+aGxMNAb0FcONj5K5AZHxUlX+w2/gJb/+eC+7SZ8OrEj6FdCfyxnmGKPJS
meq+ZNmc9ogERrVr5l/aaoZdqDpbTx+2NsNyG4odtK8P24JYGGT3RmayAY0BFeWMujHsSHFtk3xn
r1QyUBZRp5OJ478EtXnv+qsAMUBJr1u7moP/pmCw5DxgTHfatZ24m8JHbRPYz5HV7QrJ1UxoSc4F
7taINeAFrSEcPIQWoe+KH11LfV2qLYNNfOjxaCJkPyoZCaCZeGozZZOwoKFINyTmfa0qp2n1qjEE
aop368IaiFMFrqj/8FuMbBkMWRB+r32tUnHUbj6N74atGaB0pPrDicQMythu+ixZSOUWCXRhUm11
ho8idk5Vqf6eloHG6N9Ze70Xf6brrs/kH9MhSaCuU1aOxUHC4R1Awup1jjeeoAKm5OlxCeKk06M3
Ar/usgSF2q0YUtg33Qos54Y1NbtfCvSsgXVcTXHqnBMzmEgmu0BH6TNG8/IjY9ujEtQwDLQgOhpL
vN8ENesBc6Y87ZyDPHwik4fqMHMEpv9M6w8xGJWcI8uXwECovQ+1tav6fFWk9BsRNCQ4AwBYsu6z
ouw0BoSQFbq2SA0wY23/rjfOvtX7m+84Uyk8t1G62YceuJBCGz2GvkdrsGZdV4zFV6dYHGTzuUis
p8xd+aFzF3F9YcNeSwjMIr3krXhSnP5R9u22FiUhwMElK621Sfc8p4jGZaskBngg/H58E6ZtbIVM
7qcVdRmnnH7Vu+blt2kBoLb2pU/4dSnmV3RMNe+UiY/cUUjPiE/Yko40w25ZntAlyT4IVL4VgUfk
MwDYStqnnL3lAKnGTO4F+44eYxEJdND1xApF9HoM45fAHd9rdKZC+L89xH3Mq/HDNKQnhX/LIeIN
7GC1a1uB5dKpTiD/iz3vFGsc/DF+r438mjjKQ6OQElC3T+CB31THOvuwU4UUB5Ce9PcfDLd9BJp/
blEo8cO7BZrTZDqcWxTU0G+Mq0HbZsTPGNwrVnv1hPmAgOtR9RQ6mAHWXwUd/XTCuiHxKKN2tWOx
cVKffWi6VzC2qlwPtRguiirvFDkgi6WVp06nbVbT0nfqO882jn3NYqIkIghr6Oc0OXdB81BL40HH
gZ2NNVESnga6LnwnwvwOqy0zGgWo6a81VOs0fXijyz/TF+4Ub4R/6neDpwyrlktyrRuE7UhY/voY
+uesMb1zY/rNLrLVD4aE4Q7fU38nlQ45QgkDudGr4pQigz3iZ/2EEtMu+jx0L+N0o4zQ52s9xy1M
zBPCqiG9xYEHw9hLzSuiC7Et9RrHZZzme1EyQkgpYlS3YfOk68RQ5awXWVq0zRMoUMaMspY716n7
vdvoLG/jZGf6o//b7CghFFpSP6PhSleQAaixmmjddaHdhGQj49TDm8oP3zihrHaJIaiIito+FF6d
c4L+tt2yvwtM8b83cdMCBupqVmsZyOlUJQpiMrAaepVdRZJZ+85u+q1ZhO0Dihhg3gz6GPyLEydb
v4tDOnhp21TvbnwIVVH+qo3BhpIr/e1ApznrE+s1f1ZjJnYTOt8xRg70/WwFFgixVhFvfcW89x2N
Ldd0oyStzzULnToaRfX93PwfQxNklM0Ry6OZ3iiKP/x2TQSVbcHcVucJ4Xyl8xHW+Zsr2urdtBrK
kwGSFnpOAUW9nmZ5xkEf0Dc8A4Z9ARtU45Kl9ATaI1zbFkwotvoGho1WfTcV7eimYfyE1Lw/jEFI
s2d6XugkIOd29xQyFx6GvA9ZJlNXT1INdP2IkjcMnYBthj3e4CM2F5XKR1KmLDTwFFzIm9mbldIc
g1xvjiZrU4A64x6g0YTdek5Mq3WBxwl5RFrubBA2/CKBgPiAxKKzbSBkbaY0AfTV92qrKXD/a5iK
yDXOtAPzkjlgfsDHM4t4Fl2BLB5vaaHjkK6TqxZX/rW04mvvm09tZdd/vPjdTscUoTVYExYS5m+n
RGiBAr98xk6Q4qqhUeqPlIMiVtVNNapwUmiO45X80yL5aaudSELrMQwb+TioV0Igyqf5JnAeOqtI
H+cHRjGFxsTFrlO6bDKP1U9DhArf0uWLM9JIVHT2TfPDSa1STOgLO/eAITfh8FS2fQUTHrAVzJj+
CZaKvxpV46g6QX7ugsxfxsOQvYRCw0sTUiiTmpWcIhctYRmxqx3oExxiEhFgiTBkFa0HDL1yV0XW
5g8FdU1B++E6P+qrRjmmmfni5Rp9fhC/B6syq93YwAsRuMJ/AW2x02eHPNqdjp/zON+YOvoSNVHq
nZ8kMTF2GesIA6dHobHh8EMiB1xHHKqM9pFCsfHQFLp/Ams2rgM/C64QdD5DWHaFoC+kW3l/zlyM
8ynfLSsa5D1gf6NLYcj4gnTYhHd9xELSHx2377/vKXk8fN+b/6PQPGXtVKKldBqZawMyLWI0O7ib
b6jjhncoDdi5WzYFB1zjyI/HjaK7dAqFAhhXCVSyODgzGlxjYPkGcXOM6NxlZMKAv7JZTCKgAnb9
XgCtfPF6NKxdbUAOEln10scqnGVVohXU+gesGof5ad/QDawaIUGXQ0vwHwArcm2ssqNx18aQUqIc
wMsYPksvfe70UF6HHsNjSYUu8qxy54tiSubQm3tsw+lRG4zXbHqEc7i5jwccND4zn+WyyPBHptDB
FSUtefy4FyVONdRBT24LAcZxYv/y96a0kM5azdc4ka9e2ZzbH55ZDEuAPsEhqDUXkWFIB9AnVaJj
QZKy57eB4RTkY5WV/qEYVA+tvDx6Y9Uwn7t9yTbxbLe1ugcwyXfoxQ6Abte5V4lv0DDi3MpQWNuB
5MZ1oWXWC4l/eGmc6CCJwoFAK9Adk452zZKJU4ME9Gz5oAVbrunUNNktJj5oeIjP2Xm+oYBoo+hI
WzaxL5awtD8C3rUBLPW9LBtUNEacPAKaD9fGAKxQumjZwqo+W6Z1qb2xf5xvEJ4sKoWWeN3jtFDb
uGXa4Ma0mc7Aj5BhoHqChEh1Ozu34Cg3LN+S1/nRINidt/icQVI6xYaFuXuxQtPeMjBlZCXZ8gz3
INc/dOEvXIaf04zu9OzuX/cIV6mJKEdp3eC8imT2POI5pRGvXbw+xMhVNMWuzlDt+KpRr6PWbZYU
+ool+yu6eK02yUV1Cq45yyZNh0Tk6MOGN8VbrfCQc2mR2BsVrFwUnDDJmsA4U3ZGlsySbQmAFc2R
LHZqKUiRggi9oOZ9oA3JS1Gvobxq3vLU3zpKxN7P97KFNcWt9C6FvExZ4TJb2gig/CzuVlGOKamk
ZJx7prVm0qEip0bkOLBt1Gsj2RJQYa3gDBAUdcjjbu/5S9Ege+jyX9KkRVKq9RalGn4XUQ3btmXZ
4DCtY9jtljoUIXqgMIpsOQLAsT9dVEhbbcjIytUQ83sVobQJ+h4j6jdsXVqkzhVGGB9pVwO6tY6L
9Dy0u6zoqytm3wt2Pr+U5ZEUXGuLMPsXxIscBYUCywmjlzGwy1UJakhdMnhIHbUmvkYVqx7FImT2
nW3calhbfNcopoIAuKYuq2ItJmuH7fT6JoyqRwKOamm9hmLQLlk6PNuF+hSTIHrKwvLa1oF/dFHS
Olmr0vJG4amZqF8zDe9m6SAowBBNa8azJqBXyTCBeh8YNjvQnnAuMU6ul8yU0ISwezOFZGVMWweR
6GCL9MHraYa1OLalcIwdoN5d0StX7I/Ovs9iFFtgeTGSNDVbmZzenEQxJitET2KAbUnh9NbH96DQ
sIebmYfAS6fx0xVPqpZDd4R63DsOvRwWPfm+pka6ihT5rOTkVVpmTwwpfOhzD5l7oUdC4VRl8dak
DkKbnmEzohSrVHdFQ9vU7Wt/QSZTdvKyP0KY5j0p3VA2C8pqroFk9C1y0RAyrYFoHTK0GEnQLBCk
0VCAy+fWlgrfkTwVoP47K/EojxAYgd8IKK5TeysJU9jTWGCxezjYGT39LHVR/mbjynTjV/ji0M56
xV85eAGAc4XnBU6QBxnF2gHdsgcp81WkdAXDCFW4Z5MBUgVrlTRCZL0jOICKvFarIDy06KW9anvc
JfDwy6tsPkVv6kelzWyIIaixiMAjkjRynP0ImMeGl9Cj+jwNTdbdWelUxEdtSQJHfy9VlsmFTY+w
CwfirSs6EAj54ksJtw656IQHhwXGrBVfBq1FzakScTZG3a9BEqfCCLhuA//e88jTQSP222h6KLdu
aG5Jke8XbciehvA0+kgRyvc2g/1SARl4tG1/57XqnQQXS66F9aUmqrg2sRFyMK0t5FD8xmq8MgtN
XoI6QHjrIsrK8U/uhoPMWA0nme3zRxbVKsSZDN1l5FeHdlAHSvrgU/by7WjDbEPVuABmFjVopeIe
7d1gZDig4siljKICpsvES6BVFyAW8TZTWeRrz5XI8kPMaiIRtCO8OMetbAToBMwUuXni0lmpWGqM
m96GKuPl6s2ZomBzRAQyqc4YOYnOaNlx5F9NG9He7Ql4iS1CaUSLOlM1caWRfIRyIqlu0TBJ2uoA
7yh0DsNXo2Oia1vTk1DPmZEQIoervEWFkQ+3SIVhXrdUXgJH2CfIRMTxutVBqODFYCiCAw1ou6Zc
T5rdYgX5MkdDWeP8QYswDu+Fz68zuPZjx1wG0jq9KVE0Qk+TOHWt82jjQ9SGUbsREzNQZYWyEYAt
7ePxxbWs5tTUnr8Ic9dcEVy7aQ1sPD4Ab6tF+NCW5aryPRb5OLvKxt4aXfxnDBmdcwsdFKgGCI5B
V1ywcLg+BC2BJFrL/6BQjmCL16TqTpX/0keYGtCU48whXi+X/S7ysGgB3CdFy9F/pWgaV0PbwLno
APGhjF5NoaNqoaGYgN+HcCI0SUBT/SNEhTXwZeo0j2auPshE/gb05qwmU5VapF9KgGRitDvU3kzP
q7BUbllk60v1ZOSVASoouSVcRzjy9C3i5Sl3gmuvKKOU2KNNln1VqZ0D/ksLpuZh4+VAy3uwLCjQ
8AQRe5rAkC+zaznEtO4gipHxcqyq9skhUNmr8HgAUr6AXXolt/NFBghEIrSAC03qT07v31sxLjyl
oIeWBt4trGC4xGZ3YeP4u7PIvVPMzkJujPiqqrAxqcBJ0tgUS9+EH5f0SzWxnBVBSHet7g+kR3r2
UppAf3QISKnWr3o8zI0fXPXMeSvTbG+CFRSKBASgxJ91yHvcgMapNSGFYctgZO7xpWk1UWcoebQJ
1FqeWQL8CcPWWir+W5FDmLYSEnI4SDRaGJMRDrDgHkayXvT+kzX6h2zvms4jG7hr8KYpv9hbJVt3
aBcxuVBDaKJndR9Df9QWjc35nwv6hT0uPIMtKq5LgRJTf8kNRO1lydK8QIeBaGXZS8pW6AU0RoSp
MUkli1MZj0iJ5rrAfVP4+Um6wEAInbuOKkteUeX483RnI6f8T8qPSia3UYV7gd4yZdOieHNlx9xi
VtDacBV0GrmsgXPxbNxgbpwce0Ve/ITFqe0Ob2kKXiRDgy1AbLseCrzgHtWnJB7hHvH0BsPwOW2I
3BuYIEmg0D5rNOtstomSNIYcxdNUiajtk24zrEWfjt/VS0fF7wM7tKVaUWDe0yLEf/5BJd1sw+5g
ZUbtUgYlMVLGwF/kpm+qcRF57y0HtTmpBsqoUu3OXQlauXAArSkIJRV6SNBrtC9RQGxKpboifPYj
reAYjjCFtCZ+Dmr51aWsZSSCe4hJorF3bmGuR1fZEkC3AQhM+HG7yultIpXOLnZBv6W1vecGYUlU
CXZrwcoYYzLsOvRDHpwyl/gs00C3YMafSjSpwy1cXnp/zSjgk7Ct0NwZwtU4kIUY51hdStwsFR3f
PGnFLjZOGQv+lS7qYJUmNIVZ1oyKPERDdc4r8SljUobT19QjStIdeqg7kouB/QjMZ8S7WV2G13Ji
JNnFm54x11phsylT61gW49GrjAdakA85UtACtcrKURFgeJZ1sICejyfX45tUFGtYBzY6KE3FylXh
EEeHtCJcARONeDVG7Vc8HjAsnTy/ug8LH8VS3cPaGapFqwmuiMy+Yy5CaouIzoJaJFDLiJKBn009
3sLe4OxUV3qcl1hvwCC6XX+jpiOodmLL58up0MG1DZ19bICEKilnNWR2ac13bBOSoA+IOoUMv4A4
dVDCgIIgmUv9jZJOREaXSTLX3yoPLxNtuqXbG3e26n6JqL3kJPIRFvxH1ManhZAA5TVmbT0426H1
KULEBr493Bx2uE1kfIDF85llTE95A4fWTAqZnWUVzbJ2DFaJE7Cna2jO5e2nCSdgmdcZESOA+Fpk
UVlq3fpguHIgiMvBSUlCxSPcfvxVqHM1rEDRopBYNWRlTL/xm99bl8JqP0JKNIssUn7hlrn44wmT
FTYQ3IfR5CV2GOAWTo3hifQ/Av2YsNG4MxgSM+azhmfWza11FXS7RDPX9I0XBTZgk/Brda0U2iM5
5SE8vOKpNjpmclrvMdo4Z5ITOVxqsCjDLQvBcqfB2ciVST46vhV2faY2fCO3FtN0+WVMaazJaYi7
J1k4zyoxgruGI2R15kc1hGTsSO3JrM0HNCN7EJ0vqhWjyoaEBnycQcDJCSfBdeir/REo+n3SkRxn
EFOvWC4oaTTzJNaFxiMcUminI0zEqPUWke6ciqm8HwJc3PeO/aeVw5vCdK6yNWRC7KrNICyDocKr
lgPtsth/ztyCdT39n1RJ76xWf6+t5rftZ/jWo6lWUTuPTq1+pM25scf7waMnXYIRhsjlOQtrjSTt
VI7TjD0+Fvk0GiWXxPX22eCcPGa/yEMWUXrrFIFMVnZbmW+7JjqP7Ny4dMSurgt6Vd4zbAoKAd0f
yeyxsBQUZjG6Q5wqu14djn6NWZ0VNsVv5NNWRXkLllGAK4kze3C9ozmZa2RTNYiskdjQuF0XlYMB
DR1TZBFJHNSfiTLsPGm8dQZ2l9Kr7j1cNwRVWouhq67SN+9td18PLD8UE6hTp2tnSfzRglQKmvuv
zdmWIWZ8TnYlz285wYiLUgKWHoaKnGvmi6D0T3CXjAXD8XtMPFrUvBH8+hlpE1i9z5+tEpXS5Ogv
Oa+nP//WsImwIJgM+fCipP073aUXyNd0itH5K81nFphESE50Rq9NHtSKBLy2T4t1KUgrcEQz9d3H
j1LTsecgKs4tilk65UDR0KZvlUUnBzSaOGtG5W5QHjQErIotD5QMzJrFtq2+Uc7cB2q3tTQwcQkc
LkYI55IrHkacXsOBQ2gntERmz7Cny5SFHKbxpR+Hnc1QkaT6n1RlU8dAsp9nx0YvjlxoLJnpuS6N
St6XJRi8ghP65NTAaF0TGVkRoXyq7IRAQpGggF4hru5R4KWW3NFh/LIqvnWz9g/KYPYU2mk1a6Qq
6ar3SDbWS8+hGYK7yB6BRxjICHnF8+BeFYcw33RsSfbMYXw3arCo1ZRaHYRd0wXjmQ7lg28H6LsK
sCuTcyI5xX4DH8Gy7kIx/gIocZbEIvEzNHwuXF4eYA5aikimooJ1tyMJ8gsHwVmdYT1eoLogAwEH
qZuUz2HvXBvQsQtQB7ietlU+ETSEj7CfjgzG7WKv+1yA4WRh9YonllDXvla+iEP0WaxDCAvId1Ly
55iRww0anJp2tPXwA2seZgHF9fpFkjHPTFHyQqaLoCCgg9WAoxePY89+sTUSnJNA2BvNOKZBF25g
lTyYcXbvG6hUGGM1oi9ZrfvyJUzVcxkS79YjNwrRVknrntTuZa2xAypiJvEOuuQQ7csR/ZjupF+q
4V5cicDXkN29X6XnwEfSQDd5p1Y6eQwqgHIVAUcVlk89QGe/0U/adAbZo/Ob8wplDlNmqETHMRYv
nqWyems5F21x6wL309ZORhmC6eR6jIi8hNDIPjnDrWMQUHWw/v2G4Mr3mHrduiRH5GCHMj/M93xp
/+uhSW7h1jHKfdmK/FBPN7FrZIcaKvs6Ik4F8D/vmp+D24+LkzSuFRT67BBOr3NH1hqIE3hcgPHa
1eTJCC+cwsHd6TbvtPQw33SlgeGpKsiMYNdyMFuqKlT7CkhJlpXyCZ440LltpmdaK0JQh28YF6YO
/YGPIXwMEjp7jAYZi2KxkXZaeTCAKP24+X5Ohy7iV/KdrltG54Gb9v/cm3/8/Nz8c/+vD/++DYtQ
h9VtP7/UTom6/f4d58fzzfxHuPP/zB80/31///uf75lfM//33xfOzxnUtHeE2a/nozgfT300IZPM
j1USdb6Pb1BlPPn38fzfouCQ/uO5vz/HT5sRWR6GB65OBoD5f5pBgCE12LZ7tc4OPoj89PD3xp0O
ao8W4l//Mz9O8ymNdL47v/LH4/ko/3g8/z+7gWcpB4+gbz8/WArJdVgwuatNR26+9/fGgvm5JLaI
FN7pJfNNIvT/ePGPH/P3hWrhWUutJgrq+xchHgpLxXT6/TgTv0/NYTrhvu9iRE0PSsgfPr/0v78V
3pi36c36NP9JjpAg5+e7f7+H+Qr48TX+eJE9XyL//LZ+vGD+r/kH/PiK5yd/vPXH6/9+atnV9oqy
F1XOvx8CMc5ehGwHlvOFNf+xqtOX43p+LAsbV3k23+rzRTh/B22qVlj1pq/j+1n0GMkmlM1tflet
1FvLrw2iFf/tuNVY/8bvw5WaRI6ys5xu/+Pp70MW12Q2w747tmU97n+cW/MRsM2mJwVlPsPmA1HT
ZByWP77V7ye+3zd/C9/Ha35HPN/+PSzfr/p+8z8/6fszfrxjftv8Sxgp4uMSG3fVVhm2z5S4oyZ2
8PPEOn/YfJklhWhMKEPTYFsbbU4vVXhybze1shXzeZdO592Pu+48GDrTeabU6KMo8/77C368dv4v
fbr4iLx3+Pund5FjxLv+effHu37cnX/AfPP/eD0SNi7s+QXfHzN/Yk8FAQrVf/3l/vnD/n7Mj8/+
73e///z5DXIeUP4/3jt/7H//jf757Pz47+t//Ik/vj6fQK4FsXVxCrRFt2rUHwOCNLMHQpI0lvrS
JiqudHUFnW1TKCGQY4NNQQ3go3CCbeYEGdKfGJeiEb6lrDbxQhOHKVA79AMMKz8pr1AX/KMMqDNa
nUMR33+hS/Ca6WSEghReGrWNl5BSaJUXX87AWgPDj4qrxvbkc9MAw/LS6knguUecUAONqMbqJiiK
B2n/po0RlsUMlUX26MTuJNYHwcDAF2w0rdgHfgerIa4owgj7mGrAEI0cem6IzQJO9dKOqDNlHlb0
FOqLivMQqjd0M8PCXOhFiD4DEn5LGshtYP+Bhr4ag/yly8EdjWWJ6rz1lmJk0WepCKMI2gTq1VyM
TDW3VijBu0mPehrRQXFO9DBkfsMDMIU0gbCm4gr77k0C3aJXQkwsKGAgxhQwXPgyxDl2+yBPWTkU
3UOtIBwEi0WnFPRD+4EC4ex21m/KrDhiJFU8pU8wAibgQrL+wVWmvMEYUg2gbACT0QpbGY6VHLm6
BPXVtaVYesgAFmwyFg5l0JBYJjuBdza6qLxAmYMlABofDiFhCD48DH2lGv7FBlasEVKydBPxByQh
ulpqQ0Oaf2q0QJdEbQq6bjCKfGgK6rTlyMsGKnsvv6D5FWF8KAzcSKZa4ZzNrCddRNTUMnWPRolM
MW2SBlNY8JQOqF6GM9Z3lSeygtWljqAJRDzIqLhaCXoVC4Um8M63q3sV9JvvQksEO/Wm9tXa8ant
w9ELtyarfOF0a6D8b50bPRlNuQhj9ZeeltzJmy311rfut6+FFzdkGMr3E6TGGssdVR+SWtqddDHa
0VUReLGQ3SGwPemckWlE3ZPVp0OyhJllU7YMkTzNJiKF06Nio8gGLYEPNtVci2wKNFAOpKCO3ogw
sd9JK/mdG+rJlf0qpndEYMtC4UcYFmClEiKcGqwdyP20DQkrdXYeXb48tkj6Y0WS8CVGN72rD0VF
RDy7NJNOUmY9BO1esbTHOm6o20suQ0JeH1jRHoGEETl2yU3gzVrjLWuk00TuxJsRYB9OL+S+Ls0k
ttb1EskXHbdgqViEbYdYH/OBmAiTCEZSMqK1qKeSgHruutGANaSUSxqK2wj+Tm7hdYvdHH+fqp64
rNxIezcCevRjmJw0/nkc2iCh15TTSTLtCeOEbYA9YrArmxxRLJ3SbLTgcEjkVvFH1DU0jzx9S7DM
cSj52rlsP83M/ACL/KR18V0SVQNcYqPYqgRgN5jVSn0vFOtmFIgZKYG2wAs3dVls8hKCgRfTqyQ9
13Ptt2TAX5pr4sO0bYIwQez7TClRVb0FCTSTIs4hFSXqXRgZESoqWia1xYGTDqmHFhozP5IXqn9L
r7I/euj9JI9Myrykps/KPU+yeaxKSV6vh62NRKIkjX7RyT+kEWtmnDrTbhHXMPYp9k/Wn7QMQ6Aj
MVxs++g5trM2GHuoHeqfSOW4A3jVz6S9gdeyTnABFi4NTkk7WqDpWwbOyEgEX1XK6lR15qXjMJLU
kCMfgs1NQIq7LjP/XEYaUQoNBBMtj19gAD7aBdakZCSYFHzBwhPufRRE/JFN/mr3xpOe+PeZ7f0B
SI4FYYe8lkhLob2lvjgOOs71Mv4aK6oeyTSel4NzhHyh0tge8lWbGZ810S0HPbTJivRIQxjZ5uMw
NXLmhqwkQpam52MOBI9BIQaFYUOiKWt7B3nyrBv9oRNWT7sQxIrSlysuoz0dETSh+gWlPilfpVlQ
E8+mvK8O/iAcj8EljmtEcU+dJbxLfDGiOeyXjUt5XRU1xZqwXdPTZVSCRmhhuMmCY1Zo27ICIuh7
NPcG3OPJrtPWWYWERmsfMMssyZeEV4EXoGjzs+W4S1D0RGmbuBCQ+9x3Fh0l7EOyvkulu2Wpcode
/sau8FEry3eRBju7R7ebOcemtdcddJEhktsa03Rd5qc60xBP56fODum+FxsCcyg0QzZVSTt8JgDw
zoRqVOf9PqVthSr/5FvDu6OSn5dE2n2ouNSvdiJsFmxmF9Jiz4dZAQI7Eoku7rZxC1jED0FKeA8x
xvCpXTER9LKAZldoLacSRhq2kBuKcy7GAW4ceSDGuGUu2ZpDsZcRFBvDOJt2jfUMksIUGcf5YiYn
VzUvQWy9A3o80MGZ4t/9u0qFR2GfYzwFpjA33uQBx/YVtdoxM4xdh6JaoXEhy/EQQKVoMfzE5Lf6
bSXW0dJuo+sQ5MpOIrBdFP1pFDuC7MpXt2Q54OYfQ0FoYqI8qM24z0eihjqTNOxcC/YtvQNR1FQS
s5Ga7kC5SNZYeuIw+IwhronUpQRaGPTaDe0hpf5S4ztC8MkuxnkCHhMDJqMm18rQZYfe02C3a2Jn
iB+VSAj2qtu+0dFe2R4EL2bccRORWuIgFROrhLTVVV4QUjvBc7qpvwt0iybWGL9Vv02pGWuAr6SX
eDBQyqzt1xZEqi5xtvQ+YW+iiQE2BuMHcdAvtBckqfu5s/BJjm6oSRaW/2nzy+ZjS68kvtmJXe3i
Drl0lHyZ4kVY1U6LqV9pEla2AtiJeLtjL+mD1jGBOoRBGT7YeCXDSRPuNYNjSGZaisR6eCRG+Hdp
kAjtp/c1uWle8WpioNYynJZUxTTnpY7sTURckhNt62DY1U15FFZzDXTlbGQhos/m6NXUcyLwfsop
bMjJ5QjHUFlNz9h5jbjQNb2OZYdCoVtVqk5+dHcoBu+kkfZRe9bBgUdJrg5BMNoJg06ZmwtqhEfa
k9vSoPbrIGnw9avRtY9uSoU8OfpmMw0zhyEYt2g1L6knT8LHI+x9kpG4tkzlViTVa0yCW6skN0Hb
vcWWFGpXmZ0zhTx6nYBUPXlmpWUp9mvb6+9YTtCnROPNq8ZN6wfbAJROXVcrN+x2EFEo46cdUpdK
PXXnuFC2w4D3HgnnJhjTnW0R1E1mPaJ6+k3oZCuNVrizKmqOe0O/OoW613T4WPJVEqnHIGjRJN4H
OT1+3zxiOjnKwX3gYljzzZKeNhzcGBrQUnNJHxu1jc5hROd6DHqSkYqb3cGWznAKELeG7rHDMk0P
/K5xQOR6cHcUa9XT4g72wdAdLAInUyKZZULfCHV2ncTHrHfoDVwCrXsGCI74b2TNaB8wEOQZISL9
xMSKgQaCDiUJyhXGvpzIcKBswlzbxpbB+LCs7HYXOvLgBeKSyHzjkINACyHPaugf6XaI0q0g7mLK
mKqR4LBB3DhvAfBA1Sy3VhZvAkVZJYjrWZbSLxhPRWRAQizoASSXSEuvut9sIyMH9ubSA4NgVkC1
gipa33sw6KEVLuknFW2zSzJ3Q8TDFtXbtvE+2xGT4RTew7H0Z8hQwWBSHWxBonUZrDTnl92RYuVm
q06me+p3q4rVru10G0EanlEByeoJLGcs0qYekPkmxv6AWmXtDv6+ivuLLuuD0xParqoHw4qIlP0f
xs5suW0m29Kv8oevD+oACSCBPHHqRLQ4k6IGarDsG4RsyZjHxPz0/YGuqr+qOqK7L+wQB1ESCSR2
7r3Wt4Yj9uweRBEKM4wQxAJNt6FP1cx31TUYqhZgJL+T55MOFegTgozDqDUWN0T9MJKxE3dym0HJ
0OmvZPIQA61ItwGSgyLEQ2KQxvvBswvYcEi4Z3OXRB8+c3HmajcOgO6hBkrpOJjdJhgn2b54n6zx
nHlq34X9VheM2rBpJ3QTaiVWqVNtU7/etVPDStuhZko2I+HrtcyQz9WoFRH4uv6uw4/utONpon/d
1sPdXUY7lmV3FYoUzB/jFJ/4ZLwaxVqaDXGx49aFkCxUt8okM03Qn65LlVbiX4u56kzFulC45En6
yFgmCBdXjjwKYmj6Ab8ip86iBDBDkuhM+3a538G/uaCLwG18lfR6FjvgBIewkHKbl87BC521NuKV
nYKGrNgGEode1shNs3EHHhZzyUcshrMN0sUATu7DnRi7VwSXJ+apg7L2ZtzfdyrcxnbBlLDcybpk
DzTv2FTRz5h3ECRBXHyOg2YXO1CK9fvZ+Knj51Cj/xjyDQrpne1/lPqTc2fDFH5vjvEtp+mjbu0D
dq/jmIunNC6eKvGqG3vrRcaBdvKmHEDtHEvjma7SyiyrVQtmJA3qPQrKrCle/YF8xzjcpnF2NhiK
5G3OlQw8Lsb+BOOqQ8qSMc5n3zC2KOc3LSOcwPsciFpt7ep+1A0ws3w3G922DpvdojnPNWGJAMEh
EpC0G47phhH6pmKHbocBZ+29R5FD5sEmG9BJF5DeK2uNxnE32/0GZum6EVSECKqsAamJjbCSgrvJ
zBVkE30XU6oSbcSFEX1uYq3bIt/Hg7uJ2uKUGOOToqTzHFYydDQ2SOkQ9khLLcwauxoEGHvYw23R
H3VUn5y421NCDfM+h3PYRyVi4OQlAvGjuw8T157Q4a07Vht/pGueFHdZmT0lVnk/WcShA++UJuGt
dA6QWjPOkhsJmhqt1ENVuwhAcXpm7i4LxlXOFKvo5U5nxJ1SBsR7ubhObeo5ke9iJ17NVNSG0XOo
2scqpR5OwG2kpHqWEQCvYFW0yNNzPD25AxQJyRiQL4HitbF2rZMcNHoGpPMPzUCnoEI8qstdzckS
BGIVF8UGpz3tjVsxlHtIsvuualY+4XShVe9DcXZhmCkWV2y/oLJAzoTi5JvhUdh4lpyWD17tdMil
hwCJuvxO9BN8JWo9lg3yJ++JV11Hvb22nX6TOtO+oQvQOL/ssbnN2cqLnLGVg4wqKk8SlBHhfjeO
Az6CPxebyTaSHFbDIzlL69iwdrKd1xSJW1FA9fKjVZECMSSFroKTiZQOQSaDm9Hatoa16pkxLX9H
6VU31XM9L7wetYl0tJ1Jl9aMsnv2lm2v3m0XTqJ1BBqzJQD6zp3Rlc7hs07Cp8z2HmKuH4VjnxBt
3/VBf2+V5cHwgXPiVOlQ1ZQ4zObwVxW5l1x2EIG6vUUjhVEaXJDHwky+ipQ1n52qbcSn2VU/bWG8
WHZ4xPbe4+UajfQ5DJ4NgDqJsbAyXwpvYHsABCoOH9Mm/zqaECl0cbvcZycGHQ42winrFbsHaOQd
gRb80mP1OJrNPjYRNcv8IwvYQHQIP2R1qxBGjUNCiEGLACW4Fx3T8dhRHzJgfY3fipGBbxkaPzJN
WRGS1FnL7y2xzr4F0WEiCwWSYu4dvZgpdWof8ip6MarhjJDXnDD1Fslj2odnnTCDJXfMioML+/R9
NepzK5ZkBHOmAwD9xNDbiFPtphL9qdDRzjZMaNzBBnLLZuL87mSHYU2eUupFEvRGkM6GOGOdZRNX
uN+Dzr7gdErIRvXeNFDMG6dOxCqL31B0PtQGQ1LF82PTWMgeN3M9wkE3OcgSg2CIvhSHsjPOKtLo
9hPnIUmrYzayInDV+mW1IHWtIGCwExdoOF0EVSrcu4Is6cZSHAT8ZYlM3ifXetdVz5gDyf/WnKDs
G71GhapvPUmUedMjZtS7OsIpnZVsdBzDNzE9cmUUc/8xSjffFBHKPjpWZ6yzlPx2/Ibe69w1zDDj
qBVr194MXgh71gfiM/Y+fjNqt9iLYUiaLnSuASmFQrTqA2qvgm5bRki7DUd+sxq28BWKmqjMfk4F
Il7qco4HG9U4iyUIAQyp2IC/YeeTxCGr70YwvAvSg/n7Ud8PzIdmkZRrtxjTgyPqYzFZ7aFINd08
4B2RQ88jxSVO7/I+1pLNB56EcDSrdW7jHzadV0Ij85UJdgw3m7pR5HGuE/gz0+jMN/G27eboe57I
Yx3g+cN6nwGEGLIVFvp3g+iE2j86scHQ2haHdkTNmrInQekMWbRO1rXV/0rIRl1XDH1x4jgrJ2me
VMyImER4hgVcA4Oof8bfGzT2ZejoCs0+oJoyS1bKab5OgSLAvHH3tadgGPmA3GuA3HSOVl4NC6i/
m0cwmk4XrUQtj+1O65AVj9ZWbdHrkN4zc1RkW41rAEgziSLkAypo36TDJz209kYUMWjHEYEi8ULw
dhFJkOSxtmpk6VGUvHTT55Ry9HAYJ2ShdfSKUZ4DUNUQhdZ2NsPZI0O48pxuPwwg6ZRBc0OZfb/R
eX/KjUxtapqkxKL1wWfrc8IWAcqFYIqPYoSRGTbtJkqbcRfM4bsU6Y8g4GzPZxJgmFL3tZYcVpZa
WQVRFzLfFzPA2rFsKj7ylx6V3Db1QEkSF7MVkzRX+GZ3vocbKcurX0pk9ElFkzxjh2R6UT6Uurb3
ECTJJ/PhG+bsjqy0fpNmWJMhlFtb4AVndPYQo+gGrY2WlD38Gjujxp05OuQMjCALSTYnpOnDlyMV
Ig0U3BRs+7JKbjgZ6e2Q87NEPW5xBX9EXeYdwizZTqJJt+QBJAd8cEdaInASy+44GYm7GiODS+Mc
/fRdDOGJddNjEWa7w1dDCb83z5EK9tW5pvtTSIc8CLbUxLdm6xFyJp8fGCZoLOuqZGdmJAS8GWN9
37bug3Tir3bDlTxIfnSuIA2pHuYbvwgoJCk8hWG81fzeedMBlsD8hIP42Kvk65zGH+MEerskxGA4
1wizVlY3c23N6u+jqV+8Bl0uuPJkg2UcCUSYG5uUYcaMEWE1dhqnPD7EqoaFWNUkcAe50R1MdPMw
lmGe42ZZu/7YrcOKLomcrMMwcDzaefqj76JHK/e3WUx2bYfabJOl28mL231Bd23xOe1pOk4/VBbT
ziZXte4vRTg9EyP+bKACWHvWEsUxLgOrKkQaZifixhDdh1sQqFMqF0WzIiSA1Kdvk1cwCVCPbMuQ
XFX1lvoJAM4320vXed+f4Z+40K3q7IatZuYmLG/2iXeP8XhzbycFCtYcDpcTQvIsNTK/D8qschsU
UHcKCOudY+2E01EmYv4nlQr1ZJh/NVX3zabwSM2toz1zM+KpuZl7wisNwK30tRysH+giTSRsDOoR
DkmaMRxZxjhtGmZ769otiPJsxS6tCEYxuul7GPu0dyFambWJN8R/ksLnqm7IBw3DuLNS52QheSI6
8zuh0/eeiaHOYXiXt8leJyOh2ewV8tY+ZsH8K3EMvUl861kNRBgM2FtqgaotcBU6GESQBZqb27J8
YCz12DsA7TNWDbjo2bS2PU6F2nkNRSs2aR6iO5T4CM2pLFd8umhRbEg/XTRpAg9Ylsw0hl5l4C+V
hDDR4KLrBzxChPeoDC5Rc3aaYWv2cQFbOaq3DBfOJsDndex4XN4hncH1+Gyr8EMwQNuXmUGlAkmu
CAGKDu+xw6ft2s6d6bho7GvHuwvQmFOgy5LwWSvcojystkY9HJyxRFw3j5eM839VEwpN5LraVwKV
f2EWEFKTT8HLF4xtlknSZxtgoA6b05DF4270uJKN07RJDUpUzJUsWbELuoz2x1Dpu36kTBryZp0A
p1hBegXzmUbsRod4YwQkk3hQyCR0l2I6l1hEVtT0YMwVa9A0RvcTAj5iIC9eq62Dc8c0iCZEkyBx
s0mSshhgZGp48Tg/p9km90yN/koUr3LBc6FPTje1Vz72cFvDsHK3nTV9rcDmD8HEiifnn5m6oFAU
7AV+phLZTudpnFEw6OMS+84YQ1l17HMzUZkRCgLpUo0nEaS/3DkyN4QNnc2BtsSkoTNMc79r6Dhz
JezlDf4g3JPo+QLzR52UbOPbjOaHhkpTiuc+Yktf/gQJcfLc6bOroPmlpf4eCAzRGYuwkTQtXYmA
nmamH6cSTo+yn2JPB7CyKBVCO3uxZyTNsUHGe4mlf0Lh4CFy8nX3YpWrZIy/eXG8Vhh52NyZ8Zpu
37PdKHNDmQf0mk5hRWur8kGvzni5RglXO0iI6utHk7DNGtG7CBc61xE+6NY3mEtggUTRGtAqz+oU
QCypdlurXaZo8TqMKCdy0z/l5IRYDegjIJ6sQz7wtewhCllJGr99b8as3Q3Zp6fko2mHXyeGediy
Pju47j9HXDhra2CIQh75vRVhDPEB6xDuN5gsyBw/bf/NNuaHVDgEwdB63VhYv/EDxB+hAQA1ddSr
58vvfWc/GbEGwWje1JH37tgJkkSpatSL0X1n7izZ0bWtBMtbHjzSMjgYkrgEfINLXCypyUtJ45gJ
EehDeyFu5k2FI6DfmkSMrq/IF9cWkwtmFbDo1hAFcOtFQbNmuHNfedRJS82SFwmYoZOPY2iTewTj
WE54Jn6MAXqPE6Ob57tGMXBLW0L0qhZVV2TCo+BQ4ozQPVsRwJlT9TqNQBalW4frZADjMvXEDxXN
R+oND4wtK9ViEkTR6+JpObhTcmfk+oP9cHdCJAVoGynr1FLUWfMOe1gJr41puB3tgyJ/HiaIP6Q8
QkqK5oPXFAS4ptF9gh/9F6J/3id3DVZhUVfazk1iY5sihpXoCROXT0cOQTs/Awrrj/g9zodOUwy7
cj4FY/tIGBy4y0YQBTS+g0/ndF04GZbG4zz2tAAZPTGxnBmxB+ouihmxD1NurOpEk/8bkYbEPpiR
OB0WxH8E1o+Pdkigl2Uw3iG4HVyzKD9iOy/3FqzhkQGfmgHdk1u7ETaiT64bLsQH4xALOs9tzjC2
8i+zPa6HUrC+uf4+cjKsvJLgppx0JZtwwqL1H82pflbxjy73g11NNMsYZJ8AFPCyeLc50GM2CDRW
sphcAw8QzxglK62mRbDVk1EHtSWvf8QJ7tA4Ugu8r0YIEe0gzgO5Q9h3UzvsBELcjEwSFSweO/e+
5VZycir6KK1J5h7O8VXXAjHIwq3p9PuFsh37j5EqXtLa/IiRbKxJ+gC3pzaVH2aEHUwbablHJ8qi
ne+imScg7yZrDEju4m0UJ1sT4Ra48l6I4Kflk09ilYRfp1zX/LnuN9Ft7GTfwb7Tzyr1k42HIE0Y
BFczeOF25q+TJyrqX4R2b+PWeabIhWLInsHmMLjx2OmAEsUjNOUmtDjRrhM6JaOGg2gNXOw9Wq+c
nt6A4iBjbJ6nSDmD6jUFckOQBy5tA0yzXaLUnByyaFFHpWtXTTeWq3yE8DGBNQYBP7KH/D56K2kC
VI8UE1cLAIMLM6A20veqMO89S5GfWONSbJxm29rufqjnn8ICWp+W8ylSk7xxcmr4jgEsdWS79MIj
zJdREX/OdXVvzi5+NMYDRckJPbTIX1Dm7kZyMTdhEyAmDrK30q0H8EO4EjwwobE5wWyc3JsCm98N
14a9RNvBDJJQrogKci1zwiMiKtsYssENiLRvZemgGMMSsgAHrbZeByQo3nS4XhCYG189ex5JiaEd
QSzmW6sor3Tn7IOpJ4umwk7DWxPGns87H5dbHU0vfez+apRNgwa8utNRc3Qx8Xxp+S33EJv3IR8V
qQYGM0huENdGRYqK0jvaYw2DeKJ3ENPDrrwlJKwk456l2KnmDx3Q2cyW3CKSIrrIwHbUtQD10D9h
oOID6jU0PiGJGBPOnSy42DpyXdnYWyTL3oyzcwykWqVw5HHZshmuiu9OSVyDo2k1FOUUA42puKpm
Sw7SdBM3+rVR2K06hXWlsmDIeEV2m6uiODAG/6C7biLynpa6eVzrEuuL6IgfmZLpNcDLjZqkQV/O
Nc4fOAdg12B4xvu3ACHuOmxoJA5UDwWTy1xJ1BOBwlIy7TOjeTV0ApppkcIX5cbosV4A9+WSGO3m
rH0nnns/WdQu6JLYay1p7IH3dU6gR3rqa2MHtLgjqkbRwMmySPlRA4wfopsvXlU1SM/Fs4H7g0sW
amE7KMC8FhgZGbunLrlTdWl+OMyxV3XUUlpNRNp75nn26lcKze/S9piKBf497FX8sasURBu/nctV
eMif/VDsm4nIe/KhvxaEWKxgE9PVO00gUrZGhhanSHZpan4lO4wnmQ5zGaVPtAVTdbATmlBzO99V
OQD+hNkaGJKtdvoP2XK2JBVzIdKiPPbLuEaTlnE2UiplsxXrOwaouBWoN1ajk/xqs+I+i5NvEGcp
89zXUNGkFQG8eU4AIlfOJchKoTY9DbYEiaNLK8VZZgu5yeRuLPcoNbcsU2/DQqMYRIPziUZ3EIzv
gUJN1UqCHNQvUsAJOsyQBuEEPEgHryYbunI9TRRSEL1+ajcldJUR5c3Qke5jxw8qt6a10+Heq62m
51q0Z5+rtlUX3DUAEZo4Pw2eUAeWwZG3eHbJH2AhIKCCGbv3ONPyLuQiYXGeKwJMwWKHuKt7ki6i
+KPh81zpgUmjTVRWg6Bt8BYm2uCsvOb7DNDLbqZzUTuIbAt4ByHFtm4/C0WI5NKSc2jYbmgPAFNF
a7IwC+Zev8pWeCtd6AA8mEP7FKF8szPsIwSxH+zPum0wmKS14jysK5PgsgJ1Tq2fgp4KEKu0LkK0
KVF3NqvwJBsMeW6brHA2p3QvoWhlvdyXI9QC7FECQ3WQoI6KwhCkeIzExRPFKiG9N2GNWEgRXMSW
RPpcM2FJcYf6vNUWS4fBBboY4ttKsrv1Obdukii/TUprWykrvm1r+1uh8VXFbcg1fIkJjFeOY3Q3
ssZk3eiBFS3Al251lzHTh1bX3SNBnJhgkGWIamMuYZZuGHxMjjkdHWxsXK3bjdn1hB62VFAyWuH2
v7gzxjxMS+lNEvOaY598K3EF0muA2YHKCU1qxSQ1ZOKz2HSd7BBlc7GPqD9oqWGojWx0+S3mrAE/
eW21+wi5RmtaqMWks2+n4HWsq1UqSaNgQcZaYIVr2AHTKraN92Gh9lYegCo8N6Mb2JuiwOns4cOK
cLc/TTldVkbzlzR97MxZbFxQ++tJBMMTMKVwqxuL7Cqwj0/KGgoYQD/iIEXO4aVPUxCnTyBxXGY7
prUrbWQA0PDSk6/HEDhCdUDxEcOm4z8nCcmDM/IPtAkf0czwwsPpWo7tExsu2Mdz9BHEI6DpyWAw
oB6KJslOTVKewD1gfUv6+IDvFQS0HzHLpisnc+AIVeohUTNwlnhm8dqn5M2oYm4OtiPUxUocOIZd
6x1kTPdTaKy30Hbw3ha+XOcenp28Ed+nYdlH9wN1u+7AKjB7H6CWnIuCQ4vEvpoFkv5cXY/fTbEY
jHzjSRUk3pDM+ROJT3sJLpLITZpd94mDqbitul/hCNUFLQgKotQv0lMU7q2iLy6yruu7mizvoA/b
x5SlktRe6zI5IUQuyyfB2HDas5WlDxS4v3QCDJ996WgSSL1KChqsxUj4aZIbTAsQkVx6q9pTDhp3
gpbIxSISaXarI/o/yt3UUI9DDuCMDS5KnfS5U4j1+jr5VdG2VaLTcKujliEd7zCpX83Fcb1gZ8GJ
i6T9UJY6XoVjZe9x+MjLYHnNPQyJLQw5ebneNTkIBQTyjq0nm5aqWBMEMQz5vR3QlCU/3Z9d8FUF
KoaZkO5dlEPsH/vB3fuBXuIwy/kyx4qADmWd6WjTqc8gdzvq00iQmRsjOZoxJu0BD70EITtS1q0c
gbaUnAVLHXNvKs5W3hzMgMA3281/WtqAqYtH0IkbRauf8K70ZoT8vv+PtElgVCJVeWZ3hSlV7J3q
Byde+op7EQEdMbPsBFwnfA3GwdzIEd912/8MjXnJMUTKQhuU4A7jZNt1Q26X/zInqNhkTj+UjsXO
q6OStpjxYxxnzGv5mwciNtN4/0mOuw1myR62fm48YkIWlIQRthe2mWtzIgYjD+KnAqOa5UD46UlS
mzmUaLWvq8DF9e2539xpIVJ+r2dgwx3Vz9ZY1mUyHmIaOje6R/3jJvO9SKYfQ/nS6vgts9qLNpBK
w1us12CQXFDcM3umaF33jK9iHTybPRVm3ga7BLo/xn2G5wGbNDQTgBzNHV3Etzz89A0l1qCGMPoQ
RQyIDQh/R6gD6lQOVrlv9ePYxO9mDTY6jv1TM3CqyxKzBXM2rnCcO0n7VRf5kX40qhJtPZbWfQh7
hPm9yx6ZSF6FOY1NLB+A1SF4Nrx25ZA8PRFIpv1gG48YiyGh8ikMSKQQ9r0vOGUxhA8ZwBQVsLel
pyCtbuWkJCDTOZT912nKv2eTLXdZQRBa5SFxWmAFPfF0beS2x94xj1auvJXV5yHKHpxgIbDBiZFr
NrnPCdbP2cL1jD6JSGmToJwE2Zch35XhgUNpGESh84AiN675wS7qNrcI/RtDMsxw5iVwa/oA3YTQ
1BbJujHXFBuEsKYgxahf4Ax2xxDr1loh1Dsb9NMC06mPbhX6645PVbahtzV9Qq0L+K5viYeh0i9b
pqKymp4Y9h87qt3H0i8frYiOoreo1/OWTFCHN3O2h/A18l+cyXhxUedkVe+f2kxxwZDJm2ErcGsU
FaZnPZcuqAS0nwy9j6qoEsS8frwpnS4/EtiglPzh3UNurDFQtpRXQVSjsYE8HRT9eh+Sg8A1TZdQ
+S3imU9TnhbHRirSrREoD5JsuKq7LS2mbcmVoEgqMfBvYFY+i85GSNrU+Zieet3u+47mRJzQqjKW
jebQfuT+3UQfKKXkNSr5XPd2B6IHbGgdNHxw8CbIiL8Zw7knJrjRByr1XTJUzbodxLMeWjrgLtPe
kAR5r3wwygAegB28pAb5eP1E/GBpBNuqcVdNT4dMZNNjFXEEyZ4VjCuUU3M4JkYvt2MKiK94nRTn
LPB0t1FUf3clsBlwO8ckF8y+uyZeT6leoSyPycCr3dssPBOCItBc6svUJOeOGMqicj+H0kCVWYPB
JjhcoEZdN1n2mpkV5bKCPgH3eNhGnUNeKH9LYXINtqYz6qUOoaEMd10/foYV/v+RDetN6AhUJ3GH
G3x8GNjT3dRTj6snIE4SFSwJQpQiNF4suoLGPRoUkvrQkdXWY94XwcHoq/teQuNzYwqHDoomUvpN
mUJ/GyeEgh7MvLInkkcEF517D2NS7swwDJEvTwIxwDqnNa476e5CJ/4l5ELIxIzh+qhsurxtdkUk
7kXMqt0F/qUAK32c6A8VdYDS2WAbP3n41yVYRRrs7/asx23nwcxVXMASH1lsKuuPOaxe7RxfaKwu
fjp9+nMC+iFx907qnDk0klVqO6xZ1UXjjtxGmkxA6MtfI89H/0QwGJJ85WYHX3Dx7+gg52r8JT2m
BPE38uqeEeM+Fal6GJHiM+usCCry0c1lafhqz6h2IgqzmwE/7AQoh+aVSFahwYUzip/GnOwLTgbU
lOmvOnbDi2MPiDVLwVCJOO0gN+8dVBtxfs8eEvREDFLPiefv1syylpjACkEqhasvf/zn//z3f/4c
/yv8ZC6WTShZ9P/8N7d/ltUE8C1q/+3m/+w+y7v3/FNfv+sfz/r9Iv+4yTf97UXX7+37v9wgQyxu
p8fus5kun7rL2uuP48cvz/z/ffCPz+urPE/V51+//OSMaJdXC+Oy+PK3hw4ff/1iieuf9/uvW17+
b48tv/9fv/yvTrfNexa///u3fL7rlm92/b8oW4HSN11H+p775Y/h8/qAJf6iHCVM2wEBYZnK+fJH
UTZt9NcvhmX+RfqmZZMVZEnhEkDw5Q9dcnjzmOv8xUME7Hum/Psr/v1P/5d3/s9P4o+iyx9KIOv6
r18c88sf1e8PaPnTeBVP8Nt5lONAtnzH5Leofr5fwDjybOs//AFp7gjJ6zSDMDmmxJgp5BKfRdBv
7M5W73kF/yE1I/ORItvZITBwDomjkLTK+pCOuX7MTJIuhgFC5GiM+Ppjr/l9X1MUHXkSYlUVJFhS
fUUnE+nVA81KWsZTk//s2m4TVuTPz4SnYswAABVUXoiYTFTfWrzP4ZjNwAh64xaEeQrFI62/tRFz
utL25S1wfWcd1KM1nf7pE/zbu/TP74pS//qu+JZpC0v6whKuUBZKiH99VyLcWoPWnnHG4uxvFlbs
GaFlB2cIEAM3IjP6rFsikIUK7ReEwWsuO9aF6Fv7xeCWB33rArBKvOiAuuIfj5kISLuy78gtAgJt
1zpeN9NQbq9v5PWd6yqG9Nf7rjcdQUZCXURr0aF9ZsNVVqeotkm6SKgCjdprbqVIiufAxvUkaz/b
Xh+VhT6Urt2Ie6C/2WMky2T43mddy4rakb4W3JNpkb8nQ0nkngUKNNFz+xg1eUsCjux+ZHH9HGRa
PRt5YhGX+x5rj/FEI9KvrGfgtnmO103RagBFdq/EMN4Wg9Dr6wP/56u7nsCjVQSB+zYPdnQuQTi4
2nQfgzIJHnJ6FzFCFXquo7lVExsYYnWmt+VZtaaYyKfosR3tEhUD6+vpz/+ccYY0C29MrhKbqX3j
GQc6D/mztrv8uUbzn3bO9Bgtd9HCQAA5LnsuMoX+HweMx5Lwz6eRzwDJNV3T89i/mQ7//vWAAfcx
jF2YSNR/JLUx6Ro2lELTXeR3hVxnJDFzHpW31/uc5YHrV5aGEZ5aD2BB+h9BqVaVmbVMa7p0O/S1
d7DHSV2GZiLTeXlG1TUfXTU0T6Jvx0PVZ5rc4m12fV8BAo6Xmfg5sFLxQ16P0VOVg4nF0AK8bLnp
Vln0JPwlqmsM7oNW/ormCZVcgOSvlcMr44b+LrOhQFft8JpB8DrpqCIYeHkwKdHvCfxs8B+99EVb
t27dcomgsFGM+7AsgcMnK5YeJ+0ZIeMzqcVlxXzGs8XL0Lne29Ry4Q8HY3p0XdtnrujOJzAjw6ky
9zHSo1XacIhAOUr922n296BpYiSnuAP/7ye3hWdN/tvHpSxpOlI5liVtG3Lmv31crjG1urIJrOpJ
Xt4I1Uc73C/t0fY7fedmtMxl3ptvpMfemx0xu0lDSWszNESvZeh9oUYu2UNnLiEU0Y9Zzy8+aNRn
Y25qZsNdQ7tqFt8U3gXDzqeHem5ph+gcaUOZvlq4mz79cakbk95+YT8Tb5oxjO8KHDsHOx7TvYfw
EhFXF67rsBxeWRmZmM0dYlqUOE+R68eXVCFL5kYwuFAukjg4QK0mn51N0AFddPi1UjXHDb3WOzfy
DSqUmcG8Us9EoycX+unH2u2M19Lri1t4tgTq2EF/0QPhJfiub0m+mG/hes+315vXr4Zh2hGfYB+u
txjRfkTsKo4Tfd2LxNegXdS7SRci4ZWUmWgd8V4u97W2GW27ViD0WW7WZmvcsn9/nwiVWfm2OZ09
Jfw1y6Q4SVMurh8cce3gxndimaO4TMRvjXJwbtN97hTE9Sx3XL/ylq9+P565KzmR250mifPN8xkN
AAn54dTUen0h/Nte6Pa+NCJWreUBd2puQSC1IJ+l3HWaOBq6kAOpX+ykUUL/oIkWQ/0QeEtn5ISK
7er6+kCFaELQTfzmF1YOezS0DmkUDU9eAoBx+c4mRsHNVja8SAbMR5H07cYPzO696Xa/XzpUzrpP
yE5pzFE86JTe7/UBkZhPUTD6z6pvnb1C5rb1myYBWDxuf7+0xE9kln18B4Qwu1NMNxiaLz8z8rZj
pUOA5LZBSUcLuBGKnXRRPP3+mRk7MbNMzAe4R5INF6Qr2GPqLUlMiHFoWnwiA7kAz+3ZX/5TddWe
rzevXxWcj+DsidK83rz+Fy2T1D+fN6O23OFrJa/H8Yka+PO1+so3jkIj41bI59kw//37/ullOnuN
sD89ebbn7gGP3SNjcU9KdsTSxjmX4Uk2h6zBewR25h+PXL8cGGnQ5Q+1iyGKh0JpvseTj0F0uXW9
6/f9neuc/nzaP93XRqSyhsvDOJejlUutuL4+8Xrf9YnXm+VMnWPX/j7PDUzQy3+MaSQUvARRN8m7
f97fh7VmbLc8WoPm/duX19vVUHq/v5kWPZ2jwUBC9I/Xun7ll6mzN6LsKfVE/eSp7pYps3xD2zTs
rNZtt/1yc5b9qzc1/SM8b/vB68U7LWJItIq9uSUVTbXlWfS0iKzNH0uKl5NL0PLam4ljJ+1oOs9I
wc/Xr4qI7KGmoQut49i6rRxUKJX4aFuHNDSddpDBxsI9+c3FjfsZvFP7HsHqWiTy4oicI0CBd6zj
xJ32ShviOPoSLxwNYz5u0FxJYyFrAnNz4krOOMMw7RcY0D/xK2EX8fOOsO7xOzSlBrVpm9OXnWmg
QN1hjm8y7Syq9NYOi+EuVm7+lMGp37kGLvDrk39/x2Suss6UD9dbwTylW82nub7eFF4b75HNKmLo
nP4ubcAoso8rg+0sbVz2VepgBhHV0qcpsQtcH78+1TTb/q6bqoecSfdhaOPhjnAXdGxK1dlZ0wf/
/c1N1Modo3ZckctPuH7b9dklCVhnF/tTrWkqmdhMLS7NDwFApwd7yOXJ0CHdwr/f1dDZ/9+MndeO
5DiQrp9IgBxlbiu9z/LVfSNUtZH3Xk9/PjF7Ogezu8C5EUQGpSyjpMiI31CvCqf+Qa1gE0xm2jxF
lBpg5cTdd9/OT6GZUW/o3WjRVUb2051wJw1LdXhVrBG/IAFnQG3ZkpIkMreA+t9dNBnIobU4j86H
Bt3WywVLQUrrsmPCmeQy2T8VrCDPSE7yPpBdo24tHWeyjgFPs3hwHNbp4J155jHfTDRHPbPddo+N
hpiwqdnWl5IswiGsvmwdSK2OAcqRKbkC18E2ojBr64u0xSrze/ejKe1wXQE/2IeDFTylfkT5SY7I
xGMKcuoqUMLXkskAuGYl25q80d7oxRuWIQO8DeXRMAAqk3fPx4fK9KO9y1P9TNK/Obgl0nLIdIGH
6438R+jp+ZqSTja9xaXTIMSLBm8ODGkptE5/rpIKu+DJv7Vk0Imc3zDZ4qM8OKiAHiE4JYc+/Lh3
z5DR2wDZR0E3iZf3C0T8ZPkF1pF9BQ/yfpk8MxqnR9luvkMWNescnmyDvsQrXNVgiexfsxu8dnzr
aw0QhT5YR9lEMvPS9AHOcnMwEk9D2tSvShgoT1SP17LXGnod6t74Q7bYNgCYaktwlvMlSaU5m87C
F0I2Q3VC1s7Ho73QQfb7Wo3yHXPTvvx7qFTF2nc1GW8tjwjLiGyrI+mgDjOX5b3vNkZeI3hsZ7Vv
LpdxdK2B/JLB3oKPzlZxAXy1C2yBPQ/L2k4Vnx614AetEta1g4sA/ykv0U4lENnTzARtPyJ4XBsF
IOdWAyzx1pTOTg6IgxBiBLiLkyYM/kS654I54krTc1jzhi02Dt6AWOPs8Ru44rtvoA9M3OXLvkq6
/s+PUiftv34UHDuteTeZ46ZCpjqKI+sTbjj5muB//Cip5f7rRylHcmKI0FaXUlV+VXl0Hc00Otqa
Orx1evqK74O4iLllQCCLKzV4GclUvsTgD2R3qGHYHifZs7wk0UWFlBfvbxmscU7ZlY0HQHO+BXZr
ENFQ3l7HReA/DkP/YvYTYhdxYb/2WTcvcOv4XMcApZXKz7ZpQRUnsgzMv/Wk/Agz+xXSgPnbTJ6H
oSt+aQCFb1d3A8tjOzH+XE0SId1WBWIB8uooMIuPrHdf0yQ3fwvxZEUK9jyjiIG9OdbrMF8t/l4t
PxvWfXS7eiKd+2eaGyNKylnheJAS2I7YZRG86CXsBnVqo5+Q3HZkA52PsYIVppASP6q96Zz8IM3Z
ewTVJ9PSQg41NYBQA1P3o1Wo3tZSQNTIuyUNiVk5ZNJBMfy9W5il6VFolHqQCkDpOUrXnteYj77C
wZv6370fqjz+oYl+rDAfFb/c5ENWnuWoXlfcqzEeZEgO4slwjqVbn72uAOPkVWRVA6NHCmW+623I
aA5rJO181lGjzxjXgpNgOOn6fhuQj+iD81pAgGH+QeaLK97yampCBJa3VstflUuVXMbyKbHPHWi8
+y3cCQcdrQy+7j+8oSXuJo/4GprCOoUuO4K2DJvDMLX2hXJxxEqSrMzEEq82PQ9mtoJA7P8xAm6P
jgpzE1Uq4lsx/Car6Tw84LR+qXuUYyicULKZDzLgGqqxD1xUrv92Tb2DFRjg1V1ok1kP8j49JgoO
ygOadEv0gattNDcBR6lrSHHFKh5VooMHP4y6K2VRW7zUGf+OTlVf5aWTiKvnvII1SIiFWgkJzqn2
xUuEUP47COnwasfitcW75z2pSxWFLq1fyGab1/Ua27JpLZsD+zTS+4aLsF1pPI7OuO0yG3iN24Gh
AbV+yf24ucizlqlz6c24Rl5J9UXMh/8E5GChoOUTD73JR0wGyCoH9FGSmgcoiEr5IDuTcsBlxAAS
d++TY+To+yWKPXnlw72t49S7AazK7zbfWkPsDgOEBV5PSCwDzsy2VWqQ0aaoeu2LrKDGnMHwTGOA
Fs14lf06m+8Hx0jVzZ8Rnki3tcnuRIblwevNkaXQ7VJ8kH9n+Ak94bAEd9j8PZTGh+6H1rtqUu5J
zV6/mH4N19fr653X45cXDKq1jMI25SELLMiaWL5EfCsPGpxnan1/2y7z3CofRH3rk4E6b6iJy9NJ
Dreyd6gmaFeCyzo5pj8sbNKFSLgUotnkBeRgQQnAABZymnFfq8G2WSBViXlFWuY5ivvi3VKMeO9N
Ae6yjZa/t54oV6WhUXuco01cFXCDA/ukwvNfplbmrcBrDic9TlD2MFQEtqcODr4QcB/kYUgq4HhG
D5/NKliqDBr+coH2JlOHZeJ7hyYzHxRNxCDSqlo/9rORvaG99CP6qgoqmYNTai+KizT1WDcYo81B
y7JwDcJ6ayujfFKyEf4gljKq6KI+hFTicO3g2kCjfFCyaAXCG7qvhheyfbKLby3eBhsLhZq1bIpM
PUVuytaVctsp1xzWp3XT7qei8VaxEKdQGyFLOELZJ0k4LeOpR9KU/gk915fSQ4knKrtL3o6Ivjv+
SR5uljLytMMIa1fZ1Hp70eTvAmvs2xkOUv8+o14BQwg831plhX8c54PWuHh24xi+Eo2A0pJbXQYG
u/8TkWPgU0B9TUpz7aea2N36EIYC2HKUQ7MoYcD9pkoCf4qlKdi3+TPugf8OjIaSynnqP6fUn1Wt
Ns/6fFDIi90OVdohpxoM2erehwYdbEUND3WQQC1fKV4GSVBvjW5orvIg+0llg3SMm2B3D5gkS7BV
Ydq/9+WT01wd4S8tXJPPsp/sU/RgFNN0NWcatd6w1yt7sngiZyEJgfik2UoKDMNvP0Uze47o0U+V
2QkFIdt+9HOwSr2hj5thTuU1dvcCxHZHUgT7OTusn0PN35jocr6r6LIeY6jqD7CCivehTkwcbTvJ
ZB0eY0W3u6ex4bvpZFVwchug+EsWHfkBO3qkd1o8bXp7nc72eCZmjZ7ba8cpA+CM8EOKuMAodADe
RLNm8M7yDPIYVtBV/XXrt8R+7OL2pPVdso2AJ29SU6jvRlFsDD8OvzJL1xY6xc4TWH3rDMuO0u2c
juu97sirPn37X66UA4zQ1xdBMemIF5ndusWPFzhJAsLvvlo1Q6Pbw++VS9d7t1z4FlExQGJunGVn
1u2ugy3fkHsv5v+6eSwbrNjz+SCbOWZxS+wf9MVYFyES+z7oFnQvQFYLfWnWffIa2Lq240tSz6r+
ySs59Yh6B++Dam5OTSXObVi8yKCtjQ82aQFcV/OV55Th65B5wauO7FMy+x269PRxhLnxOF5lKLbM
X1qhZieAZIzu42CBlFcJJI7rEs3olw5i3BsZpaIykPpEYynRk/d5dW9m722flpdBF191kubvUGyS
XRrDfJDBISdtoxSFuZXNfk46pnlpnkNQ7TwufqL4T0M3kQrrxHcsIlhuzK04Fd4jorp9GMVkVbXi
YFvYcltl8BTYmE/6A6JXY1FvAJmi26XBgorZHVmB+71wkbqe0DbbYk0I+8y1V7K/jcOdZfmiXrsW
1Xeho4VlGW3wPNSeOLtlsG9sr4XPaLsaCvcqxpm2ph20yOqvSG3BPRuC7qvDDtW1KMR3VeBuSmra
SChM0RulljO/O3l6HQpkpKn11Q8TcQicwVpqxfDRKSnVKLOK3hqocxMeQt/wwYs3YdokG9kUU7Ei
FVi/NpYBZLDi1pNqWI9dpgZUMRz3S6d44Bmt+isY1a9AYMfGtrtdTZ5mHEOtsA6aPwZr2+6Vl8zL
QUo3nvqraM/YudU/M7TMUYVA4sJrkeXzJjTGNVyo8W2lmoIqXYsPSoruFjCDFwieS5DriEZVln5K
+ZKT+3f85yJn5zC28YRVeBWB5YBTMNe4vAi9QhOy02zIg/R0knwT80tVvlkjC2k39OBeZEtNdWC1
8oUs24i3IE44kK/Bgg7XolooJ7MzDHihVrBRHG/8XvarBKeBb8LyDDKkU7CpDc/fjFqurpLB65/a
onizPMj1gAf7J7ch8cIseC3nluxSTMNZIg3trGTzdlGIEj8+qcfQAHVu6tZeHkgJ/Tm7N+U3HCPO
MkOz+p9wIIYNRgnZU54qxniMCrL77YxE6ONOx8zGLIDlZ5HhHkKzcQ/Mlu3GU1UcS+i69xeR9gaq
paBclyIzHOjaamgU/zi4+FMVSmLtwSd+lImD1wqQmcvkOPXO9Ktoa9p6CNMGxKuuhfkn/Jb5T+L9
mu1YtdIU16lQ/OcxwE/HEUD3ayVJgGgJ9Cv6eMiOfV/nC3wLxg8B6w2mLkILjTOMH2l3Fp7bvstR
HYW2ha8q40egKthLJ4G5nyhwGHrOyswPtGPw9+Bg9rgGXABVViu1Yy9wOItaLcBq2omfcxOvVXx1
0AYamv9xNsHr+/8ZJ+8yzfdDff5/3OV+5/s46HQZTAuYwnp6ZXeeXVMyGVdhtE9Md/5BdsW2H4Lu
cLsHY8ifp9qB6NoZ4m30d8i1Kq9+3xuPnW8c+LXFWzVE6KSU5KplU7eTaevzH1vKa1CTqtAvBNXB
mXi7zTog8dVj4hYqPk7zKT4yKk6IyC+lThGAd5m+HDS9japceUXCEr3zK4yQ/ORn1WtW9+QD75mK
0n8fGmzG8hGqFwtSB5QgffJM9sno/znO7+tjmjl4VzQ9b+GHqWqapXD4O0YokazkAq5LgiVOuOM7
OK5gV/qsaEEBjN/JkC2nSf93vxyPgcalMNR031Ee/NcSSPWaGiUibCnvayNcoQyUQtuzLvohYemV
le95TCbeAoZYMPfCTZvC4FUWx3uUCtOu8p5l4XxuZZAhn2VRPUtOZZjwmoH9IbdSY42jrYYSzX13
JTdbETobpxmMPRRjesoAsAwWaiD9iNgVpYTsg4eVB3v8gJYBnwlUA7JgcGijJkvOXtH+eygEpGD+
ukSTGeyogVC16yna2RoCA2Xgh4/UIZq9n41wQRF4/aCYvbU6O/lxH4GIdbsvnIoRERIZfdcuk3zf
4XLpbAzMb5Ax0QRGtJMPVDQOmg0mXxD4o/KnhXPgY5UM8UkLyM7Lf8lo1T9HXROPFV43p3oKyBbN
a/B5/FQE1qPl2//3+GSmbd8m2Cb76cSVs1HqqXgQNibWOK8j3vFP0pk1UHpV9Uqj9OFQfu7NcE+9
WVnlKMUZS5Ypn2kHtx5Tp9I6k5R9alJdf+0cHALSyXIPssnuHxi5+4i3QfzqaEO3NFGp2Mp/qILt
0q0p/9tFaP2ERbf1URkD7V6+ahA9ntRpjC41fDbE4UX5bezGZNmqhbv3DbN7ZyqDtMBf6VZQ1ZqJ
lz34GmRk+L9cgtI96E5r14tIr3djmSiXeC79+yyawH+O+lY29a5FRY3KqV2OF9x/s53TGz+cIi+w
oOz86QLgCv6LyIPFbYiOGkYXgK1P27S9DDYTiGZeqqibHw0S5jsKhax6gloBn1elwxJO5slCfYPl
hrUUg4nPJOZbG8iZ/iEuKXnHoq42KFWG14JayIJaq76vgMI9D+6k7tzEQPzHCIPnhuoXYi/u5wCz
EL9pLBLKXt85GfLN8At1dQe0bG819corUxfb7n8OGmvpVd2W87P+T1/UFAiGNf0RpEJ+qqsyP8mz
NrTtbWTV11u/17co2Q0ukju5+dgqpr+D3AAXcm7KAzZBcF38EXpUzp6oRYVt2TKDBYticn6bmkKx
/G9z4u+6L/qxeqQmbyBZ0f/qAzU+jPNBnlVBRdEvcOODPPvf+u4BeRlSOKiy2lWxkgGq1wGyPna6
q8rOU6/WTPf02GEu1ModFHxfYx6RqCsUe1GkPLRlkewUkg37xqyHZRVX5beEAiBvdGGjLSryR0Po
32W/GTnZiux8tov6GIBloIruCWc4aGGZCmPOjTMMdPLpOg3wZOR3E+ClD9+iy86jGxroYFG1xOb6
IA+1NlnVQ+AlAXUZ64yMCU2rcP+Ex6IZHrD4rk+DT3UCKO0Pq5nJAuYQv6S+jnkq61WULQN7r1d9
tlGaTH3MAxzBSOIk35niTmCpzN/IvC5NnC1+2ApOnl3s/bnc94Q4km2BxFYUGVoufbjrq/KIFJ2C
Ck6r7P0E4ro8u/dFrXCyh3tbjmF3pqx0VXvsQoiqCBbw5XPF7SCbqqt9D61wapcVy000Gp3+FDrJ
c1r1JlQiWvKQxWygJh+OiwWssYr74W0YVAdnVO2zmVvu4BWHYajhGM9N2yvz7eQmAvwzTWDcsw0w
a0YZTSr2cWZj2LzYZh3JHNhQaYbpSUZ1S5wUtQ4fvdhEe8BpmnXooDOH7FeEegp+02rKb+VNeIzK
PhmVgf80AVy1i1jD/zj20fyotSSa4H0pTKom+HhLVZOFwj7iIA+BzVnY2fyz7+0BVtkBQ1gICRMO
O6h9RF3VvcMSePesEEOgNBxeywRM1txdxn50QhYH81N2re9u7Dtrz7KrtYxiIIyrCdPKUTbnmupU
p+NLPZbBY+ZXTzqpdJKYzkG+TOWb063VFW9IqrtzvtLWAuiYcx8L22lTlN4lbkS4qu04AiXkVo/9
fJB9sAlIKM3NLLyAJUT/UnfTo4EF6BqiQnuN8NZburVdvCquA0WrdO3vMLYek6KHgWYkj7kxwX1C
6GBj6snwo0Yg5yEuVO3db5HSC0iHPKlAW/BcQtdo4L207TvSdOhbpzyrmbLONa25YqUEuzXOy/98
TJ37fEw8/OtjKrR4YPEGsBRSNEIGP6PK3zveAb1JjLETvqCFTiq4b8kG/Ccgm/IwVO2SLId+HrRB
WbYOqLsGx8mIRISAA4jS7vbWTpPoElJZOaZGaT96hSMev6NwxQt7yqPjAFkIrXENak1Udd9hsDxj
50iZP0jDY+I43kL2I5/x7kOUe8LQdzi2Ax68Ti26706Vf6Za2R1uS5TY6MyFGm+QMBXPLVIkMIi7
nzbA0mM/t5xExc0uV6eNDNaN3TAnJvZCRpPW9M9uYL6KdLrkbpPAdphxhFggv3SNo7M6Rma8bcX4
gu98dEmq/hLNQSRwx61a8ZyDL0mog3Bw7Gxcjm4Q4Mb8T18KNfJafoc3rVxEsRwonR9ldpDqf1Yv
IXRC/TCPRofVnqK7qPG49rbsCwNVvSlY3ptj7kIRybU/0aI0/0ThSyFSNRfmXBSXNTbkOfIPj8Hf
Mz+u//TJ6ICsPPJUb4ravpECnK6YNAF4RGc8mXQDiGOaH0bqjTD/aE7CX1udPxyi3vrA9yfZmqDZ
T9Z8kBOYIvTfuDZMi9awIeLl9bdifqXEWlKtHOBWO/kmsXA4xyscl2C32cM8a5dka+1dbvkOKAnL
QaGQnJhcoYg8xDLYQdva7bMM+BRoRvccTUFwO68U6I5ab7F6yaw9XE4c19mCLmuoa1+F2AxpNL0R
ss3tVOiPnfHqKOn0VTRoAkyWZp6ThGyxMar6irSD/m7X6klmCkd7/PT6KHpNJ7bfpVmruzpsxQkB
ojX1oXE/TINzVYEYPTTwexB8azZWJHqeG1CvrvZSlIr9OFLDftYs7F9JIXjLpk618yCMUzno2jmI
0PCJZrinyKEjjSXLMtlkNbWJ4CgrU4EWlzF+16r20sWAW53Cmq2NEhS5Wiy1xrz/V/9Q+//qV7ou
3U8dnGIo88NejJqDWJwbDvvWHuGXZzHlA6XVmnXihoVO6j7YdHg/H8CljrDwm3H2om/2AFxmsTHw
X6lpUChC8hH1rHGF6WD+vZm8bT/Y3WsR62KPcMa4BGadfx/i7imGgvHcZEV9NH1WX05jZd+1zv4V
DWr1GDig/JwUxR55nykoz2pufkboO27G2mdzWHhMDLKd9AULqtZhGTm2/T9xYZEqkm2oJMT7v3EH
B/DO72Cr2CjPj4hkrHLyWMy9SZie5WEM/GHJe5Qqhoy0jpFQnKvTs+GhUTo6iOHKgfeAbPYNb++u
1D041qxqClzIF0GqoYSq2u8KGYlnt53CAyrvkBEyM/1UE4HNeN68UyYghxY0CblS6MFd5KTXWsci
cDDqsz94Mxs/mnAErFDSH+Msu+YIp6KnFq2b2tFfwiL71k5W+qOz7O99r7UvnkfipSX1MZDwOZJ+
vwbK2MO+TGBBVw40b9JNMUjYNn5KDe6f62Layj40PIY1JTt7M6Cpil7/GF4oE1Zrf+At9t+zmE2H
SJAVQ0gWyr5VzlBd76klJTs+qKmzjDzXPft+Pvob7ASw2lJ8YW5vM3LFF6BQ39tA8/DuMswMf802
u4TkxgccldEOVNw/gdYMrqVRDvtbXwWZ/IIpJDTSxo23t07c/tqdHnjjqWmUgVqb8qiFgX9redgT
H2vH/sgijx1vClnH9ozzmOI0U8aIa5uRYtpL/Pais40A6hxMpmRaKZOKu3Rdw1ZpQa8ebqe6YyjL
jCzowoe+aVGVbYxLAJ2yRHT2lIzBTvdVYzvjjqha+vmBr5DDN30+DWsxS8vcT5l9euqJeODKTnmR
meKCuZCn5NXiZZJkMfI2CWTGwXeuZhdn22608p1vjs1FjdDIj/CS+9Yk/oVtvvKrg9MYUKT8TFUy
Y9jMR49kYsJt6iDnJyDlXmCiPqrZ+C6URjw7U8tEafZbs2dCRiV0/BnpfD/Zu4tnu2rFGkoNAmPz
2MaIrEvH2CFo02rhefVPH3jRfhxEuZVPbxsO6RXWRog8G8IJ8pmVgQhVBoxRWNTUeNZdggQivZyu
8P3ooRL2M7Gwif7XQALv5qLEXGGyD9l7oWIuStN1Lha5FZKN5Zn8ggtghIPvOca2JDXCqpYRJr+V
/TCEfbZoyKSuc4/SY6Wwp63w6Yta+88BgqN+KuoaEmDhoJxcqNSCZaccYye6sROWuW/mLOdDHo7j
QcvtEaweB3km+26HLp4O8qzVdaj0Vpap+774MNGlIn3oLSbTydYJZI13CsDxoquR5h4cr3wP0Rax
/Q5JGfwAn0dwPLK7KuG4WxVqw/IiCM3lmjnPQhJrKN+jIhc8hnF3lFHfLFYNbtHPZm3zsnOMfZ5W
j35W2e+dQ1GgEXw5ZdPw02ZBLgi42ojmpeNO00lHtrL0jehVT60RdkT/Uxim/W5M7oAi8eDiMMKN
lBEtyK4awpNsaiX+Cmr9rgWVecocIFnyIhuO9XoI63AjR006KmNFABLDQkPiNcM7QPabgQiOuWLw
jZrvnTN/rpBGrPhyu9Z7WoRvlq4Y19SYxHOUVbebUZfvEKiEVGeDXPFkfU2ZDP+Uk7Q7OU0QnMIy
wyA1NKvlPaCIyEWZgD+RmEmZ7Buaq+Y24XUQSIjKKkSemdFSLfrsoPha/lbjIAFBTPs29gjL4oQa
bWBy1KdSS4rFNDTjI3IfqHyJMPxiTv6RID8FJjVI9yJHxNalVvCp87gh1/hoUQhaO42XHyoXIHmG
YMN3D02jtkq8L91V+4WDOzMi34F+NLUOKdy+nb6M3ybIqtfYyD9cgUKdCmfuW5raXyMs/x/mVJ78
3mp+e+CFrMHB37HCgwC+Le1aWPXvgJ9WQJ76YQ/mF+sg6xsZF4TuRKpflQlpDleJ83NbdPmZd2Z+
ls2kfPIzszzdGpP40y2bSvDcVnF5kqPldbKbuS1Bvh/dNsWn+qk2MZ8bR5d5Uf0ku/IqQnSdUv9K
9rnzMBwRdkPklGfZ6kVWHdpe/ykHjHbaP00KHJZODYPNbfx8N8fGwBk7hqvX2cYaogImyl6pRUvf
tLoDSnO3FmyR8BgZg6Pu5kLoLqoRO53z+05vD+vIIz8gm5g3P5Fd9B4hI4hrr5nf7qNIFsASmZOe
6T+jHEoHqt3be6stxcmcD3yBEPYE1b0KMW8DKAW48hbJ1KqgfrS6j5Wxe5MSErbCMTac8k4ycL/c
SI162Q6UQgcF/cGiK6yrXzcoJzeFsZFNGYi92l/DAIARYagWb0wOIi6Ymq3wu2zJsYlL2ROJAdmA
uoENVGlOb6xIlb3sk0NbZAbBZqnFWt7bo2ICgzpB2KqC3ZR4OZY6DtuthYa3tRO1CJSVRf2MVFu3
bkrTRKqSJsJ62ZOmPMtGJQewAlpEEx4AJN0Qb9WZQJwqfJNBOUw3m99xW9kH2fIEJPW+jTM8VvQe
HHhCttOgkDXiHE1t1GjQ9GRvcqYihgNMj0ZUBoT5fIsU8yl1ejY/UDrWPaqXGmUZ6pTymtRrfhdx
EG3lOHmd7JeH2mFKyvJmD41Y2xemeQj1OLuO4DMUr2jOhdFlV9kFy0CsBmG7C9lEdaV/gLqer3Us
x4/o3eXHbD7IsyJlBZkOGHD/7b8Pk2dWgjHLva/vQVSl40yy/Ru4R1tX3Q8NOOZkBh6qNlAFnFjj
S2yzRzCVAi+KTH1qkVX5PatMtXrSf7Veo6CPHNVPaLQmG89Vx32UV8nWToZrGHfhvpz5VQb56g/X
qNZgB+yvIbZDBM1TyMAidA+V51AcrvTpM1AvuVHZX73WQ1ZuGrZ9xqwLUQGnlgFL/NRiN/yM6xbR
basaD7XXhteoR5VKDtBGa1PqVfpBHr6aNaLhT+rMwI3Vtmuy8eVpTNCsgZjF1pgFIhPX3Jl3RXkK
Gs7YJVjMIOW+0tQi2dwDflE/4f1OxiHGTiisbf2MC9JaNLb+OTYorWVZrx6HMOuu2YSaqA418FOU
+Y9cD5wng+LnHphTulLn/li9NkPWfq+gXK+7LMl2WaYHr0NSXOUNeX+kC7vj71JkANPLCjPaFuXW
czdN+QG+OgSDwD2bLdTKP1ElfXcLiIhy7C2AzRmq9SWMJVuzUiRfe2UA+R6C+sW7aNN7PpSyPB02
vSvUvdlX56Rzw2uOSH9j286pVszKobIfQ/OuUYqSUaud8bUdBkWIRbyFrlYxcdElg4rip/sszT7M
Ds/oVYVECOrNVr253Uqv0PZQgG4MFlKYAehY0qfmEpxl+T4Aijrq+DaRsivLd5yEXbYKIlvLqKIh
euXrkXaQzaybtrai/QoKL94DdhftQ+hG+rFEYeFoolhC4sJGhnts9KMMTPPZvam59SkUPpKOeeW/
hwqy5V3stufU95S3pLfwu1PFi+qI9EmDqCZAl70pWV8e7R7p2HwehQWPhlOz16xECHgErWoLYTIf
S7oKpadVlHQxJidJ9uSo6M+htKx9hZr2aorUfhk6tYZu1MBPcv3urYWSJQcg2INeb2ub1yE0ym1j
hLD1M+cMltw+a7oNoSiJT7KlQMY4B75rn8cBNS2ncrxlCMaBsnya1AfYK9gtcamTNK2BaBIDHSv/
PQ0dni3z7WSXPGNdxJagV0mFy8H3jzRNljeOG55ud67yxl/q0eAt28oC+td7KYkuzdk3Ve3sJ6VH
o1qeyoPKksabjVacfaC03XbMR0Rt9XYZBGXykZlJu7cT3jCAfJOPxikxfp5Gdy+jA7LZQx6JVyuq
KtJl/IHNjJcpe+EWGSuMBp2+ugzAoJ78vMoOeRr+yiu4MoGFro/iGt1th1EF/q9hiHAJwHrrtv1o
LQ9d9Hn7EdqmuDATbGVLjoAJ/iNJdGQq5vGJ5+hrdWCfLYPwpBe2jkqmcDrn6MNFP3oqB3kmDzKQ
aJm6wOKLgsLfcTLaliWaprKz0gXA8AY9m/kuvmnqB6FHhza3tdm2KE0XkcaMFiLjMBVQTSvHLnaw
N3BnwinySXT9p6FUA8izLH918vwzw4LuhChY/tqpiIfVTiQOMpiaarngQ6ydjFIkxYSws8OtgkDb
ItAde2n4rpgWojOLPXk10IN+HCA/Mre9iLN78zZStpXOQDCNQgO7Ldhsu7yvDmWQQKaxg28miry/
3aH91ltgYRxvwMQM9vWTYgX1Wtcq9UgeI9vXDfJWfu3El0Zx7WXuhdHr6FPTzKsu+hoDAzOZBOI1
2sYPiaeMvyjLfllsUT+qqEBszqz1R6t2ZpMmszy6etnvKUPBwlJdzFAw0QPV7I+b2kQK1lMdbwdV
kcdvXn1VGqV+3Zgiqr89y3IEo9iVg8lIVYZhpnIbZpoE5DA00+pXHHUMZQTaXiOqnltWevFxGLnI
s1FVYX1ocbae8Iy45KlwTBhFiHSrHfORHHiLzNflZKjWlUEqNUY+asf+oFjqALAoTgr7rVORo8yo
Wq2nsrbfsE/Aag0O/U6bm14pkL4ZjQJFFMV6a/lK1anjPHdpaF6S5lejNe0Br/v2YFjqsALoif3b
3CcPk+tGHiJhhPsu5JR9SXRwhpcECyWEOUrjXbcVA6UAS9/IJgI/v93CLS5Z5IpXG5ad7ibmu2VS
/vjPRQOYkA1yJcb734vE1IgLanc1BvRm/GJqkbOIWyW6nSmiil+gImAUMkedEGP4/4zLQ/WzbKKj
zFFnJpXduoitZVfrxmvY4CnE02KhquPor2qQ4rqkCARAMQU0ERt4aavcOwat8UufWxVI/6eYmnLn
8GdbCET2UtvrrnJoGYbDgzvm2SFLBu3FRJJxUdnA1ZPaBurXfRhkO37osfgU1lC+wHlmlRS6ziYb
Fes+wB30TzMzggtVQ/dBlMFB5sPkITa0bgP6C5u/OWUm+4D34J+Gh+PmllvTimLrDnFzZpf8MI0C
/yGIaW/q2GLv7YYfUW3yVUP8ccGGJ/xwsExYjOFjZSTjXh5qKu63s//0WV6RY8z0NxwpjbsOov9H
2HktR45jafiJGEFvbtOnlJnyrm4YpapqegsSNE+/H6Gazp7amd3oCARxALDUKSUJnPObIsGhU8J2
7vKYL2ZbnqTW+FtcNsNnYaJtV49D+Mvbk8wtL2HBK3lGsKsXdfirxSMAnZfwe6OhLc8RSn/odEBl
RtM6R9IkxeULu5oM1MDjcSK319iYF6H3Fu6gr464/qB6NoEGx/xPXzJj03tGqhp54nK47TV3eH/2
bAyvAD/LzexV30xTG5/lVCdLoTk+YEI5P3tu+BGnc/EjE+23rpj/OaEZp54nTeZuvTp7wI8MWlte
i7siDOoTIpwI3QlYUj2yfveVD6HZw+Djm9ZUN56GNAfaYrcR9ZMPzUVnKEX8NGDb0JlJgZWPlz22
vdGeIRHETz7cP2xcgNqus0xod0OFKSupPW0Pg9J90KBqr6H6tT8K1GLE4He/rLJOcP+o0xfh9+nO
DxP9VodYcJ55zW+7HsuWNnZe9D4LDkOOnjAs1elWNbnsfl85iTd+xaJRG25NpKGYVDUAqdiwMUtO
Q7yV48CmDonyG3Aa88ZNp/QbRKznrh/RR0NPENO6vFucvzIKZ2gfF6Gd3PcClSnO0EghLguAXiOO
Jwd5FqhyP45z9a4WjIHfcFQ3s9ve7JoXOJrHzXPNo+A2CafqnIceX6zGLuqz6iOiD+x19vBy0S3j
GIzJt4x38XNTeCgv8aT5dcR5IfzVzGycysh1n6fKDba+BCMd5+iowRs4ABBNX8Mk2BegEr/lgUQP
tbfCY+nZ6Wtge3s+gd/xMNDCIw67ySsAzv3EqRGzML3kTzOs9rJNMpwTNOvNdjILiUkeF3ja2m+U
z5qaw6xPKmZtOqO/ibPOxma1TT5nBJUQM/Xf7D6p9ilg5ANSU9qL3S8SikwAlI5Ga1BjpVy5d7aO
epg2uM6jusqQEfpfV35g7Fz4fNSg/oXsr1yU+PWhNjfXWKAJbS+g5FEjeyioFaLVZzlPrchxprNS
AD61Zj+Fjc7BWnYWB9S633UQs1YpYoLTyu/slKNuACjOgdeZ4C1wTBVoINLLT8QPu/PgRca57OoE
+j38pORGzEX8g0dfwZn4P40jIv87EV8EvMvJPSdHfECQcwVG+dqk9n3MRvihDe1hXRiyecPQsfWk
9VY0rkRZFD4wAgYWSuu93Dmy9nf1MhoIqCQ8bjBBA2e9LFKz/usiNQqn8r8uyrG7WeWZ6zyYCy4n
6VHBD5EN34fOohzZVU56iAw8Dj1Z00dhlSOszvNSd24qL5n3Fs4lzjk0xLBOIbttuuguJKv6NBsy
tU85yY7p9ov3Os8D+jG6Br7R93JIZEtjND68wr8bFRuFtA/YcNvPmmFiWVobeE8UbvXW1rbOThf/
PtWdeKDAr60fgiDzn6c5W09dUD3AG7pV+XC+QMWuR5SZDD0p83rWfX+FC8KmiuIJkbLWnG5DqCe4
taArpLel9TIBaYViYtl7jmXWy/Dv3euoAYH1BQc+Bw8TJBomIY1NWuOiLkobRAIgiAey8RSui7KA
5CSpk1Wz+7vfLHPUxCyoSZkt69SS2UjFwzX2x710f6bmgZ2g3qEcCKhcNdqiMykgRO8Uegun4eZh
XoSLqWdUiP3j94l89/jaQTR4qbWnqRfxWzPb0V3Vej/0pRfl1nRM0AzbqEHR4ypiTp2OM5zDaBqh
a1fvPatuLlFmYPjiYW2X6JQEllDz91Xil2hFF/Kk4jZyNyu9HLGBQmsQycsq2GXCS1+qDnMemQTx
VkRsbrFHb4+RS/bXMDEr6C39Ru1GHf2xhjz31hhOc9IQsFw7eldt59KJQSsPCCJbmYauRBjgoFP3
h8aX2ZNj43s0I4b8o9cg48Sie9cnTKakJRvcTYvqzkPZCKhE4m2BzWOJLbt325bRs2mS2ilKTLSC
qK0+EpgdaS3Kz8ntKPFH+Hh0jlnfJQVigP4QFJ9DO518e6qojlTVfqZMduHvKroTZmidZfmzWDqz
5aPspgY7Y/6e2wlQX6F3+F1icjBZvrwUc3ZIjb54tIOkeIS+Ax5lnMb1INzfsd0JpfYTP1b63g8e
hd8Wh/Bw2fYYIxUfGzegk+r6xiYB2fQWhNg18ZeAB9qIaZEJHOhRh2e7b/mFAkCu/cus1ZiSyEF8
tENwCz9f/uopzwDbD9+NGcWbFkWTC8Xb5iYtA8zTA7t4aoMOpe+b5pjw0ni3XSx6nRgsCUfW+bXl
y1WQ5HwPMOM51plfoFrlCRj4KLOSRC7wqc6CkwJimpVBddHw5a0WB9UNGJjmzckAnxd+/wwOeHyY
++DSVaJ9W6wkbnQBKlTNAlYlt3ZhOns1mvk+9ivB6J7jn/p0X9UFGRnOfedp2UcNS6O6qrFxuNzm
IiGzW7W/B3okX6lCLRPdZfh6Bx+Y59EGLik9E4nb0QvnG7k0dmLO5HN+dp6Ps3RXYSStQqq5ThvV
MhXse+OScJo7w1EdjmFg6BTQO+MFJSeQlDonwRz7r5c+Mb2jEa51QBy8m9lld7GevmK2NB6kjYK3
6jZhUkKyREwZQ/Hs1ZnJSmPINu7UqNaa/G0AE9mr0bkqtXXSgR1Uo9ZcYgKaoWitRl27kqvZlN1J
jU6hh/LLNsk9DyYBIjsUUzeqN8vMhzRDc+3aNmhHanMwUdz2icyW82QsTW7E90UU1BcVCoxyRMGS
2r5nddAhM7whxYQJsusM+a2+PEZVN0Vi5BhifxcjubNS4BWUIwykQmESQQa33/HQUkBdkZsdxnnY
uCtMS2Drn1pfRQ+tbqT3Pb7gnKnA815Xm3K6rrbCrjv6WJJtK1EUh54T3SbWam03ICe76yZvfNd6
jpOpUzzkcT88eDGGtupVEeHR0/LxNQGvZUNotw5yPGv1hg0osG5D/Fr36i1dZ/NnBS7sTuJ/TJ7n
Jk1ic+dmlfVsGosboJd7P0XsbsrCzb87mUlmO9vyJo4G6gYtGQ3L9Um8+UGBK7acv/ut/VDXkCrZ
2M+wvaBGpjLovzf7yQ7m7wnlKuobqXM0iqF7jtLkqa/xu3L8Gn8orMrOqtEpWA9ROu3NKqAgbNiJ
RBhvLG+iIDs56GN86DOC6SY0+DtPm4PDDCjgAIqmu9cnCYhFT7ILjzGL3wogNtDnFpSFgK3+mJE/
XTg6XV+Kf3TVqN1jyNSXeMWXQk6XqB+iLdXj6YhOcvOBaFOGuPC7Z7Th0XSlvVFhgSUGMDkYEpZe
fedJ4a2SeYJPX4IxztIYS84FPSwqvTp/9X1cuVcRtb6dGlEN2vTtTZ9qO0tOfgU9etZPWZ9/j0Oj
3gdloJ8CzRgOkt/rtq6ib85Y42UUSe1HCF0fY+G2farbxDno5VyuQx5TTypWkcEosnG87zOrfZrm
ztqmPA2xEWFBHEngADhrq0G1yOEN32QQr8LVwGbn4DYkfFdUwFDwJQu97sxO3vIl6W97EDxfV3/E
vpYIPL+0OqImkQx/8YLXXi0OvEeZozA1dIb22lv2uNXBGuzVqL2UU5xBZBSumYzHzG3p+NDezFbe
hBbWj94Ugo3QkfFeAzeftl/9yB7ctSsxgLKtCMl8t51L1DA6bVG488uT6sdiNtZGy6Hbah9VGBKt
h/tB6wue6fG2CZz0UTWTO3+zzX649eY8e/Q8qd2n/rMaUhFHOPaRkxSGCssafzHx+L1B01v3JsAZ
jcQER4RBG8ZdYbvWrTHP3q1huj0KdHX46OUTHPPatL9PBfCzKC+Obg3o3h9m41Y1A/ZbzUpdGrZv
4B8Zky5zkpvrFBVXXafC5R1j+Q5TN2ty66fELJqnvvH2LfmjOxWyp2LYNdBvNs4yo46xvpxi0wEo
Jqx7P7m0muneJUaFEJjnwr4yNDM8yC627rMY/5KA1PE2NVGiC9y5vERT6O8qqpQX4Q7/vIr0zNyR
HboP7DE+ZaL63YTWBIcybfBe/Le4tnRVLNUcnZRPVG7w3yaBuzTaACO9tbVoD4sDl6t/hVRcNX/E
6gLrjniRxQqbujv7OeK+c+E+qh6SZCh0LXFtuVJdJDDsU+EdA6+glq5CgS3/Ek4fb+BUJHfu0sTI
ym/nhh8wx2b5TjWjCbrTbEPrWGrZiwoZmt5uPVFVu5hy/Vk3xa6Pdb55fzeRX3yfPLu8uYZ6Hqlb
DdTRukqEvodsXrH3ibxLtzROrL2MTSWPIKSFtTIL070kTWLusjBBlPsaVEtCvkF1ZTYbtFCyfZFF
KIF2NjoX6MW9YA/6Fzp+4a8yu0dicf7pJDi4IbdhHd2B7VFBOXLVtnX6Qy8Tclb1EK/Q9gKdwQOU
E8c+lTL5mdfz54Qjwocb5tE6zbrh2WmgGQ3QANO5Ll+8LMr3bYlHUrx0A29xenMaNCeX7lShEJHr
2avFdvQxkQvpRPp3it9Egka782f7TjFeHMeBn9la1THjlfUAWDrbDnEabGAXwCxaYqFos73pZu36
GsM7Z8SOGo1ftUwNwItrTz2k8GsoNOR4F6MHrm50jeeWtnLrNLu7xtkL3A9Dr92qkLohQFe2cihN
rxoN5xjPLKoLNp9kC3U33hmznumYOjtAOaI42TnN0B7GeUKWHXuim2ocu2M0kavr+toGxGmnF9P0
qx0KB9193rRIcFHjfGTjiY+l6w4vBdhxcL5x+27U+NK2XH0veuc5RLjyp2VMBwOiXrTKyUb5aG7A
VSitLen7DLQ4KMwUG+7X2uCZD3G43qvuvAg4JbFXYX2VNa+VSXEqLw1Qu8vktnX/slwNkuvSM0yQ
dFEa3PdU5l/Z5q01AOcQtlr9NmhDYxuO+Di5dWI8uwIL5jrWKp5Whv6cFOF48Wd8FZZBFVpAw+PI
dRBBo7PAAP7eS2SYmGP+p4WH3NSitT6hyL6u/PGek1VyxuEkfe218CnKQuxBy+o02JbxzoeFfKwW
o/ElpY4wfnhXzLpze22shWRhLI2wLZzJwZQCRiwpu17neGWNPE6tXwDt+idADeVK2tJ8SQvX++q2
C77aibxkw4b3Z+RO3SbIhpJvl9nfF5qOVGCix5+jH732VYHPtIN5RSvcZgdPIXipxATGOgNOyX/o
8//vKwjc/8do1W9w43SwpRr6Uv8FdOq5n8z+WwxJhoKU4bxI9p64DDQzfpsy3mWe4505LaEoXNkz
zhBOe1uZrrsvu8K6jBkbXcOLpkeBqdl6GIX/itos3tB2bHwH2Hg3WWO+juzurZc9vs5FzF+/omMo
ZobiZKiGZ5CB7dCtCldG8H1wrPQJKsJLoJH55OMJ2K06I5juZHqw4sxYEpPWj4oNJSjXcO8KtNuV
gkGveeFltsMflm9bB06mNoasi9qBFvQY4aE/+TWvc2ecNBqeNydf/73WHB04b051Q8aeEp0qyjWo
E96YdrOpuzT4R43vj66Y/fgwy8EqN0C95reMnNam0LSMI3jbPoOHRRseGHU7k792QnKkfJbtszV6
X3E1H65ovOc9/dlGrSQ90flgzgIBP3UQz4UAVlyxP/4MkvwQW1SsV8Lk+IuTyw/hku9KXHd6MTCd
XEvLlSf1MAwF0kmO4z2oQ6j/d28RMqBc0a0cVFEu3ugkhzkt4e8v3SEYcbBcrqblqgyCF8OfuiOA
jnSTLOnSuK2aM/8bSNQsSVL2mzBihi7a8/qz3jREBPF8q+qL1eE11KVmdUrn6SgXOJuRJ/0a0Fh5
GXqrupSt061hvCSfAASPgan5r0Wp23sAT/a+Q+DrNUn0o5pwXdnacX3JQv0fKzEpzNdF0es8nSmT
6Q1HJreBatBJKEJWQ/EXJQyYB8X4ksE5uVODAUZ21qx1T76U9YssHoAdyVd9mJoHbNRO9nKD0rAd
rImw4VCDQSvMGyyFAQ4to/oUxRRRW4Q9lqWwEZ0tTFVtp0Z7asormEm4cUQJ0DYz/mquXT71dR01
KDEsM67x61zbe3VzTj8DeMxaipe5NsuX8WQsejhrILsrqVf602Aa2c5oQigDIp1PZIOnUx1184ni
H+lOiV+KinmchTcxxeF1QcHs5ElzSRY3ZzToe8rjhGYjBvQZRH6HpgR9NWJYTntDTazjtE7pZCqz
3828dGNSpwf+KrL0MNW+H2OwsB74WeNVit01DH3zMy1w+8WTfXobALMh8eSHj6nuCtKcWrSLEMfY
6WDAzhDq0hHxBC4HH85mbPB3sxx5vKSqz+pKzVNXtWkZW8PvcXlaFqhYb6VgL4Z2xPdhjA49Ni9b
NyyidywQSezPAbXewHTf2vNXFOzWKY11ACrLJINX9LZ1QUObSbqVFBzbQ+KwCSrC14mtz1Pjdjzv
7JPqjH0jl23yvEapA1jt0nVAwZyq0PupZpjkGp4iNKCnTKCTN3cfldXoK9QaAIsGwnp0bKyh9WLu
X1PpY54YufKbkOLVGXT/pwPCTGiiozx0NuMcyE6IGkFkGv3PaZ7fRSOTbyNvIaAOYfxaLxDvWgBQ
ElopwQwCsJ/HodtrqUj5fxzzPeIP8tZKsuqsmjhF5c0yxVdPhXStq87TbEZYb6p5hokTZ13ru54f
i7KXhxMGLw3gAFTSKx/dInVFwaG/ARMcHtVVFE32EVfqEGQgWTPj0JSNWNUplf9tqT1rZi3vRMah
ZwU3FK+GyEDwJ56D+wwXobVexz2yI/iXqCsV49HavfxxhWkCSuQDnyVqChuoXchClwLZe9NyT9Nk
2XdpDV1YX5RrKAQ99HoQv6DzCJepsDZgdddW0Wi7cNYStFvs4Q50r4VOG7XdjuKjYfTuT90GCtF0
xcGph+RWKQsojYGr2kBT9PXB6eoHFdo68GQvfH4N5rVm+03iXGnHvv4uFyl5S8Sf+C+1kEHmBkpo
29z7YwhfpPfiT6RqXvzW6J4xe9o17dg8ObX3Kwwz/yeqmyTJFhSEPsp9VA/+J4JKC6/RcF9Stkub
TibunWsuT80KfhJpHdI1cRCiuRNgEdtE7UaocqVfeOsg0+cvvfLRnLxdvbhv8dJgq5SNmJ37Rnvx
+yamIIncBNr6P8dQPkGfT97mwhu2WM/xN966DkyGwAJakOD0G2TjrvVcoEtxo6UHv+XjDbMIG5uh
L07VINhpeugqcdxtDr6Ru6hWl9izGuCm49RxnmepxzfoLsD/SehypKCOWuovaukozeapcn6ooUlk
wVFv6gGiifskBjcBXuc+RYOd/ggG+ykdOH7829C/z1mGMrjImLLB17Di2VqbuRjeNdN8MyykOVfD
Z+dFYnH6Np91XSYfWd9hC4kf/UMrdNgLnA0g3cbDprZrbIbxrlyTX44vohfgk1JMcWVRBRsEMPNd
abQcy0pQff40YeZtew7fnCS6GAB0ti2QEQxo4EkZZhj/0ub3qQ+9y5fFQqxF9d6AHokZrFUiwzBo
+n2p2UibZq33mmt4VyEXlPx0c3PTGezGVgOHzGz2jR8uok8kHePx1ccyFuiJJu7LGkmnNm0+R6f6
dF2ykrNleN/GiI8ahzp2/4hNLQkQHNS859qbuo+swaQzyxoP27sg2KZzUJ9TFEWhKHbOYW6Scien
LNiV6dtYFAUqdUvtxwNNgznZfT9QvyHBgd1E4h102VuvdT03h0Jq0EmxoPiwcERC2mX+jq63vxlA
fd/2ogfqbY+/Sr+cvzcdpcGmWrjyJU7Yhj3cVMI4NwvUo+yc9n7pqa313z3TBzn6uxLnLGrDi/4e
8IJyXwIwRPtzEb1vR3e8i7JHoyWPsS3cv5wktDixPkWR76A872vRZypL5OBcxL1D14nWNn4tH2IC
AdYggH8LzCh9Cy2UEADNfyCMXBzZa2Vb1Y06F/vwyIoW3LSFxVf8ai7LcUJJdrBzooNOzmeHT86w
N6cZi4SSshNP+YwUax9ZO5NXKbtqBDBVk1AX3kiOC7tB69N0XfieJHcUllQecudrTlNElxw7YArk
y22orcezRARgKuujUcOsC7wM1TwEistjUdQ8LzSHClsLT9Roi4fSFz38lLl68xq9Xvmidc+WF9Vv
GhI9VhtBvitd+96UHjj+vn7r/HKBb2Pj1g3NuC9qJHenrA/uxtbm+9BjYBeDFrrTl5gaGOxvWWqY
l2t4Dkp56Es+xC7q13Fkgqr4f1ODKnH4xzyx5BH1Qg+OuZOua8dctszGvoZ94Jz7Xvq7IcUWynGi
/H6E1Qne22jfdW2gChE5f0X2EzSV8peVo0kw54nzMuRpsk3swtlZGKjxnZvufQP6qcGvACgDfzN+
N31P9LpAyJAiMerMqH81brrp1YnUs/FGTaGLJDge3vNcEY8Us7obX1AZUl3VOFjGrYWcC1ACOKUB
ahJIFMTsP79j8PyTD1HciqWZ7fF300Ko+0dXDVxjFUnAGhwbSxDtRM23tMzw3jfH+WJijH5MPU/L
jwGWxltUoRZ5+qLegVSixJ9yvEJZEq34Efu8MfSPEyrlb///jNHWqp1bNv+8Bwf4Vxdb0FvAQ8Gz
ER3rJLVeUNS9dpyo07Z4Un9WXAGg01q06LDAFU0r7mKrfUOQg0xKVxrbiMoNwJQYMbsmjOdT1PSb
2kpzDTkv5/uAMu8BT5rwtup98Hg1dpcVNjLPM4ei9ZgJ/7kScNxV7Dp6vVLz1Oi4rKggBsyYRaiK
TjTU8R4b7QHkEeWe0K7Le1TNdmL2bDIJuvMULOjRKritnATehgDBdVg0C7t29M5hUXrnZPB+X6kY
J8N1NaJD+ke88gWmrg0mtu74bM3obBqdL0668PO1ktNhl5JsFqTGV8W4Db9mZf4kTgrgqArJmgj+
OStpX8Kq+32vDogyhNOFeiKS9N/vdZ3losMGAPQe6HX6kUJ8WY1dmX1UEyaYKvafrthmtatKNPnK
TofglHutdyoDOBthYTx6S1PPmBKhGB3uhsTTv2IgKvpu0B5UpGhRxWvYvEC9YT673G6TVZq2mXwd
9ZEl76gazxqx7Oo69xkY5aKw5GWnIJuyEypIK1uQ9a7G9Kl3HA5i7lQChBbwqcDPgupzQEuYS1Bd
/RGTaqIjUZWvgGIcYyNLHuJiHm6paz656LhH6yzkqwSz1gZok6Hr9oZJc7MzK7zThln4D0aDpU8J
Re1HVcIXTWX4as4CGIMssW+qWvtxzDDYUDO8YnxwqzB8QW293WNuCFm09V4MA8UZD6W9s54uPnFj
2W3tzMQPNtTTsxqwUxAoq0jWmNOSFdxTwp7Ptt7HUB3qh2gw5zNiRZSvsUVMEGFDadk1wmgLgtR8
67N0WMMCTiEQ1+Zb7MDJkHP4hC599ADt7kmFB5hfBx1y6kYt0jphsZ00jRthI0xZJvlmaHUgqdDw
V1K1RZqZJ9lT7Jyr6Scf8A3fzvAdEwkQ6T7s2SgQ08kwGzxjx75951R0skpn/Nn4wau3RxWt/nCG
Mlx3M656tjlMrz3kwTiwxIed6AFyC1mzU91S41AYCOOJ3ep0LmySmyreF127Jtk/n/p89p+zsj70
A6cUrLB2bYcWHrmBwlzFbjFeknIcLxMvQEzhu3n7NaKCajhFAjlPJv1Wha6N4zn+UQr9/nqTmnr0
1+0Av8kNtKB6oxaYHrQKLqOnEs/k43WeWmv6GJ+0NdzEv9e7WB/6LXJPFR80TzNnjZNX/s4LGXy/
LYcbE63odzsoNj3K2S9GBPexmeNilVcSxIhne3h0IYAVD7oG9aBsX6yqOBplWXwLq3redjoemZbp
RO8hWH8RO/k3PWwDJEQ0mAzLNFNstSoZP0B5iEPVQS9Uq5seiV9Ht18dJ41RkUfj/OuuMr0Y9ZA/
SyPybsOYn/PrruPwGbtsfeKxcM+NADWk5ut4LYEf6OSdJYzwzjTJXal/N+4w+7Fcuz2LIa4eaxm+
qxvB2y82RdNEN0i/1vvMy7QH1SRLqa/VYkTbfe0BS7TmLBv3pMbSgWeKDl2FMyl1dgBI+LYkaIQv
V8aATWyX209JKMTFlWlLEbYwK7CRKRSQrL+Ioe8vcWNoh9nt31RINeMyqK6ga4ht3XsI0oyWbZBa
2C1/F2c1OLDPXPmuVe9s2+kuXu5q9iZKnXMpByTd/r6Jup2wOuuc2iTcMV1JAX+947+RUBf7jJwO
bkWZlecoQg++sIW9VgOm/ZOqBWXdzo62E4jEW2EO1p0BJ+1rQqmjBpCk0Uccs2l3lkeFmeTBem5q
+S7ynays/KME/HLknsGmW7oiaHEj9If8vs8BA4wZp9clzrmkhzyre4e+rfMPCP8rH+L0W6cX9a1r
LSoCeV58GNYAbaWiYm7JSj7Z0HrUbTutMXdJZgm+3txNM8vDIGPrOZZWegZgmGB9TdzhgbB2ahtp
+MIMXszJwiZ9hM3g6Rd0WoLH1M5yvAxKHrrOEDxaqbQv7KyPqqeaoBtwh+tks1cLEAIz7otUrE1z
xCTcMlxvgyZrtlOTC98xH52H1vaDx69b2HWwnUlRbFVXDeQDosWjEz+oUBRLkqvlwnob00M6OWyP
UREhSyvds7s0X1eRna2NiA/tjwE1mZLzfNKNX9f5f9wDOGy68QIeIGrgj39GxcyJCo8Tnq4rr1P7
Ia04UAMHV//6deA6eaDyx0O62dbuUOFq3t+UuV3d5uxboA8h3LSuR2ycv/o9toQ7sqgaQktefJd4
LuxefIwGlAhylEoCEqBG8jyVdvhXIdqboqvSTza64Gyqvn8pyDVsKhQ97qrQNvZxamg3QzRSoZ7t
DNB+QiJCIpxE1a57DScH9wonLn90RbwHF4Jyu8VRLRVx9Stv588URNt7D+F0Pft1+ugIOO+ggoOT
bDFhbdpF2xvLt6/S/HJFJrw6XWOa4cTdKtLr/Rw5/VENqEbNQ/rQ2eTlCJfRT5tuJQOvOdmoOZ0y
ZMxWcCG1Db8dHEZTv/o9IoHEbqpkkBjQjaBB1RoK8vlaJl6970zpLLItzgOoQuPAYRR0aefPj6LN
R1A/7vgz7oDAaNP4KSRmbfmczXdOoleYAWvmrsrH6KXAEUhNLYtgjziW+VFRPELWE2qkjlr3yS1y
uZWzREVy0u7UVK8zHynsRW9Va70bycwzFfujRVn5Vl0Vtexa5TtyWy4mSCqYzpGgsuc/iU5m20hD
9/g6eF37n2JqvRP5Ym1DC9/AxduDZPKztWvG/R5O7MwfVVA8tkvTU0kG+Ggah9K35kMgy3hr6tO8
0fTB3U6D6TwYQeM8ND4AyXlwvIPqdvG84Aj9N7D986XOy/liTfUN2/vgRjZah5rwEst8UaGvVryq
npqb/b2ggFm29nx9N8QYZcCpjZ8sw3Ee3OFNdfSyqC8yjY/zAIL+Sz9NqQ6Fgnpip0WAjNDb4Mj9
amQR2U0OsBcbK6812k/jN74s5cqu2+neXQbMZSAcyPCh0pHcKMwr9L6nVJ889p+AZhXklVIP2XBC
V6AsfoHUO2t+Wwt2VsX/S0gt7ALTPqWDuPSYBpIMKNde3MMoQW3KWKNMHAJvdqondPblWYbjo+rF
Vlc9DVkEETuX5k3g5/XTXNYtqL9artQUFTNEcNdlln9WoRn1i32PqsJaDaqYkS+i5Ia8cGZEDb/W
sDJaci7j0phs2QGHfEXgc42kYmjmGoWb1BuTg7l4IZSIuOkNVevGhvaXaOnAYyOxtv/oN0tffRRa
ywstl6gQQYqJ742y/yz1EZtzZ6jYIzYcaJfu4OPRVOtCXoxucF9c112puJF7QPEGEveqO9XwgPO8
x00G+Jk/tfsQcSxY7EEVIyo9oZ+u+osE8iFySmsVeH6AS00V3vdNlZ/4YdkC2SzRpzG4t/ZFELn3
10loyN6Vwvf3yXIx2/q9cFKDxBXvztmj2K+6aqCKvfiYLY7EM5JJkIj/NbndRqKZvhaqaGqTNDfI
xx3UTHWLcCxREQN4vVZdNRAMxgRtyrrJYtKmduVa62kOx53bmcVzD5gdjIPofnHYD2TU/fQGbACH
lkdUbhSShJnjHmNLFHeYY8VYHebah9nNx3ahruixBrAndy9gKB4Se4qxU6xiBHpaqO2iukk1/3fo
OlglTb5OsQjdqrlqIFuWqit+HH2XeCGlkCV2HVCTm4Ezc5oVG/9HgB1XuorcR+9fF/piebtE/JbE
ZB6ZINamOLzwIscira7uVO/a5JkIL1Gh35q2Hd6US0+F1AxvSpoN7qE/2cOBicIVQVkbZLmFuQ6q
5l/WBVdnhH/0y7hutmaXWl92B9fFNsDn3ZeWawUuYgWHcBopubbFtkMPf/3VD2MpzvylAzJarvwm
mo8B8JBqMJmtYnBRBR5yNJUvKRGZUfg6YAtQzFb93nQ++gYhvpUWyehv9eDCWx0wXonkfKS2121d
3RffiqE/oL1uv7im1d0EGnujPvVyiCTaw1Qb/U5SL1x1WFfYiKP0cmXaeUItd+kbBakishpxFXO2
saUXH+oeGMsYifEiJHKXm6I1MXIR/JbNzhwvaiQWzk++Rxw1K87LoDvtc2xD4rG6jDr5HI03bs1v
Duvw/2HsPJbk1rE0/ESMoDfb9N5VSmU2DJV0i957Pv18RKqV6p6eiNkgCENkmSQInPMbcqWmoq8S
Fz3EHsmtpYEVG8zGRJ53UTF+L7Kum1V4nHx0vfKqek3zK2n7tSVZNT7o7YwUw1JrVO2qY2p6z6vw
Z22Fn6rc6STlJ5NKVN8Wqd0HB1EEbRaQ0bP+rlamDc0zbdK5w7NzNHRkcLskJqHsSfKusNJiTvCq
+a60g7T2gOdYTbUzWU4gyrRYTXT9JH32v69RAbOwUID8B6yAQtzyrKZkLh8d8Z+r/9bmG1a9dTVz
+e62Rvdl2cY/nut13zGkMzEnaaoTS824NYY82eQ4Il3yxnM43gTOm1pL15hUwUc3YP3QxLtphT25
dqXcPGIjO4RKy5motoau3NBPM2ZB5SZb0WbmLGGRli45ySs30VTaUr9MVRVvBIsI6Twt/HUp18l5
RML81mW5vAU0MM5EVdyB9AOYMRLrWzGLE0QS66ezFp1iGLxZgFoZSs9lcU1b9U5yzzg9iyqujFNk
WP8g4wk8pdBhbVWTUrZiaP0m9PRfYizwYoA6gTJ+K0Kv3T6qjeMOa1d3c17U4aqUB+ghgZMtgmiw
EUmUrVOFRdscVojyCekR5ZnYevOsIV3lSOxurcSUb05ohpjcM6JrqrdeCet7kkEi94jIT0SG/WCa
2sXwE/2StwPIDQ0PGdEmCmAP8aovdGxTpiGirYCZAcsYkuwxDuSPoBrXAbKAP6QOUUTT6aRLO6pA
P9yg2NZFWqFZn0cL1xj996S0T0Gtu//4YJ15vYc/THds5o7c2IsyHJSdbCirUDecS43SzR0zJLhX
U7uo9gFqI80AxNrDYeQeyDJaibXB0z8NhhU3XhqVVWDqfDSxMRWzeVrQ3vNUVhEGyv+ezcInaQlq
B1tf4wUh0r8nHMpCFhOOkTnsh47EWldaQdnNg7JptrVbnfpJGNtHVgHJdLRKwHMlF9FWVviQy87A
moYK/z6bCnGlFKq3d9LM34urKkpDODx/6mLMf9xSN3HAN0BJTkZSsn12e23vSTw5NamOhRSQ/kHc
fFYhkfWLRQOXHqerrnka/tT66KdNjhxtvTy9J2XTrYsGTV+EyfANS3G1EMKOKcyy2OyHH5wlYiys
ggbvN9Oa6RN5vxpAaKZ2bmF9SVUUgGc+A/7cGABkwy0r4vHYqdHpOSAuAZqoiWITDPzXTQQUV1Wb
FWdWZJ2VDRmzJFf0Jc5F5S6Qx+SGYXcyEy7hutO+Z1EQ3OXa9rcIVekrI2OfZDbBGoCu9RKWXYyU
e+9sCeZOebb89xVCzD0b+I6fO6uRJKxIMRAe0XatcegKtQLx59JUN1K1F/VyumrHeBchm7FpEmLa
gK+Sn123kWDWfXoJcDQtQi41j9CEV5ENZZ+K6uD/HuDZdnRid/8c0IH3+Gjl23MSMUZ8iqAr/tsk
gVfpywwO/kVuvJ9y10uvZG8AfWW1fE2jelw5vDgPBj/orlRVaR1IWnNOYMEsCnNA3pl4pupI/UxX
ovE7ymLh1suKdMEhePjudGYOhtloV6IXHZ6AuAXSlQByoAj5FkIRlmkgvUUVJMI5kgvrIjoR1amU
rPuG4Z9xw9ETTQTGKDgLniS1/kdMr7qDvsOtvpiLapj18rrPpGwp5rOzNgL70lwyL8cuIEtIIoVJ
ceDoIm/RBmi3oT+0Bzz7gnUsqxqS6AMv09KsXnITDQ0pdZrXRiWWPmYSgudecFZqz/yqi2ZmkZhe
yHFY7yqja8u91GfghW0twEihBNDi1ETJ2I6JWltonKNiYi2Raecb0UYmzg6QjTm2xvb5dc1JCJBn
4w8yfYMtbDcOhhl/H4lKJvMibKZlOFhVVeouxAjxKPDiRidckS+iKen7aAvjEkCUlGHnYroOsQh2
BFoeyNcgKL0dO3csCWLVuQJkBgZeSd9dLQ5g60U6OcC+cdc9FnA3tQydi4UaroS6G0isHFlr0EZQ
UzxXvyE0luyKwujn7uC6s6LI6pvS2dWtdkYbXQ7X2IhqnCPf6HpEbPgt2C4irrPRJ3a5KBBUqM6S
G/3dIdrkBtcK2NiASC08330LN6oGAZCbKNidrMdhUE+iFkG+OMJ2PoxQzw6GXGBDj78cKQ19WA+j
5xzbRrXBr6YYVqpDq6+11n4pglJ+9UczW/dIM651zALfYRiPmq9+gGc0VzX5gk1Y+MF7G382Qad+
RH5ekw1UgrVuWhteyKhST3k7TlbOomksDGUSPAhEdYyRNy6nXjdmYRK9YnCL1VJneD9YMINXs6qR
CDExbCA6uekyCVxYFd1lGHJfKhCoviABXZPtwqXGxeAMr/GFgsrYOUfmaJ0oyV3veZW4dhSScQcb
6OC2dsZUUFoETomEsFE5HK8j/6O0srvq9O2XH/zynVZC7xz1irq3cvzJIzSzilD6nochZwvoVeyi
7a0WDQN0KFV780nnzLohcY8OzpP3SrJX0TQs0byOWJ/dkwumqrkwf/JE0859yz5AS/uzaCcpl65V
1ubHXbZj350gUK/wNn0oXqTTYrWFCy3L1XzokksLA/FUDDg6BmZbLtohbNc9Hnk40LHHKJB551PG
6C7JPsaaJgLR4lZMMd6hU2IsNY210jZYJjpUODGTmpvSjv92O3v0jnaLr8ejTwwoEfLCRsiT9mLu
ogzsZWo16lL0Fij5HIIC/J5hW2OFvOvJyPiKdk73K3VxVerCoXgHY7xBYNkCpR0YhwCdGyEg+S71
VTSPYs8/hlLS38GIbzXWghmx7nFDZHsO1SyolpkG282GDAiYd8J/8U0bVrkMJjAv6/ZYRvkOyJt6
KXIAiPJEBcsrGwxGqcY3NzNICpkGYipTR+Q2cw3ture4Y+FL4iDaFCjTvVZ8R0ii5ltJbd1NAdWt
JOMEsoedeleAgY3As78ZrTsvW3v84eJfihpjAkE619wrNuyQt+yaD0ZKaDobO4QxxoNLkG8h+bny
3ppzRB2i96BmmVcG4GddqCnvdtC/hMmg3CIbKwpLG6xZ51nyu4umAoFtNTkqcTy8mLp+IktJiK0y
1glOfrtsKsRVHsqZMheXZenbMQeZod39bo0hWJkcFNeNHErbsHGqWdBhYDRviq6YV8rkvIXD+E0U
jUsEoPNuaTOgk5iO8mboQ29uxxl5SLNzVrFKjknti+8a75qtYIk8miZuiDKmwCXKUZlBPGXYVIzw
uLSZ1qQL1c6HQy+qojtQOU1ZtZWwNWGgmEZM2A9+d4zkgK9+aZ4K6PYLyyu8hY4J95G9zO/C8PJ4
k9jj92eTuBLDSqLy3cxRsdVJvXBYoVRB/dGaTlNooTXsHNTlzALfvfWj3+16VEg7znsd4ep+J+br
j25AMvVx71+Ta+lokdVGNMZrMcjzhvFatsl4rUaZLxjymmtRFR2yl/GewahoK9qIADIOuWkwOPH+
2SRDWAsKqz62HBmDOcffGWox7lnMoRbw6Gr/5TncZbE6Ar7f6ODM0JlwTHnP4ee7GC4+QzLlLwIn
CHFxXljyVU5eLVmV574S9ztRdQr52hmRewFb1H7L5HCGQUr6GnkFjBV2Bo8qdhblhkC1tBC9E09o
4ahJsxVVq3E/bIWtxNg40SsKzNPn4GvcnDky/cim+YwgrraVj3rb41MrUgZSiri9qAYKa72VJ8lJ
VEMfCB0h/m/NwKYHB+yb+Jgh0Zqd6kI4J/CUvpYqK5BRsQCKXh3M7qxrprPY1NsHASzDRHqJEqu4
Ga2yGy1cRLH6WnIq0c96KxfLUAf2WU3VcggNGOlcoY2XzbJQrqEB/FtH3nyYAABOz2bS7umurSPE
6EoFcV3bOfaSXSFPqLdIDpntrXLl8drX+XjVndjd6qm8T9pIO4TAN4+NmrpEa2yXf7dTbcZGfRdN
E6UDl5apl2/qZjBGfacb5NwnLfdMauu9HvbayR8cc156Y//pFN+hooe/8hYlw9YupQsWYvK2DBAq
7WPN/5YWxg8/8K98C/xVU0YIPUihem8R1Tm6evURc7K7d0qdvLj9P6JLFEZHzt6roouoBWoxztDh
8PeiOiBSih9L761FtTXbYuNapvSYWtM9fRI482ZqNP3TlQQDEyM7g+pVj3gFODeU2fsttl8qSz10
67niZL/cKgfc0liEtRV3MjRzgRYGrZzO27gDWtwRa8WPuyXFgpKvLCfSgeSddLCmovfAVrWOTcZl
6gDOKh3E1bOKtMNMstSEp6rQX0nlkA3x0ayUEQp9TXrrbLWOevWS3nvpeZ2KUWaapTsTiNxCVBUF
K3qZ9XwbEawjtxq/1Emn75wOFCBENbbdUyGuRCE6xBDohtbcDXJlqUlStwKkPKzYvPGoNEDPPL8c
94XZJa+kt3dSZaU3vdTDexkroDZdBBpTPzi6mtTNxE1ZGhFKL3wFWiaiL2ZWNkvfmmyOimRy+WzC
Dv0oLkVdjEFGrVzWFpsKUbWjzj8+rqYZYNphtUXAlDygmUmPMX9N9rzHkqEBZw7ulI+PEYPEZ4kx
oqr7RbC0ggK7DTHv86cQYyRPbllpm3cTjflfLvvRm93iT2U0JghoS/N/ZpIaX32Q8Ac7I9lr5PkA
4wqjYq/QEZjzISvHSPgh3NOy5dbIwIOS9va8r6hyLjl4cYZsNTW/ZUTg1tpcU/Ue9X6LKiHQqza8
iT4xKgDcstIG1VxESsamXqvbdeAlMSxqrDHVSr2GaforBWf2ZcZHBDelX46P+VVvyM09KlBtZHuf
HFrwonvNl5JVbTX+nUg026oW6L1TfoibM6/84efQM8ouRLkU/sZpiMdkF/fSBNHODXBDRMNAUco/
kAddDXhTfClNdDJhJr47aIrPK2vwASOGGK1gVrhREkU593EUwJH2pDeolBdxE6CBpcIh9lwiHTJr
8zo+yGbz02qz8kUUhtF8AIaYLFhl+NsF4iC9VWLtMY0A/Fa8EKKbE+HwrqJpIL+3lNsU64upU48y
+WJVvJ2n8V4Q5UtJ1vQ5Bmqc6ZExqPaiGCXO9N4gnxJWkDUygHmyUi0O/6L3r9E4M1T7BBpwuI1r
leRLOG3kpyqL+xk1QOlgk8bcePGEeBxs9HzBwl7xW1o8alMTH/vLN53+YNqZd08B9y39vu2XYkSn
uMmRb9yb6BRN5D5W8Jrki6ipuWEA9+vIb7V8o/rojC1AeBGF7IbRJS9Yjewm1lbPjrCbwCEoe5V2
5gPKMUx10Zo5Qv6+PfM4TxPNyPN9x46gclMspZBq2T8LtSPgtFCtMQMMrlY7TUVOnSdSRTQKlGBc
e87ZdPAEz3JE8Q07+afr8G4Ka21nTG5U0eRYlYaltq+Q3xgKlx3pv5pFn2grLRd/gUIFHAzP+pri
mOKgvV9i9XJFOS0+AKC6iy5RhFZZrjvD7sE4de5VtA0h8nsu6q4rcRffVWX7sC6BsDghEH3CWlGU
XoHkLEutTu+aIyf3AB+Exrezk2iKDatEfUVu2VQzXiuSEVNj1onHDZqeXLMax6LcwhzOt9tbXpJa
FWNNyQa5g5a4H49A6QCKbxwdVTItdyGD6nG9Rv1SR3OMTAKbXU4TemrP2qH1Pvoy+DaOTvTlpzyP
UYn2f6pApnHr5lepKz+VrC4v+C0QFnQnGVWOa4iaRQszyWN5LappFf+usi9Nd71ivAtNPz1v7mog
998AirBk8FBs+kGSX9y4+3qI/jEAFNrvAVoFSFSR/K8i0oYbkSL4gWRWVasZb6IpGYt6AZUX805y
ZzdnKpTGQUWtGi8VqaQT7hoY0BNWC6CN8OIjgLiv0yTG10K+62MXLDxbLb5zDq1mcuN6n1VRH4DI
cIJOt49fHgn4feYE5WdHOJisQy+jXCtxtImy4ZqrKsEpM0mOHVI+W9mHV2hq4Y68TIezjqsd+yKO
14HhxLOMLDH+W1OjKPzpKijA9Pi+n6wUZEfcXQYLdiykjaoq+9zm7YkiZw5yZCqw5Pp99d+qz7bk
38cNtvvPWGsYWatofKe1HCwcCJz7wHcm467pMhWtkjoAFEtiZQmTHYuvqWdI8rJdPS6dDvz44AaL
DHUzzKApVNmCjacrYJ796NEUT1fPquI20Jqe9aFpX6y+lNfiftEu7njOGeXl76lKInlLWMP40U7O
0/mfwlSxpEY0imK6wjmb1BhSEGLEc6zolA0bg2oXzM+61JNfYghKvMn6gQIsDFANle4GG7ajcKSq
tkFF6k+9HyBbLMtU+90vgNP862eWjdop1N3kbo+YW/qN8YGoGA+igjexMlTdTXQWEWe8Zmz6nVbr
6ANOkkRkeIZTrCfuCptE1AyKLjYBgNoDR0B9igvmuF5NYzRPKxBuqdT6ZB6RXVJWgWvlM9QiHPDn
E4o/5RFx5+KyFjIfKATtrYcUyFTnB0ombfm5ZGVAZh//5v/4v4p/ttM28iLGMXYmE4gujuIbklth
tZKgfy3SBONeSeqHw39cpVmMqXJoBxtx9R+9Uhg7C2Lnn0A3NBKA4dZomvryLCCnRajojvFfHT44
yHU3mPLMgQz/12A5HueA5DKiOsbvSUJGwLZYD3EZrDOfbUqeWlfFiYNbW/XqZYi7j2JqtsBLrfze
L9Zie/RnlBkn6qVFwhAg9Av2ZA4eAUDQnSp+MQvbPHaVZ7504KCXkVPikRDymmEpLGcwYfF/tqzu
pjZyQjzJ1Gae33U3Z2rL44BoWxoGW9GGt2qImcc/omKraX+TfDdZ17pszctBkeDFlea8TuJtLnWA
KUGLHCTEaWswCr5bz0RDIevwRpGm5T7tDVfv9vBsf1bF1WBaJyk1UlJrRQ6PXkLAtHTGOfIM8f5R
JTTka7nxrfLK/qRNjGLRPmImtcpk9Bbj6a4cOxJYkB68QaSuHWm86eh5XUYdU2gdmfN8gmiIAq3K
FE/bON+Kqj0BOFxfjhfh0NlL02uVS5zNXEspzxMKitDtV1hh0J3ZJgiuRzumjiFHt6Oo8eenY8jL
uaQqCD5ONz1vj/tsEQ0WwbCp/dlp98WysVsNLcB/fVIxkR1Gr10hY1FBlP7XPKJdkyf9lRzHiT/z
+NNVY5dbJ6j0/XMe0Z473r7Q8mb/+LnLdvgIUhVHJZNgWRraxvfOgaxFxttbxVO1jlDBMyq/2Q4Q
ab8b2pjMyBkUO0cu9m5XBy9JMryrLLRsdl1/LqfOePLxhTwbkmvP5Kmja3SS6+14y1yA8vgm9QvR
bhNFKrQB1iCEgA2BeXU12k33kXpr0d8WgbdS27TcAgBTv5UyGjeBnv3IGw5pumJ3hzgLsEBkU0NM
mw/SZWA/CoGxSzdU/ZEUFcp2U0eZWdcAwsjdxldq56hGuRQzpc6A1mNA/MIL75qkWUdlKkjyQJVN
+Dn5mhr1utGr9CgHWzGi6BXwXZNLcF5V8hyZnWwZm+p4EkWS+fLjihjozHEQ7hZNJTBKVupCa9d2
BmZENGbT4EdPGvOewP6mWj/nEldjDyvczPrZY9xzfjkryqXspLBRpmmCXrrhs0KMaII0PoraqxZt
psNV4Uj+aHMaJZYhPTBGNJph7R8cmGh/7hLNUgE4UrS5D0ikOgEjDQsybjKO42JUqqCePUeJm9Te
KeNFmWvy1sj71bPX6HAOkFpnJYNRumSKVxNeCu1vql3VYEXV/DPM4h2qemjDdOMZNKf5FQzx3Yxl
6z0CTwNFh41gzkMApkE54fbY7Az+ww24DWsyYFFOuYNslIvK6vLRaOiOewzdHeZb6knij6/OxLi2
k3gj2pqJbplvQ+Po3ZWEWuU+NHUsftO8U9iExuxaI5XNlx3SiMlHuApIoMyLOgfdi3jBmn0O0ffY
SHdQNRGoENUkUG+x8XOcKqJFzqyvKFKrg5664R0rOHUpd/yMoooKJJJa0FORradX3GWyOqEe8iJa
CrLms5H88e7RF/v+2nVlZSHmxq8yOlXW77GiSatRvUsi5SJLKikUx8GaupMNzBGZvwOAuKmHUZ6L
2eB6zom2dns5YR2q4rRcZt7gzIAzBDiu0qYTzOn+qkt1W0/acLyP/4wRA0XxbEOdd4TbK+MxW5jM
8JjnOajoTXtWkKNaPtvE1V8fOAyg13wEtsib/vtPIUaKggPGD1cnwYVbBuSq7qPtrW5PPqfbiyuc
P35f/Z9tUtCaW9IG8+cNiRb1++et4urZZhTxsmnQnFAszdl3BKoehVOGGuym0MVay3DKxbOngatT
Qptk5F+Xoi7mABwiL9WgL2banyn/60B8+6B0ixvL0oUvF0eb58eIuZ4ziA6gKNi3561y7Mtq7cvV
8N73ioUF3WAenMHHpXyEGKyi6/OBee9qHNhi1g0g69gcq5e6CMCFkrsAl1ykrN7gpxtyoL/qMJ8n
rllhKPAdqYv0mk8aZUM7bIsgC3kUqaFPGgEyarcjOgTR3IFgv7ZSE+36SfBMDInqtJ5kMmBhTneI
jv9jEjFAFM+JZMPHyOz/OUkfNlvxAbLMEsxxFz/1V9xvu2AmEVBTor7/hzfh1SJJ9sPmQZ1VXla+
RRJZERDPiG97cNPQV4pualg0y0G3yzPmU/66UAvrUA+oBqSNMexi23R2aZAMG63JoTikhr5qHd84
E9pJl+aQDLdmqNA3TJrxW2kUeIb7nv1WhRIhUMKFqCBE0cbNLERtMzx2Zl4TJksUx4BaJFlWH7x8
6uphY4WjZawHyH1gwbtFIdcSUPgIqaQsibNF0pueBCCwc3cEfL/jYbizQfCNU6b7h5SjB4PbKk7g
1aVJs5feH+zvjY7JKn+geC46+z6P17oXIqU4jZ30JBdNJKE9M1W7kExdXxrJqZ3urYxyoQyl+6Jr
hIx6RVqKKSUvU4+tbaaPz4NiG2yJvRAZmObIBvBTvm9368cHmvwGQMSsGfAc0mMB7ybNKlBlKfO1
Dgvc/QyCLlqHsvvaGljobps6RtvOdv5xQil40XxMe4yabHSAIZpuWwSbPbLPwRi8YDU8S/RtCmbp
M1YLez7JjB5jdqknZG/RfZw65NgkX0r2T068fqU0CPEOtSETa0o/TQjOn2kMUBkLE/nm4he+SUAM
V309kBZt2dQQmv1kHyWs1RLXiBdpoyLJmJvBKZiANyyd7mfcfHZsNn8koI8XhcVWBr++r6xUW8De
vQktrToayMtfi6nJz1Jtb8XG/dnkDrKy83K0jFNsKqdBos9JidL4vJBmYi5DL9NF2MfNuqo7j/RY
WVeb3/mLMG4OY0PcMQmdjatOigZVaCyhfRufkqzDBIROefeLUMHMPc2OCYpH8xq8/qrKvWH/LMY2
/10dYpLn82fPpNvme9h7cKQ0ekTeEqhKQzm4RFbDH5YrWW9lkACpYAV+0Y20WMZ2oZ9k1Js2kdVo
O75L417v0CfxI0KbNv/oRYL/DEwSyURQrYGI5jgveqKM/M19XHyCQ1PX6uVBI6bmmqF2EWiEqQ9k
qnpx6/5kgGAn7b6psjh5G33F3seEMeeimgILWFQkCrei2qPLrBVRcu+qYjxbivxVdR5uwUmrrnpV
RoLcHpijSX8h0n+oR9WdqXg9vLDigl31snvpNs6LaArLftouZ2dRS4tEXega4s12VuL0Gldnkt3b
UfYVkNFddRZNf9oTu1D2zyYxwgedgDYaz5Urd1dfSr8nRqF/OngdwcxNhxshMQMIKORtrcvkN1JY
q9q2tE9ZRjk6AMd/VnOEbjXZ7hco+2qfsBkKT/2MXpCiyvZgMIs9wbUKGGRikZ/MckiZaVTCo6nL
faSZZc4ZkfpjUG2N+rZxkXWrULBBx7V9EQWKRysPkOhF1MhW9KiwYqosqkgbqeek8DbP8V2Ezk1r
69VOtKnuiN/xMC0J05TQNroXLJkIOOSg36emOPSTpV/2wQp1AEyjACezScJxFAQeqtrwiEXh2WW5
JMXYTnI/yqMtd7FMg9V8FiM6Hvyt4QDzEFWjjOVNqBKxAO0QHcypSBAJw7ZL3Yras11UH22AtGZS
FuZ7mf+3Er4GwVidvaH9HDAkgFibR+Tr+JZpepC/2nlN3MLynI2oRgUWFgU89b3ia6htmSiw1kbz
jeCk+w8Zk1msISY8G3AN8hJMi6QOU4S8j9/HwMGtjfjHC4kgf5mpwD/TCmxOJSfN3tIVY1c605PV
1fIpT3l/+a23yY1h3eNscijiTlsqrlvcc5QAeWd43U+olXOTLfFXlsFTSSwH/l/QzV0lra+GO5br
2FKUnYJyTabyRk2y0bhh+aqufM68i15uebiTKt11oGBPYSIZtziNoVR5CSiBUT0V5Pe+l0XwHsRN
9OZ0vTPPQh7Yzgn7dRO22q7qs+EwxEO8chKdjG6JFzOHLefDiaR9qHhIb7g5EveNnd46mWwsqZqj
34cAL22MEKOh+SLt+MbfU35jWRlAkHjutQjGbpVLZXkggDqweR/sdVbIJJEL2Vo5mOSdRRHxXMwl
ORuXzzalz4cjqxOa+SEiJingvnmqWMOqVkzqXoxUw3+te8Y0vlOU3/2WbnfnIWtsAt92ilKG3m2L
sTb1Tab40sasi+gARjbivYISsbgSbciEvudNFa5F+6CWzQap9teGKOM8VjBGFPY3omo4HfZ0kwiK
qFZ5VuwIt2nfFM1JUfRV5EUXYc3u6Tmnl9hEhsNv1UPhEv1uJsE12wF9rMT+O4oAyqpU0UwcXThO
DwUKXfLjMyGIDx8y21sApWPuYpZyM1HPAiGqOke5xJDEaCpc6AgUHjoZY1ZYnvrVxlaLtFdTv7Yl
PqrIatg/NcleWjh18eWWpVlTQB5xzPqDxDyQqgJ0UJ4ULuQwjFiek2vT5BUG8wc/LCfzaF+/6o1m
IADfhpdG8U/IdAbLQhkRBw2gk5O52uqlrb40samcQzTVZrpmlW9DWVaskoTXxLBElb5ZRZBcg7EP
bqqt807hbqxj7HWicXp7jEpUFl8ltE6gapS72gYrc5rMYWOxRW1JXohhpuZ785aF9cCmrHkt6534
yEKK672kjnwrp7lLo3Q5kGL/B3+QhVjl8QQsoR9FYUvxV5xayrrVtd9Nol1Uo7YZ9o4LMPLP+JFD
/ibGa2/OZhT576axfuVqtlBdpfnBk2bOZb3KzkC3c4RsYnOl5vGwcnvbX4UktVDnyWOEQnMEhG1N
YcGy0Glqk8qolua4jKU+ujx6gxSgvtJk9cYcLJEjlC9JUhorXHsrBDwT5SI6WugaR7tRSGOoI/wK
M2xOmdQsEh13nUQaDpHqede4UkA0RDmh3qqEezC1taX+ZYajSaAIIwqvJYYzYtUyUz2rfCcC+R5j
OvErh5hJMh/HK3Cfszwxhi+E4m6uZ5gfI+mUmaX46jcVfY5Fp9jBtUnXsePLS133vQvKo8rSH5T+
EjlSuay6Mbzqks0XJ+iUKyScMzH8m+f7xsKBmkJibEq521PKneUS3XBnyqqHAE4f/WY0YuWVqG24
x5cgOxOGqg+dot2CiYZOkFW6VpmUrwHnEhEeVGy9ZW9EIdNETjdH5ucxMO/ru1a1MRg6blPVLr/G
/eY5B5tCf5900k9xi5h2NAAbuxk4DMF4F2PRDYdY76nJRgyB47/0cBUgChtrN08ymp0P0G7WWIZ6
611YoToiYTOF520rqqni5ecytlnX7XE+lG27bqre2uVQRXcjTiqT7safeo+VmO2DUaojNfvW67MQ
AtpdVByc1iQihzfPDvJvqe+fGuxPIA4yEPjLz8Flu0nEDm40+S5IQgGUwPyid5YMSiiSDwbQ/0/P
QztrTIvxVR6REy7zNH9RMZlbxpwWzpVelWtJVxEStdADqKLK37JSRUc9xmfekIiWG4PcLTycZO4c
TNGXQ573vWzcH3VZxr9iJcS4As45B2DUyEm/47zGZtBssp9mxoYrjBDUahEE7rLGu4gi08LgbFfX
zkH0lSSF4V2kyHWWQ9Mj3ccxOF32ZA0sHTUNiQ2IPauAwCBP7L2CyI/TZeq7+dz0h34lbh6dCsx8
oC6rWs/Y0lI4PMUE050G6rLj88g0sMeIs8VL3ezC3z1iuCgyc6sR4Dpio+MdctQjYlPO1JnUdMMp
lRGiUD1pOnbV9bzzk+EkOsSVKLJR+ixGqd+IsTkqwCZupX1xQ4HQO3sWBnIzOU+8syah7utlyORZ
AfliRZ0F/C1O0VRIrQE9b7oq3RqJ334gppKmOx3ZefmvcS7aT5wiFURapsGq6BaXUc9hzC1qBFX+
fdaQVNKmz+KvPmh/YC/ZXhA7a26Dmp0dqWiB4ObAmysEajF2bd/SKvdnvNXksxX49UvhmrscmM5b
qQflBiO9fvm4KwhzhPw6lFjdsrw7SbkW7VYXSZtABteO4mo7G9QaallOqr+ZChzWJq1k4gi/L2vX
aGZsWu1NXzk9EHTLHzYAkeB8RecwalDa8H3wxuOIcFGJ8saocPom0BIefCv5aQ9WilMQTVYVfiHJ
TF73wNclu7sS1FXkOYcFh4HsbtS2fGwHVHumzlz38/v/EHZmS24jWbb9lbJ6vrDrgGNsu90PnGdG
kDEpXmCSQsI8z/j6u4DITlWq2rKtzFD0AVQkCQLu5+yztu9BMnX08jZPMInzLiITPn2o1sbe9IOK
WKOOQvzzEC31LtYOv/o9UQyHxifT2oqYAI21KrO+vnL9xbemRjySe8ldTbzkNk8A6AdqTFTN5/x5
gMdztbC8Xt8XtuU91KW9x5obaYuZFLgxJh84YfGrUfIWt3IPm2i6Q9O2d9BXgvXclGWiL3zh5WeH
AMOLoXwdYyN/64IYJq6Oa5qYT0oUi/LByjzMo5L9CVub4oU9lzgnA//ln2fVFJ1RuiV2n2cByR/N
ILg3iVE+1F31tUOdvvHHGOVu0oP8zNI/DjoincXQOunmt4F5ytwnRIoNOBETSjTDul+EoExKO/CP
ujrYD5Rb7TTFSs4izZ2HuauV0JtiDO13QK4Gvv6goizA8JSVRwpD4aE/cn9Pc/imepueLbsxT0Kq
1UPQlWwGKDDb9wRNH0SvlA/t0Oe7UNfahdoGyanw3Xvr2sqDpzUdgZOy/FZoxj2LFOcJ2IXYdQWe
Nakq1FfV9HfzBCNXMf0EtXHBPaBFEVBEyzjNohP1adW6CmvjtU3cixYH/QfuKk+OH6svGuY36871
yyOOV+Wl8ChdGnLNeUfct5qnchkBPK8rAzsmt6ayQFR7GffGA5dOtNRklX9413kmITRvWSIkefRa
PdpruhTboY7SW9S64TYP8ZQ6IadgiR+7wzJqC+NQF6NxSLkSqaKPwfDpeH+mC9RLdJTT2DxrPszj
v5rzaFMS8U9ROcytrkEsu/x8t/mNR0m5AnISF9TCKutG6xqH1LOGdSEpstGiU+RLCuVUANhpxbWo
dSJ665r+61T3+oO9UhIjfV+0vXKwKiDXuC4iMYHY8FTmSrjmXikuoyPFTg6ASaSjZmc8wHhUmL5y
KwlpLFMIo1+wtbsFnTlA89x0gwqSOlfeeHj54b7tLDbg80vfEvE6SZQNIMEQOxFZP5Za0Dxm0m33
sazJsU9986H2qHaoRdEtRr38o083MPmtEZhy4XEaLibKOWdtIpVIObFKlgcqJ6BLDtokdW5qnrVY
HsJdwSs5kz9Jca80XAW+9Z4N3tNOjHuZBMGGiEd9IrOJRswdTtx3sSOZDliL3lUiF7tfXQ5veDbR
EJHcMtOcNHj/87OZQfQhdTySc2XTl9a68jpS+7OIlNz/2rbVixMrKUq7co+gSPUWTVku0ArwObjV
0Qksy0fZk28IGlU/Ir+g9twLv7ljQZ4L6dhbJkudx2kcvkRljY2LoZb3BvHgSo9H80FtdcSzQd9e
DBjDGFqajwRm0j0ufTau65lx43lcLHWLd2JL+ZY7SAXT6HsLLII4l07IuzXKb0FCAhxcLhsw2++x
WrHcawYOnYitFR2xniFVARp/61WiesiTsljZmUWcFiwIv+nK/RaNsM5aHcZJIQCXWH7/A/7Q17AN
2zcloCLCpNTzRlTuQw8RhPF7rF812Z1TF/a54gEAjyWGYBomK9tKDvWuiKvkPs+dp5RKfBBen78B
sNHWKjbWRyTU2cKsfRb1YFntJYv37AiLtpQP3GW8RWLU3TkOTXeZCKK/RtBZRxs7nUVYBFGxTILo
KgLtR+g5dyFzZV3mTv+GZ41HNe9osjwLlFsKyFrzyuGNbL69nafpUzP32dDP00ChoLfF02DsXQMX
kf4xLSaNAynKVS70/kj1j3GvgvFRy0VHxQkuvXZD8eAo3opMmh8Be5+FSrzgjuhQbPOkxxWmIqqt
RSmk/zZ9gF7b7Sy0OvyLRvLwayC0zSdE2tph7gJuoG2jqm5WRXW3kzH+CFV+MOwOdDYEIsM4qI8P
vq6T887cauXANX6rB/MSYRf0o/advYsx0LsZeC5Ma2UgyudwN2wSfNVDTX1MijjEKy8zvhn4EiTT
ScqQfgvzAmZCP6iL0oreM3JT0yULBzvIvd3ctFm7hE1QP01PVKgKhNyocLfeQjIEq4r432Gexq9e
T2PvrVK5YdvsUJbw7B7inPo6z+tZZoYqInbHMt7UGr1pMI7BEY5o/xa+O2FjvOlsqQ9sKwPAq0zS
DMhTrdXEfIHU82qTRxslqwjx7atXQwaYD51ijNvOUqtlHMTezZEUlCtgzqhkpbpkbs4Daau9xq1L
Ve10Ko5pUFZubvXfb6NKiTexFr2H7JbCZWa046Yda+Rf0xvO7+BlYbZM+blv5775fTTLPcuSIum5
RXA7eghCblDTvzG/udpCJS2sErvj2hVb4FjlAm9F4wAfzJhceowDHgjlOgKAv1SQ+m4NndxVzFLv
i5rerF4Y78qIhZuFl+6OsL79yop9Oferjaquk5IUiaXkJe5CciucwHzH51lZNYreHqiNschr12dN
ZOaO4KNLVaEzXHvYsVtjaNSFaAdq26Y+fj3DFXMcf92wIiSxTvPXgF8DrQrCptrMAzHAvS0hPx+K
rnFMS01/aCtNPv/ZmkNDeQRXppPOusRXd4Sbawbuge2AepW2v1JsDc9IV7fGXafjXtf4TnSrpkM8
1FBcTZ8igKk5Fn1084L6zG0S1MTUSjAUuLRoqedWOa8aUZRtu0DJl79Owjm7QrCAn+Y8r+3xf2s9
7nFj5tunsnJcIOe6tRvLetOblZhsM1OAiCqYULfEflVXDp5O8brq9+WrH5raepzgsvNobbP+TOsW
lPo0WmgxOrNxeDYDDDTCsnqeu8veRqDg4VQ6n4SBm4FfvamxLOMkW4gPW7PiK0X+4Wv1be5kyQzt
QVYR5eNldmbVSBaIbPmzM0QBrEfvG67GOAeogYNoU3uex0yVXQBfH0wYLU3Wxjj670qUr7gbVN+7
lAq+ssurhwro1CF2MCyzU2V48zpvN89IQURQQR6yMSBTuxwzjCKRyN7nAzlUcoCkFw51Kac+2zu2
yMmxV1HizylD6nyxxoLq1uksi832XkjL/Zwxn+VJ7UgIGeXKdFKAOHQLDo047HTC3DfCWEdJ81MK
3ABlqBxlWCvHKG3TTdVI8z4KPB6MoTK/hwbaCR4fP3GCeGY/CGtHHwq4nFp6Rakd7dVuYEeJNcND
x55tWedD+MVNcmL4nCSkWFV2QvKhEpMTnuPc0g6KgOp3+TGrC6CRkKDWdVUbLGcBAhZNrnwIlrtk
tH7CcfpKLsh7NeUEdUmDBlFNraMa8rBVTm37QQlh+bShE70jgwVoxT/p8Htr9BxCLzlE/MakdxOw
l7dV2o6H3hyaM7fuHBezRn/ONKJo3Fl5zO+h/7cr1apYjIeivauRIOdD3c84tWzAwKtBR/xC6L67
p56sL2Vin+fBxk3be8ZdY7K5LI6DH5h/ZGTbcqg2aQ+iEhMhnlW+Hy9jLTCfU3OC3FtB9GynwE3c
WpWPAn0YmDm1SfxV14fuaugVeR6ipFjMJrBVpdpUpBHJ4jeev2bkDRDOdVt27xsl9ooNxsLiy+DA
tG9t8RSMhML7DMpC0KXql7woeoyPR+tial24rvjEVylIFAl++blHQHh1neF7MVnvRqPpbAe7GNZz
kxwZkQBMOE/aVHQzndQGPQwGgI2BLvx7XIlu3ZdZt05HsopLqmtkssWr3vqU8WqKrxx/aXdn1a5S
kMVUWRgtQi+hPtGr1BfPwz9ifhVPfaPlipe6fhOtdh3zhYvA5cTCbyRKbyfqaczEJjQoaFOFHd4C
ZF/XhDB9k6VEmrg5WjtBGGah5axnU1T7x9QkqaZ4ev/FUyQRXg2XWR3x5qfhgZgMEKwea2RWcDih
IQP/tEeYB0ZC9XiX9fqS7HC8cB0IAsAIzKOiiHZFAnv8qmigZWowddbIl1KJxtjy09yRPEJojaXw
PQIqiBwVicXcTISf3ctScpdPjCty7+KR7aexzUnbLlsykRg+KcZRr0mzlGEa30s1lVtlJH2jB1Kl
1CDQVqWbVg/zqBoaHTkvXwX8MU2eDnl/8O2ovEXxGN8p2arXxaCJ9TwWwNh5jIrXX7MxomhWqVLo
m8/5yMmvZo5GUqLrqIZrSnjsRobvrJRmAdByankRNBZiiJjRDGwyq8LfcWfA5q/xy0e0istWyz0C
CSPLhUjxbmHiIk8ONJZJU998wPjnWKQjyMepK+ixiKjTfDUOo3rSE0d7kDnEfzCD4mXk31k6pRnf
nRSkLZkAFKA+NAvs1cOzNVGE8jH5QZn/hUWdfmgiHbERBux3hVXwPdTMF8sPoBPLwNlw26/XVjcl
n+LQPaVwmZ99rVkR5rXe7MIwd0CvyrU9NZ1eCxYQLXCW4Gl1c5PmcZ6GsaKxESCSt3MTUD3q6DuX
/jN1aMl7z38pdsgGBUUNpe+GWxA6y5L3TqDeFprqH7Ci1V+sHgn2NN8PIZgptV7tKJ6EWxzrPDXH
ulo6MZh93Q6aRZG0zXutN2+9Df4fRda+b6COoST/VusOkjO3ZTlPGe4larzJPkYsm0ooPNa+wD3B
s6BsdPJ0AZvQlDyOVTXio+yLe5CM9tfWC3hga1H2xUK+sygqdECSItalAI61qQORbBu1+KH2PeTe
Xt9WeaGTRpIDAX9EFzUhi5NHodZaVRvtVS/LayyUYvXPf/zf//p/3/v/8H5kwNMGL0v/kTbJQxak
dfWf/3TMf/4j/+zef/znP23b0W0pLQMHG9u0paHpjH//eoOly2z1/8QOGXPotPGzoxXi2JfQ0Yqk
HIj+ZW8sZSg2p4gfrkmjr9MKj45So+5406cdlmVVs9cJKLlLGTfkmLTyksFJJi9N3XeigMFPPCEe
8I8SJ1JP/moeqAJli37Ie7VYIlPwGuCoog5Y8Un80HJDvFTntvbbl6br5KMjwmPRJOqLRERxjiij
A6DJHEr2h30UVcoynk/RMUFjt1fwLFQ/4jLHrLvvPlQ0/c+mrVtnlg8fBn7Kz4CN7fM0hreRsbUh
Hm2FXicgoA3ty2+v/C6OHkqMTVYs+OJzQcpg7RVp/OI54qOeMNq58Rpi2Lc3JoRAlNvxBVbffS4K
0Eh1PKWI/jUyyY9z10AZDfLheJmjs9z82k0FQyIOiL7YAlcFZe2YnQ5RDOAL+3nCR/gK2Vw5kMTu
Ol/NtVB4oFR5BDq7t/dRB9prmVYJWiyFi+XvLw9Ns367PmzVlMRYCMHbtiC4NF0//3J9hCKJrEFz
wpuTuN6yMYlfN3y+t0o42rbzTByiXOwZAva/qIoi8XU0x5VNGPNHmlrf/SZTn0lesMlNKnEMh7A6
JwGeHrJuumfPeJNObG/DMc5BBLX8mIwcuouOIdbJjdS1NbU0VQ2vc//8KhzLtVTxVJq7ohTRb4TU
lUw7YTgRBeNGsA1b1JOH2dz3eQg9/9LqD6xs7IlsdhklD5DcUpub7IlYR5TXfZhJvSriXHvHj65d
5ZLljV+wZPO4aVNqjCe62Rn+Noqs5ImARHiIYvgEltsGiIGAn6IIit1jORXWzAd3qsKYX/FV6Sug
OlPskOBDzB19pSiDs1SSkRiXkOeiG3D56lHHV32uXVuykNdmetUMQbYyHJVlxl8HyghPo0hRgL1N
A6UT7EQRgwCDAefrdrsuRDJ+hQdcFVr4DYlXsMbgMjoiPztVrC9MktPHXwf80uKjB73XxM9yoaBF
tntdPbEWkg8ZNmUPaZn2YNtZKfha0Rz0pqQurbPjp1EMm8qdYjxWlx6gyVB6OTV1vbeXQy+GQ5JD
komb0l0VhCJVtBlRtoHdYRIrKfJL2mKdkoZqfpmbXZep3GzY69dJmKgQtIZxXzVDuIg8U5ygbIKy
pyTsi5DpPtbC4kOxjB+lV4gngcXYNpA6bmc9aSwHGdVyoJ78ZbSCHTlQF6AuW/3zSHgYS98pfq04
IUS/TIcXOTXnkcAJCUW4WQ9R1+/kAsTvI8JrH1tNx7VXyliqZGIqMmvzsMgC+2LHg3KW6UPGZ4yE
fSCoTdz72gcN1MdxCRLavCRSMVhFTf0oMw5VGTZUeDqr3phKno1SXtuoiLck39KTblQmv24j4Q+r
3JNWoi8w8Ad6QOs2rAIpx6c2pDCZsDfUaTf6liioqGwv3eixYyfsvHpKsJuMskhtKWVUH0qzcahL
yOn/lymfL+eJv075Y2o5jACM+Vmfu8AvT1aR65cRwvU2hkC0iCyX6rtMM86aky74EOqDBtRqW3am
9ViOuFCHSt2QGGNZbYT5TytQAB05wTu8BMH+aXSXf3+3cqaH1b8+zGybpzKPMcfWiLIgq/nrzaqK
AQJnMsiePPbtCwqq1S+ZCj7Xk352jhKjuwPvv+atp34ZLFWuM5SAO32aRlyuhVP4lLQhUveYbdne
Yc8e2+I0mLF6whsciEsVdeGi54q5NL34dFKIgvgdhLz9Eo9EL5xg1M5VkEE/UGoPdVEQbcAz+9tA
b7JXO+bbbzqXDJJJqUSOfWVg2nf02/bd710KaJzxIZi6LJkFKwO493YejGrYA8qk+ZqbjSIqwHep
f8xBbJxKWZ4JjKSPseKljyw94guGepuUGH0cioujBf4Vznp7oLBC3VDRrj8NgmACOyhrY+kthkFq
i54CL0F1qWjOiD+hbBax06LqQlrELzfSv+R+eB0aOdwF9VJnWVnZ0i41CTqxVhfQx1pE74oC7LL6
EinoDmtF71DtmtpLzHW1LEsLjg4Q+1Xsph2RCztd1yM2WOhc7q30jbtWIQrryW8TPgjy+99fGub0
1f/rpcE6x2Jjq/H/Ylro/PYcqxvJLRGh6XMXYJELRd54KtTcoHJGj9cY+BpPQQ42x6VY/XNU6PZ4
8Qj1FWoSsnvO10Fa2D8q8F56r7c7HuSkhycZYpfpB+4A7TGcWn3XkdFseveA2Vt7SBvcfrFSb+Ug
F4aKMuSXs/r8KtId7wyQk4MA12txr1x6FKAcJTsIuNhiD32FIovPvkhXjxYOgKtUVMW5G10zWqQk
HvEF/HydGWKBpzX/Hdxbe/VlKs1HopaYB08148vff6qWZfz+sZpCdUxVnYKalo0M8q+/uDQOHAZ8
okdoUFMMD28GHoU9/A9umLT8acfmwrNdzU3XquwbAi/uRaGxcPAzXPt2k5qrAQjPSifkuzSnqsj5
QNzhj1ea2d9sk8xtC5jphp/xHKZDyhU/D+l61m+NU4ORuRFp2tyIzJSHgB8+EgYQB/Rsw0bpXfep
U9Sfs95HI4en2N2yxetF14r4RoGRdSrzelxCKxzegVh9/a1f5oXzVta6ca9HR9k7Zpuuo9YZ3i3N
x6W791+4hJV9pqr8ZTGlY5Uf7rIm8l/m+QJXiBVCN7wJyv4cmpTjNjFsf3T0sMlSzdgTXMIjoscT
LgtZWFS5ME/zwYll0f5Le+5Eh7IduRXufYLXXsbHnpn8oFiRXpSYS3X6ec2HKBJPLJaxN5m6tMR0
17mBEfH820sHu70UqF4C1bahsJdtuRcqMqzc58LX20DfNXY/vKkO9/JOVk+whMaLaFuo11P/PA1Z
So95e7jtEQsdo7b+42CoOLpKAA/LeUDXshwrnGmO2RBHtl2y96x+xsMQRtaGslx5N420XgR92PyI
i4VAFvij7CmsHm0sbeHYAKqyuviAc5a6rzoDPpJTf3f8ZHx3xxwySSjQsoCOCx1kpcTV8F7z0owH
I319OPzME9Vbk05+UIPWPZMIa+957lN5lVftCqROc4+0rrz5BLKnMdRyrEK8Utn14JEflCnBm7DV
rTI7+fdWJ7iKiwBetsxlt4jDov6qjMbF9mEML3SDatup4N5xon2BweA36N7gfrIyeR1G8+xrunly
i8S5zoc0Dx5Nv3EP1CmqFrFQigfLoQaZBvGjI6a3LwXrsMCaq6u09u7pGHJQewjJJuBxV6jx1k+p
D1UnE01YP+otSvBxsZ4ry/GPqRqxHi79Ol0WFn+aZXQOUHmls8h66FuUx8oeg1EM8aYaWaNz7XVC
RGY9F9ASBLQ2WFJe4TR0Gygh5IMUw7hIXRJ0q6rkGNV+ufR1mUNKbUwKCbJnP6yHS4SqCPeY6aVv
GafeIUmkSPVr72IfvJi/tQS92VI2irGpSsW5sTmIjo5dkeIvSvc293UWug07lcDOpikD/sUnBd1M
Hz+amf7olY3zLSi8NzNwxq9WGv+YShrfvaLF0Y8FyZenfg849QHDOnm2tIbbS+wHKAendjpU1hIZ
Y08tR6Wffw20TyDmYWVVinaQfWTyXoMG9n1qz6+0vu/XlIhB8in7+AbRgIs9Spx95hjRLRRxfBPx
DtlG+zg3DBINh2Hsfs7jjQKDV42yaG/ZHpoQwslbhR3w+024evoeGWOxic2XeU0ipoXJ/IotuYqF
dzeAV53WKXPnvHgp4qhb42DkrtHfWcusUqsbhb/t2h1xNu1V7tr8KMITCV+NqC05GcnmCgk3IL5E
RSBt56DZ2GrIW2nhstrYjnJ33Y8BH6WDhLSJxav+0DP0x6H90AMEMXN32vbjA+I1CVE6dpQj7LHi
i50r2QrnK+2CDxzK56KItmWaJNRi+8MCrOmAqf2P3K1ItP95UAT78AW4kxWygvE4DzQRuXisdpx1
xc1sleHZuzfLqkadSaWWJn8MAx6kXYszS5CGybH19egmQwxg/XQ0vtoAPRea7dSPQF9Ir8GBWg0t
rCOr1w4jko0DYceCxIkCkzrsIVGjY5XVYW7Ph8AORmR2v41/nkWw5ZwKlVCtbb0F1FWfsiTqboqT
NmcgpBcfneFN8TiUipyCbxa3+2nGPBAb7Q4bUiz+pmm9btoHJAlE16cZtmVxqt2IpWrW/XaeMg9Q
J6klofo4N8oSiw4Dk13VGz9KgoE7BfqfWLhZ619AnvoXovdEWxN8JvwgRgX858D8Kksadecbw+vc
SlGybusYJBGY8eYAtMJfNNJCT5+Qat5ajl4sczWQj13ayMeQUoR1Gkbxeu6bD1JY5TL2k26rDBHn
oVmGdS7d8jCf0kznkWff10mjn3913TpFUR/nd9AxcjjrTbyf585dv/6YX2f46Fy23Sj+5g+aJyNP
++MP+vV+8x9FGXN1+Pwj/4c/6IdVi9//IOqGiVVMC/JVrxjBsiKQRM0zMqRDKAa+qE7q2LVWebJA
vz4sqwi5p0m0+zTWcchWoTSWXVq7B1SlycbthNjhqTq8KSyISfFjLj/6Gpu/ONg5RjB+qfyd4XVT
d03etUAwhCrOvIG+dxf9BDxTISjiFG67G0mt4bNTJO/t2PsfgR1dUxEWr2ZMdtNVfP/I0zwhKAGd
12pwRA19FQwXibMbFrPhLbG7W1QX/WluNdIzrnWnw94kY1aFXh7+RJ5/s8MkCfHDJeyGx62z/myr
2Ifh2oILSFiZ26JDfZHg37qWqdY8WQpZjyavcPWemv3YT4CvaDkPkhtqngIsnwZoFde5Sy+yeglq
H4jENL+xR39L0bexmkeTpitOVk/V2Txq8zO7a+7T/D6fbxa70K+a7DJPT1uVsg3Iabt5sMtSdevo
SBqQ+XPXHlDSTeF2Efsm1DWveCtYQpeN8Vr0QX+CNOPjfsqssHXEyjO6bj83ayTdY1CyODLS5Jok
Dm7n09kp1fUbQ+I5PE/TqoIUq0wfye0uk87IdllKDYfem8WmrJri5rMqJWqhpV8azBedjvpjvHQx
ikdC0pkFgX4CxRalShiTdvqt8GMA7HXgnhRfDclTW+mOKCfGpCKUq9KuAAL0yGGrID1ESpEe5le/
Dr/6JKYVqivwJdOy5my3bbyKPNv/3q41NiLfkaYHK6ESXCkQ6K57opEGacgsv6r9UtSFc7G1mIWV
1imgYmVwjio1/mPG6CkH8HjVcZ7vd2N+xSsvv5a+8qwptbmfu3ApxpMztExim2AzxVg8z4fiGyqw
4DlNehYnbWsezHFcdthS3+ZhxW8P8EaKHSGYYleNEB5HN8Ual/Kzqyx99apopbiSgb7lUj9QKdFS
0f7fY/OrjrRf7gZXto8tBOXR38znDUR+SK2ax1/ThVfYPGyyjypFF7usgVkcTBQahzxLINXh0b7B
g9ZbKp1THpXWi/YpbN7fX82jxLjC/b/Ny6jk8tudVbCaJv3WfonjbK1N2G8jId4juszZUaVebNBZ
P7RpxLPBGtXrfHC0uLi6JYm/XL3G6Ld6pIHXuACfq6RetLV7xFNpvjGsFdVGl4wI2kfMC25T5XsO
UmBBaKG++UOpY6fit8eaLdopqIxsYwRGfseNEveXLjFOjsx/YjOcXdrcYIdn6sUic3nA8JTQXtKG
3C62MfZjRz3sHqKudTSJjx/nV1ndagvBvnTVt8MffWMSduXi15zf277yXWlq8ulD+7PNKX6BTf0d
wUO/CKTlPyE68je6bIuT1tTN9u93ucZfN7mOqqnCMARhA93WDWGYv+VIGlgBcSyQbyZF7X+ooX+1
KHdalcByz4qGsjXVL4oS1RfDX8fs4ccGobEG3/PRYxlRVyuZGdXV4q65Tw2HpJDI6sdBUxbDZHaf
S6dYZY7V7fq22ga4A98SPtHPz7bNLkSRHxFp+B85xm6YqSbcBzv3hwIStRPFCj1UelGzrVH2Kvn1
oH0sPLz57OqmCEPDbSHHiSz0qxP12toqHmWxsQBzoPj1qGtsNXkOi/CjscNzFbn61Q+lXKdGY0FF
RfMVi2j395+majq/xQwsIPCaSawDBBjhOuu3UEwoI7ts6zi5C10V20LThxMU0eFUBi0eO3++mvuk
3m8I6wC6nAbnrl8ziBjBWJ9HSov6Fb3ySLP/+X4qARpbjPXNdsJ2aZWBPDQi8l7VPnhu6xFf7aml
LXsrdV6KKCwfcjd9UkqpvHglMQrXRM85N/ORwoiisJrN3DSn94uSUh7m5vR+TeOyFZxO5Rn45/sp
eXc1faoYggez6LuLqoT+U8W2kIjblDSdm3YTHpHQsZUR0nuaD2a0jtuOkt/etyZstrpg+RRc5kNm
x+GlIkXMWmIcNr8NzE1N5g1ZY5V0lE9qkmhG/+qZEJcgkGJCODVzGzZ1Bj3oODeNSfpApuIegp14
1GRxmbuTuPIPlu3iA64kVMa1Rb5vKenwKSH+gQ0zRcgEPtTCk0tLqtEDYSdnR/i3RqueWw+W6dRQ
3432K/VM1IN13aWHWrQM02i8x4715MVVfbY9fbgPMRWwBfUHWMcxGHB9PHIJLWUSVHCZPVJD/eAQ
5UAufhWteEGK9FJMgVy7wIKMgkbJbyvqiFBcnHoQXxBWVrvU9X0S8Ml4yAR+Y7joWGe2O9YZA1/7
LGw443blIZqin++CImDWyMtAgBgUsPKIt1iPWqiYj/How00X47fP1tRfaUqyNQUuemahMa0S/nnw
+rMxDhRaW3VFilgEx2DOz03NOCmDY0a4H/QxfgIVuqSF4vTDAxUQ2mkyjV2NOjtV1yQtOmQuJgnY
nYCrahd//wuU//4DdFRqW2zD0DVD1czfgnaiKVlOuWZ/V6gbXWrsPS2LKgFb1N7t89AAUAjiR3fq
4XOPT5SwPcHrRmLVDR2ugoVHdeI0Cg4/X5F3z3aeXsmHGtLkWA2PNajPx74bywsiEyBJ+VaWLgpC
dTyNbgkIPLUbtCcD7dwGiZFJ/yCn8EyL9O06vwJR9uKOrYW9DVEc9vCgoWLd/F8+DOP3wLBlOKZt
SPb+FrtU9fcEeBPIRm9IJdw9Nf9hCaW/m9BM7iO6rFI49oM9tTLZWSuoHd1mHhT16LGUlA8oYICR
TzPKqvyuo0k4zS3poq0wg1InBZA6u8AiR6tprnKbD4GsbrVR52dDK7x7Plb1noXl5I2iRPuuCwQ8
OIXMUJnCgBv6DMabEVImpVcd+TSaYjpkOHtOnmc9Ka3qEbCxvM51/FMLspO8zjX+blJ8jv3ZsrXo
fxERaFL+9ZZuqRqbPf5nmnyCqq5qfw0Du6nGFzoWI5UI1hOQvW5ju3J4yiT6nkz3sh8FFYduGMff
yxJFkaGL/JEyHaT1RavuhOV7jwK72mWSeMa3ICJ2wurhB34BVL5K134isl5selS8G9nL6xgRhTPj
IaXAkkJkkKLHucubdhBNoRertqqhP3hNQY1fVHxpplSG1tfUmNeRwafTvAaSssXSIVe7CfTxrEVF
hnmam10+X6XdshyyN6Vw5KtuQf1R0B7vZgkXho7vo+37D3bchCu1B/TqFFsqI7sfPtpx8kNm/jw6
PqtmHxFwULrGobKBJKSeTQ12mgP3DEL5NS2UDcnR6qdNXozfTPyehOACE9AEE3fsOcvyaunl/h+v
xqBpn3s74ratF/GTUZ2yoPWeYkqEd6LV1eXcDCDIPdS6tfZry3uau3KneLOcLD9DUfaeBjOr2Zs3
4WYe7AiML0MBuSnjcU9dsQOyzo8ouC9c4ZwbtW22uBSHi9TK3WY7d9oJQngnL/4/c1fb2ygOhP9K
td/DAcYYpNtK1yZt2k271022Xe0XxKUcmIAJ7y+//h6gSUOazfWUD1cpigSYMR7G42E888yX/qhE
yNoYvqJ4TAPstXFuXSHQgiEZCeUMytUUjn/1Ku084f4jAkJW/Wk4aYBkVvjGVxQiA3AwHL08bZQn
4JZFt5mcqTCjEIInU4IMkTR7QEqxB28U6jJ0IXhI6JKxZZemN34Z/oz99FsdCUAzFg2fZFURPlDV
F4tIEf5lJo/qG0WWk4lKPGCajYDaVCTBoitVqSAmHttoMcp4+sUModLhI4oXBFN5hCTJHLGETzQI
r0sr8/6yUq5exkg/aZCr2fArVlUUiDKhucBXb2ld0RyAsC6Ja/i5zcTWjearJWusTQnSbpCtRFBw
qEjsJJtRJPD9jPVKvTKruJqqBTDkfN9EgHbifmP5KLplqEoxVSsDSMXKCPFNIaT9sljj3QXtflH3
B6A4925VC68/1Nd+cAPI8Vl3sTu/coHGhQ1FH1ai5t51f4wrtyXyn25eTyG+3esvduegZVcTK0V2
iWuZdC501/tCjSaBz76iAK3Bny+KS3jrATUqxsZKrmbYAyrmNECQea5xHRKlm2vYBNjPU/256+XF
vMJG9dgzCLKnSTqugrL+QdaI56nZiNwj8AEgm64/5aZZ/2iAwDwNFTVB9ZlNs9DKl8eXQWNfaSEt
od0ONLFIm0Q15D2znidUQChcb9bC3c+4EmAPNCip/mVdVuPQtVDmJK18pLvo1U132FTMwT6Bdt8d
xQABLUo/+J4JYTxka3wktvcEQvAZEFHZBSXl6LFo4uI6cUUD3LANRSiyuqeIOhaOakyAvqhPA7mG
j7MFb7/jsj66w+ZMPuaoTzPWhWU2F93J7nJjNKNJzfRJEWkAB2zhC7wSXvl4hXorBdCHv7ulifiP
9tBdy5Cr2MNqJnQGMAKG+oNxE6OSSCTgIbSAwbFi8pwCy2XquQFyB9vDkai8ebO+YmYuz/sz5gj1
UIG4jb1bocxDFQXOssKoLl6buKsYyR0C/qdmtJowRKdPwwSVU62I/BCWJa5XCP2dItc6fIqT/Lqr
P+JFKDrAE/hVci2kf3oR0tO79/zbIMYt7WLeltG6TrjrZXuH57BN8Pu9vWfbZnjH+bUT3duhkx5t
dMeXSZRGf2f7rQaU0fvL043tzB4cTETGs/ohd5L6m5PmQXb8aj8OhPK1hLoYvkX0hsS7Gm1iAg8T
OnO651rUa+fzJ/s55GLM0yzhy+zTy6U2WhCLvIZv42184ZZWN55jNAIbw86fQXykmJKmaIxg2hlM
13QN1mcQIZ+pv46EFYnoGgxUYCFrKNIB4xUd7vDzV2w4PsINt3up2T75gJ3HRtAzqOcChSY5jQmE
SkgNYTplik6pygh0zy4TNFOSZdjmjMnYX6dE+WhMgL7UYEmfxgVNkUy8ayAZvUjCPhd0iZpUocSQ
DWoiSvWjcUFleLBTuaCqEtWZTGWT4KMMkLl42QNZ0CTa8gg494oCvn88WcBcxSQ+TRaILCG3AD4h
U0XdmF7kd7mAGQMUFYAwEUJkwCJ/OC6oBBXOT+aCKrUKwWwD2PAH63BPFhj0gqFohgJhwZTo2f6B
lCPRu4/D02RBhXYEahaTmQIvRTslhlzAjFEM6EZmUngIlTaWCx1+JC7Aq9IL6N5y818WSqJLBrzO
eMkaJOvAGqFJpF0hZcYgEACM/J+4sIxykbXmDBK/xK650HoB3iMIewR2bAUIAoPCkwkwoTqdAIoD
paBJmikjJImaBtLW/otSeIe0bO2qS2yAP3dmF3fSHdvtXxtsTJK3BHasKrBp0K41wnrKr0bZ+cAm
60R95+JG9LtuXm5/Gd/bngd9bQa1OTnlDj5Alx7qxrd26stTtnbx509/5LAI7YDb4uzSXvPMDs4W
TpLwLErq3deuIhVhc3zQoNzKxLHe7p3yDBiKmXf2ZAdOuiHYG2Cdpn1lwBuT9X09REmGuDHxq1F0
tu6pnUBaHJRCscXzYAS93XAq8Z4/2/ey2wPp1+RTe1jYaWgLbg9I96bfqaQf8XGB0Och6V5vnkr6
yUmz9sUe5ky/Qp3ax62TFDw9u7Drw/IDSwbRsqiNsmHdr6bCoYm6XczeTt/Nd8yh24aqqW2xDBw7
Of8HAAD//w==</cx:binary>
              </cx:geoCache>
            </cx:geography>
          </cx:layoutPr>
        </cx:series>
      </cx:plotAreaRegion>
    </cx:plotArea>
    <cx:legend pos="r" align="ctr" overlay="0">
      <cx:spPr>
        <a:noFill/>
      </cx:spPr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GB" sz="900" b="0" i="0" u="none" strike="noStrike" baseline="0">
            <a:solidFill>
              <a:sysClr val="window" lastClr="FFFFFF">
                <a:lumMod val="95000"/>
              </a:sysClr>
            </a:solidFill>
            <a:latin typeface="Calibri" panose="020F0502020204030204"/>
          </a:endParaRPr>
        </a:p>
      </cx:txPr>
    </cx:legend>
  </cx:chart>
  <cx:spPr>
    <a:ln w="38100"/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95000"/>
      </a:schemeClr>
    </cs:fontRef>
    <cs:defRPr sz="1197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/>
  </cs:chartArea>
  <cs:dataLabel>
    <cs:lnRef idx="0"/>
    <cs:fillRef idx="0"/>
    <cs:effectRef idx="0"/>
    <cs:fontRef idx="minor">
      <a:schemeClr val="lt1">
        <a:lumMod val="9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1197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1197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96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3175">
        <a:solidFill>
          <a:schemeClr val="dk1">
            <a:lumMod val="65000"/>
            <a:lumOff val="35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E689-398F-9043-B9F7-B60AC9BFF8B3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9458-73AA-F54F-99BE-DD470956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6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E689-398F-9043-B9F7-B60AC9BFF8B3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9458-73AA-F54F-99BE-DD470956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8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E689-398F-9043-B9F7-B60AC9BFF8B3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9458-73AA-F54F-99BE-DD470956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77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E689-398F-9043-B9F7-B60AC9BFF8B3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9458-73AA-F54F-99BE-DD470956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82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E689-398F-9043-B9F7-B60AC9BFF8B3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9458-73AA-F54F-99BE-DD470956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25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E689-398F-9043-B9F7-B60AC9BFF8B3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9458-73AA-F54F-99BE-DD470956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E689-398F-9043-B9F7-B60AC9BFF8B3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9458-73AA-F54F-99BE-DD470956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2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E689-398F-9043-B9F7-B60AC9BFF8B3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9458-73AA-F54F-99BE-DD470956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6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E689-398F-9043-B9F7-B60AC9BFF8B3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9458-73AA-F54F-99BE-DD470956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6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E689-398F-9043-B9F7-B60AC9BFF8B3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9458-73AA-F54F-99BE-DD470956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8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E689-398F-9043-B9F7-B60AC9BFF8B3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9458-73AA-F54F-99BE-DD470956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E689-398F-9043-B9F7-B60AC9BFF8B3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9458-73AA-F54F-99BE-DD470956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2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E689-398F-9043-B9F7-B60AC9BFF8B3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9458-73AA-F54F-99BE-DD470956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0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4FBE689-398F-9043-B9F7-B60AC9BFF8B3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8BC9458-73AA-F54F-99BE-DD470956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7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4FBE689-398F-9043-B9F7-B60AC9BFF8B3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8BC9458-73AA-F54F-99BE-DD470956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41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32AD-F176-9341-961E-2332FBEA1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ANZ Transaction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34475-67C3-7B4B-9DBF-E972C08C1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Aditya M.</a:t>
            </a:r>
          </a:p>
        </p:txBody>
      </p:sp>
    </p:spTree>
    <p:extLst>
      <p:ext uri="{BB962C8B-B14F-4D97-AF65-F5344CB8AC3E}">
        <p14:creationId xmlns:p14="http://schemas.microsoft.com/office/powerpoint/2010/main" val="368203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4776FBA-E6E3-3249-892E-ECDCA8DD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Statistics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850D051-5B90-EA4B-B5B7-11EA35F7E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4452"/>
              </p:ext>
            </p:extLst>
          </p:nvPr>
        </p:nvGraphicFramePr>
        <p:xfrm>
          <a:off x="671513" y="2675942"/>
          <a:ext cx="5257800" cy="345453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291234">
                  <a:extLst>
                    <a:ext uri="{9D8B030D-6E8A-4147-A177-3AD203B41FA5}">
                      <a16:colId xmlns:a16="http://schemas.microsoft.com/office/drawing/2014/main" val="3026861569"/>
                    </a:ext>
                  </a:extLst>
                </a:gridCol>
                <a:gridCol w="3966566">
                  <a:extLst>
                    <a:ext uri="{9D8B030D-6E8A-4147-A177-3AD203B41FA5}">
                      <a16:colId xmlns:a16="http://schemas.microsoft.com/office/drawing/2014/main" val="511071777"/>
                    </a:ext>
                  </a:extLst>
                </a:gridCol>
              </a:tblGrid>
              <a:tr h="287878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            $187.93 </a:t>
                      </a:r>
                      <a:endParaRPr lang="en-A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AVG Transaction Amount </a:t>
                      </a:r>
                      <a:endParaRPr lang="en-A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7037624"/>
                  </a:ext>
                </a:extLst>
              </a:tr>
              <a:tr h="287878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 </a:t>
                      </a:r>
                      <a:endParaRPr lang="en-AU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0915923"/>
                  </a:ext>
                </a:extLst>
              </a:tr>
              <a:tr h="28787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            $1,898.73 </a:t>
                      </a:r>
                      <a:endParaRPr lang="en-AU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 AVG transaction amount when </a:t>
                      </a:r>
                      <a:r>
                        <a:rPr lang="en-AU" sz="1100" u="sng" strike="noStrike" dirty="0">
                          <a:effectLst/>
                        </a:rPr>
                        <a:t>credit</a:t>
                      </a:r>
                      <a:r>
                        <a:rPr lang="en-AU" sz="1100" u="none" strike="noStrike" dirty="0">
                          <a:effectLst/>
                        </a:rPr>
                        <a:t> is used  </a:t>
                      </a:r>
                      <a:endParaRPr lang="en-AU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7455314"/>
                  </a:ext>
                </a:extLst>
              </a:tr>
              <a:tr h="28787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                   $52.57 </a:t>
                      </a:r>
                      <a:endParaRPr lang="en-AU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 AVG transaction amount when </a:t>
                      </a:r>
                      <a:r>
                        <a:rPr lang="en-AU" sz="1100" u="sng" strike="noStrike" dirty="0">
                          <a:effectLst/>
                        </a:rPr>
                        <a:t>debit</a:t>
                      </a:r>
                      <a:r>
                        <a:rPr lang="en-AU" sz="1100" u="none" strike="noStrike" dirty="0">
                          <a:effectLst/>
                        </a:rPr>
                        <a:t> is used  </a:t>
                      </a:r>
                      <a:endParaRPr lang="en-AU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6882960"/>
                  </a:ext>
                </a:extLst>
              </a:tr>
              <a:tr h="28787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 </a:t>
                      </a:r>
                      <a:endParaRPr lang="en-AU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 </a:t>
                      </a:r>
                      <a:endParaRPr lang="en-AU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8654400"/>
                  </a:ext>
                </a:extLst>
              </a:tr>
              <a:tr h="28787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                $205.72 </a:t>
                      </a:r>
                      <a:endParaRPr lang="en-AU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 AVG transaction amount when </a:t>
                      </a:r>
                      <a:r>
                        <a:rPr lang="en-AU" sz="1100" u="sng" strike="noStrike" dirty="0">
                          <a:effectLst/>
                        </a:rPr>
                        <a:t>male</a:t>
                      </a:r>
                      <a:r>
                        <a:rPr lang="en-AU" sz="1100" u="none" strike="noStrike" dirty="0">
                          <a:effectLst/>
                        </a:rPr>
                        <a:t> </a:t>
                      </a:r>
                      <a:endParaRPr lang="en-AU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7014505"/>
                  </a:ext>
                </a:extLst>
              </a:tr>
              <a:tr h="28787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                $168.52 </a:t>
                      </a:r>
                      <a:endParaRPr lang="en-AU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 AVG transaction amount when </a:t>
                      </a:r>
                      <a:r>
                        <a:rPr lang="en-AU" sz="1100" u="sng" strike="noStrike" dirty="0">
                          <a:effectLst/>
                        </a:rPr>
                        <a:t>female</a:t>
                      </a:r>
                      <a:r>
                        <a:rPr lang="en-AU" sz="1100" u="none" strike="noStrike" dirty="0">
                          <a:effectLst/>
                        </a:rPr>
                        <a:t> </a:t>
                      </a:r>
                      <a:endParaRPr lang="en-AU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338161"/>
                  </a:ext>
                </a:extLst>
              </a:tr>
              <a:tr h="28787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 </a:t>
                      </a:r>
                      <a:endParaRPr lang="en-AU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2870419"/>
                  </a:ext>
                </a:extLst>
              </a:tr>
              <a:tr h="28787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            $2,096.81 </a:t>
                      </a:r>
                      <a:endParaRPr lang="en-AU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 AVG Transaction when </a:t>
                      </a:r>
                      <a:r>
                        <a:rPr lang="en-AU" sz="1100" u="sng" strike="noStrike" dirty="0">
                          <a:effectLst/>
                        </a:rPr>
                        <a:t>male</a:t>
                      </a:r>
                      <a:r>
                        <a:rPr lang="en-AU" sz="1100" u="none" strike="noStrike" dirty="0">
                          <a:effectLst/>
                        </a:rPr>
                        <a:t> and </a:t>
                      </a:r>
                      <a:r>
                        <a:rPr lang="en-AU" sz="1100" u="sng" strike="noStrike" dirty="0">
                          <a:effectLst/>
                        </a:rPr>
                        <a:t>credit</a:t>
                      </a:r>
                      <a:r>
                        <a:rPr lang="en-AU" sz="1100" u="none" strike="noStrike" dirty="0">
                          <a:effectLst/>
                        </a:rPr>
                        <a:t> is used </a:t>
                      </a:r>
                      <a:endParaRPr lang="en-AU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2215769"/>
                  </a:ext>
                </a:extLst>
              </a:tr>
              <a:tr h="28787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                   $54.98 </a:t>
                      </a:r>
                      <a:endParaRPr lang="en-AU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 AVG Transaction when </a:t>
                      </a:r>
                      <a:r>
                        <a:rPr lang="en-AU" sz="1100" u="sng" strike="noStrike" dirty="0">
                          <a:effectLst/>
                        </a:rPr>
                        <a:t>male</a:t>
                      </a:r>
                      <a:r>
                        <a:rPr lang="en-AU" sz="1100" u="none" strike="noStrike" dirty="0">
                          <a:effectLst/>
                        </a:rPr>
                        <a:t> and </a:t>
                      </a:r>
                      <a:r>
                        <a:rPr lang="en-AU" sz="1100" u="sng" strike="noStrike" dirty="0">
                          <a:effectLst/>
                        </a:rPr>
                        <a:t>debit</a:t>
                      </a:r>
                      <a:r>
                        <a:rPr lang="en-AU" sz="1100" u="none" strike="noStrike" dirty="0">
                          <a:effectLst/>
                        </a:rPr>
                        <a:t> is used </a:t>
                      </a:r>
                      <a:endParaRPr lang="en-AU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8887094"/>
                  </a:ext>
                </a:extLst>
              </a:tr>
              <a:tr h="28787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            $1,679.37 </a:t>
                      </a:r>
                      <a:endParaRPr lang="en-AU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 AVG Transaction when </a:t>
                      </a:r>
                      <a:r>
                        <a:rPr lang="en-AU" sz="1100" u="sng" strike="noStrike" dirty="0">
                          <a:effectLst/>
                        </a:rPr>
                        <a:t>female</a:t>
                      </a:r>
                      <a:r>
                        <a:rPr lang="en-AU" sz="1100" u="none" strike="noStrike" dirty="0">
                          <a:effectLst/>
                        </a:rPr>
                        <a:t> and </a:t>
                      </a:r>
                      <a:r>
                        <a:rPr lang="en-AU" sz="1100" u="sng" strike="noStrike" dirty="0">
                          <a:effectLst/>
                        </a:rPr>
                        <a:t>credit</a:t>
                      </a:r>
                      <a:r>
                        <a:rPr lang="en-AU" sz="1100" u="none" strike="noStrike" dirty="0">
                          <a:effectLst/>
                        </a:rPr>
                        <a:t> is used </a:t>
                      </a:r>
                      <a:endParaRPr lang="en-AU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4905654"/>
                  </a:ext>
                </a:extLst>
              </a:tr>
              <a:tr h="28787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                   $49.95 </a:t>
                      </a:r>
                      <a:endParaRPr lang="en-AU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 AVG Transaction when </a:t>
                      </a:r>
                      <a:r>
                        <a:rPr lang="en-AU" sz="1100" u="sng" strike="noStrike" dirty="0">
                          <a:effectLst/>
                        </a:rPr>
                        <a:t>female</a:t>
                      </a:r>
                      <a:r>
                        <a:rPr lang="en-AU" sz="1100" u="none" strike="noStrike" dirty="0">
                          <a:effectLst/>
                        </a:rPr>
                        <a:t> and </a:t>
                      </a:r>
                      <a:r>
                        <a:rPr lang="en-AU" sz="1100" u="sng" strike="noStrike" dirty="0">
                          <a:effectLst/>
                        </a:rPr>
                        <a:t>debit</a:t>
                      </a:r>
                      <a:r>
                        <a:rPr lang="en-AU" sz="1100" u="none" strike="noStrike" dirty="0">
                          <a:effectLst/>
                        </a:rPr>
                        <a:t> is used </a:t>
                      </a:r>
                      <a:endParaRPr lang="en-AU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510707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Picture Placeholder 13">
                <a:extLst>
                  <a:ext uri="{FF2B5EF4-FFF2-40B4-BE49-F238E27FC236}">
                    <a16:creationId xmlns:a16="http://schemas.microsoft.com/office/drawing/2014/main" id="{3ED45763-8056-0941-83EA-DC2FC46B320D}"/>
                  </a:ext>
                </a:extLst>
              </p:cNvPr>
              <p:cNvGraphicFramePr>
                <a:graphicFrameLocks noGrp="1"/>
              </p:cNvGraphicFramePr>
              <p:nvPr>
                <p:ph type="pic" sz="quarter" idx="13"/>
                <p:extLst>
                  <p:ext uri="{D42A27DB-BD31-4B8C-83A1-F6EECF244321}">
                    <p14:modId xmlns:p14="http://schemas.microsoft.com/office/powerpoint/2010/main" val="4290149855"/>
                  </p:ext>
                </p:extLst>
              </p:nvPr>
            </p:nvGraphicFramePr>
            <p:xfrm>
              <a:off x="6400800" y="1072703"/>
              <a:ext cx="5419725" cy="50577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4" name="Picture Placeholder 13">
                <a:extLst>
                  <a:ext uri="{FF2B5EF4-FFF2-40B4-BE49-F238E27FC236}">
                    <a16:creationId xmlns:a16="http://schemas.microsoft.com/office/drawing/2014/main" id="{3ED45763-8056-0941-83EA-DC2FC46B32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0800" y="1072703"/>
                <a:ext cx="5419725" cy="50577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683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3A3B80-2423-1641-8A41-E7BE03967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43B880-9452-C546-84B0-043CACFCA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78380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a total sample size of 7717.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A96049E-439D-6944-9669-526AFFEAD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68971"/>
              </p:ext>
            </p:extLst>
          </p:nvPr>
        </p:nvGraphicFramePr>
        <p:xfrm>
          <a:off x="1083734" y="2428875"/>
          <a:ext cx="3536950" cy="3133055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919450">
                  <a:extLst>
                    <a:ext uri="{9D8B030D-6E8A-4147-A177-3AD203B41FA5}">
                      <a16:colId xmlns:a16="http://schemas.microsoft.com/office/drawing/2014/main" val="1989912322"/>
                    </a:ext>
                  </a:extLst>
                </a:gridCol>
                <a:gridCol w="2617500">
                  <a:extLst>
                    <a:ext uri="{9D8B030D-6E8A-4147-A177-3AD203B41FA5}">
                      <a16:colId xmlns:a16="http://schemas.microsoft.com/office/drawing/2014/main" val="4026718098"/>
                    </a:ext>
                  </a:extLst>
                </a:gridCol>
              </a:tblGrid>
              <a:tr h="68505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solidFill>
                            <a:schemeClr val="bg1"/>
                          </a:solidFill>
                          <a:effectLst/>
                        </a:rPr>
                        <a:t>States</a:t>
                      </a:r>
                      <a:endParaRPr lang="en-AU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Average Transaction Amount (AUD)</a:t>
                      </a:r>
                      <a:endParaRPr lang="en-AU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21600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ACT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u="none" strike="noStrike" dirty="0">
                          <a:effectLst/>
                        </a:rPr>
                        <a:t>$ 66.80 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47835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NSW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u="none" strike="noStrike" dirty="0">
                          <a:effectLst/>
                        </a:rPr>
                        <a:t>$ 47.04  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235753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NT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$ 44.73 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125700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VIC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$ 41.10 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62086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SA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u="none" strike="noStrike" dirty="0">
                          <a:effectLst/>
                        </a:rPr>
                        <a:t>$ 40.43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332378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QLD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u="none" strike="noStrike" dirty="0">
                          <a:effectLst/>
                        </a:rPr>
                        <a:t>$ 34.37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0795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u="none" strike="noStrike" dirty="0">
                          <a:effectLst/>
                        </a:rPr>
                        <a:t>$ 30.90 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000696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TAS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u="none" strike="noStrike" dirty="0">
                          <a:effectLst/>
                        </a:rPr>
                        <a:t>$ 28.87 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652343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2556B19B-67BF-D64F-93E0-1AE8F8BFF2C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44506963"/>
                  </p:ext>
                </p:extLst>
              </p:nvPr>
            </p:nvGraphicFramePr>
            <p:xfrm>
              <a:off x="4855633" y="446088"/>
              <a:ext cx="6252633" cy="547076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2556B19B-67BF-D64F-93E0-1AE8F8BFF2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55633" y="446088"/>
                <a:ext cx="6252633" cy="547076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394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089E9-74B9-D84E-8604-5280B5B0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en-US" sz="4400" dirty="0"/>
              <a:t>Age</a:t>
            </a:r>
            <a:br>
              <a:rPr lang="en-US" sz="4400" dirty="0"/>
            </a:br>
            <a:r>
              <a:rPr lang="en-US" sz="4400" dirty="0"/>
              <a:t>Analysis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FB3E017-F82B-BB45-9FB3-0B74458E0B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268292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344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37B00-D81D-4349-97F0-A73BEAC7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Time Series </a:t>
            </a:r>
            <a:endParaRPr lang="en-US" dirty="0"/>
          </a:p>
        </p:txBody>
      </p:sp>
      <p:graphicFrame>
        <p:nvGraphicFramePr>
          <p:cNvPr id="14" name="Content Placeholder 10">
            <a:extLst>
              <a:ext uri="{FF2B5EF4-FFF2-40B4-BE49-F238E27FC236}">
                <a16:creationId xmlns:a16="http://schemas.microsoft.com/office/drawing/2014/main" id="{E78FDAB1-E53D-5A4C-9415-5A2014A82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438007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2420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Macintosh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2</vt:lpstr>
      <vt:lpstr>Quotable</vt:lpstr>
      <vt:lpstr>ANZ Transaction Data</vt:lpstr>
      <vt:lpstr>General Statistics</vt:lpstr>
      <vt:lpstr>Location Analysis</vt:lpstr>
      <vt:lpstr>Age Analysis</vt:lpstr>
      <vt:lpstr>Time Series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ANZ Transaction Data</dc:title>
  <dc:creator>Aditya Mukherjee</dc:creator>
  <cp:lastModifiedBy>Aditya Mukherjee</cp:lastModifiedBy>
  <cp:revision>1</cp:revision>
  <dcterms:created xsi:type="dcterms:W3CDTF">2020-12-21T15:57:39Z</dcterms:created>
  <dcterms:modified xsi:type="dcterms:W3CDTF">2020-12-21T15:57:42Z</dcterms:modified>
</cp:coreProperties>
</file>