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74" r:id="rId10"/>
    <p:sldId id="276" r:id="rId11"/>
    <p:sldId id="277" r:id="rId12"/>
    <p:sldId id="264" r:id="rId13"/>
    <p:sldId id="265" r:id="rId14"/>
    <p:sldId id="266" r:id="rId15"/>
    <p:sldId id="278" r:id="rId16"/>
    <p:sldId id="279" r:id="rId17"/>
    <p:sldId id="267" r:id="rId18"/>
    <p:sldId id="268" r:id="rId19"/>
    <p:sldId id="269" r:id="rId20"/>
    <p:sldId id="270" r:id="rId21"/>
    <p:sldId id="271" r:id="rId22"/>
    <p:sldId id="272" r:id="rId2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946" y="36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pic>
        <p:nvPicPr>
          <p:cNvPr id="17" name="bg object 17"/>
          <p:cNvPicPr/>
          <p:nvPr/>
        </p:nvPicPr>
        <p:blipFill>
          <a:blip r:embed="rId3" cstate="print"/>
          <a:stretch>
            <a:fillRect/>
          </a:stretch>
        </p:blipFill>
        <p:spPr>
          <a:xfrm>
            <a:off x="0" y="0"/>
            <a:ext cx="2851404" cy="6859521"/>
          </a:xfrm>
          <a:prstGeom prst="rect">
            <a:avLst/>
          </a:prstGeom>
        </p:spPr>
      </p:pic>
      <p:sp>
        <p:nvSpPr>
          <p:cNvPr id="18" name="bg object 18"/>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766E53"/>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1" i="0">
                <a:solidFill>
                  <a:srgbClr val="FF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FF0000"/>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pic>
        <p:nvPicPr>
          <p:cNvPr id="17" name="bg object 17"/>
          <p:cNvPicPr/>
          <p:nvPr/>
        </p:nvPicPr>
        <p:blipFill>
          <a:blip r:embed="rId3" cstate="print"/>
          <a:stretch>
            <a:fillRect/>
          </a:stretch>
        </p:blipFill>
        <p:spPr>
          <a:xfrm>
            <a:off x="0" y="0"/>
            <a:ext cx="2851404" cy="6859521"/>
          </a:xfrm>
          <a:prstGeom prst="rect">
            <a:avLst/>
          </a:prstGeom>
        </p:spPr>
      </p:pic>
      <p:sp>
        <p:nvSpPr>
          <p:cNvPr id="18" name="bg object 18"/>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766E53"/>
          </a:solidFill>
        </p:spPr>
        <p:txBody>
          <a:bodyPr wrap="square" lIns="0" tIns="0" rIns="0" bIns="0" rtlCol="0"/>
          <a:lstStyle/>
          <a:p>
            <a:endParaRPr/>
          </a:p>
        </p:txBody>
      </p:sp>
      <p:sp>
        <p:nvSpPr>
          <p:cNvPr id="19" name="bg object 19"/>
          <p:cNvSpPr/>
          <p:nvPr/>
        </p:nvSpPr>
        <p:spPr>
          <a:xfrm>
            <a:off x="0" y="714756"/>
            <a:ext cx="1592580" cy="508000"/>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p:spPr>
        <p:txBody>
          <a:bodyPr wrap="square" lIns="0" tIns="0" rIns="0" bIns="0" rtlCol="0"/>
          <a:lstStyle/>
          <a:p>
            <a:endParaRPr/>
          </a:p>
        </p:txBody>
      </p:sp>
      <p:pic>
        <p:nvPicPr>
          <p:cNvPr id="20" name="bg object 20"/>
          <p:cNvPicPr/>
          <p:nvPr/>
        </p:nvPicPr>
        <p:blipFill>
          <a:blip r:embed="rId4" cstate="print"/>
          <a:stretch>
            <a:fillRect/>
          </a:stretch>
        </p:blipFill>
        <p:spPr>
          <a:xfrm>
            <a:off x="1144524" y="3933444"/>
            <a:ext cx="6347460" cy="1836420"/>
          </a:xfrm>
          <a:prstGeom prst="rect">
            <a:avLst/>
          </a:prstGeom>
        </p:spPr>
      </p:pic>
      <p:sp>
        <p:nvSpPr>
          <p:cNvPr id="2" name="Holder 2"/>
          <p:cNvSpPr>
            <a:spLocks noGrp="1"/>
          </p:cNvSpPr>
          <p:nvPr>
            <p:ph type="title"/>
          </p:nvPr>
        </p:nvSpPr>
        <p:spPr/>
        <p:txBody>
          <a:bodyPr lIns="0" tIns="0" rIns="0" bIns="0"/>
          <a:lstStyle>
            <a:lvl1pPr>
              <a:defRPr sz="2800" b="1" i="0">
                <a:solidFill>
                  <a:srgbClr val="FF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8000"/>
          </a:xfrm>
          <a:prstGeom prst="rect">
            <a:avLst/>
          </a:prstGeom>
        </p:spPr>
      </p:pic>
      <p:pic>
        <p:nvPicPr>
          <p:cNvPr id="17" name="bg object 17"/>
          <p:cNvPicPr/>
          <p:nvPr/>
        </p:nvPicPr>
        <p:blipFill>
          <a:blip r:embed="rId8" cstate="print"/>
          <a:stretch>
            <a:fillRect/>
          </a:stretch>
        </p:blipFill>
        <p:spPr>
          <a:xfrm>
            <a:off x="0" y="0"/>
            <a:ext cx="2851404" cy="6859521"/>
          </a:xfrm>
          <a:prstGeom prst="rect">
            <a:avLst/>
          </a:prstGeom>
        </p:spPr>
      </p:pic>
      <p:sp>
        <p:nvSpPr>
          <p:cNvPr id="18" name="bg object 18"/>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766E53"/>
          </a:solidFill>
        </p:spPr>
        <p:txBody>
          <a:bodyPr wrap="square" lIns="0" tIns="0" rIns="0" bIns="0" rtlCol="0"/>
          <a:lstStyle/>
          <a:p>
            <a:endParaRPr/>
          </a:p>
        </p:txBody>
      </p:sp>
      <p:sp>
        <p:nvSpPr>
          <p:cNvPr id="19" name="bg object 19"/>
          <p:cNvSpPr/>
          <p:nvPr/>
        </p:nvSpPr>
        <p:spPr>
          <a:xfrm>
            <a:off x="0" y="714756"/>
            <a:ext cx="1592580" cy="508000"/>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p:spPr>
        <p:txBody>
          <a:bodyPr wrap="square" lIns="0" tIns="0" rIns="0" bIns="0" rtlCol="0"/>
          <a:lstStyle/>
          <a:p>
            <a:endParaRPr/>
          </a:p>
        </p:txBody>
      </p:sp>
      <p:sp>
        <p:nvSpPr>
          <p:cNvPr id="2" name="Holder 2"/>
          <p:cNvSpPr>
            <a:spLocks noGrp="1"/>
          </p:cNvSpPr>
          <p:nvPr>
            <p:ph type="title"/>
          </p:nvPr>
        </p:nvSpPr>
        <p:spPr>
          <a:xfrm>
            <a:off x="2675001" y="640461"/>
            <a:ext cx="6840855" cy="892175"/>
          </a:xfrm>
          <a:prstGeom prst="rect">
            <a:avLst/>
          </a:prstGeom>
        </p:spPr>
        <p:txBody>
          <a:bodyPr wrap="square" lIns="0" tIns="0" rIns="0" bIns="0">
            <a:spAutoFit/>
          </a:bodyPr>
          <a:lstStyle>
            <a:lvl1pPr>
              <a:defRPr sz="2800" b="1" i="0">
                <a:solidFill>
                  <a:srgbClr val="FF0000"/>
                </a:solidFill>
                <a:latin typeface="Times New Roman"/>
                <a:cs typeface="Times New Roman"/>
              </a:defRPr>
            </a:lvl1pPr>
          </a:lstStyle>
          <a:p>
            <a:endParaRPr/>
          </a:p>
        </p:txBody>
      </p:sp>
      <p:sp>
        <p:nvSpPr>
          <p:cNvPr id="3" name="Holder 3"/>
          <p:cNvSpPr>
            <a:spLocks noGrp="1"/>
          </p:cNvSpPr>
          <p:nvPr>
            <p:ph type="body" idx="1"/>
          </p:nvPr>
        </p:nvSpPr>
        <p:spPr>
          <a:xfrm>
            <a:off x="3550920" y="2657262"/>
            <a:ext cx="6139180" cy="23088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4/18/2022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5.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5.xml"/><Relationship Id="rId4" Type="http://schemas.openxmlformats.org/officeDocument/2006/relationships/image" Target="../media/image22.jpeg"/></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youtu.be/YFvGvr3vzIw" TargetMode="External"/><Relationship Id="rId2" Type="http://schemas.openxmlformats.org/officeDocument/2006/relationships/hyperlink" Target="https://www.researchgate.net/publication/282119578_Early_Pest_Detection_from_Crop_using_Image_Processing_and_Computational_Intelligence" TargetMode="Externa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323588"/>
            <a:ext cx="1743075" cy="779145"/>
          </a:xfrm>
          <a:custGeom>
            <a:avLst/>
            <a:gdLst/>
            <a:ahLst/>
            <a:cxnLst/>
            <a:rect l="l" t="t" r="r" b="b"/>
            <a:pathLst>
              <a:path w="1743075" h="779145">
                <a:moveTo>
                  <a:pt x="1346200" y="0"/>
                </a:moveTo>
                <a:lnTo>
                  <a:pt x="0" y="0"/>
                </a:lnTo>
                <a:lnTo>
                  <a:pt x="0" y="778763"/>
                </a:lnTo>
                <a:lnTo>
                  <a:pt x="1346200" y="778763"/>
                </a:lnTo>
                <a:lnTo>
                  <a:pt x="1355891" y="777956"/>
                </a:lnTo>
                <a:lnTo>
                  <a:pt x="1363821" y="775827"/>
                </a:lnTo>
                <a:lnTo>
                  <a:pt x="1369988" y="772816"/>
                </a:lnTo>
                <a:lnTo>
                  <a:pt x="1374394" y="769366"/>
                </a:lnTo>
                <a:lnTo>
                  <a:pt x="1374394" y="764667"/>
                </a:lnTo>
                <a:lnTo>
                  <a:pt x="1379093" y="764667"/>
                </a:lnTo>
                <a:lnTo>
                  <a:pt x="1735582" y="408178"/>
                </a:lnTo>
                <a:lnTo>
                  <a:pt x="1740868" y="399587"/>
                </a:lnTo>
                <a:lnTo>
                  <a:pt x="1742630" y="388794"/>
                </a:lnTo>
                <a:lnTo>
                  <a:pt x="1740868" y="377120"/>
                </a:lnTo>
                <a:lnTo>
                  <a:pt x="1735582" y="365887"/>
                </a:lnTo>
                <a:lnTo>
                  <a:pt x="1379093" y="14097"/>
                </a:lnTo>
                <a:lnTo>
                  <a:pt x="1379093" y="9398"/>
                </a:lnTo>
                <a:lnTo>
                  <a:pt x="1374394" y="9398"/>
                </a:lnTo>
                <a:lnTo>
                  <a:pt x="1369988" y="5947"/>
                </a:lnTo>
                <a:lnTo>
                  <a:pt x="1363821" y="2936"/>
                </a:lnTo>
                <a:lnTo>
                  <a:pt x="1355891" y="807"/>
                </a:lnTo>
                <a:lnTo>
                  <a:pt x="1346200" y="0"/>
                </a:lnTo>
                <a:close/>
              </a:path>
            </a:pathLst>
          </a:custGeom>
          <a:solidFill>
            <a:srgbClr val="A42F0F"/>
          </a:solidFill>
        </p:spPr>
        <p:txBody>
          <a:bodyPr wrap="square" lIns="0" tIns="0" rIns="0" bIns="0" rtlCol="0"/>
          <a:lstStyle/>
          <a:p>
            <a:endParaRPr/>
          </a:p>
        </p:txBody>
      </p:sp>
      <p:sp>
        <p:nvSpPr>
          <p:cNvPr id="3" name="object 3"/>
          <p:cNvSpPr txBox="1"/>
          <p:nvPr/>
        </p:nvSpPr>
        <p:spPr>
          <a:xfrm>
            <a:off x="4532121" y="4247515"/>
            <a:ext cx="2980055" cy="772160"/>
          </a:xfrm>
          <a:prstGeom prst="rect">
            <a:avLst/>
          </a:prstGeom>
        </p:spPr>
        <p:txBody>
          <a:bodyPr vert="horz" wrap="square" lIns="0" tIns="12065" rIns="0" bIns="0" rtlCol="0">
            <a:spAutoFit/>
          </a:bodyPr>
          <a:lstStyle/>
          <a:p>
            <a:pPr marL="12700">
              <a:lnSpc>
                <a:spcPct val="100000"/>
              </a:lnSpc>
              <a:spcBef>
                <a:spcPts val="95"/>
              </a:spcBef>
            </a:pPr>
            <a:r>
              <a:rPr sz="4900" spc="-405" dirty="0">
                <a:solidFill>
                  <a:srgbClr val="252525"/>
                </a:solidFill>
                <a:latin typeface="Times New Roman"/>
                <a:cs typeface="Times New Roman"/>
              </a:rPr>
              <a:t>W</a:t>
            </a:r>
            <a:r>
              <a:rPr sz="4900" spc="-5" dirty="0">
                <a:solidFill>
                  <a:srgbClr val="252525"/>
                </a:solidFill>
                <a:latin typeface="Times New Roman"/>
                <a:cs typeface="Times New Roman"/>
              </a:rPr>
              <a:t>elcome…</a:t>
            </a:r>
            <a:endParaRPr sz="4900">
              <a:latin typeface="Times New Roman"/>
              <a:cs typeface="Times New Roman"/>
            </a:endParaRPr>
          </a:p>
        </p:txBody>
      </p:sp>
      <p:pic>
        <p:nvPicPr>
          <p:cNvPr id="4" name="object 4"/>
          <p:cNvPicPr/>
          <p:nvPr/>
        </p:nvPicPr>
        <p:blipFill>
          <a:blip r:embed="rId2" cstate="print"/>
          <a:stretch>
            <a:fillRect/>
          </a:stretch>
        </p:blipFill>
        <p:spPr>
          <a:xfrm>
            <a:off x="4884420" y="1891283"/>
            <a:ext cx="2423160" cy="1795272"/>
          </a:xfrm>
          <a:prstGeom prst="rect">
            <a:avLst/>
          </a:prstGeom>
        </p:spPr>
      </p:pic>
      <p:sp>
        <p:nvSpPr>
          <p:cNvPr id="5" name="object 5"/>
          <p:cNvSpPr txBox="1"/>
          <p:nvPr/>
        </p:nvSpPr>
        <p:spPr>
          <a:xfrm>
            <a:off x="2844164" y="359486"/>
            <a:ext cx="6505575" cy="30035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0000"/>
                </a:solidFill>
                <a:latin typeface="Times New Roman"/>
                <a:cs typeface="Times New Roman"/>
              </a:rPr>
              <a:t>Shri</a:t>
            </a:r>
            <a:r>
              <a:rPr sz="1800" b="1" spc="5" dirty="0">
                <a:solidFill>
                  <a:srgbClr val="FF0000"/>
                </a:solidFill>
                <a:latin typeface="Times New Roman"/>
                <a:cs typeface="Times New Roman"/>
              </a:rPr>
              <a:t> </a:t>
            </a:r>
            <a:r>
              <a:rPr sz="1800" b="1" spc="-5" dirty="0">
                <a:solidFill>
                  <a:srgbClr val="FF0000"/>
                </a:solidFill>
                <a:latin typeface="Times New Roman"/>
                <a:cs typeface="Times New Roman"/>
              </a:rPr>
              <a:t>Shamrao</a:t>
            </a:r>
            <a:r>
              <a:rPr sz="1800" b="1" spc="15" dirty="0">
                <a:solidFill>
                  <a:srgbClr val="FF0000"/>
                </a:solidFill>
                <a:latin typeface="Times New Roman"/>
                <a:cs typeface="Times New Roman"/>
              </a:rPr>
              <a:t> </a:t>
            </a:r>
            <a:r>
              <a:rPr sz="1800" b="1" dirty="0">
                <a:solidFill>
                  <a:srgbClr val="FF0000"/>
                </a:solidFill>
                <a:latin typeface="Times New Roman"/>
                <a:cs typeface="Times New Roman"/>
              </a:rPr>
              <a:t>Patil</a:t>
            </a:r>
            <a:r>
              <a:rPr sz="1800" b="1" spc="15" dirty="0">
                <a:solidFill>
                  <a:srgbClr val="FF0000"/>
                </a:solidFill>
                <a:latin typeface="Times New Roman"/>
                <a:cs typeface="Times New Roman"/>
              </a:rPr>
              <a:t> </a:t>
            </a:r>
            <a:r>
              <a:rPr sz="1800" b="1" spc="-25" dirty="0">
                <a:solidFill>
                  <a:srgbClr val="FF0000"/>
                </a:solidFill>
                <a:latin typeface="Times New Roman"/>
                <a:cs typeface="Times New Roman"/>
              </a:rPr>
              <a:t>(Yadravkar)</a:t>
            </a:r>
            <a:r>
              <a:rPr sz="1800" b="1" spc="20" dirty="0">
                <a:solidFill>
                  <a:srgbClr val="FF0000"/>
                </a:solidFill>
                <a:latin typeface="Times New Roman"/>
                <a:cs typeface="Times New Roman"/>
              </a:rPr>
              <a:t> </a:t>
            </a:r>
            <a:r>
              <a:rPr sz="1800" b="1" spc="-5" dirty="0">
                <a:solidFill>
                  <a:srgbClr val="FF0000"/>
                </a:solidFill>
                <a:latin typeface="Times New Roman"/>
                <a:cs typeface="Times New Roman"/>
              </a:rPr>
              <a:t>Educational</a:t>
            </a:r>
            <a:r>
              <a:rPr sz="1800" b="1" spc="15" dirty="0">
                <a:solidFill>
                  <a:srgbClr val="FF0000"/>
                </a:solidFill>
                <a:latin typeface="Times New Roman"/>
                <a:cs typeface="Times New Roman"/>
              </a:rPr>
              <a:t> </a:t>
            </a:r>
            <a:r>
              <a:rPr sz="1800" b="1" dirty="0">
                <a:solidFill>
                  <a:srgbClr val="FF0000"/>
                </a:solidFill>
                <a:latin typeface="Times New Roman"/>
                <a:cs typeface="Times New Roman"/>
              </a:rPr>
              <a:t>&amp;</a:t>
            </a:r>
            <a:r>
              <a:rPr sz="1800" b="1" spc="15" dirty="0">
                <a:solidFill>
                  <a:srgbClr val="FF0000"/>
                </a:solidFill>
                <a:latin typeface="Times New Roman"/>
                <a:cs typeface="Times New Roman"/>
              </a:rPr>
              <a:t> </a:t>
            </a:r>
            <a:r>
              <a:rPr sz="1800" b="1" spc="-5" dirty="0">
                <a:solidFill>
                  <a:srgbClr val="FF0000"/>
                </a:solidFill>
                <a:latin typeface="Times New Roman"/>
                <a:cs typeface="Times New Roman"/>
              </a:rPr>
              <a:t>Charitable</a:t>
            </a:r>
            <a:r>
              <a:rPr sz="1800" b="1" spc="-15" dirty="0">
                <a:solidFill>
                  <a:srgbClr val="FF0000"/>
                </a:solidFill>
                <a:latin typeface="Times New Roman"/>
                <a:cs typeface="Times New Roman"/>
              </a:rPr>
              <a:t> </a:t>
            </a:r>
            <a:r>
              <a:rPr sz="1800" b="1" spc="-35" dirty="0">
                <a:solidFill>
                  <a:srgbClr val="FF0000"/>
                </a:solidFill>
                <a:latin typeface="Times New Roman"/>
                <a:cs typeface="Times New Roman"/>
              </a:rPr>
              <a:t>Trust’s</a:t>
            </a:r>
            <a:endParaRPr sz="1800">
              <a:latin typeface="Times New Roman"/>
              <a:cs typeface="Times New Roman"/>
            </a:endParaRPr>
          </a:p>
        </p:txBody>
      </p:sp>
      <p:sp>
        <p:nvSpPr>
          <p:cNvPr id="6" name="object 6"/>
          <p:cNvSpPr txBox="1">
            <a:spLocks noGrp="1"/>
          </p:cNvSpPr>
          <p:nvPr>
            <p:ph type="title"/>
          </p:nvPr>
        </p:nvSpPr>
        <p:spPr>
          <a:prstGeom prst="rect">
            <a:avLst/>
          </a:prstGeom>
        </p:spPr>
        <p:txBody>
          <a:bodyPr vert="horz" wrap="square" lIns="0" tIns="10160" rIns="0" bIns="0" rtlCol="0">
            <a:spAutoFit/>
          </a:bodyPr>
          <a:lstStyle/>
          <a:p>
            <a:pPr marL="1280795" marR="5080" indent="-1268730">
              <a:lnSpc>
                <a:spcPts val="3470"/>
              </a:lnSpc>
              <a:spcBef>
                <a:spcPts val="80"/>
              </a:spcBef>
            </a:pPr>
            <a:r>
              <a:rPr spc="-5" dirty="0"/>
              <a:t>SHARAD</a:t>
            </a:r>
            <a:r>
              <a:rPr spc="25" dirty="0"/>
              <a:t> </a:t>
            </a:r>
            <a:r>
              <a:rPr spc="-5" dirty="0"/>
              <a:t>INSTITUTE</a:t>
            </a:r>
            <a:r>
              <a:rPr dirty="0"/>
              <a:t> </a:t>
            </a:r>
            <a:r>
              <a:rPr spc="-5" dirty="0"/>
              <a:t>OF</a:t>
            </a:r>
            <a:r>
              <a:rPr spc="-160" dirty="0"/>
              <a:t> </a:t>
            </a:r>
            <a:r>
              <a:rPr spc="-35" dirty="0"/>
              <a:t>TECHNOLOGY, </a:t>
            </a:r>
            <a:r>
              <a:rPr spc="-685" dirty="0"/>
              <a:t> </a:t>
            </a:r>
            <a:r>
              <a:rPr spc="-30" dirty="0"/>
              <a:t>POLYTECHNIC,</a:t>
            </a:r>
            <a:r>
              <a:rPr spc="-60" dirty="0"/>
              <a:t> </a:t>
            </a:r>
            <a:r>
              <a:rPr spc="-150" dirty="0"/>
              <a:t>YADRAV.</a:t>
            </a:r>
          </a:p>
        </p:txBody>
      </p:sp>
      <p:sp>
        <p:nvSpPr>
          <p:cNvPr id="7" name="object 7"/>
          <p:cNvSpPr txBox="1"/>
          <p:nvPr/>
        </p:nvSpPr>
        <p:spPr>
          <a:xfrm>
            <a:off x="4242308" y="5799835"/>
            <a:ext cx="4079875" cy="757555"/>
          </a:xfrm>
          <a:prstGeom prst="rect">
            <a:avLst/>
          </a:prstGeom>
        </p:spPr>
        <p:txBody>
          <a:bodyPr vert="horz" wrap="square" lIns="0" tIns="12700" rIns="0" bIns="0" rtlCol="0">
            <a:spAutoFit/>
          </a:bodyPr>
          <a:lstStyle/>
          <a:p>
            <a:pPr algn="ctr">
              <a:lnSpc>
                <a:spcPct val="100000"/>
              </a:lnSpc>
              <a:spcBef>
                <a:spcPts val="100"/>
              </a:spcBef>
            </a:pPr>
            <a:r>
              <a:rPr sz="2400" b="1" spc="-5" dirty="0">
                <a:solidFill>
                  <a:srgbClr val="538DD3"/>
                </a:solidFill>
                <a:latin typeface="Times New Roman"/>
                <a:cs typeface="Times New Roman"/>
              </a:rPr>
              <a:t>COMPUTER</a:t>
            </a:r>
            <a:r>
              <a:rPr sz="2400" b="1" spc="-25" dirty="0">
                <a:solidFill>
                  <a:srgbClr val="538DD3"/>
                </a:solidFill>
                <a:latin typeface="Times New Roman"/>
                <a:cs typeface="Times New Roman"/>
              </a:rPr>
              <a:t> </a:t>
            </a:r>
            <a:r>
              <a:rPr sz="2400" b="1" spc="-5" dirty="0">
                <a:solidFill>
                  <a:srgbClr val="538DD3"/>
                </a:solidFill>
                <a:latin typeface="Times New Roman"/>
                <a:cs typeface="Times New Roman"/>
              </a:rPr>
              <a:t>ENGINEERING</a:t>
            </a:r>
            <a:endParaRPr sz="2400">
              <a:latin typeface="Times New Roman"/>
              <a:cs typeface="Times New Roman"/>
            </a:endParaRPr>
          </a:p>
          <a:p>
            <a:pPr marL="2540" algn="ctr">
              <a:lnSpc>
                <a:spcPct val="100000"/>
              </a:lnSpc>
              <a:spcBef>
                <a:spcPts val="5"/>
              </a:spcBef>
            </a:pPr>
            <a:r>
              <a:rPr sz="2400" b="1" spc="-35" dirty="0">
                <a:solidFill>
                  <a:srgbClr val="538DD3"/>
                </a:solidFill>
                <a:latin typeface="Times New Roman"/>
                <a:cs typeface="Times New Roman"/>
              </a:rPr>
              <a:t>DEPARTMENT</a:t>
            </a:r>
            <a:endParaRPr sz="24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1C1CC8-8902-4502-9FE7-59D8F0D55918}"/>
              </a:ext>
            </a:extLst>
          </p:cNvPr>
          <p:cNvSpPr>
            <a:spLocks noGrp="1"/>
          </p:cNvSpPr>
          <p:nvPr>
            <p:ph type="title"/>
          </p:nvPr>
        </p:nvSpPr>
        <p:spPr>
          <a:xfrm>
            <a:off x="1524000" y="507729"/>
            <a:ext cx="7763256" cy="1292662"/>
          </a:xfrm>
        </p:spPr>
        <p:txBody>
          <a:bodyPr/>
          <a:lstStyle/>
          <a:p>
            <a:r>
              <a:rPr lang="en-IN" sz="2800" b="1" dirty="0">
                <a:solidFill>
                  <a:srgbClr val="252525"/>
                </a:solidFill>
                <a:latin typeface="Times New Roman"/>
                <a:cs typeface="Times New Roman"/>
              </a:rPr>
              <a:t/>
            </a:r>
            <a:br>
              <a:rPr lang="en-IN" sz="2800" b="1" dirty="0">
                <a:solidFill>
                  <a:srgbClr val="252525"/>
                </a:solidFill>
                <a:latin typeface="Times New Roman"/>
                <a:cs typeface="Times New Roman"/>
              </a:rPr>
            </a:br>
            <a:r>
              <a:rPr lang="en-IN" sz="2800" dirty="0">
                <a:latin typeface="Times New Roman"/>
                <a:cs typeface="Times New Roman"/>
              </a:rPr>
              <a:t/>
            </a:r>
            <a:br>
              <a:rPr lang="en-IN" sz="2800" dirty="0">
                <a:latin typeface="Times New Roman"/>
                <a:cs typeface="Times New Roman"/>
              </a:rPr>
            </a:br>
            <a:endParaRPr lang="en-IN" dirty="0"/>
          </a:p>
        </p:txBody>
      </p:sp>
      <p:sp>
        <p:nvSpPr>
          <p:cNvPr id="3" name="Text Placeholder 2">
            <a:extLst>
              <a:ext uri="{FF2B5EF4-FFF2-40B4-BE49-F238E27FC236}">
                <a16:creationId xmlns:a16="http://schemas.microsoft.com/office/drawing/2014/main" xmlns="" id="{33B08B6D-BC68-4CFA-8989-3FB17120DD5E}"/>
              </a:ext>
            </a:extLst>
          </p:cNvPr>
          <p:cNvSpPr>
            <a:spLocks noGrp="1"/>
          </p:cNvSpPr>
          <p:nvPr>
            <p:ph type="body" idx="1"/>
          </p:nvPr>
        </p:nvSpPr>
        <p:spPr>
          <a:xfrm>
            <a:off x="1295400" y="1371600"/>
            <a:ext cx="8318499" cy="5786199"/>
          </a:xfrm>
        </p:spPr>
        <p:txBody>
          <a:bodyPr/>
          <a:lstStyle/>
          <a:p>
            <a:pPr marL="342900" indent="-342900">
              <a:buFont typeface="Wingdings" panose="05000000000000000000" pitchFamily="2" charset="2"/>
              <a:buChar char="Ø"/>
            </a:pPr>
            <a:r>
              <a:rPr lang="en-IN" sz="2200" b="1" kern="1200" spc="-10" dirty="0">
                <a:solidFill>
                  <a:srgbClr val="404040"/>
                </a:solidFill>
                <a:latin typeface="Times New Roman"/>
                <a:cs typeface="Times New Roman"/>
              </a:rPr>
              <a:t>Daily Market price</a:t>
            </a:r>
            <a:r>
              <a:rPr lang="en-IN" sz="2200" kern="1200" spc="-10" dirty="0">
                <a:solidFill>
                  <a:srgbClr val="404040"/>
                </a:solidFill>
                <a:latin typeface="Times New Roman"/>
                <a:cs typeface="Times New Roman"/>
              </a:rPr>
              <a:t> –</a:t>
            </a:r>
          </a:p>
          <a:p>
            <a:r>
              <a:rPr lang="en-IN" sz="2200" kern="1200" spc="-10" dirty="0">
                <a:solidFill>
                  <a:srgbClr val="404040"/>
                </a:solidFill>
                <a:latin typeface="Times New Roman"/>
                <a:cs typeface="Times New Roman"/>
              </a:rPr>
              <a:t> </a:t>
            </a:r>
          </a:p>
          <a:p>
            <a:pPr marL="342900" indent="-342900">
              <a:buFont typeface="Wingdings" panose="05000000000000000000" pitchFamily="2" charset="2"/>
              <a:buChar char="q"/>
            </a:pPr>
            <a:r>
              <a:rPr lang="en-IN" sz="2200" kern="1200" spc="-10" dirty="0">
                <a:solidFill>
                  <a:srgbClr val="404040"/>
                </a:solidFill>
                <a:latin typeface="Times New Roman"/>
                <a:cs typeface="Times New Roman"/>
              </a:rPr>
              <a:t>We use Open Government Data Platform of India’s </a:t>
            </a:r>
            <a:r>
              <a:rPr lang="en-IN" sz="2200" kern="1200" spc="-10" dirty="0" err="1">
                <a:solidFill>
                  <a:srgbClr val="404040"/>
                </a:solidFill>
                <a:latin typeface="Times New Roman"/>
                <a:cs typeface="Times New Roman"/>
              </a:rPr>
              <a:t>Dialy</a:t>
            </a:r>
            <a:r>
              <a:rPr lang="en-IN" sz="2200" kern="1200" spc="-10" dirty="0">
                <a:solidFill>
                  <a:srgbClr val="404040"/>
                </a:solidFill>
                <a:latin typeface="Times New Roman"/>
                <a:cs typeface="Times New Roman"/>
              </a:rPr>
              <a:t> Prices of </a:t>
            </a:r>
            <a:r>
              <a:rPr lang="en-IN" sz="2200" kern="1200" spc="-10" dirty="0" err="1">
                <a:solidFill>
                  <a:srgbClr val="404040"/>
                </a:solidFill>
                <a:latin typeface="Times New Roman"/>
                <a:cs typeface="Times New Roman"/>
              </a:rPr>
              <a:t>commondities</a:t>
            </a:r>
            <a:r>
              <a:rPr lang="en-IN" sz="2200" kern="1200" spc="-10" dirty="0">
                <a:solidFill>
                  <a:srgbClr val="404040"/>
                </a:solidFill>
                <a:latin typeface="Times New Roman"/>
                <a:cs typeface="Times New Roman"/>
              </a:rPr>
              <a:t> from markets  various API.</a:t>
            </a:r>
          </a:p>
          <a:p>
            <a:endParaRPr lang="en-IN" sz="2200" kern="1200" spc="-10" dirty="0">
              <a:solidFill>
                <a:srgbClr val="404040"/>
              </a:solidFill>
              <a:latin typeface="Times New Roman"/>
              <a:cs typeface="Times New Roman"/>
            </a:endParaRPr>
          </a:p>
          <a:p>
            <a:pPr marL="342900" indent="-342900">
              <a:buFont typeface="Wingdings" panose="05000000000000000000" pitchFamily="2" charset="2"/>
              <a:buChar char="q"/>
            </a:pPr>
            <a:r>
              <a:rPr lang="en-US" sz="2400" dirty="0"/>
              <a:t> </a:t>
            </a:r>
            <a:r>
              <a:rPr lang="en-US" sz="2200" kern="1200" spc="-10" dirty="0">
                <a:solidFill>
                  <a:srgbClr val="404040"/>
                </a:solidFill>
                <a:latin typeface="Times New Roman"/>
                <a:cs typeface="Times New Roman"/>
              </a:rPr>
              <a:t>According to various state the daily vegetable prices are continually change. In various places there are various product price so it is important to understand farmer what is the market rate of his product so that he get high cost for his product and he not cheated from brokers. So that </a:t>
            </a:r>
            <a:r>
              <a:rPr lang="en-US" sz="2200" kern="1200" spc="-10" dirty="0" err="1">
                <a:solidFill>
                  <a:srgbClr val="404040"/>
                </a:solidFill>
                <a:latin typeface="Times New Roman"/>
                <a:cs typeface="Times New Roman"/>
              </a:rPr>
              <a:t>reasone</a:t>
            </a:r>
            <a:r>
              <a:rPr lang="en-US" sz="2200" kern="1200" spc="-10" dirty="0">
                <a:solidFill>
                  <a:srgbClr val="404040"/>
                </a:solidFill>
                <a:latin typeface="Times New Roman"/>
                <a:cs typeface="Times New Roman"/>
              </a:rPr>
              <a:t> we develop daily market price feature in our application. Which shows daily market </a:t>
            </a:r>
            <a:r>
              <a:rPr lang="en-US" sz="2200" kern="1200" spc="-10" dirty="0" err="1">
                <a:solidFill>
                  <a:srgbClr val="404040"/>
                </a:solidFill>
                <a:latin typeface="Times New Roman"/>
                <a:cs typeface="Times New Roman"/>
              </a:rPr>
              <a:t>prise</a:t>
            </a:r>
            <a:r>
              <a:rPr lang="en-US" sz="2200" kern="1200" spc="-10" dirty="0">
                <a:solidFill>
                  <a:srgbClr val="404040"/>
                </a:solidFill>
                <a:latin typeface="Times New Roman"/>
                <a:cs typeface="Times New Roman"/>
              </a:rPr>
              <a:t> of product of various state. It is most important which make farmer economically stronger</a:t>
            </a:r>
            <a:endParaRPr lang="en-IN" sz="2200" kern="1200" spc="-10" dirty="0">
              <a:solidFill>
                <a:srgbClr val="404040"/>
              </a:solidFill>
              <a:latin typeface="Times New Roman"/>
              <a:cs typeface="Times New Roman"/>
            </a:endParaRPr>
          </a:p>
          <a:p>
            <a:pPr marL="342900" indent="-342900">
              <a:buFont typeface="Wingdings" panose="05000000000000000000" pitchFamily="2" charset="2"/>
              <a:buChar char="q"/>
            </a:pPr>
            <a:endParaRPr lang="en-IN" sz="2200" kern="1200" spc="-10" dirty="0">
              <a:solidFill>
                <a:srgbClr val="404040"/>
              </a:solidFill>
              <a:latin typeface="Times New Roman"/>
              <a:cs typeface="Times New Roman"/>
            </a:endParaRPr>
          </a:p>
          <a:p>
            <a:pPr marL="342900" indent="-342900">
              <a:buFont typeface="Wingdings" panose="05000000000000000000" pitchFamily="2" charset="2"/>
              <a:buChar char="q"/>
            </a:pPr>
            <a:endParaRPr lang="en-IN" sz="2200" kern="1200" spc="-10" dirty="0">
              <a:solidFill>
                <a:srgbClr val="404040"/>
              </a:solidFill>
              <a:latin typeface="Times New Roman"/>
              <a:cs typeface="Times New Roman"/>
            </a:endParaRPr>
          </a:p>
          <a:p>
            <a:endParaRPr lang="en-IN" sz="2200" b="1" kern="1200" spc="-10" dirty="0">
              <a:solidFill>
                <a:srgbClr val="404040"/>
              </a:solidFill>
              <a:latin typeface="Times New Roman"/>
              <a:cs typeface="Times New Roman"/>
            </a:endParaRPr>
          </a:p>
          <a:p>
            <a:pPr marL="342900" indent="-342900">
              <a:buFont typeface="Wingdings" panose="05000000000000000000" pitchFamily="2" charset="2"/>
              <a:buChar char="Ø"/>
            </a:pPr>
            <a:endParaRPr lang="en-IN" sz="2200" b="1" kern="1200" spc="-10" dirty="0">
              <a:solidFill>
                <a:srgbClr val="404040"/>
              </a:solidFill>
              <a:latin typeface="Times New Roman"/>
              <a:cs typeface="Times New Roman"/>
            </a:endParaRPr>
          </a:p>
          <a:p>
            <a:pPr marL="342900" indent="-342900">
              <a:buFont typeface="Wingdings" panose="05000000000000000000" pitchFamily="2" charset="2"/>
              <a:buChar char="q"/>
            </a:pPr>
            <a:endParaRPr lang="en-IN" sz="2200" kern="1200" spc="-10" dirty="0">
              <a:solidFill>
                <a:srgbClr val="404040"/>
              </a:solidFill>
              <a:latin typeface="Times New Roman"/>
              <a:cs typeface="Times New Roman"/>
            </a:endParaRPr>
          </a:p>
        </p:txBody>
      </p:sp>
      <p:pic>
        <p:nvPicPr>
          <p:cNvPr id="4" name="object 3">
            <a:extLst>
              <a:ext uri="{FF2B5EF4-FFF2-40B4-BE49-F238E27FC236}">
                <a16:creationId xmlns:a16="http://schemas.microsoft.com/office/drawing/2014/main" xmlns="" id="{166DEB6A-F39D-4FE4-BB2A-94327C9B7AC7}"/>
              </a:ext>
            </a:extLst>
          </p:cNvPr>
          <p:cNvPicPr/>
          <p:nvPr/>
        </p:nvPicPr>
        <p:blipFill>
          <a:blip r:embed="rId2" cstate="print"/>
          <a:stretch>
            <a:fillRect/>
          </a:stretch>
        </p:blipFill>
        <p:spPr>
          <a:xfrm>
            <a:off x="10777728" y="5786628"/>
            <a:ext cx="1034796" cy="797052"/>
          </a:xfrm>
          <a:prstGeom prst="rect">
            <a:avLst/>
          </a:prstGeom>
        </p:spPr>
      </p:pic>
    </p:spTree>
    <p:extLst>
      <p:ext uri="{BB962C8B-B14F-4D97-AF65-F5344CB8AC3E}">
        <p14:creationId xmlns:p14="http://schemas.microsoft.com/office/powerpoint/2010/main" val="1093431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1C1CC8-8902-4502-9FE7-59D8F0D55918}"/>
              </a:ext>
            </a:extLst>
          </p:cNvPr>
          <p:cNvSpPr>
            <a:spLocks noGrp="1"/>
          </p:cNvSpPr>
          <p:nvPr>
            <p:ph type="title"/>
          </p:nvPr>
        </p:nvSpPr>
        <p:spPr>
          <a:xfrm>
            <a:off x="1524000" y="507729"/>
            <a:ext cx="7763256" cy="1292662"/>
          </a:xfrm>
        </p:spPr>
        <p:txBody>
          <a:bodyPr/>
          <a:lstStyle/>
          <a:p>
            <a:r>
              <a:rPr lang="en-IN" sz="2800" b="1" dirty="0">
                <a:solidFill>
                  <a:srgbClr val="252525"/>
                </a:solidFill>
                <a:latin typeface="Times New Roman"/>
                <a:cs typeface="Times New Roman"/>
              </a:rPr>
              <a:t/>
            </a:r>
            <a:br>
              <a:rPr lang="en-IN" sz="2800" b="1" dirty="0">
                <a:solidFill>
                  <a:srgbClr val="252525"/>
                </a:solidFill>
                <a:latin typeface="Times New Roman"/>
                <a:cs typeface="Times New Roman"/>
              </a:rPr>
            </a:br>
            <a:r>
              <a:rPr lang="en-IN" sz="2800" dirty="0">
                <a:latin typeface="Times New Roman"/>
                <a:cs typeface="Times New Roman"/>
              </a:rPr>
              <a:t/>
            </a:r>
            <a:br>
              <a:rPr lang="en-IN" sz="2800" dirty="0">
                <a:latin typeface="Times New Roman"/>
                <a:cs typeface="Times New Roman"/>
              </a:rPr>
            </a:br>
            <a:endParaRPr lang="en-IN" dirty="0"/>
          </a:p>
        </p:txBody>
      </p:sp>
      <p:sp>
        <p:nvSpPr>
          <p:cNvPr id="3" name="Text Placeholder 2">
            <a:extLst>
              <a:ext uri="{FF2B5EF4-FFF2-40B4-BE49-F238E27FC236}">
                <a16:creationId xmlns:a16="http://schemas.microsoft.com/office/drawing/2014/main" xmlns="" id="{33B08B6D-BC68-4CFA-8989-3FB17120DD5E}"/>
              </a:ext>
            </a:extLst>
          </p:cNvPr>
          <p:cNvSpPr>
            <a:spLocks noGrp="1"/>
          </p:cNvSpPr>
          <p:nvPr>
            <p:ph type="body" idx="1"/>
          </p:nvPr>
        </p:nvSpPr>
        <p:spPr>
          <a:xfrm>
            <a:off x="1295400" y="685800"/>
            <a:ext cx="8318499" cy="7109639"/>
          </a:xfrm>
        </p:spPr>
        <p:txBody>
          <a:bodyPr/>
          <a:lstStyle/>
          <a:p>
            <a:pPr marL="342900" indent="-342900">
              <a:buFont typeface="Wingdings" panose="05000000000000000000" pitchFamily="2" charset="2"/>
              <a:buChar char="Ø"/>
            </a:pPr>
            <a:r>
              <a:rPr lang="en-IN" sz="2200" b="1" kern="1200" spc="-10" dirty="0">
                <a:solidFill>
                  <a:srgbClr val="404040"/>
                </a:solidFill>
                <a:latin typeface="Times New Roman"/>
                <a:cs typeface="Times New Roman"/>
              </a:rPr>
              <a:t>To do list –</a:t>
            </a:r>
          </a:p>
          <a:p>
            <a:r>
              <a:rPr lang="en-IN" sz="2200" kern="1200" spc="-10" dirty="0">
                <a:solidFill>
                  <a:srgbClr val="404040"/>
                </a:solidFill>
                <a:latin typeface="Times New Roman"/>
                <a:cs typeface="Times New Roman"/>
              </a:rPr>
              <a:t> </a:t>
            </a:r>
          </a:p>
          <a:p>
            <a:pPr marL="342900" indent="-342900">
              <a:buFont typeface="Wingdings" panose="05000000000000000000" pitchFamily="2" charset="2"/>
              <a:buChar char="q"/>
            </a:pPr>
            <a:r>
              <a:rPr lang="en-US" sz="2200" kern="1200" spc="-10" dirty="0">
                <a:solidFill>
                  <a:srgbClr val="404040"/>
                </a:solidFill>
                <a:latin typeface="Times New Roman"/>
                <a:cs typeface="Times New Roman"/>
              </a:rPr>
              <a:t>To-do lists offer a way to increase productivity, stopping you from forgetting things, helps </a:t>
            </a:r>
            <a:r>
              <a:rPr lang="en-US" sz="2200" kern="1200" spc="-10" dirty="0" err="1">
                <a:solidFill>
                  <a:srgbClr val="404040"/>
                </a:solidFill>
                <a:latin typeface="Times New Roman"/>
                <a:cs typeface="Times New Roman"/>
              </a:rPr>
              <a:t>prioritise</a:t>
            </a:r>
            <a:r>
              <a:rPr lang="en-US" sz="2200" kern="1200" spc="-10" dirty="0">
                <a:solidFill>
                  <a:srgbClr val="404040"/>
                </a:solidFill>
                <a:latin typeface="Times New Roman"/>
                <a:cs typeface="Times New Roman"/>
              </a:rPr>
              <a:t> tasks, manage tasks effectively, use time wisely and improve time management as well as workflow. With the help of this farmer can mange his daily work properly and also he complect his task within a time.</a:t>
            </a:r>
          </a:p>
          <a:p>
            <a:endParaRPr lang="en-IN" sz="2200" kern="1200" spc="-10" dirty="0">
              <a:solidFill>
                <a:srgbClr val="404040"/>
              </a:solidFill>
              <a:latin typeface="Times New Roman"/>
              <a:cs typeface="Times New Roman"/>
            </a:endParaRPr>
          </a:p>
          <a:p>
            <a:r>
              <a:rPr lang="en-IN" sz="2200" b="1" kern="1200" spc="-10" dirty="0">
                <a:solidFill>
                  <a:srgbClr val="404040"/>
                </a:solidFill>
                <a:latin typeface="Times New Roman"/>
                <a:cs typeface="Times New Roman"/>
              </a:rPr>
              <a:t>Fertilizer calculator – </a:t>
            </a:r>
          </a:p>
          <a:p>
            <a:endParaRPr lang="en-IN" sz="2200" b="1" kern="1200" spc="-10" dirty="0">
              <a:solidFill>
                <a:srgbClr val="404040"/>
              </a:solidFill>
              <a:latin typeface="Times New Roman"/>
              <a:cs typeface="Times New Roman"/>
            </a:endParaRPr>
          </a:p>
          <a:p>
            <a:pPr marL="342900" indent="-342900">
              <a:buFont typeface="Wingdings" panose="05000000000000000000" pitchFamily="2" charset="2"/>
              <a:buChar char="q"/>
            </a:pPr>
            <a:r>
              <a:rPr lang="en-US" sz="2200" kern="1200" spc="-10" dirty="0">
                <a:solidFill>
                  <a:srgbClr val="404040"/>
                </a:solidFill>
                <a:latin typeface="Times New Roman"/>
                <a:cs typeface="Times New Roman"/>
              </a:rPr>
              <a:t> Fertilizers provide crops with essential nutrients like nitrogen, so that the crops grow bigger, faster, and produce more food. But high amount of fertilizer damage the crops so it is necessary to give right amount of fertilizer to the crop. And farmer can not predict what amount of fertilizer they need to their farm. By understanding this problem we make fertilizer calculator so that shows what amount of fertilizer need to the farm by simply giving input as farm area. </a:t>
            </a:r>
            <a:endParaRPr lang="en-IN" sz="2200" kern="1200" spc="-10" dirty="0">
              <a:solidFill>
                <a:srgbClr val="404040"/>
              </a:solidFill>
              <a:latin typeface="Times New Roman"/>
              <a:cs typeface="Times New Roman"/>
            </a:endParaRPr>
          </a:p>
          <a:p>
            <a:pPr marL="342900" indent="-342900">
              <a:buFont typeface="Wingdings" panose="05000000000000000000" pitchFamily="2" charset="2"/>
              <a:buChar char="q"/>
            </a:pPr>
            <a:endParaRPr lang="en-IN" sz="2200" kern="1200" spc="-10" dirty="0">
              <a:solidFill>
                <a:srgbClr val="404040"/>
              </a:solidFill>
              <a:latin typeface="Times New Roman"/>
              <a:cs typeface="Times New Roman"/>
            </a:endParaRPr>
          </a:p>
          <a:p>
            <a:endParaRPr lang="en-IN" sz="2200" b="1" kern="1200" spc="-10" dirty="0">
              <a:solidFill>
                <a:srgbClr val="404040"/>
              </a:solidFill>
              <a:latin typeface="Times New Roman"/>
              <a:cs typeface="Times New Roman"/>
            </a:endParaRPr>
          </a:p>
          <a:p>
            <a:pPr marL="342900" indent="-342900">
              <a:buFont typeface="Wingdings" panose="05000000000000000000" pitchFamily="2" charset="2"/>
              <a:buChar char="Ø"/>
            </a:pPr>
            <a:endParaRPr lang="en-IN" sz="2200" b="1" kern="1200" spc="-10" dirty="0">
              <a:solidFill>
                <a:srgbClr val="404040"/>
              </a:solidFill>
              <a:latin typeface="Times New Roman"/>
              <a:cs typeface="Times New Roman"/>
            </a:endParaRPr>
          </a:p>
          <a:p>
            <a:pPr marL="342900" indent="-342900">
              <a:buFont typeface="Wingdings" panose="05000000000000000000" pitchFamily="2" charset="2"/>
              <a:buChar char="q"/>
            </a:pPr>
            <a:endParaRPr lang="en-IN" sz="2200" kern="1200" spc="-10" dirty="0">
              <a:solidFill>
                <a:srgbClr val="404040"/>
              </a:solidFill>
              <a:latin typeface="Times New Roman"/>
              <a:cs typeface="Times New Roman"/>
            </a:endParaRPr>
          </a:p>
        </p:txBody>
      </p:sp>
      <p:pic>
        <p:nvPicPr>
          <p:cNvPr id="4" name="object 3">
            <a:extLst>
              <a:ext uri="{FF2B5EF4-FFF2-40B4-BE49-F238E27FC236}">
                <a16:creationId xmlns:a16="http://schemas.microsoft.com/office/drawing/2014/main" xmlns="" id="{166DEB6A-F39D-4FE4-BB2A-94327C9B7AC7}"/>
              </a:ext>
            </a:extLst>
          </p:cNvPr>
          <p:cNvPicPr/>
          <p:nvPr/>
        </p:nvPicPr>
        <p:blipFill>
          <a:blip r:embed="rId2" cstate="print"/>
          <a:stretch>
            <a:fillRect/>
          </a:stretch>
        </p:blipFill>
        <p:spPr>
          <a:xfrm>
            <a:off x="10777728" y="5786628"/>
            <a:ext cx="1034796" cy="797052"/>
          </a:xfrm>
          <a:prstGeom prst="rect">
            <a:avLst/>
          </a:prstGeom>
        </p:spPr>
      </p:pic>
    </p:spTree>
    <p:extLst>
      <p:ext uri="{BB962C8B-B14F-4D97-AF65-F5344CB8AC3E}">
        <p14:creationId xmlns:p14="http://schemas.microsoft.com/office/powerpoint/2010/main" val="1168797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9198" y="176021"/>
            <a:ext cx="4792980" cy="467995"/>
          </a:xfrm>
          <a:prstGeom prst="rect">
            <a:avLst/>
          </a:prstGeom>
        </p:spPr>
        <p:txBody>
          <a:bodyPr vert="horz" wrap="square" lIns="0" tIns="12700" rIns="0" bIns="0" rtlCol="0">
            <a:spAutoFit/>
          </a:bodyPr>
          <a:lstStyle/>
          <a:p>
            <a:pPr marL="584200" indent="-571500">
              <a:lnSpc>
                <a:spcPct val="100000"/>
              </a:lnSpc>
              <a:spcBef>
                <a:spcPts val="100"/>
              </a:spcBef>
              <a:buFont typeface="Wingdings"/>
              <a:buChar char=""/>
              <a:tabLst>
                <a:tab pos="583565" algn="l"/>
                <a:tab pos="584200" algn="l"/>
              </a:tabLst>
            </a:pPr>
            <a:r>
              <a:rPr sz="2900" b="1" dirty="0">
                <a:solidFill>
                  <a:srgbClr val="252525"/>
                </a:solidFill>
                <a:latin typeface="Times New Roman"/>
                <a:cs typeface="Times New Roman"/>
              </a:rPr>
              <a:t>Application</a:t>
            </a:r>
            <a:r>
              <a:rPr sz="2900" b="1" spc="-65" dirty="0">
                <a:solidFill>
                  <a:srgbClr val="252525"/>
                </a:solidFill>
                <a:latin typeface="Times New Roman"/>
                <a:cs typeface="Times New Roman"/>
              </a:rPr>
              <a:t> </a:t>
            </a:r>
            <a:r>
              <a:rPr sz="2900" b="1" dirty="0">
                <a:solidFill>
                  <a:srgbClr val="252525"/>
                </a:solidFill>
                <a:latin typeface="Times New Roman"/>
                <a:cs typeface="Times New Roman"/>
              </a:rPr>
              <a:t>Flow</a:t>
            </a:r>
            <a:r>
              <a:rPr sz="2900" b="1" spc="-30" dirty="0">
                <a:solidFill>
                  <a:srgbClr val="252525"/>
                </a:solidFill>
                <a:latin typeface="Times New Roman"/>
                <a:cs typeface="Times New Roman"/>
              </a:rPr>
              <a:t> </a:t>
            </a:r>
            <a:r>
              <a:rPr sz="2900" b="1" dirty="0">
                <a:solidFill>
                  <a:srgbClr val="252525"/>
                </a:solidFill>
                <a:latin typeface="Times New Roman"/>
                <a:cs typeface="Times New Roman"/>
              </a:rPr>
              <a:t>Diagram</a:t>
            </a:r>
            <a:endParaRPr sz="2900">
              <a:latin typeface="Times New Roman"/>
              <a:cs typeface="Times New Roman"/>
            </a:endParaRPr>
          </a:p>
        </p:txBody>
      </p:sp>
      <p:pic>
        <p:nvPicPr>
          <p:cNvPr id="3" name="object 3"/>
          <p:cNvPicPr/>
          <p:nvPr/>
        </p:nvPicPr>
        <p:blipFill>
          <a:blip r:embed="rId2" cstate="print"/>
          <a:stretch>
            <a:fillRect/>
          </a:stretch>
        </p:blipFill>
        <p:spPr>
          <a:xfrm>
            <a:off x="10759440" y="5812535"/>
            <a:ext cx="1034796" cy="795527"/>
          </a:xfrm>
          <a:prstGeom prst="rect">
            <a:avLst/>
          </a:prstGeom>
        </p:spPr>
      </p:pic>
      <p:pic>
        <p:nvPicPr>
          <p:cNvPr id="4" name="object 4"/>
          <p:cNvPicPr/>
          <p:nvPr/>
        </p:nvPicPr>
        <p:blipFill>
          <a:blip r:embed="rId3" cstate="print"/>
          <a:stretch>
            <a:fillRect/>
          </a:stretch>
        </p:blipFill>
        <p:spPr>
          <a:xfrm>
            <a:off x="3532632" y="935736"/>
            <a:ext cx="5140452" cy="543915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9198" y="179069"/>
            <a:ext cx="4944110" cy="406400"/>
          </a:xfrm>
          <a:prstGeom prst="rect">
            <a:avLst/>
          </a:prstGeom>
        </p:spPr>
        <p:txBody>
          <a:bodyPr vert="horz" wrap="square" lIns="0" tIns="12065" rIns="0" bIns="0" rtlCol="0">
            <a:spAutoFit/>
          </a:bodyPr>
          <a:lstStyle/>
          <a:p>
            <a:pPr marL="584200" indent="-571500">
              <a:lnSpc>
                <a:spcPct val="100000"/>
              </a:lnSpc>
              <a:spcBef>
                <a:spcPts val="95"/>
              </a:spcBef>
              <a:buFont typeface="Wingdings"/>
              <a:buChar char=""/>
              <a:tabLst>
                <a:tab pos="583565" algn="l"/>
                <a:tab pos="584200" algn="l"/>
              </a:tabLst>
            </a:pPr>
            <a:r>
              <a:rPr sz="2500" b="1" spc="-5" dirty="0">
                <a:solidFill>
                  <a:srgbClr val="252525"/>
                </a:solidFill>
                <a:latin typeface="Times New Roman"/>
                <a:cs typeface="Times New Roman"/>
              </a:rPr>
              <a:t>Application</a:t>
            </a:r>
            <a:r>
              <a:rPr sz="2500" b="1" spc="10" dirty="0">
                <a:solidFill>
                  <a:srgbClr val="252525"/>
                </a:solidFill>
                <a:latin typeface="Times New Roman"/>
                <a:cs typeface="Times New Roman"/>
              </a:rPr>
              <a:t> </a:t>
            </a:r>
            <a:r>
              <a:rPr sz="2500" b="1" spc="-5" dirty="0">
                <a:solidFill>
                  <a:srgbClr val="252525"/>
                </a:solidFill>
                <a:latin typeface="Times New Roman"/>
                <a:cs typeface="Times New Roman"/>
              </a:rPr>
              <a:t>Data</a:t>
            </a:r>
            <a:r>
              <a:rPr sz="2500" b="1" spc="5" dirty="0">
                <a:solidFill>
                  <a:srgbClr val="252525"/>
                </a:solidFill>
                <a:latin typeface="Times New Roman"/>
                <a:cs typeface="Times New Roman"/>
              </a:rPr>
              <a:t> </a:t>
            </a:r>
            <a:r>
              <a:rPr sz="2500" b="1" spc="-5" dirty="0">
                <a:solidFill>
                  <a:srgbClr val="252525"/>
                </a:solidFill>
                <a:latin typeface="Times New Roman"/>
                <a:cs typeface="Times New Roman"/>
              </a:rPr>
              <a:t>Flow</a:t>
            </a:r>
            <a:r>
              <a:rPr sz="2500" b="1" dirty="0">
                <a:solidFill>
                  <a:srgbClr val="252525"/>
                </a:solidFill>
                <a:latin typeface="Times New Roman"/>
                <a:cs typeface="Times New Roman"/>
              </a:rPr>
              <a:t> </a:t>
            </a:r>
            <a:r>
              <a:rPr sz="2500" b="1" spc="-5" dirty="0">
                <a:solidFill>
                  <a:srgbClr val="252525"/>
                </a:solidFill>
                <a:latin typeface="Times New Roman"/>
                <a:cs typeface="Times New Roman"/>
              </a:rPr>
              <a:t>Diagram</a:t>
            </a:r>
            <a:endParaRPr sz="2500">
              <a:latin typeface="Times New Roman"/>
              <a:cs typeface="Times New Roman"/>
            </a:endParaRPr>
          </a:p>
        </p:txBody>
      </p:sp>
      <p:pic>
        <p:nvPicPr>
          <p:cNvPr id="3" name="object 3"/>
          <p:cNvPicPr/>
          <p:nvPr/>
        </p:nvPicPr>
        <p:blipFill>
          <a:blip r:embed="rId2" cstate="print"/>
          <a:stretch>
            <a:fillRect/>
          </a:stretch>
        </p:blipFill>
        <p:spPr>
          <a:xfrm>
            <a:off x="10759440" y="5812535"/>
            <a:ext cx="1034796" cy="795527"/>
          </a:xfrm>
          <a:prstGeom prst="rect">
            <a:avLst/>
          </a:prstGeom>
        </p:spPr>
      </p:pic>
      <p:pic>
        <p:nvPicPr>
          <p:cNvPr id="4" name="object 4"/>
          <p:cNvPicPr/>
          <p:nvPr/>
        </p:nvPicPr>
        <p:blipFill>
          <a:blip r:embed="rId3" cstate="print"/>
          <a:stretch>
            <a:fillRect/>
          </a:stretch>
        </p:blipFill>
        <p:spPr>
          <a:xfrm>
            <a:off x="2247900" y="1376172"/>
            <a:ext cx="7112508" cy="443636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9198" y="183642"/>
            <a:ext cx="3994150" cy="513715"/>
          </a:xfrm>
          <a:prstGeom prst="rect">
            <a:avLst/>
          </a:prstGeom>
        </p:spPr>
        <p:txBody>
          <a:bodyPr vert="horz" wrap="square" lIns="0" tIns="12700" rIns="0" bIns="0" rtlCol="0">
            <a:spAutoFit/>
          </a:bodyPr>
          <a:lstStyle/>
          <a:p>
            <a:pPr marL="584200" indent="-571500">
              <a:lnSpc>
                <a:spcPct val="100000"/>
              </a:lnSpc>
              <a:spcBef>
                <a:spcPts val="100"/>
              </a:spcBef>
              <a:buFont typeface="Wingdings"/>
              <a:buChar char=""/>
              <a:tabLst>
                <a:tab pos="583565" algn="l"/>
                <a:tab pos="584200" algn="l"/>
              </a:tabLst>
            </a:pPr>
            <a:r>
              <a:rPr sz="3200" b="1" dirty="0">
                <a:solidFill>
                  <a:srgbClr val="252525"/>
                </a:solidFill>
                <a:latin typeface="Times New Roman"/>
                <a:cs typeface="Times New Roman"/>
              </a:rPr>
              <a:t>Application</a:t>
            </a:r>
            <a:r>
              <a:rPr sz="3200" b="1" spc="-90" dirty="0">
                <a:solidFill>
                  <a:srgbClr val="252525"/>
                </a:solidFill>
                <a:latin typeface="Times New Roman"/>
                <a:cs typeface="Times New Roman"/>
              </a:rPr>
              <a:t> </a:t>
            </a:r>
            <a:r>
              <a:rPr sz="3200" b="1" spc="-5" dirty="0">
                <a:solidFill>
                  <a:srgbClr val="252525"/>
                </a:solidFill>
                <a:latin typeface="Times New Roman"/>
                <a:cs typeface="Times New Roman"/>
              </a:rPr>
              <a:t>Output</a:t>
            </a:r>
            <a:endParaRPr sz="3200">
              <a:latin typeface="Times New Roman"/>
              <a:cs typeface="Times New Roman"/>
            </a:endParaRPr>
          </a:p>
        </p:txBody>
      </p:sp>
      <p:pic>
        <p:nvPicPr>
          <p:cNvPr id="3" name="object 3"/>
          <p:cNvPicPr/>
          <p:nvPr/>
        </p:nvPicPr>
        <p:blipFill>
          <a:blip r:embed="rId2" cstate="print"/>
          <a:stretch>
            <a:fillRect/>
          </a:stretch>
        </p:blipFill>
        <p:spPr>
          <a:xfrm>
            <a:off x="10759440" y="5812535"/>
            <a:ext cx="1034796" cy="795527"/>
          </a:xfrm>
          <a:prstGeom prst="rect">
            <a:avLst/>
          </a:prstGeom>
        </p:spPr>
      </p:pic>
      <p:pic>
        <p:nvPicPr>
          <p:cNvPr id="6" name="Picture 6">
            <a:extLst>
              <a:ext uri="{FF2B5EF4-FFF2-40B4-BE49-F238E27FC236}">
                <a16:creationId xmlns:a16="http://schemas.microsoft.com/office/drawing/2014/main" xmlns="" id="{9F45A59F-61F9-404E-9A9C-00C544B386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5922" y="1505971"/>
            <a:ext cx="1730726" cy="3846058"/>
          </a:xfrm>
          <a:prstGeom prst="rect">
            <a:avLst/>
          </a:prstGeom>
        </p:spPr>
      </p:pic>
      <p:pic>
        <p:nvPicPr>
          <p:cNvPr id="7" name="Picture 7">
            <a:extLst>
              <a:ext uri="{FF2B5EF4-FFF2-40B4-BE49-F238E27FC236}">
                <a16:creationId xmlns:a16="http://schemas.microsoft.com/office/drawing/2014/main" xmlns="" id="{BCBBE207-0B57-EB49-BBFC-0D803CC0AD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21003" y="1505971"/>
            <a:ext cx="1700886" cy="3846058"/>
          </a:xfrm>
          <a:prstGeom prst="rect">
            <a:avLst/>
          </a:prstGeom>
        </p:spPr>
      </p:pic>
      <p:pic>
        <p:nvPicPr>
          <p:cNvPr id="8" name="Picture 8">
            <a:extLst>
              <a:ext uri="{FF2B5EF4-FFF2-40B4-BE49-F238E27FC236}">
                <a16:creationId xmlns:a16="http://schemas.microsoft.com/office/drawing/2014/main" xmlns="" id="{FCC78C75-0A1D-D841-A263-A0D3DBB9F6D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89796" y="1505971"/>
            <a:ext cx="1730726" cy="3846058"/>
          </a:xfrm>
          <a:prstGeom prst="rect">
            <a:avLst/>
          </a:prstGeom>
        </p:spPr>
      </p:pic>
      <p:pic>
        <p:nvPicPr>
          <p:cNvPr id="9" name="Picture 9">
            <a:extLst>
              <a:ext uri="{FF2B5EF4-FFF2-40B4-BE49-F238E27FC236}">
                <a16:creationId xmlns:a16="http://schemas.microsoft.com/office/drawing/2014/main" xmlns="" id="{65DD5CDE-F066-1947-9182-2ED750C3C0F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64877" y="1505971"/>
            <a:ext cx="1730726" cy="3846058"/>
          </a:xfrm>
          <a:prstGeom prst="rect">
            <a:avLst/>
          </a:prstGeom>
        </p:spPr>
      </p:pic>
      <p:pic>
        <p:nvPicPr>
          <p:cNvPr id="10" name="Picture 10">
            <a:extLst>
              <a:ext uri="{FF2B5EF4-FFF2-40B4-BE49-F238E27FC236}">
                <a16:creationId xmlns:a16="http://schemas.microsoft.com/office/drawing/2014/main" xmlns="" id="{2493F76C-B297-7648-AACF-2D13DAF4249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63510" y="1505971"/>
            <a:ext cx="1730726" cy="384605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xmlns="" id="{5E0C125D-D9EF-F546-8869-47C7FDE954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1295400"/>
            <a:ext cx="1851660" cy="4114800"/>
          </a:xfrm>
          <a:prstGeom prst="rect">
            <a:avLst/>
          </a:prstGeom>
        </p:spPr>
      </p:pic>
      <p:pic>
        <p:nvPicPr>
          <p:cNvPr id="3" name="Picture 3">
            <a:extLst>
              <a:ext uri="{FF2B5EF4-FFF2-40B4-BE49-F238E27FC236}">
                <a16:creationId xmlns:a16="http://schemas.microsoft.com/office/drawing/2014/main" xmlns="" id="{A9DEF685-089B-1B43-92D2-4E439A0FA8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0" y="1295400"/>
            <a:ext cx="1851660" cy="4114800"/>
          </a:xfrm>
          <a:prstGeom prst="rect">
            <a:avLst/>
          </a:prstGeom>
        </p:spPr>
      </p:pic>
      <p:pic>
        <p:nvPicPr>
          <p:cNvPr id="5" name="Picture 5">
            <a:extLst>
              <a:ext uri="{FF2B5EF4-FFF2-40B4-BE49-F238E27FC236}">
                <a16:creationId xmlns:a16="http://schemas.microsoft.com/office/drawing/2014/main" xmlns="" id="{24DB83A5-8393-2246-8397-D0BA855665E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19360" y="1295400"/>
            <a:ext cx="1851660" cy="411480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62240" y="1295400"/>
            <a:ext cx="1851660" cy="4114800"/>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05120" y="1295400"/>
            <a:ext cx="1851660" cy="4114800"/>
          </a:xfrm>
          <a:prstGeom prst="rect">
            <a:avLst/>
          </a:prstGeom>
        </p:spPr>
      </p:pic>
    </p:spTree>
    <p:extLst>
      <p:ext uri="{BB962C8B-B14F-4D97-AF65-F5344CB8AC3E}">
        <p14:creationId xmlns:p14="http://schemas.microsoft.com/office/powerpoint/2010/main" val="2522907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xmlns="" id="{97D82D1D-9A14-3648-9967-BA55B2F098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0200" y="685799"/>
            <a:ext cx="2438400" cy="5418667"/>
          </a:xfrm>
          <a:prstGeom prst="rect">
            <a:avLst/>
          </a:prstGeom>
        </p:spPr>
      </p:pic>
      <p:pic>
        <p:nvPicPr>
          <p:cNvPr id="3" name="Picture 3">
            <a:extLst>
              <a:ext uri="{FF2B5EF4-FFF2-40B4-BE49-F238E27FC236}">
                <a16:creationId xmlns:a16="http://schemas.microsoft.com/office/drawing/2014/main" xmlns="" id="{D807C787-CD9E-7D46-8AE5-B58E59B4A7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15400" y="685800"/>
            <a:ext cx="2438400" cy="5418667"/>
          </a:xfrm>
          <a:prstGeom prst="rect">
            <a:avLst/>
          </a:prstGeom>
        </p:spPr>
      </p:pic>
      <p:pic>
        <p:nvPicPr>
          <p:cNvPr id="4" name="Picture 4">
            <a:extLst>
              <a:ext uri="{FF2B5EF4-FFF2-40B4-BE49-F238E27FC236}">
                <a16:creationId xmlns:a16="http://schemas.microsoft.com/office/drawing/2014/main" xmlns="" id="{83E17AC4-C24B-D04D-AFC0-44A6C6CA41F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05000" y="685799"/>
            <a:ext cx="2438400" cy="5418667"/>
          </a:xfrm>
          <a:prstGeom prst="rect">
            <a:avLst/>
          </a:prstGeom>
        </p:spPr>
      </p:pic>
    </p:spTree>
    <p:extLst>
      <p:ext uri="{BB962C8B-B14F-4D97-AF65-F5344CB8AC3E}">
        <p14:creationId xmlns:p14="http://schemas.microsoft.com/office/powerpoint/2010/main" val="1195415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71952" y="641680"/>
            <a:ext cx="6156325" cy="574675"/>
          </a:xfrm>
          <a:prstGeom prst="rect">
            <a:avLst/>
          </a:prstGeom>
        </p:spPr>
        <p:txBody>
          <a:bodyPr vert="horz" wrap="square" lIns="0" tIns="12700" rIns="0" bIns="0" rtlCol="0">
            <a:spAutoFit/>
          </a:bodyPr>
          <a:lstStyle/>
          <a:p>
            <a:pPr marL="584200" indent="-571500">
              <a:lnSpc>
                <a:spcPct val="100000"/>
              </a:lnSpc>
              <a:spcBef>
                <a:spcPts val="100"/>
              </a:spcBef>
              <a:buFont typeface="Wingdings"/>
              <a:buChar char=""/>
              <a:tabLst>
                <a:tab pos="584200" algn="l"/>
              </a:tabLst>
            </a:pPr>
            <a:r>
              <a:rPr sz="3600" b="1" spc="-5" dirty="0">
                <a:solidFill>
                  <a:srgbClr val="252525"/>
                </a:solidFill>
                <a:latin typeface="Times New Roman"/>
                <a:cs typeface="Times New Roman"/>
              </a:rPr>
              <a:t>Modules</a:t>
            </a:r>
            <a:r>
              <a:rPr sz="3600" b="1" spc="-15" dirty="0">
                <a:solidFill>
                  <a:srgbClr val="252525"/>
                </a:solidFill>
                <a:latin typeface="Times New Roman"/>
                <a:cs typeface="Times New Roman"/>
              </a:rPr>
              <a:t> </a:t>
            </a:r>
            <a:r>
              <a:rPr sz="3600" b="1" dirty="0">
                <a:solidFill>
                  <a:srgbClr val="252525"/>
                </a:solidFill>
                <a:latin typeface="Times New Roman"/>
                <a:cs typeface="Times New Roman"/>
              </a:rPr>
              <a:t>or</a:t>
            </a:r>
            <a:r>
              <a:rPr sz="3600" b="1" spc="-80" dirty="0">
                <a:solidFill>
                  <a:srgbClr val="252525"/>
                </a:solidFill>
                <a:latin typeface="Times New Roman"/>
                <a:cs typeface="Times New Roman"/>
              </a:rPr>
              <a:t> </a:t>
            </a:r>
            <a:r>
              <a:rPr sz="3600" b="1" spc="-10" dirty="0">
                <a:solidFill>
                  <a:srgbClr val="252525"/>
                </a:solidFill>
                <a:latin typeface="Times New Roman"/>
                <a:cs typeface="Times New Roman"/>
              </a:rPr>
              <a:t>proposed</a:t>
            </a:r>
            <a:r>
              <a:rPr sz="3600" b="1" spc="-30" dirty="0">
                <a:solidFill>
                  <a:srgbClr val="252525"/>
                </a:solidFill>
                <a:latin typeface="Times New Roman"/>
                <a:cs typeface="Times New Roman"/>
              </a:rPr>
              <a:t> </a:t>
            </a:r>
            <a:r>
              <a:rPr sz="3600" b="1" dirty="0">
                <a:solidFill>
                  <a:srgbClr val="252525"/>
                </a:solidFill>
                <a:latin typeface="Times New Roman"/>
                <a:cs typeface="Times New Roman"/>
              </a:rPr>
              <a:t>system</a:t>
            </a:r>
            <a:endParaRPr sz="3600">
              <a:latin typeface="Times New Roman"/>
              <a:cs typeface="Times New Roman"/>
            </a:endParaRPr>
          </a:p>
        </p:txBody>
      </p:sp>
      <p:sp>
        <p:nvSpPr>
          <p:cNvPr id="3" name="object 3"/>
          <p:cNvSpPr txBox="1"/>
          <p:nvPr/>
        </p:nvSpPr>
        <p:spPr>
          <a:xfrm>
            <a:off x="1880996" y="1536358"/>
            <a:ext cx="8710804" cy="3170868"/>
          </a:xfrm>
          <a:prstGeom prst="rect">
            <a:avLst/>
          </a:prstGeom>
        </p:spPr>
        <p:txBody>
          <a:bodyPr vert="horz" wrap="square" lIns="0" tIns="151130" rIns="0" bIns="0" rtlCol="0">
            <a:spAutoFit/>
          </a:bodyPr>
          <a:lstStyle/>
          <a:p>
            <a:pPr marL="12700">
              <a:lnSpc>
                <a:spcPct val="100000"/>
              </a:lnSpc>
              <a:spcBef>
                <a:spcPts val="1190"/>
              </a:spcBef>
            </a:pPr>
            <a:r>
              <a:rPr sz="2200" spc="-75" dirty="0">
                <a:solidFill>
                  <a:srgbClr val="A42F0F"/>
                </a:solidFill>
                <a:latin typeface="Microsoft Sans Serif"/>
                <a:cs typeface="Microsoft Sans Serif"/>
              </a:rPr>
              <a:t>🠶</a:t>
            </a:r>
            <a:r>
              <a:rPr sz="2200" spc="135" dirty="0">
                <a:solidFill>
                  <a:srgbClr val="A42F0F"/>
                </a:solidFill>
                <a:latin typeface="Microsoft Sans Serif"/>
                <a:cs typeface="Microsoft Sans Serif"/>
              </a:rPr>
              <a:t> </a:t>
            </a:r>
            <a:r>
              <a:rPr sz="2200" spc="-5" dirty="0">
                <a:solidFill>
                  <a:srgbClr val="404040"/>
                </a:solidFill>
                <a:latin typeface="Times New Roman"/>
                <a:cs typeface="Times New Roman"/>
              </a:rPr>
              <a:t>Inception</a:t>
            </a:r>
            <a:r>
              <a:rPr sz="2200" spc="-60" dirty="0">
                <a:solidFill>
                  <a:srgbClr val="404040"/>
                </a:solidFill>
                <a:latin typeface="Times New Roman"/>
                <a:cs typeface="Times New Roman"/>
              </a:rPr>
              <a:t> </a:t>
            </a:r>
            <a:r>
              <a:rPr sz="2200" spc="-5" dirty="0">
                <a:solidFill>
                  <a:srgbClr val="404040"/>
                </a:solidFill>
                <a:latin typeface="Times New Roman"/>
                <a:cs typeface="Times New Roman"/>
              </a:rPr>
              <a:t>V3</a:t>
            </a:r>
            <a:endParaRPr sz="2200" dirty="0">
              <a:latin typeface="Times New Roman"/>
              <a:cs typeface="Times New Roman"/>
            </a:endParaRPr>
          </a:p>
          <a:p>
            <a:pPr marL="12700">
              <a:lnSpc>
                <a:spcPct val="100000"/>
              </a:lnSpc>
              <a:spcBef>
                <a:spcPts val="1005"/>
              </a:spcBef>
            </a:pPr>
            <a:r>
              <a:rPr sz="2000" dirty="0">
                <a:solidFill>
                  <a:srgbClr val="404040"/>
                </a:solidFill>
                <a:latin typeface="Times New Roman"/>
                <a:cs typeface="Times New Roman"/>
              </a:rPr>
              <a:t>This</a:t>
            </a:r>
            <a:r>
              <a:rPr sz="2000" spc="-25" dirty="0">
                <a:solidFill>
                  <a:srgbClr val="404040"/>
                </a:solidFill>
                <a:latin typeface="Times New Roman"/>
                <a:cs typeface="Times New Roman"/>
              </a:rPr>
              <a:t> </a:t>
            </a:r>
            <a:r>
              <a:rPr sz="2000" dirty="0">
                <a:solidFill>
                  <a:srgbClr val="404040"/>
                </a:solidFill>
                <a:latin typeface="Times New Roman"/>
                <a:cs typeface="Times New Roman"/>
              </a:rPr>
              <a:t>is </a:t>
            </a:r>
            <a:r>
              <a:rPr sz="2000" spc="-5" dirty="0">
                <a:solidFill>
                  <a:srgbClr val="404040"/>
                </a:solidFill>
                <a:latin typeface="Times New Roman"/>
                <a:cs typeface="Times New Roman"/>
              </a:rPr>
              <a:t>module</a:t>
            </a:r>
            <a:r>
              <a:rPr sz="2000" spc="-25" dirty="0">
                <a:solidFill>
                  <a:srgbClr val="404040"/>
                </a:solidFill>
                <a:latin typeface="Times New Roman"/>
                <a:cs typeface="Times New Roman"/>
              </a:rPr>
              <a:t> </a:t>
            </a:r>
            <a:r>
              <a:rPr sz="2000" dirty="0">
                <a:solidFill>
                  <a:srgbClr val="404040"/>
                </a:solidFill>
                <a:latin typeface="Times New Roman"/>
                <a:cs typeface="Times New Roman"/>
              </a:rPr>
              <a:t>containing</a:t>
            </a:r>
            <a:r>
              <a:rPr sz="2000" spc="-45" dirty="0">
                <a:solidFill>
                  <a:srgbClr val="404040"/>
                </a:solidFill>
                <a:latin typeface="Times New Roman"/>
                <a:cs typeface="Times New Roman"/>
              </a:rPr>
              <a:t> </a:t>
            </a:r>
            <a:r>
              <a:rPr sz="2000" spc="5" dirty="0">
                <a:solidFill>
                  <a:srgbClr val="404040"/>
                </a:solidFill>
                <a:latin typeface="Times New Roman"/>
                <a:cs typeface="Times New Roman"/>
              </a:rPr>
              <a:t>our</a:t>
            </a:r>
            <a:r>
              <a:rPr sz="2000" spc="-15" dirty="0">
                <a:solidFill>
                  <a:srgbClr val="404040"/>
                </a:solidFill>
                <a:latin typeface="Times New Roman"/>
                <a:cs typeface="Times New Roman"/>
              </a:rPr>
              <a:t> </a:t>
            </a:r>
            <a:r>
              <a:rPr sz="2000" dirty="0">
                <a:solidFill>
                  <a:srgbClr val="404040"/>
                </a:solidFill>
                <a:latin typeface="Times New Roman"/>
                <a:cs typeface="Times New Roman"/>
              </a:rPr>
              <a:t>algorithm</a:t>
            </a:r>
            <a:r>
              <a:rPr sz="2000" spc="-45" dirty="0">
                <a:solidFill>
                  <a:srgbClr val="404040"/>
                </a:solidFill>
                <a:latin typeface="Times New Roman"/>
                <a:cs typeface="Times New Roman"/>
              </a:rPr>
              <a:t> </a:t>
            </a:r>
            <a:r>
              <a:rPr sz="2000" dirty="0">
                <a:solidFill>
                  <a:srgbClr val="404040"/>
                </a:solidFill>
                <a:latin typeface="Times New Roman"/>
                <a:cs typeface="Times New Roman"/>
              </a:rPr>
              <a:t>for</a:t>
            </a:r>
            <a:r>
              <a:rPr sz="2000" spc="-35" dirty="0">
                <a:solidFill>
                  <a:srgbClr val="404040"/>
                </a:solidFill>
                <a:latin typeface="Times New Roman"/>
                <a:cs typeface="Times New Roman"/>
              </a:rPr>
              <a:t> </a:t>
            </a:r>
            <a:r>
              <a:rPr sz="2000" spc="-5" dirty="0">
                <a:solidFill>
                  <a:srgbClr val="404040"/>
                </a:solidFill>
                <a:latin typeface="Times New Roman"/>
                <a:cs typeface="Times New Roman"/>
              </a:rPr>
              <a:t>image</a:t>
            </a:r>
            <a:r>
              <a:rPr sz="2000" dirty="0">
                <a:solidFill>
                  <a:srgbClr val="404040"/>
                </a:solidFill>
                <a:latin typeface="Times New Roman"/>
                <a:cs typeface="Times New Roman"/>
              </a:rPr>
              <a:t> processing.</a:t>
            </a:r>
            <a:endParaRPr sz="2000" dirty="0">
              <a:latin typeface="Times New Roman"/>
              <a:cs typeface="Times New Roman"/>
            </a:endParaRPr>
          </a:p>
          <a:p>
            <a:pPr marL="12700">
              <a:lnSpc>
                <a:spcPct val="100000"/>
              </a:lnSpc>
              <a:spcBef>
                <a:spcPts val="1000"/>
              </a:spcBef>
            </a:pPr>
            <a:r>
              <a:rPr sz="2200" spc="-245" dirty="0">
                <a:solidFill>
                  <a:srgbClr val="A42F0F"/>
                </a:solidFill>
                <a:latin typeface="Microsoft Sans Serif"/>
                <a:cs typeface="Microsoft Sans Serif"/>
              </a:rPr>
              <a:t>🠶</a:t>
            </a:r>
            <a:r>
              <a:rPr sz="2200" spc="160" dirty="0">
                <a:solidFill>
                  <a:srgbClr val="A42F0F"/>
                </a:solidFill>
                <a:latin typeface="Microsoft Sans Serif"/>
                <a:cs typeface="Microsoft Sans Serif"/>
              </a:rPr>
              <a:t> </a:t>
            </a:r>
            <a:r>
              <a:rPr sz="2200" spc="-5" dirty="0">
                <a:solidFill>
                  <a:srgbClr val="404040"/>
                </a:solidFill>
                <a:latin typeface="Times New Roman"/>
                <a:cs typeface="Times New Roman"/>
              </a:rPr>
              <a:t>M</a:t>
            </a:r>
            <a:r>
              <a:rPr sz="2200" dirty="0">
                <a:solidFill>
                  <a:srgbClr val="404040"/>
                </a:solidFill>
                <a:latin typeface="Times New Roman"/>
                <a:cs typeface="Times New Roman"/>
              </a:rPr>
              <a:t>o</a:t>
            </a:r>
            <a:r>
              <a:rPr sz="2200" spc="-5" dirty="0">
                <a:solidFill>
                  <a:srgbClr val="404040"/>
                </a:solidFill>
                <a:latin typeface="Times New Roman"/>
                <a:cs typeface="Times New Roman"/>
              </a:rPr>
              <a:t>bile</a:t>
            </a:r>
            <a:r>
              <a:rPr sz="2200" spc="-135" dirty="0">
                <a:solidFill>
                  <a:srgbClr val="404040"/>
                </a:solidFill>
                <a:latin typeface="Times New Roman"/>
                <a:cs typeface="Times New Roman"/>
              </a:rPr>
              <a:t> </a:t>
            </a:r>
            <a:r>
              <a:rPr sz="2200" spc="-5" dirty="0">
                <a:solidFill>
                  <a:srgbClr val="404040"/>
                </a:solidFill>
                <a:latin typeface="Times New Roman"/>
                <a:cs typeface="Times New Roman"/>
              </a:rPr>
              <a:t>Ap</a:t>
            </a:r>
            <a:r>
              <a:rPr sz="2200" dirty="0">
                <a:solidFill>
                  <a:srgbClr val="404040"/>
                </a:solidFill>
                <a:latin typeface="Times New Roman"/>
                <a:cs typeface="Times New Roman"/>
              </a:rPr>
              <a:t>p</a:t>
            </a:r>
            <a:r>
              <a:rPr sz="2200" spc="-5" dirty="0">
                <a:solidFill>
                  <a:srgbClr val="404040"/>
                </a:solidFill>
                <a:latin typeface="Times New Roman"/>
                <a:cs typeface="Times New Roman"/>
              </a:rPr>
              <a:t>lication</a:t>
            </a:r>
            <a:endParaRPr sz="2200" dirty="0">
              <a:latin typeface="Times New Roman"/>
              <a:cs typeface="Times New Roman"/>
            </a:endParaRPr>
          </a:p>
          <a:p>
            <a:pPr marL="12700">
              <a:lnSpc>
                <a:spcPct val="100000"/>
              </a:lnSpc>
              <a:spcBef>
                <a:spcPts val="1005"/>
              </a:spcBef>
            </a:pPr>
            <a:r>
              <a:rPr sz="2000" dirty="0">
                <a:solidFill>
                  <a:srgbClr val="404040"/>
                </a:solidFill>
                <a:latin typeface="Times New Roman"/>
                <a:cs typeface="Times New Roman"/>
              </a:rPr>
              <a:t>This</a:t>
            </a:r>
            <a:r>
              <a:rPr sz="2000" spc="-20" dirty="0">
                <a:solidFill>
                  <a:srgbClr val="404040"/>
                </a:solidFill>
                <a:latin typeface="Times New Roman"/>
                <a:cs typeface="Times New Roman"/>
              </a:rPr>
              <a:t> </a:t>
            </a:r>
            <a:r>
              <a:rPr sz="2000" spc="-5" dirty="0">
                <a:solidFill>
                  <a:srgbClr val="404040"/>
                </a:solidFill>
                <a:latin typeface="Times New Roman"/>
                <a:cs typeface="Times New Roman"/>
              </a:rPr>
              <a:t>module </a:t>
            </a:r>
            <a:r>
              <a:rPr sz="2000" dirty="0">
                <a:solidFill>
                  <a:srgbClr val="404040"/>
                </a:solidFill>
                <a:latin typeface="Times New Roman"/>
                <a:cs typeface="Times New Roman"/>
              </a:rPr>
              <a:t>is</a:t>
            </a:r>
            <a:r>
              <a:rPr sz="2000" spc="-10" dirty="0">
                <a:solidFill>
                  <a:srgbClr val="404040"/>
                </a:solidFill>
                <a:latin typeface="Times New Roman"/>
                <a:cs typeface="Times New Roman"/>
              </a:rPr>
              <a:t> </a:t>
            </a:r>
            <a:r>
              <a:rPr sz="2000" dirty="0">
                <a:solidFill>
                  <a:srgbClr val="404040"/>
                </a:solidFill>
                <a:latin typeface="Times New Roman"/>
                <a:cs typeface="Times New Roman"/>
              </a:rPr>
              <a:t>the</a:t>
            </a:r>
            <a:r>
              <a:rPr sz="2000" spc="-5" dirty="0">
                <a:solidFill>
                  <a:srgbClr val="404040"/>
                </a:solidFill>
                <a:latin typeface="Times New Roman"/>
                <a:cs typeface="Times New Roman"/>
              </a:rPr>
              <a:t> </a:t>
            </a:r>
            <a:r>
              <a:rPr sz="2000" dirty="0">
                <a:solidFill>
                  <a:srgbClr val="404040"/>
                </a:solidFill>
                <a:latin typeface="Times New Roman"/>
                <a:cs typeface="Times New Roman"/>
              </a:rPr>
              <a:t>front</a:t>
            </a:r>
            <a:r>
              <a:rPr sz="2000" spc="-40" dirty="0">
                <a:solidFill>
                  <a:srgbClr val="404040"/>
                </a:solidFill>
                <a:latin typeface="Times New Roman"/>
                <a:cs typeface="Times New Roman"/>
              </a:rPr>
              <a:t> </a:t>
            </a:r>
            <a:r>
              <a:rPr sz="2000" dirty="0">
                <a:solidFill>
                  <a:srgbClr val="404040"/>
                </a:solidFill>
                <a:latin typeface="Times New Roman"/>
                <a:cs typeface="Times New Roman"/>
              </a:rPr>
              <a:t>end</a:t>
            </a:r>
            <a:r>
              <a:rPr sz="2000" spc="-10" dirty="0">
                <a:solidFill>
                  <a:srgbClr val="404040"/>
                </a:solidFill>
                <a:latin typeface="Times New Roman"/>
                <a:cs typeface="Times New Roman"/>
              </a:rPr>
              <a:t> </a:t>
            </a:r>
            <a:r>
              <a:rPr sz="2000" dirty="0">
                <a:solidFill>
                  <a:srgbClr val="404040"/>
                </a:solidFill>
                <a:latin typeface="Times New Roman"/>
                <a:cs typeface="Times New Roman"/>
              </a:rPr>
              <a:t>of</a:t>
            </a:r>
            <a:r>
              <a:rPr sz="2000" spc="-10" dirty="0">
                <a:solidFill>
                  <a:srgbClr val="404040"/>
                </a:solidFill>
                <a:latin typeface="Times New Roman"/>
                <a:cs typeface="Times New Roman"/>
              </a:rPr>
              <a:t> </a:t>
            </a:r>
            <a:r>
              <a:rPr sz="2000" dirty="0">
                <a:solidFill>
                  <a:srgbClr val="404040"/>
                </a:solidFill>
                <a:latin typeface="Times New Roman"/>
                <a:cs typeface="Times New Roman"/>
              </a:rPr>
              <a:t>project</a:t>
            </a:r>
            <a:r>
              <a:rPr sz="2000" spc="-55" dirty="0">
                <a:solidFill>
                  <a:srgbClr val="404040"/>
                </a:solidFill>
                <a:latin typeface="Times New Roman"/>
                <a:cs typeface="Times New Roman"/>
              </a:rPr>
              <a:t> </a:t>
            </a:r>
            <a:r>
              <a:rPr sz="2000" dirty="0">
                <a:solidFill>
                  <a:srgbClr val="404040"/>
                </a:solidFill>
                <a:latin typeface="Times New Roman"/>
                <a:cs typeface="Times New Roman"/>
              </a:rPr>
              <a:t>residing</a:t>
            </a:r>
            <a:r>
              <a:rPr sz="2000" spc="-30" dirty="0">
                <a:solidFill>
                  <a:srgbClr val="404040"/>
                </a:solidFill>
                <a:latin typeface="Times New Roman"/>
                <a:cs typeface="Times New Roman"/>
              </a:rPr>
              <a:t> </a:t>
            </a:r>
            <a:r>
              <a:rPr sz="2000" dirty="0">
                <a:solidFill>
                  <a:srgbClr val="404040"/>
                </a:solidFill>
                <a:latin typeface="Times New Roman"/>
                <a:cs typeface="Times New Roman"/>
              </a:rPr>
              <a:t>on</a:t>
            </a:r>
            <a:r>
              <a:rPr sz="2000" spc="5" dirty="0">
                <a:solidFill>
                  <a:srgbClr val="404040"/>
                </a:solidFill>
                <a:latin typeface="Times New Roman"/>
                <a:cs typeface="Times New Roman"/>
              </a:rPr>
              <a:t> </a:t>
            </a:r>
            <a:r>
              <a:rPr sz="2000" dirty="0">
                <a:solidFill>
                  <a:srgbClr val="404040"/>
                </a:solidFill>
                <a:latin typeface="Times New Roman"/>
                <a:cs typeface="Times New Roman"/>
              </a:rPr>
              <a:t>the</a:t>
            </a:r>
            <a:r>
              <a:rPr sz="2000" spc="-20" dirty="0">
                <a:solidFill>
                  <a:srgbClr val="404040"/>
                </a:solidFill>
                <a:latin typeface="Times New Roman"/>
                <a:cs typeface="Times New Roman"/>
              </a:rPr>
              <a:t> </a:t>
            </a:r>
            <a:r>
              <a:rPr sz="2000" spc="-5" dirty="0">
                <a:solidFill>
                  <a:srgbClr val="404040"/>
                </a:solidFill>
                <a:latin typeface="Times New Roman"/>
                <a:cs typeface="Times New Roman"/>
              </a:rPr>
              <a:t>client</a:t>
            </a:r>
            <a:r>
              <a:rPr sz="2000" spc="15" dirty="0">
                <a:solidFill>
                  <a:srgbClr val="404040"/>
                </a:solidFill>
                <a:latin typeface="Times New Roman"/>
                <a:cs typeface="Times New Roman"/>
              </a:rPr>
              <a:t> </a:t>
            </a:r>
            <a:r>
              <a:rPr sz="2000" dirty="0">
                <a:solidFill>
                  <a:srgbClr val="404040"/>
                </a:solidFill>
                <a:latin typeface="Times New Roman"/>
                <a:cs typeface="Times New Roman"/>
              </a:rPr>
              <a:t>side.</a:t>
            </a:r>
            <a:endParaRPr sz="2000" dirty="0">
              <a:latin typeface="Times New Roman"/>
              <a:cs typeface="Times New Roman"/>
            </a:endParaRPr>
          </a:p>
          <a:p>
            <a:pPr marL="12700">
              <a:lnSpc>
                <a:spcPct val="100000"/>
              </a:lnSpc>
              <a:spcBef>
                <a:spcPts val="990"/>
              </a:spcBef>
            </a:pPr>
            <a:r>
              <a:rPr sz="2200" spc="-75" dirty="0">
                <a:solidFill>
                  <a:srgbClr val="A42F0F"/>
                </a:solidFill>
                <a:latin typeface="Microsoft Sans Serif"/>
                <a:cs typeface="Microsoft Sans Serif"/>
              </a:rPr>
              <a:t>🠶</a:t>
            </a:r>
            <a:r>
              <a:rPr sz="2200" spc="150" dirty="0">
                <a:solidFill>
                  <a:srgbClr val="A42F0F"/>
                </a:solidFill>
                <a:latin typeface="Microsoft Sans Serif"/>
                <a:cs typeface="Microsoft Sans Serif"/>
              </a:rPr>
              <a:t> </a:t>
            </a:r>
            <a:r>
              <a:rPr sz="2200" spc="-5" dirty="0">
                <a:solidFill>
                  <a:srgbClr val="404040"/>
                </a:solidFill>
                <a:latin typeface="Times New Roman"/>
                <a:cs typeface="Times New Roman"/>
              </a:rPr>
              <a:t>Other</a:t>
            </a:r>
            <a:r>
              <a:rPr sz="2200" spc="10" dirty="0">
                <a:solidFill>
                  <a:srgbClr val="404040"/>
                </a:solidFill>
                <a:latin typeface="Times New Roman"/>
                <a:cs typeface="Times New Roman"/>
              </a:rPr>
              <a:t> </a:t>
            </a:r>
            <a:r>
              <a:rPr sz="2200" spc="-5" dirty="0" smtClean="0">
                <a:solidFill>
                  <a:srgbClr val="404040"/>
                </a:solidFill>
                <a:latin typeface="Times New Roman"/>
                <a:cs typeface="Times New Roman"/>
              </a:rPr>
              <a:t>modules:</a:t>
            </a:r>
            <a:endParaRPr sz="2200" dirty="0">
              <a:latin typeface="Times New Roman"/>
              <a:cs typeface="Times New Roman"/>
            </a:endParaRPr>
          </a:p>
          <a:p>
            <a:pPr marL="12700" marR="4039235">
              <a:lnSpc>
                <a:spcPct val="141500"/>
              </a:lnSpc>
              <a:spcBef>
                <a:spcPts val="20"/>
              </a:spcBef>
            </a:pPr>
            <a:r>
              <a:rPr sz="2000" spc="-25" dirty="0">
                <a:solidFill>
                  <a:srgbClr val="404040"/>
                </a:solidFill>
                <a:latin typeface="Times New Roman"/>
                <a:cs typeface="Times New Roman"/>
              </a:rPr>
              <a:t>Weather</a:t>
            </a:r>
            <a:r>
              <a:rPr sz="2000" spc="100" dirty="0">
                <a:solidFill>
                  <a:srgbClr val="404040"/>
                </a:solidFill>
                <a:latin typeface="Times New Roman"/>
                <a:cs typeface="Times New Roman"/>
              </a:rPr>
              <a:t> </a:t>
            </a:r>
            <a:r>
              <a:rPr lang="en-IN" sz="2000" spc="-5" dirty="0" smtClean="0">
                <a:solidFill>
                  <a:srgbClr val="404040"/>
                </a:solidFill>
                <a:latin typeface="Times New Roman"/>
                <a:cs typeface="Times New Roman"/>
              </a:rPr>
              <a:t>detection, market prices, daily news, fertilizer calculator, to do-tasks</a:t>
            </a:r>
            <a:endParaRPr sz="2000" dirty="0">
              <a:latin typeface="Times New Roman"/>
              <a:cs typeface="Times New Roman"/>
            </a:endParaRPr>
          </a:p>
        </p:txBody>
      </p:sp>
      <p:pic>
        <p:nvPicPr>
          <p:cNvPr id="4" name="object 4"/>
          <p:cNvPicPr/>
          <p:nvPr/>
        </p:nvPicPr>
        <p:blipFill>
          <a:blip r:embed="rId2" cstate="print"/>
          <a:stretch>
            <a:fillRect/>
          </a:stretch>
        </p:blipFill>
        <p:spPr>
          <a:xfrm>
            <a:off x="10768583" y="5835396"/>
            <a:ext cx="1034796" cy="79705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47442" y="180594"/>
            <a:ext cx="5219065" cy="5915025"/>
          </a:xfrm>
          <a:prstGeom prst="rect">
            <a:avLst/>
          </a:prstGeom>
        </p:spPr>
        <p:txBody>
          <a:bodyPr vert="horz" wrap="square" lIns="0" tIns="12700" rIns="0" bIns="0" rtlCol="0">
            <a:spAutoFit/>
          </a:bodyPr>
          <a:lstStyle/>
          <a:p>
            <a:pPr marL="584200" indent="-572135">
              <a:lnSpc>
                <a:spcPct val="100000"/>
              </a:lnSpc>
              <a:spcBef>
                <a:spcPts val="100"/>
              </a:spcBef>
              <a:buFont typeface="Wingdings"/>
              <a:buChar char=""/>
              <a:tabLst>
                <a:tab pos="584835" algn="l"/>
              </a:tabLst>
            </a:pPr>
            <a:r>
              <a:rPr sz="3600" b="1" spc="-5" dirty="0">
                <a:solidFill>
                  <a:srgbClr val="252525"/>
                </a:solidFill>
                <a:latin typeface="Times New Roman"/>
                <a:cs typeface="Times New Roman"/>
              </a:rPr>
              <a:t>System</a:t>
            </a:r>
            <a:r>
              <a:rPr sz="3600" b="1" spc="-10" dirty="0">
                <a:solidFill>
                  <a:srgbClr val="252525"/>
                </a:solidFill>
                <a:latin typeface="Times New Roman"/>
                <a:cs typeface="Times New Roman"/>
              </a:rPr>
              <a:t> Requirements</a:t>
            </a:r>
            <a:endParaRPr sz="3600">
              <a:latin typeface="Times New Roman"/>
              <a:cs typeface="Times New Roman"/>
            </a:endParaRPr>
          </a:p>
          <a:p>
            <a:pPr marL="12700">
              <a:lnSpc>
                <a:spcPct val="100000"/>
              </a:lnSpc>
              <a:spcBef>
                <a:spcPts val="2615"/>
              </a:spcBef>
            </a:pPr>
            <a:r>
              <a:rPr sz="2100" spc="-70" dirty="0">
                <a:solidFill>
                  <a:srgbClr val="A42F0F"/>
                </a:solidFill>
                <a:latin typeface="Microsoft Sans Serif"/>
                <a:cs typeface="Microsoft Sans Serif"/>
              </a:rPr>
              <a:t>🠶</a:t>
            </a:r>
            <a:r>
              <a:rPr sz="2100" spc="210" dirty="0">
                <a:solidFill>
                  <a:srgbClr val="A42F0F"/>
                </a:solidFill>
                <a:latin typeface="Microsoft Sans Serif"/>
                <a:cs typeface="Microsoft Sans Serif"/>
              </a:rPr>
              <a:t> </a:t>
            </a:r>
            <a:r>
              <a:rPr sz="2100" dirty="0">
                <a:solidFill>
                  <a:srgbClr val="404040"/>
                </a:solidFill>
                <a:latin typeface="Times New Roman"/>
                <a:cs typeface="Times New Roman"/>
              </a:rPr>
              <a:t>Software</a:t>
            </a:r>
            <a:r>
              <a:rPr sz="2100" spc="-35" dirty="0">
                <a:solidFill>
                  <a:srgbClr val="404040"/>
                </a:solidFill>
                <a:latin typeface="Times New Roman"/>
                <a:cs typeface="Times New Roman"/>
              </a:rPr>
              <a:t> </a:t>
            </a:r>
            <a:r>
              <a:rPr sz="2100" dirty="0">
                <a:solidFill>
                  <a:srgbClr val="404040"/>
                </a:solidFill>
                <a:latin typeface="Times New Roman"/>
                <a:cs typeface="Times New Roman"/>
              </a:rPr>
              <a:t>Requirements</a:t>
            </a:r>
            <a:endParaRPr sz="2100">
              <a:latin typeface="Times New Roman"/>
              <a:cs typeface="Times New Roman"/>
            </a:endParaRPr>
          </a:p>
          <a:p>
            <a:pPr marL="756285" lvl="1" indent="-287020">
              <a:lnSpc>
                <a:spcPct val="100000"/>
              </a:lnSpc>
              <a:spcBef>
                <a:spcPts val="550"/>
              </a:spcBef>
              <a:buClr>
                <a:srgbClr val="A42F0F"/>
              </a:buClr>
              <a:buFont typeface="Arial MT"/>
              <a:buChar char="•"/>
              <a:tabLst>
                <a:tab pos="756285" algn="l"/>
                <a:tab pos="756920" algn="l"/>
              </a:tabLst>
            </a:pPr>
            <a:r>
              <a:rPr sz="1900" spc="-5" dirty="0">
                <a:solidFill>
                  <a:srgbClr val="404040"/>
                </a:solidFill>
                <a:latin typeface="Times New Roman"/>
                <a:cs typeface="Times New Roman"/>
              </a:rPr>
              <a:t>Android</a:t>
            </a:r>
            <a:r>
              <a:rPr sz="1900" spc="-55" dirty="0">
                <a:solidFill>
                  <a:srgbClr val="404040"/>
                </a:solidFill>
                <a:latin typeface="Times New Roman"/>
                <a:cs typeface="Times New Roman"/>
              </a:rPr>
              <a:t> </a:t>
            </a:r>
            <a:r>
              <a:rPr sz="1900" spc="-10" dirty="0">
                <a:solidFill>
                  <a:srgbClr val="404040"/>
                </a:solidFill>
                <a:latin typeface="Times New Roman"/>
                <a:cs typeface="Times New Roman"/>
              </a:rPr>
              <a:t>OS</a:t>
            </a:r>
            <a:endParaRPr sz="1900">
              <a:latin typeface="Times New Roman"/>
              <a:cs typeface="Times New Roman"/>
            </a:endParaRPr>
          </a:p>
          <a:p>
            <a:pPr marL="756285" lvl="1" indent="-287020">
              <a:lnSpc>
                <a:spcPct val="100000"/>
              </a:lnSpc>
              <a:spcBef>
                <a:spcPts val="550"/>
              </a:spcBef>
              <a:buClr>
                <a:srgbClr val="A42F0F"/>
              </a:buClr>
              <a:buFont typeface="Arial MT"/>
              <a:buChar char="•"/>
              <a:tabLst>
                <a:tab pos="756285" algn="l"/>
                <a:tab pos="756920" algn="l"/>
              </a:tabLst>
            </a:pPr>
            <a:r>
              <a:rPr sz="1900" spc="-5" dirty="0">
                <a:solidFill>
                  <a:srgbClr val="404040"/>
                </a:solidFill>
                <a:latin typeface="Times New Roman"/>
                <a:cs typeface="Times New Roman"/>
              </a:rPr>
              <a:t>Android</a:t>
            </a:r>
            <a:r>
              <a:rPr sz="1900" spc="-15" dirty="0">
                <a:solidFill>
                  <a:srgbClr val="404040"/>
                </a:solidFill>
                <a:latin typeface="Times New Roman"/>
                <a:cs typeface="Times New Roman"/>
              </a:rPr>
              <a:t> </a:t>
            </a:r>
            <a:r>
              <a:rPr sz="1900" spc="-5" dirty="0">
                <a:solidFill>
                  <a:srgbClr val="404040"/>
                </a:solidFill>
                <a:latin typeface="Times New Roman"/>
                <a:cs typeface="Times New Roman"/>
              </a:rPr>
              <a:t>Studio</a:t>
            </a:r>
            <a:endParaRPr sz="1900">
              <a:latin typeface="Times New Roman"/>
              <a:cs typeface="Times New Roman"/>
            </a:endParaRPr>
          </a:p>
          <a:p>
            <a:pPr marL="756285" lvl="1" indent="-287020">
              <a:lnSpc>
                <a:spcPct val="100000"/>
              </a:lnSpc>
              <a:spcBef>
                <a:spcPts val="540"/>
              </a:spcBef>
              <a:buClr>
                <a:srgbClr val="A42F0F"/>
              </a:buClr>
              <a:buFont typeface="Arial MT"/>
              <a:buChar char="•"/>
              <a:tabLst>
                <a:tab pos="756285" algn="l"/>
                <a:tab pos="756920" algn="l"/>
              </a:tabLst>
            </a:pPr>
            <a:r>
              <a:rPr sz="1900" spc="-5" dirty="0">
                <a:solidFill>
                  <a:srgbClr val="404040"/>
                </a:solidFill>
                <a:latin typeface="Times New Roman"/>
                <a:cs typeface="Times New Roman"/>
              </a:rPr>
              <a:t>PyCharm</a:t>
            </a:r>
            <a:r>
              <a:rPr sz="1900" spc="-10" dirty="0">
                <a:solidFill>
                  <a:srgbClr val="404040"/>
                </a:solidFill>
                <a:latin typeface="Times New Roman"/>
                <a:cs typeface="Times New Roman"/>
              </a:rPr>
              <a:t> Community</a:t>
            </a:r>
            <a:r>
              <a:rPr sz="1900" spc="40" dirty="0">
                <a:solidFill>
                  <a:srgbClr val="404040"/>
                </a:solidFill>
                <a:latin typeface="Times New Roman"/>
                <a:cs typeface="Times New Roman"/>
              </a:rPr>
              <a:t> </a:t>
            </a:r>
            <a:r>
              <a:rPr sz="1900" spc="-5" dirty="0">
                <a:solidFill>
                  <a:srgbClr val="404040"/>
                </a:solidFill>
                <a:latin typeface="Times New Roman"/>
                <a:cs typeface="Times New Roman"/>
              </a:rPr>
              <a:t>Edition</a:t>
            </a:r>
            <a:r>
              <a:rPr sz="1900" dirty="0">
                <a:solidFill>
                  <a:srgbClr val="404040"/>
                </a:solidFill>
                <a:latin typeface="Times New Roman"/>
                <a:cs typeface="Times New Roman"/>
              </a:rPr>
              <a:t> </a:t>
            </a:r>
            <a:r>
              <a:rPr sz="1900" spc="-5" dirty="0">
                <a:solidFill>
                  <a:srgbClr val="404040"/>
                </a:solidFill>
                <a:latin typeface="Times New Roman"/>
                <a:cs typeface="Times New Roman"/>
              </a:rPr>
              <a:t>2020.3</a:t>
            </a:r>
            <a:endParaRPr sz="1900">
              <a:latin typeface="Times New Roman"/>
              <a:cs typeface="Times New Roman"/>
            </a:endParaRPr>
          </a:p>
          <a:p>
            <a:pPr marL="756285" lvl="1" indent="-287020">
              <a:lnSpc>
                <a:spcPct val="100000"/>
              </a:lnSpc>
              <a:spcBef>
                <a:spcPts val="540"/>
              </a:spcBef>
              <a:buClr>
                <a:srgbClr val="A42F0F"/>
              </a:buClr>
              <a:buFont typeface="Arial MT"/>
              <a:buChar char="•"/>
              <a:tabLst>
                <a:tab pos="756285" algn="l"/>
                <a:tab pos="756920" algn="l"/>
              </a:tabLst>
            </a:pPr>
            <a:r>
              <a:rPr sz="1900" spc="-5" dirty="0">
                <a:solidFill>
                  <a:srgbClr val="404040"/>
                </a:solidFill>
                <a:latin typeface="Times New Roman"/>
                <a:cs typeface="Times New Roman"/>
              </a:rPr>
              <a:t>JDK,</a:t>
            </a:r>
            <a:r>
              <a:rPr sz="1900" spc="-15" dirty="0">
                <a:solidFill>
                  <a:srgbClr val="404040"/>
                </a:solidFill>
                <a:latin typeface="Times New Roman"/>
                <a:cs typeface="Times New Roman"/>
              </a:rPr>
              <a:t> </a:t>
            </a:r>
            <a:r>
              <a:rPr sz="1900" dirty="0">
                <a:solidFill>
                  <a:srgbClr val="404040"/>
                </a:solidFill>
                <a:latin typeface="Times New Roman"/>
                <a:cs typeface="Times New Roman"/>
              </a:rPr>
              <a:t>Python</a:t>
            </a:r>
            <a:r>
              <a:rPr sz="1900" spc="-35" dirty="0">
                <a:solidFill>
                  <a:srgbClr val="404040"/>
                </a:solidFill>
                <a:latin typeface="Times New Roman"/>
                <a:cs typeface="Times New Roman"/>
              </a:rPr>
              <a:t> </a:t>
            </a:r>
            <a:r>
              <a:rPr sz="1900" spc="-5" dirty="0">
                <a:solidFill>
                  <a:srgbClr val="404040"/>
                </a:solidFill>
                <a:latin typeface="Times New Roman"/>
                <a:cs typeface="Times New Roman"/>
              </a:rPr>
              <a:t>3.8</a:t>
            </a:r>
            <a:endParaRPr sz="1900">
              <a:latin typeface="Times New Roman"/>
              <a:cs typeface="Times New Roman"/>
            </a:endParaRPr>
          </a:p>
          <a:p>
            <a:pPr lvl="1">
              <a:lnSpc>
                <a:spcPct val="100000"/>
              </a:lnSpc>
              <a:spcBef>
                <a:spcPts val="40"/>
              </a:spcBef>
              <a:buClr>
                <a:srgbClr val="A42F0F"/>
              </a:buClr>
              <a:buFont typeface="Arial MT"/>
              <a:buChar char="•"/>
            </a:pPr>
            <a:endParaRPr sz="2900">
              <a:latin typeface="Times New Roman"/>
              <a:cs typeface="Times New Roman"/>
            </a:endParaRPr>
          </a:p>
          <a:p>
            <a:pPr marL="756285" lvl="1" indent="-287020">
              <a:lnSpc>
                <a:spcPct val="100000"/>
              </a:lnSpc>
              <a:buClr>
                <a:srgbClr val="A42F0F"/>
              </a:buClr>
              <a:buFont typeface="Arial MT"/>
              <a:buChar char="•"/>
              <a:tabLst>
                <a:tab pos="756285" algn="l"/>
                <a:tab pos="756920" algn="l"/>
              </a:tabLst>
            </a:pPr>
            <a:r>
              <a:rPr sz="1900" b="1" spc="-5" dirty="0">
                <a:solidFill>
                  <a:srgbClr val="404040"/>
                </a:solidFill>
                <a:latin typeface="Times New Roman"/>
                <a:cs typeface="Times New Roman"/>
              </a:rPr>
              <a:t>Python</a:t>
            </a:r>
            <a:r>
              <a:rPr sz="1900" b="1" spc="-10" dirty="0">
                <a:solidFill>
                  <a:srgbClr val="404040"/>
                </a:solidFill>
                <a:latin typeface="Times New Roman"/>
                <a:cs typeface="Times New Roman"/>
              </a:rPr>
              <a:t> </a:t>
            </a:r>
            <a:r>
              <a:rPr sz="1900" b="1" spc="-5" dirty="0">
                <a:solidFill>
                  <a:srgbClr val="404040"/>
                </a:solidFill>
                <a:latin typeface="Times New Roman"/>
                <a:cs typeface="Times New Roman"/>
              </a:rPr>
              <a:t>modules-</a:t>
            </a:r>
            <a:endParaRPr sz="1900">
              <a:latin typeface="Times New Roman"/>
              <a:cs typeface="Times New Roman"/>
            </a:endParaRPr>
          </a:p>
          <a:p>
            <a:pPr marL="756285" lvl="1" indent="-287020">
              <a:lnSpc>
                <a:spcPct val="100000"/>
              </a:lnSpc>
              <a:spcBef>
                <a:spcPts val="540"/>
              </a:spcBef>
              <a:buClr>
                <a:srgbClr val="A42F0F"/>
              </a:buClr>
              <a:buFont typeface="Arial MT"/>
              <a:buChar char="•"/>
              <a:tabLst>
                <a:tab pos="756285" algn="l"/>
                <a:tab pos="756920" algn="l"/>
              </a:tabLst>
            </a:pPr>
            <a:r>
              <a:rPr sz="1900" spc="-20" dirty="0">
                <a:solidFill>
                  <a:srgbClr val="404040"/>
                </a:solidFill>
                <a:latin typeface="Times New Roman"/>
                <a:cs typeface="Times New Roman"/>
              </a:rPr>
              <a:t>Tensorflow</a:t>
            </a:r>
            <a:r>
              <a:rPr sz="1900" spc="-5" dirty="0">
                <a:solidFill>
                  <a:srgbClr val="404040"/>
                </a:solidFill>
                <a:latin typeface="Times New Roman"/>
                <a:cs typeface="Times New Roman"/>
              </a:rPr>
              <a:t> 1.6.0</a:t>
            </a:r>
            <a:endParaRPr sz="1900">
              <a:latin typeface="Times New Roman"/>
              <a:cs typeface="Times New Roman"/>
            </a:endParaRPr>
          </a:p>
          <a:p>
            <a:pPr marL="756285" lvl="1" indent="-287020">
              <a:lnSpc>
                <a:spcPct val="100000"/>
              </a:lnSpc>
              <a:spcBef>
                <a:spcPts val="555"/>
              </a:spcBef>
              <a:buClr>
                <a:srgbClr val="A42F0F"/>
              </a:buClr>
              <a:buFont typeface="Arial MT"/>
              <a:buChar char="•"/>
              <a:tabLst>
                <a:tab pos="756285" algn="l"/>
                <a:tab pos="756920" algn="l"/>
              </a:tabLst>
            </a:pPr>
            <a:r>
              <a:rPr sz="1900" spc="-10" dirty="0">
                <a:solidFill>
                  <a:srgbClr val="404040"/>
                </a:solidFill>
                <a:latin typeface="Times New Roman"/>
                <a:cs typeface="Times New Roman"/>
              </a:rPr>
              <a:t>NumPy</a:t>
            </a:r>
            <a:r>
              <a:rPr sz="1900" spc="-5" dirty="0">
                <a:solidFill>
                  <a:srgbClr val="404040"/>
                </a:solidFill>
                <a:latin typeface="Times New Roman"/>
                <a:cs typeface="Times New Roman"/>
              </a:rPr>
              <a:t> </a:t>
            </a:r>
            <a:r>
              <a:rPr sz="1900" dirty="0">
                <a:solidFill>
                  <a:srgbClr val="404040"/>
                </a:solidFill>
                <a:latin typeface="Times New Roman"/>
                <a:cs typeface="Times New Roman"/>
              </a:rPr>
              <a:t>1.19.2</a:t>
            </a:r>
            <a:endParaRPr sz="1900">
              <a:latin typeface="Times New Roman"/>
              <a:cs typeface="Times New Roman"/>
            </a:endParaRPr>
          </a:p>
          <a:p>
            <a:pPr lvl="1">
              <a:lnSpc>
                <a:spcPct val="100000"/>
              </a:lnSpc>
              <a:spcBef>
                <a:spcPts val="25"/>
              </a:spcBef>
              <a:buClr>
                <a:srgbClr val="A42F0F"/>
              </a:buClr>
              <a:buFont typeface="Arial MT"/>
              <a:buChar char="•"/>
            </a:pPr>
            <a:endParaRPr sz="2850">
              <a:latin typeface="Times New Roman"/>
              <a:cs typeface="Times New Roman"/>
            </a:endParaRPr>
          </a:p>
          <a:p>
            <a:pPr marL="12700">
              <a:lnSpc>
                <a:spcPct val="100000"/>
              </a:lnSpc>
              <a:spcBef>
                <a:spcPts val="5"/>
              </a:spcBef>
            </a:pPr>
            <a:r>
              <a:rPr sz="2100" spc="-70" dirty="0">
                <a:solidFill>
                  <a:srgbClr val="A42F0F"/>
                </a:solidFill>
                <a:latin typeface="Microsoft Sans Serif"/>
                <a:cs typeface="Microsoft Sans Serif"/>
              </a:rPr>
              <a:t>🠶</a:t>
            </a:r>
            <a:r>
              <a:rPr sz="2100" spc="250" dirty="0">
                <a:solidFill>
                  <a:srgbClr val="A42F0F"/>
                </a:solidFill>
                <a:latin typeface="Microsoft Sans Serif"/>
                <a:cs typeface="Microsoft Sans Serif"/>
              </a:rPr>
              <a:t> </a:t>
            </a:r>
            <a:r>
              <a:rPr sz="2100" dirty="0">
                <a:solidFill>
                  <a:srgbClr val="404040"/>
                </a:solidFill>
                <a:latin typeface="Times New Roman"/>
                <a:cs typeface="Times New Roman"/>
              </a:rPr>
              <a:t>Hardware</a:t>
            </a:r>
            <a:r>
              <a:rPr sz="2100" spc="-10" dirty="0">
                <a:solidFill>
                  <a:srgbClr val="404040"/>
                </a:solidFill>
                <a:latin typeface="Times New Roman"/>
                <a:cs typeface="Times New Roman"/>
              </a:rPr>
              <a:t> </a:t>
            </a:r>
            <a:r>
              <a:rPr sz="2100" spc="-5" dirty="0">
                <a:solidFill>
                  <a:srgbClr val="404040"/>
                </a:solidFill>
                <a:latin typeface="Times New Roman"/>
                <a:cs typeface="Times New Roman"/>
              </a:rPr>
              <a:t>Requirements</a:t>
            </a:r>
            <a:endParaRPr sz="2100">
              <a:latin typeface="Times New Roman"/>
              <a:cs typeface="Times New Roman"/>
            </a:endParaRPr>
          </a:p>
          <a:p>
            <a:pPr marL="756285" lvl="1" indent="-287020">
              <a:lnSpc>
                <a:spcPct val="100000"/>
              </a:lnSpc>
              <a:spcBef>
                <a:spcPts val="560"/>
              </a:spcBef>
              <a:buClr>
                <a:srgbClr val="A42F0F"/>
              </a:buClr>
              <a:buFont typeface="Arial MT"/>
              <a:buChar char="•"/>
              <a:tabLst>
                <a:tab pos="756285" algn="l"/>
                <a:tab pos="756920" algn="l"/>
              </a:tabLst>
            </a:pPr>
            <a:r>
              <a:rPr sz="1900" spc="-5" dirty="0">
                <a:solidFill>
                  <a:srgbClr val="404040"/>
                </a:solidFill>
                <a:latin typeface="Times New Roman"/>
                <a:cs typeface="Times New Roman"/>
              </a:rPr>
              <a:t>Android</a:t>
            </a:r>
            <a:r>
              <a:rPr sz="1900" spc="15" dirty="0">
                <a:solidFill>
                  <a:srgbClr val="404040"/>
                </a:solidFill>
                <a:latin typeface="Times New Roman"/>
                <a:cs typeface="Times New Roman"/>
              </a:rPr>
              <a:t> </a:t>
            </a:r>
            <a:r>
              <a:rPr sz="1900" spc="-10" dirty="0">
                <a:solidFill>
                  <a:srgbClr val="404040"/>
                </a:solidFill>
                <a:latin typeface="Times New Roman"/>
                <a:cs typeface="Times New Roman"/>
              </a:rPr>
              <a:t>smart</a:t>
            </a:r>
            <a:r>
              <a:rPr sz="1900" spc="15" dirty="0">
                <a:solidFill>
                  <a:srgbClr val="404040"/>
                </a:solidFill>
                <a:latin typeface="Times New Roman"/>
                <a:cs typeface="Times New Roman"/>
              </a:rPr>
              <a:t> </a:t>
            </a:r>
            <a:r>
              <a:rPr sz="1900" spc="-5" dirty="0">
                <a:solidFill>
                  <a:srgbClr val="404040"/>
                </a:solidFill>
                <a:latin typeface="Times New Roman"/>
                <a:cs typeface="Times New Roman"/>
              </a:rPr>
              <a:t>phone</a:t>
            </a:r>
            <a:r>
              <a:rPr sz="1900" dirty="0">
                <a:solidFill>
                  <a:srgbClr val="404040"/>
                </a:solidFill>
                <a:latin typeface="Times New Roman"/>
                <a:cs typeface="Times New Roman"/>
              </a:rPr>
              <a:t> </a:t>
            </a:r>
            <a:r>
              <a:rPr sz="1900" spc="-5" dirty="0">
                <a:solidFill>
                  <a:srgbClr val="404040"/>
                </a:solidFill>
                <a:latin typeface="Times New Roman"/>
                <a:cs typeface="Times New Roman"/>
              </a:rPr>
              <a:t>with</a:t>
            </a:r>
            <a:r>
              <a:rPr sz="1900" spc="5" dirty="0">
                <a:solidFill>
                  <a:srgbClr val="404040"/>
                </a:solidFill>
                <a:latin typeface="Times New Roman"/>
                <a:cs typeface="Times New Roman"/>
              </a:rPr>
              <a:t> </a:t>
            </a:r>
            <a:r>
              <a:rPr sz="1900" spc="-5" dirty="0">
                <a:solidFill>
                  <a:srgbClr val="404040"/>
                </a:solidFill>
                <a:latin typeface="Times New Roman"/>
                <a:cs typeface="Times New Roman"/>
              </a:rPr>
              <a:t>internet connection</a:t>
            </a:r>
            <a:endParaRPr sz="1900">
              <a:latin typeface="Times New Roman"/>
              <a:cs typeface="Times New Roman"/>
            </a:endParaRPr>
          </a:p>
          <a:p>
            <a:pPr marL="756285" lvl="1" indent="-287020">
              <a:lnSpc>
                <a:spcPct val="100000"/>
              </a:lnSpc>
              <a:spcBef>
                <a:spcPts val="540"/>
              </a:spcBef>
              <a:buClr>
                <a:srgbClr val="A42F0F"/>
              </a:buClr>
              <a:buFont typeface="Arial MT"/>
              <a:buChar char="•"/>
              <a:tabLst>
                <a:tab pos="756285" algn="l"/>
                <a:tab pos="756920" algn="l"/>
              </a:tabLst>
            </a:pPr>
            <a:r>
              <a:rPr sz="1900" spc="-5" dirty="0">
                <a:solidFill>
                  <a:srgbClr val="404040"/>
                </a:solidFill>
                <a:latin typeface="Times New Roman"/>
                <a:cs typeface="Times New Roman"/>
              </a:rPr>
              <a:t>PC</a:t>
            </a:r>
            <a:r>
              <a:rPr sz="1900" spc="-15" dirty="0">
                <a:solidFill>
                  <a:srgbClr val="404040"/>
                </a:solidFill>
                <a:latin typeface="Times New Roman"/>
                <a:cs typeface="Times New Roman"/>
              </a:rPr>
              <a:t> </a:t>
            </a:r>
            <a:r>
              <a:rPr sz="1900" spc="-5" dirty="0">
                <a:solidFill>
                  <a:srgbClr val="404040"/>
                </a:solidFill>
                <a:latin typeface="Times New Roman"/>
                <a:cs typeface="Times New Roman"/>
              </a:rPr>
              <a:t>with </a:t>
            </a:r>
            <a:r>
              <a:rPr sz="1900" spc="-10" dirty="0">
                <a:solidFill>
                  <a:srgbClr val="404040"/>
                </a:solidFill>
                <a:latin typeface="Times New Roman"/>
                <a:cs typeface="Times New Roman"/>
              </a:rPr>
              <a:t>minimum</a:t>
            </a:r>
            <a:r>
              <a:rPr sz="1900" spc="30" dirty="0">
                <a:solidFill>
                  <a:srgbClr val="404040"/>
                </a:solidFill>
                <a:latin typeface="Times New Roman"/>
                <a:cs typeface="Times New Roman"/>
              </a:rPr>
              <a:t> </a:t>
            </a:r>
            <a:r>
              <a:rPr sz="1900" spc="-5" dirty="0">
                <a:solidFill>
                  <a:srgbClr val="404040"/>
                </a:solidFill>
                <a:latin typeface="Times New Roman"/>
                <a:cs typeface="Times New Roman"/>
              </a:rPr>
              <a:t>8</a:t>
            </a:r>
            <a:r>
              <a:rPr sz="1900" spc="-10" dirty="0">
                <a:solidFill>
                  <a:srgbClr val="404040"/>
                </a:solidFill>
                <a:latin typeface="Times New Roman"/>
                <a:cs typeface="Times New Roman"/>
              </a:rPr>
              <a:t> </a:t>
            </a:r>
            <a:r>
              <a:rPr sz="1900" spc="-5" dirty="0">
                <a:solidFill>
                  <a:srgbClr val="404040"/>
                </a:solidFill>
                <a:latin typeface="Times New Roman"/>
                <a:cs typeface="Times New Roman"/>
              </a:rPr>
              <a:t>GB</a:t>
            </a:r>
            <a:r>
              <a:rPr sz="1900" spc="-10" dirty="0">
                <a:solidFill>
                  <a:srgbClr val="404040"/>
                </a:solidFill>
                <a:latin typeface="Times New Roman"/>
                <a:cs typeface="Times New Roman"/>
              </a:rPr>
              <a:t> RAM.</a:t>
            </a:r>
            <a:endParaRPr sz="1900">
              <a:latin typeface="Times New Roman"/>
              <a:cs typeface="Times New Roman"/>
            </a:endParaRPr>
          </a:p>
          <a:p>
            <a:pPr marL="756285" lvl="1" indent="-287020">
              <a:lnSpc>
                <a:spcPct val="100000"/>
              </a:lnSpc>
              <a:spcBef>
                <a:spcPts val="540"/>
              </a:spcBef>
              <a:buClr>
                <a:srgbClr val="A42F0F"/>
              </a:buClr>
              <a:buFont typeface="Arial MT"/>
              <a:buChar char="•"/>
              <a:tabLst>
                <a:tab pos="756285" algn="l"/>
                <a:tab pos="756920" algn="l"/>
              </a:tabLst>
            </a:pPr>
            <a:r>
              <a:rPr sz="1900" spc="-5" dirty="0">
                <a:solidFill>
                  <a:srgbClr val="404040"/>
                </a:solidFill>
                <a:latin typeface="Times New Roman"/>
                <a:cs typeface="Times New Roman"/>
              </a:rPr>
              <a:t>Processor</a:t>
            </a:r>
            <a:r>
              <a:rPr sz="1900" spc="5" dirty="0">
                <a:solidFill>
                  <a:srgbClr val="404040"/>
                </a:solidFill>
                <a:latin typeface="Times New Roman"/>
                <a:cs typeface="Times New Roman"/>
              </a:rPr>
              <a:t> </a:t>
            </a:r>
            <a:r>
              <a:rPr sz="1900" spc="-5" dirty="0">
                <a:solidFill>
                  <a:srgbClr val="404040"/>
                </a:solidFill>
                <a:latin typeface="Times New Roman"/>
                <a:cs typeface="Times New Roman"/>
              </a:rPr>
              <a:t>:</a:t>
            </a:r>
            <a:r>
              <a:rPr sz="1900" spc="-105" dirty="0">
                <a:solidFill>
                  <a:srgbClr val="404040"/>
                </a:solidFill>
                <a:latin typeface="Times New Roman"/>
                <a:cs typeface="Times New Roman"/>
              </a:rPr>
              <a:t> </a:t>
            </a:r>
            <a:r>
              <a:rPr sz="1900" spc="-10" dirty="0">
                <a:solidFill>
                  <a:srgbClr val="404040"/>
                </a:solidFill>
                <a:latin typeface="Times New Roman"/>
                <a:cs typeface="Times New Roman"/>
              </a:rPr>
              <a:t>AMD</a:t>
            </a:r>
            <a:r>
              <a:rPr sz="1900" spc="5" dirty="0">
                <a:solidFill>
                  <a:srgbClr val="404040"/>
                </a:solidFill>
                <a:latin typeface="Times New Roman"/>
                <a:cs typeface="Times New Roman"/>
              </a:rPr>
              <a:t> </a:t>
            </a:r>
            <a:r>
              <a:rPr sz="1900" spc="-20" dirty="0">
                <a:solidFill>
                  <a:srgbClr val="404040"/>
                </a:solidFill>
                <a:latin typeface="Times New Roman"/>
                <a:cs typeface="Times New Roman"/>
              </a:rPr>
              <a:t>Ryzen</a:t>
            </a:r>
            <a:r>
              <a:rPr sz="1900" spc="-15" dirty="0">
                <a:solidFill>
                  <a:srgbClr val="404040"/>
                </a:solidFill>
                <a:latin typeface="Times New Roman"/>
                <a:cs typeface="Times New Roman"/>
              </a:rPr>
              <a:t> </a:t>
            </a:r>
            <a:r>
              <a:rPr sz="1900" spc="-5" dirty="0">
                <a:solidFill>
                  <a:srgbClr val="404040"/>
                </a:solidFill>
                <a:latin typeface="Times New Roman"/>
                <a:cs typeface="Times New Roman"/>
              </a:rPr>
              <a:t>5</a:t>
            </a:r>
            <a:r>
              <a:rPr sz="1900" spc="-10" dirty="0">
                <a:solidFill>
                  <a:srgbClr val="404040"/>
                </a:solidFill>
                <a:latin typeface="Times New Roman"/>
                <a:cs typeface="Times New Roman"/>
              </a:rPr>
              <a:t> </a:t>
            </a:r>
            <a:r>
              <a:rPr sz="1900" spc="-5" dirty="0">
                <a:solidFill>
                  <a:srgbClr val="404040"/>
                </a:solidFill>
                <a:latin typeface="Times New Roman"/>
                <a:cs typeface="Times New Roman"/>
              </a:rPr>
              <a:t>2500U</a:t>
            </a:r>
            <a:r>
              <a:rPr sz="1900" spc="5" dirty="0">
                <a:solidFill>
                  <a:srgbClr val="404040"/>
                </a:solidFill>
                <a:latin typeface="Times New Roman"/>
                <a:cs typeface="Times New Roman"/>
              </a:rPr>
              <a:t> </a:t>
            </a:r>
            <a:r>
              <a:rPr sz="1900" spc="-5" dirty="0">
                <a:solidFill>
                  <a:srgbClr val="404040"/>
                </a:solidFill>
                <a:latin typeface="Times New Roman"/>
                <a:cs typeface="Times New Roman"/>
              </a:rPr>
              <a:t>2.00</a:t>
            </a:r>
            <a:r>
              <a:rPr sz="1900" dirty="0">
                <a:solidFill>
                  <a:srgbClr val="404040"/>
                </a:solidFill>
                <a:latin typeface="Times New Roman"/>
                <a:cs typeface="Times New Roman"/>
              </a:rPr>
              <a:t> </a:t>
            </a:r>
            <a:r>
              <a:rPr sz="1900" spc="-5" dirty="0">
                <a:solidFill>
                  <a:srgbClr val="404040"/>
                </a:solidFill>
                <a:latin typeface="Times New Roman"/>
                <a:cs typeface="Times New Roman"/>
              </a:rPr>
              <a:t>GHz</a:t>
            </a:r>
            <a:endParaRPr sz="1900">
              <a:latin typeface="Times New Roman"/>
              <a:cs typeface="Times New Roman"/>
            </a:endParaRPr>
          </a:p>
        </p:txBody>
      </p:sp>
      <p:pic>
        <p:nvPicPr>
          <p:cNvPr id="3" name="object 3"/>
          <p:cNvPicPr/>
          <p:nvPr/>
        </p:nvPicPr>
        <p:blipFill>
          <a:blip r:embed="rId2" cstate="print"/>
          <a:stretch>
            <a:fillRect/>
          </a:stretch>
        </p:blipFill>
        <p:spPr>
          <a:xfrm>
            <a:off x="10768583" y="5835396"/>
            <a:ext cx="1034796" cy="79705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55750" y="641680"/>
            <a:ext cx="7887970" cy="4896485"/>
          </a:xfrm>
          <a:prstGeom prst="rect">
            <a:avLst/>
          </a:prstGeom>
        </p:spPr>
        <p:txBody>
          <a:bodyPr vert="horz" wrap="square" lIns="0" tIns="12700" rIns="0" bIns="0" rtlCol="0">
            <a:spAutoFit/>
          </a:bodyPr>
          <a:lstStyle/>
          <a:p>
            <a:pPr marL="1699895" indent="-572135">
              <a:lnSpc>
                <a:spcPct val="100000"/>
              </a:lnSpc>
              <a:spcBef>
                <a:spcPts val="100"/>
              </a:spcBef>
              <a:buFont typeface="Wingdings"/>
              <a:buChar char=""/>
              <a:tabLst>
                <a:tab pos="1700530" algn="l"/>
              </a:tabLst>
            </a:pPr>
            <a:r>
              <a:rPr sz="3600" b="1" dirty="0">
                <a:solidFill>
                  <a:srgbClr val="252525"/>
                </a:solidFill>
                <a:latin typeface="Times New Roman"/>
                <a:cs typeface="Times New Roman"/>
              </a:rPr>
              <a:t>Advantages</a:t>
            </a:r>
            <a:r>
              <a:rPr sz="3600" b="1" spc="-30" dirty="0">
                <a:solidFill>
                  <a:srgbClr val="252525"/>
                </a:solidFill>
                <a:latin typeface="Times New Roman"/>
                <a:cs typeface="Times New Roman"/>
              </a:rPr>
              <a:t> </a:t>
            </a:r>
            <a:r>
              <a:rPr sz="3600" b="1" dirty="0">
                <a:solidFill>
                  <a:srgbClr val="252525"/>
                </a:solidFill>
                <a:latin typeface="Times New Roman"/>
                <a:cs typeface="Times New Roman"/>
              </a:rPr>
              <a:t>and</a:t>
            </a:r>
            <a:r>
              <a:rPr sz="3600" b="1" spc="-25" dirty="0">
                <a:solidFill>
                  <a:srgbClr val="252525"/>
                </a:solidFill>
                <a:latin typeface="Times New Roman"/>
                <a:cs typeface="Times New Roman"/>
              </a:rPr>
              <a:t> </a:t>
            </a:r>
            <a:r>
              <a:rPr sz="3600" b="1" spc="-5" dirty="0">
                <a:solidFill>
                  <a:srgbClr val="252525"/>
                </a:solidFill>
                <a:latin typeface="Times New Roman"/>
                <a:cs typeface="Times New Roman"/>
              </a:rPr>
              <a:t>Limitations</a:t>
            </a:r>
            <a:endParaRPr sz="3600">
              <a:latin typeface="Times New Roman"/>
              <a:cs typeface="Times New Roman"/>
            </a:endParaRPr>
          </a:p>
          <a:p>
            <a:pPr>
              <a:lnSpc>
                <a:spcPct val="100000"/>
              </a:lnSpc>
              <a:spcBef>
                <a:spcPts val="10"/>
              </a:spcBef>
            </a:pPr>
            <a:endParaRPr sz="5900">
              <a:latin typeface="Times New Roman"/>
              <a:cs typeface="Times New Roman"/>
            </a:endParaRPr>
          </a:p>
          <a:p>
            <a:pPr marL="12700">
              <a:lnSpc>
                <a:spcPct val="100000"/>
              </a:lnSpc>
            </a:pPr>
            <a:r>
              <a:rPr sz="2800" spc="5" dirty="0">
                <a:solidFill>
                  <a:srgbClr val="A42F0F"/>
                </a:solidFill>
                <a:latin typeface="Microsoft Sans Serif"/>
                <a:cs typeface="Microsoft Sans Serif"/>
              </a:rPr>
              <a:t>🠶</a:t>
            </a:r>
            <a:r>
              <a:rPr sz="2800" spc="5" dirty="0">
                <a:solidFill>
                  <a:srgbClr val="404040"/>
                </a:solidFill>
                <a:latin typeface="Times New Roman"/>
                <a:cs typeface="Times New Roman"/>
              </a:rPr>
              <a:t>Advantages</a:t>
            </a:r>
            <a:endParaRPr sz="2800">
              <a:latin typeface="Times New Roman"/>
              <a:cs typeface="Times New Roman"/>
            </a:endParaRPr>
          </a:p>
          <a:p>
            <a:pPr marL="756285" indent="-287020">
              <a:lnSpc>
                <a:spcPct val="100000"/>
              </a:lnSpc>
              <a:spcBef>
                <a:spcPts val="760"/>
              </a:spcBef>
              <a:buClr>
                <a:srgbClr val="A42F0F"/>
              </a:buClr>
              <a:buFont typeface="Arial MT"/>
              <a:buChar char="•"/>
              <a:tabLst>
                <a:tab pos="756285" algn="l"/>
                <a:tab pos="756920" algn="l"/>
              </a:tabLst>
            </a:pPr>
            <a:r>
              <a:rPr sz="2200" spc="-5" dirty="0">
                <a:solidFill>
                  <a:srgbClr val="404040"/>
                </a:solidFill>
                <a:latin typeface="Times New Roman"/>
                <a:cs typeface="Times New Roman"/>
              </a:rPr>
              <a:t>Solution about</a:t>
            </a:r>
            <a:r>
              <a:rPr sz="2200" spc="-10" dirty="0">
                <a:solidFill>
                  <a:srgbClr val="404040"/>
                </a:solidFill>
                <a:latin typeface="Times New Roman"/>
                <a:cs typeface="Times New Roman"/>
              </a:rPr>
              <a:t> </a:t>
            </a:r>
            <a:r>
              <a:rPr sz="2200" spc="-5" dirty="0">
                <a:solidFill>
                  <a:srgbClr val="404040"/>
                </a:solidFill>
                <a:latin typeface="Times New Roman"/>
                <a:cs typeface="Times New Roman"/>
              </a:rPr>
              <a:t>detected</a:t>
            </a:r>
            <a:r>
              <a:rPr sz="2200" dirty="0">
                <a:solidFill>
                  <a:srgbClr val="404040"/>
                </a:solidFill>
                <a:latin typeface="Times New Roman"/>
                <a:cs typeface="Times New Roman"/>
              </a:rPr>
              <a:t> </a:t>
            </a:r>
            <a:r>
              <a:rPr sz="2200" spc="-5" dirty="0">
                <a:solidFill>
                  <a:srgbClr val="404040"/>
                </a:solidFill>
                <a:latin typeface="Times New Roman"/>
                <a:cs typeface="Times New Roman"/>
              </a:rPr>
              <a:t>pests.</a:t>
            </a:r>
            <a:endParaRPr sz="2200">
              <a:latin typeface="Times New Roman"/>
              <a:cs typeface="Times New Roman"/>
            </a:endParaRPr>
          </a:p>
          <a:p>
            <a:pPr marL="756285" indent="-287020">
              <a:lnSpc>
                <a:spcPct val="100000"/>
              </a:lnSpc>
              <a:spcBef>
                <a:spcPts val="745"/>
              </a:spcBef>
              <a:buClr>
                <a:srgbClr val="A42F0F"/>
              </a:buClr>
              <a:buFont typeface="Arial MT"/>
              <a:buChar char="•"/>
              <a:tabLst>
                <a:tab pos="756285" algn="l"/>
                <a:tab pos="756920" algn="l"/>
              </a:tabLst>
            </a:pPr>
            <a:r>
              <a:rPr sz="2200" spc="-30" dirty="0">
                <a:solidFill>
                  <a:srgbClr val="404040"/>
                </a:solidFill>
                <a:latin typeface="Times New Roman"/>
                <a:cs typeface="Times New Roman"/>
              </a:rPr>
              <a:t>Time</a:t>
            </a:r>
            <a:r>
              <a:rPr sz="2200" spc="-10" dirty="0">
                <a:solidFill>
                  <a:srgbClr val="404040"/>
                </a:solidFill>
                <a:latin typeface="Times New Roman"/>
                <a:cs typeface="Times New Roman"/>
              </a:rPr>
              <a:t> </a:t>
            </a:r>
            <a:r>
              <a:rPr sz="2200" spc="-5" dirty="0">
                <a:solidFill>
                  <a:srgbClr val="404040"/>
                </a:solidFill>
                <a:latin typeface="Times New Roman"/>
                <a:cs typeface="Times New Roman"/>
              </a:rPr>
              <a:t>Saving</a:t>
            </a:r>
            <a:endParaRPr sz="2200">
              <a:latin typeface="Times New Roman"/>
              <a:cs typeface="Times New Roman"/>
            </a:endParaRPr>
          </a:p>
          <a:p>
            <a:pPr marL="756285" indent="-287020">
              <a:lnSpc>
                <a:spcPct val="100000"/>
              </a:lnSpc>
              <a:spcBef>
                <a:spcPts val="730"/>
              </a:spcBef>
              <a:buClr>
                <a:srgbClr val="A42F0F"/>
              </a:buClr>
              <a:buFont typeface="Arial MT"/>
              <a:buChar char="•"/>
              <a:tabLst>
                <a:tab pos="756285" algn="l"/>
                <a:tab pos="756920" algn="l"/>
              </a:tabLst>
            </a:pPr>
            <a:r>
              <a:rPr sz="2200" spc="-5" dirty="0">
                <a:solidFill>
                  <a:srgbClr val="404040"/>
                </a:solidFill>
                <a:latin typeface="Times New Roman"/>
                <a:cs typeface="Times New Roman"/>
              </a:rPr>
              <a:t>Daily</a:t>
            </a:r>
            <a:r>
              <a:rPr sz="2200" spc="-20" dirty="0">
                <a:solidFill>
                  <a:srgbClr val="404040"/>
                </a:solidFill>
                <a:latin typeface="Times New Roman"/>
                <a:cs typeface="Times New Roman"/>
              </a:rPr>
              <a:t> </a:t>
            </a:r>
            <a:r>
              <a:rPr sz="2200" spc="-5" dirty="0">
                <a:solidFill>
                  <a:srgbClr val="404040"/>
                </a:solidFill>
                <a:latin typeface="Times New Roman"/>
                <a:cs typeface="Times New Roman"/>
              </a:rPr>
              <a:t>weather</a:t>
            </a:r>
            <a:r>
              <a:rPr sz="2200" spc="-15" dirty="0">
                <a:solidFill>
                  <a:srgbClr val="404040"/>
                </a:solidFill>
                <a:latin typeface="Times New Roman"/>
                <a:cs typeface="Times New Roman"/>
              </a:rPr>
              <a:t> </a:t>
            </a:r>
            <a:r>
              <a:rPr sz="2200" dirty="0">
                <a:solidFill>
                  <a:srgbClr val="404040"/>
                </a:solidFill>
                <a:latin typeface="Times New Roman"/>
                <a:cs typeface="Times New Roman"/>
              </a:rPr>
              <a:t>updates</a:t>
            </a:r>
            <a:endParaRPr sz="2200">
              <a:latin typeface="Times New Roman"/>
              <a:cs typeface="Times New Roman"/>
            </a:endParaRPr>
          </a:p>
          <a:p>
            <a:pPr marL="756285" indent="-287020">
              <a:lnSpc>
                <a:spcPct val="100000"/>
              </a:lnSpc>
              <a:spcBef>
                <a:spcPts val="735"/>
              </a:spcBef>
              <a:buClr>
                <a:srgbClr val="A42F0F"/>
              </a:buClr>
              <a:buFont typeface="Arial MT"/>
              <a:buChar char="•"/>
              <a:tabLst>
                <a:tab pos="756285" algn="l"/>
                <a:tab pos="756920" algn="l"/>
              </a:tabLst>
            </a:pPr>
            <a:r>
              <a:rPr sz="2200" spc="-5" dirty="0">
                <a:solidFill>
                  <a:srgbClr val="404040"/>
                </a:solidFill>
                <a:latin typeface="Times New Roman"/>
                <a:cs typeface="Times New Roman"/>
              </a:rPr>
              <a:t>Agriculture Related News</a:t>
            </a:r>
            <a:endParaRPr sz="2200">
              <a:latin typeface="Times New Roman"/>
              <a:cs typeface="Times New Roman"/>
            </a:endParaRPr>
          </a:p>
          <a:p>
            <a:pPr>
              <a:lnSpc>
                <a:spcPct val="100000"/>
              </a:lnSpc>
              <a:buClr>
                <a:srgbClr val="A42F0F"/>
              </a:buClr>
              <a:buFont typeface="Arial MT"/>
              <a:buChar char="•"/>
            </a:pPr>
            <a:endParaRPr sz="3550">
              <a:latin typeface="Times New Roman"/>
              <a:cs typeface="Times New Roman"/>
            </a:endParaRPr>
          </a:p>
          <a:p>
            <a:pPr marL="12700">
              <a:lnSpc>
                <a:spcPct val="100000"/>
              </a:lnSpc>
            </a:pPr>
            <a:r>
              <a:rPr sz="2400" spc="-260" dirty="0">
                <a:solidFill>
                  <a:srgbClr val="A42F0F"/>
                </a:solidFill>
                <a:latin typeface="Microsoft Sans Serif"/>
                <a:cs typeface="Microsoft Sans Serif"/>
              </a:rPr>
              <a:t>🠶</a:t>
            </a:r>
            <a:r>
              <a:rPr sz="2400" spc="-80" dirty="0">
                <a:solidFill>
                  <a:srgbClr val="A42F0F"/>
                </a:solidFill>
                <a:latin typeface="Microsoft Sans Serif"/>
                <a:cs typeface="Microsoft Sans Serif"/>
              </a:rPr>
              <a:t> </a:t>
            </a:r>
            <a:r>
              <a:rPr sz="2400" dirty="0">
                <a:solidFill>
                  <a:srgbClr val="404040"/>
                </a:solidFill>
                <a:latin typeface="Times New Roman"/>
                <a:cs typeface="Times New Roman"/>
              </a:rPr>
              <a:t>Li</a:t>
            </a:r>
            <a:r>
              <a:rPr sz="2400" spc="-25" dirty="0">
                <a:solidFill>
                  <a:srgbClr val="404040"/>
                </a:solidFill>
                <a:latin typeface="Times New Roman"/>
                <a:cs typeface="Times New Roman"/>
              </a:rPr>
              <a:t>m</a:t>
            </a:r>
            <a:r>
              <a:rPr sz="2400" dirty="0">
                <a:solidFill>
                  <a:srgbClr val="404040"/>
                </a:solidFill>
                <a:latin typeface="Times New Roman"/>
                <a:cs typeface="Times New Roman"/>
              </a:rPr>
              <a:t>i</a:t>
            </a:r>
            <a:r>
              <a:rPr sz="2400" spc="5" dirty="0">
                <a:solidFill>
                  <a:srgbClr val="404040"/>
                </a:solidFill>
                <a:latin typeface="Times New Roman"/>
                <a:cs typeface="Times New Roman"/>
              </a:rPr>
              <a:t>t</a:t>
            </a:r>
            <a:r>
              <a:rPr sz="2400" dirty="0">
                <a:solidFill>
                  <a:srgbClr val="404040"/>
                </a:solidFill>
                <a:latin typeface="Times New Roman"/>
                <a:cs typeface="Times New Roman"/>
              </a:rPr>
              <a:t>at</a:t>
            </a:r>
            <a:r>
              <a:rPr sz="2400" spc="5" dirty="0">
                <a:solidFill>
                  <a:srgbClr val="404040"/>
                </a:solidFill>
                <a:latin typeface="Times New Roman"/>
                <a:cs typeface="Times New Roman"/>
              </a:rPr>
              <a:t>i</a:t>
            </a:r>
            <a:r>
              <a:rPr sz="2400" dirty="0">
                <a:solidFill>
                  <a:srgbClr val="404040"/>
                </a:solidFill>
                <a:latin typeface="Times New Roman"/>
                <a:cs typeface="Times New Roman"/>
              </a:rPr>
              <a:t>ons</a:t>
            </a:r>
            <a:endParaRPr sz="2400">
              <a:latin typeface="Times New Roman"/>
              <a:cs typeface="Times New Roman"/>
            </a:endParaRPr>
          </a:p>
          <a:p>
            <a:pPr marL="756285" indent="-287020">
              <a:lnSpc>
                <a:spcPct val="100000"/>
              </a:lnSpc>
              <a:spcBef>
                <a:spcPts val="745"/>
              </a:spcBef>
              <a:buClr>
                <a:srgbClr val="A42F0F"/>
              </a:buClr>
              <a:buFont typeface="Arial MT"/>
              <a:buChar char="•"/>
              <a:tabLst>
                <a:tab pos="756285" algn="l"/>
                <a:tab pos="756920" algn="l"/>
              </a:tabLst>
            </a:pPr>
            <a:r>
              <a:rPr sz="2200" spc="-10" dirty="0">
                <a:solidFill>
                  <a:srgbClr val="404040"/>
                </a:solidFill>
                <a:latin typeface="Times New Roman"/>
                <a:cs typeface="Times New Roman"/>
              </a:rPr>
              <a:t>Images</a:t>
            </a:r>
            <a:r>
              <a:rPr sz="2200" spc="25" dirty="0">
                <a:solidFill>
                  <a:srgbClr val="404040"/>
                </a:solidFill>
                <a:latin typeface="Times New Roman"/>
                <a:cs typeface="Times New Roman"/>
              </a:rPr>
              <a:t> </a:t>
            </a:r>
            <a:r>
              <a:rPr sz="2200" spc="-5" dirty="0">
                <a:solidFill>
                  <a:srgbClr val="404040"/>
                </a:solidFill>
                <a:latin typeface="Times New Roman"/>
                <a:cs typeface="Times New Roman"/>
              </a:rPr>
              <a:t>captured</a:t>
            </a:r>
            <a:r>
              <a:rPr sz="2200" spc="10" dirty="0">
                <a:solidFill>
                  <a:srgbClr val="404040"/>
                </a:solidFill>
                <a:latin typeface="Times New Roman"/>
                <a:cs typeface="Times New Roman"/>
              </a:rPr>
              <a:t> </a:t>
            </a:r>
            <a:r>
              <a:rPr sz="2200" spc="-5" dirty="0">
                <a:solidFill>
                  <a:srgbClr val="404040"/>
                </a:solidFill>
                <a:latin typeface="Times New Roman"/>
                <a:cs typeface="Times New Roman"/>
              </a:rPr>
              <a:t>by</a:t>
            </a:r>
            <a:r>
              <a:rPr sz="2200" spc="5" dirty="0">
                <a:solidFill>
                  <a:srgbClr val="404040"/>
                </a:solidFill>
                <a:latin typeface="Times New Roman"/>
                <a:cs typeface="Times New Roman"/>
              </a:rPr>
              <a:t> </a:t>
            </a:r>
            <a:r>
              <a:rPr sz="2200" spc="-5" dirty="0">
                <a:solidFill>
                  <a:srgbClr val="404040"/>
                </a:solidFill>
                <a:latin typeface="Times New Roman"/>
                <a:cs typeface="Times New Roman"/>
              </a:rPr>
              <a:t>farmers</a:t>
            </a:r>
            <a:r>
              <a:rPr sz="2200" spc="50" dirty="0">
                <a:solidFill>
                  <a:srgbClr val="404040"/>
                </a:solidFill>
                <a:latin typeface="Times New Roman"/>
                <a:cs typeface="Times New Roman"/>
              </a:rPr>
              <a:t> </a:t>
            </a:r>
            <a:r>
              <a:rPr sz="2200" spc="-5" dirty="0">
                <a:solidFill>
                  <a:srgbClr val="404040"/>
                </a:solidFill>
                <a:latin typeface="Times New Roman"/>
                <a:cs typeface="Times New Roman"/>
              </a:rPr>
              <a:t>should</a:t>
            </a:r>
            <a:r>
              <a:rPr sz="2200" spc="-10" dirty="0">
                <a:solidFill>
                  <a:srgbClr val="404040"/>
                </a:solidFill>
                <a:latin typeface="Times New Roman"/>
                <a:cs typeface="Times New Roman"/>
              </a:rPr>
              <a:t> </a:t>
            </a:r>
            <a:r>
              <a:rPr sz="2200" spc="-5" dirty="0">
                <a:solidFill>
                  <a:srgbClr val="404040"/>
                </a:solidFill>
                <a:latin typeface="Times New Roman"/>
                <a:cs typeface="Times New Roman"/>
              </a:rPr>
              <a:t>be</a:t>
            </a:r>
            <a:r>
              <a:rPr sz="2200" spc="5" dirty="0">
                <a:solidFill>
                  <a:srgbClr val="404040"/>
                </a:solidFill>
                <a:latin typeface="Times New Roman"/>
                <a:cs typeface="Times New Roman"/>
              </a:rPr>
              <a:t> </a:t>
            </a:r>
            <a:r>
              <a:rPr sz="2200" spc="-5" dirty="0">
                <a:solidFill>
                  <a:srgbClr val="404040"/>
                </a:solidFill>
                <a:latin typeface="Times New Roman"/>
                <a:cs typeface="Times New Roman"/>
              </a:rPr>
              <a:t>clear</a:t>
            </a:r>
            <a:r>
              <a:rPr sz="2200" spc="20" dirty="0">
                <a:solidFill>
                  <a:srgbClr val="404040"/>
                </a:solidFill>
                <a:latin typeface="Times New Roman"/>
                <a:cs typeface="Times New Roman"/>
              </a:rPr>
              <a:t> </a:t>
            </a:r>
            <a:r>
              <a:rPr sz="2200" spc="-5" dirty="0">
                <a:solidFill>
                  <a:srgbClr val="404040"/>
                </a:solidFill>
                <a:latin typeface="Times New Roman"/>
                <a:cs typeface="Times New Roman"/>
              </a:rPr>
              <a:t>proper</a:t>
            </a:r>
            <a:r>
              <a:rPr sz="2200" spc="5" dirty="0">
                <a:solidFill>
                  <a:srgbClr val="404040"/>
                </a:solidFill>
                <a:latin typeface="Times New Roman"/>
                <a:cs typeface="Times New Roman"/>
              </a:rPr>
              <a:t> </a:t>
            </a:r>
            <a:r>
              <a:rPr sz="2200" spc="-5" dirty="0">
                <a:solidFill>
                  <a:srgbClr val="404040"/>
                </a:solidFill>
                <a:latin typeface="Times New Roman"/>
                <a:cs typeface="Times New Roman"/>
              </a:rPr>
              <a:t>light</a:t>
            </a:r>
            <a:r>
              <a:rPr sz="2200" dirty="0">
                <a:solidFill>
                  <a:srgbClr val="404040"/>
                </a:solidFill>
                <a:latin typeface="Times New Roman"/>
                <a:cs typeface="Times New Roman"/>
              </a:rPr>
              <a:t> </a:t>
            </a:r>
            <a:r>
              <a:rPr sz="2200" spc="-5" dirty="0">
                <a:solidFill>
                  <a:srgbClr val="404040"/>
                </a:solidFill>
                <a:latin typeface="Times New Roman"/>
                <a:cs typeface="Times New Roman"/>
              </a:rPr>
              <a:t>source.</a:t>
            </a:r>
            <a:endParaRPr sz="2200">
              <a:latin typeface="Times New Roman"/>
              <a:cs typeface="Times New Roman"/>
            </a:endParaRPr>
          </a:p>
        </p:txBody>
      </p:sp>
      <p:pic>
        <p:nvPicPr>
          <p:cNvPr id="3" name="object 3"/>
          <p:cNvPicPr/>
          <p:nvPr/>
        </p:nvPicPr>
        <p:blipFill>
          <a:blip r:embed="rId2" cstate="print"/>
          <a:stretch>
            <a:fillRect/>
          </a:stretch>
        </p:blipFill>
        <p:spPr>
          <a:xfrm>
            <a:off x="10768583" y="5835396"/>
            <a:ext cx="1034796" cy="79705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849" y="5238824"/>
            <a:ext cx="1592580" cy="508000"/>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p:spPr>
        <p:txBody>
          <a:bodyPr wrap="square" lIns="0" tIns="0" rIns="0" bIns="0" rtlCol="0"/>
          <a:lstStyle/>
          <a:p>
            <a:endParaRPr/>
          </a:p>
        </p:txBody>
      </p:sp>
      <p:sp>
        <p:nvSpPr>
          <p:cNvPr id="3" name="object 3"/>
          <p:cNvSpPr txBox="1">
            <a:spLocks noGrp="1"/>
          </p:cNvSpPr>
          <p:nvPr>
            <p:ph type="title"/>
          </p:nvPr>
        </p:nvSpPr>
        <p:spPr>
          <a:xfrm>
            <a:off x="2426589" y="757554"/>
            <a:ext cx="7460615" cy="1319530"/>
          </a:xfrm>
          <a:prstGeom prst="rect">
            <a:avLst/>
          </a:prstGeom>
        </p:spPr>
        <p:txBody>
          <a:bodyPr vert="horz" wrap="square" lIns="0" tIns="12065" rIns="0" bIns="0" rtlCol="0">
            <a:spAutoFit/>
          </a:bodyPr>
          <a:lstStyle/>
          <a:p>
            <a:pPr marL="2590165" marR="5080" indent="-1433195">
              <a:lnSpc>
                <a:spcPct val="100000"/>
              </a:lnSpc>
              <a:spcBef>
                <a:spcPts val="95"/>
              </a:spcBef>
            </a:pPr>
            <a:r>
              <a:rPr b="0" spc="-5" dirty="0">
                <a:latin typeface="Times New Roman"/>
                <a:cs typeface="Times New Roman"/>
              </a:rPr>
              <a:t>AGROGUIDE</a:t>
            </a:r>
            <a:r>
              <a:rPr b="0" spc="35" dirty="0">
                <a:latin typeface="Times New Roman"/>
                <a:cs typeface="Times New Roman"/>
              </a:rPr>
              <a:t> </a:t>
            </a:r>
            <a:r>
              <a:rPr b="0" spc="-5" dirty="0">
                <a:latin typeface="Times New Roman"/>
                <a:cs typeface="Times New Roman"/>
              </a:rPr>
              <a:t>PEST</a:t>
            </a:r>
            <a:r>
              <a:rPr b="0" spc="-40" dirty="0">
                <a:latin typeface="Times New Roman"/>
                <a:cs typeface="Times New Roman"/>
              </a:rPr>
              <a:t> </a:t>
            </a:r>
            <a:r>
              <a:rPr b="0" spc="-10" dirty="0">
                <a:latin typeface="Times New Roman"/>
                <a:cs typeface="Times New Roman"/>
              </a:rPr>
              <a:t>DETECTION</a:t>
            </a:r>
            <a:r>
              <a:rPr b="0" spc="50" dirty="0">
                <a:latin typeface="Times New Roman"/>
                <a:cs typeface="Times New Roman"/>
              </a:rPr>
              <a:t> </a:t>
            </a:r>
            <a:r>
              <a:rPr b="0" spc="-5" dirty="0">
                <a:latin typeface="Times New Roman"/>
                <a:cs typeface="Times New Roman"/>
              </a:rPr>
              <a:t>USING </a:t>
            </a:r>
            <a:r>
              <a:rPr b="0" spc="-685" dirty="0">
                <a:latin typeface="Times New Roman"/>
                <a:cs typeface="Times New Roman"/>
              </a:rPr>
              <a:t> </a:t>
            </a:r>
            <a:r>
              <a:rPr b="0" spc="-5" dirty="0">
                <a:latin typeface="Times New Roman"/>
                <a:cs typeface="Times New Roman"/>
              </a:rPr>
              <a:t>IMAGE</a:t>
            </a:r>
            <a:r>
              <a:rPr b="0" spc="15" dirty="0">
                <a:latin typeface="Times New Roman"/>
                <a:cs typeface="Times New Roman"/>
              </a:rPr>
              <a:t> </a:t>
            </a:r>
            <a:r>
              <a:rPr b="0" spc="-5" dirty="0">
                <a:latin typeface="Times New Roman"/>
                <a:cs typeface="Times New Roman"/>
              </a:rPr>
              <a:t>PROCESSING</a:t>
            </a:r>
          </a:p>
          <a:p>
            <a:pPr marL="12700">
              <a:lnSpc>
                <a:spcPct val="100000"/>
              </a:lnSpc>
              <a:spcBef>
                <a:spcPts val="595"/>
              </a:spcBef>
            </a:pPr>
            <a:r>
              <a:rPr sz="2400" spc="-10" dirty="0">
                <a:solidFill>
                  <a:srgbClr val="404040"/>
                </a:solidFill>
              </a:rPr>
              <a:t>Presented</a:t>
            </a:r>
            <a:r>
              <a:rPr sz="2400" spc="-35" dirty="0">
                <a:solidFill>
                  <a:srgbClr val="404040"/>
                </a:solidFill>
              </a:rPr>
              <a:t> </a:t>
            </a:r>
            <a:r>
              <a:rPr sz="2400" spc="-5" dirty="0">
                <a:solidFill>
                  <a:srgbClr val="404040"/>
                </a:solidFill>
              </a:rPr>
              <a:t>by-</a:t>
            </a:r>
            <a:endParaRPr sz="2400" dirty="0"/>
          </a:p>
        </p:txBody>
      </p:sp>
      <p:graphicFrame>
        <p:nvGraphicFramePr>
          <p:cNvPr id="4" name="object 4"/>
          <p:cNvGraphicFramePr>
            <a:graphicFrameLocks noGrp="1"/>
          </p:cNvGraphicFramePr>
          <p:nvPr/>
        </p:nvGraphicFramePr>
        <p:xfrm>
          <a:off x="3550920" y="2657262"/>
          <a:ext cx="6139179" cy="2308392"/>
        </p:xfrm>
        <a:graphic>
          <a:graphicData uri="http://schemas.openxmlformats.org/drawingml/2006/table">
            <a:tbl>
              <a:tblPr firstRow="1" bandRow="1">
                <a:tableStyleId>{2D5ABB26-0587-4C30-8999-92F81FD0307C}</a:tableStyleId>
              </a:tblPr>
              <a:tblGrid>
                <a:gridCol w="4371975">
                  <a:extLst>
                    <a:ext uri="{9D8B030D-6E8A-4147-A177-3AD203B41FA5}">
                      <a16:colId xmlns:a16="http://schemas.microsoft.com/office/drawing/2014/main" xmlns="" val="20000"/>
                    </a:ext>
                  </a:extLst>
                </a:gridCol>
                <a:gridCol w="1767204">
                  <a:extLst>
                    <a:ext uri="{9D8B030D-6E8A-4147-A177-3AD203B41FA5}">
                      <a16:colId xmlns:a16="http://schemas.microsoft.com/office/drawing/2014/main" xmlns="" val="20001"/>
                    </a:ext>
                  </a:extLst>
                </a:gridCol>
              </a:tblGrid>
              <a:tr h="414897">
                <a:tc>
                  <a:txBody>
                    <a:bodyPr/>
                    <a:lstStyle/>
                    <a:p>
                      <a:pPr marL="31750">
                        <a:lnSpc>
                          <a:spcPts val="2620"/>
                        </a:lnSpc>
                      </a:pPr>
                      <a:r>
                        <a:rPr sz="2400" spc="-10" dirty="0">
                          <a:solidFill>
                            <a:srgbClr val="404040"/>
                          </a:solidFill>
                          <a:latin typeface="Times New Roman"/>
                          <a:cs typeface="Times New Roman"/>
                        </a:rPr>
                        <a:t>Name</a:t>
                      </a:r>
                      <a:r>
                        <a:rPr sz="2400" spc="-5" dirty="0">
                          <a:solidFill>
                            <a:srgbClr val="404040"/>
                          </a:solidFill>
                          <a:latin typeface="Times New Roman"/>
                          <a:cs typeface="Times New Roman"/>
                        </a:rPr>
                        <a:t> Of</a:t>
                      </a:r>
                      <a:r>
                        <a:rPr sz="2400" spc="-10" dirty="0">
                          <a:solidFill>
                            <a:srgbClr val="404040"/>
                          </a:solidFill>
                          <a:latin typeface="Times New Roman"/>
                          <a:cs typeface="Times New Roman"/>
                        </a:rPr>
                        <a:t> </a:t>
                      </a:r>
                      <a:r>
                        <a:rPr sz="2400" spc="-5" dirty="0">
                          <a:solidFill>
                            <a:srgbClr val="404040"/>
                          </a:solidFill>
                          <a:latin typeface="Times New Roman"/>
                          <a:cs typeface="Times New Roman"/>
                        </a:rPr>
                        <a:t>Student</a:t>
                      </a:r>
                      <a:endParaRPr sz="2400">
                        <a:latin typeface="Times New Roman"/>
                        <a:cs typeface="Times New Roman"/>
                      </a:endParaRPr>
                    </a:p>
                  </a:txBody>
                  <a:tcPr marL="0" marR="0" marT="0" marB="0"/>
                </a:tc>
                <a:tc>
                  <a:txBody>
                    <a:bodyPr/>
                    <a:lstStyle/>
                    <a:p>
                      <a:pPr marL="654050" algn="ctr">
                        <a:lnSpc>
                          <a:spcPts val="2620"/>
                        </a:lnSpc>
                      </a:pPr>
                      <a:r>
                        <a:rPr sz="2400" dirty="0">
                          <a:solidFill>
                            <a:srgbClr val="404040"/>
                          </a:solidFill>
                          <a:latin typeface="Times New Roman"/>
                          <a:cs typeface="Times New Roman"/>
                        </a:rPr>
                        <a:t>Roll</a:t>
                      </a:r>
                      <a:r>
                        <a:rPr sz="2400" spc="-60" dirty="0">
                          <a:solidFill>
                            <a:srgbClr val="404040"/>
                          </a:solidFill>
                          <a:latin typeface="Times New Roman"/>
                          <a:cs typeface="Times New Roman"/>
                        </a:rPr>
                        <a:t> </a:t>
                      </a:r>
                      <a:r>
                        <a:rPr sz="2400" spc="-5" dirty="0">
                          <a:solidFill>
                            <a:srgbClr val="404040"/>
                          </a:solidFill>
                          <a:latin typeface="Times New Roman"/>
                          <a:cs typeface="Times New Roman"/>
                        </a:rPr>
                        <a:t>No.</a:t>
                      </a:r>
                      <a:endParaRPr sz="2400">
                        <a:latin typeface="Times New Roman"/>
                        <a:cs typeface="Times New Roman"/>
                      </a:endParaRPr>
                    </a:p>
                  </a:txBody>
                  <a:tcPr marL="0" marR="0" marT="0" marB="0"/>
                </a:tc>
                <a:extLst>
                  <a:ext uri="{0D108BD9-81ED-4DB2-BD59-A6C34878D82A}">
                    <a16:rowId xmlns:a16="http://schemas.microsoft.com/office/drawing/2014/main" xmlns="" val="10000"/>
                  </a:ext>
                </a:extLst>
              </a:tr>
              <a:tr h="492378">
                <a:tc>
                  <a:txBody>
                    <a:bodyPr/>
                    <a:lstStyle/>
                    <a:p>
                      <a:pPr marL="31750">
                        <a:lnSpc>
                          <a:spcPct val="100000"/>
                        </a:lnSpc>
                        <a:spcBef>
                          <a:spcPts val="345"/>
                        </a:spcBef>
                      </a:pPr>
                      <a:r>
                        <a:rPr sz="2400" dirty="0">
                          <a:solidFill>
                            <a:srgbClr val="404040"/>
                          </a:solidFill>
                          <a:latin typeface="Times New Roman"/>
                          <a:cs typeface="Times New Roman"/>
                        </a:rPr>
                        <a:t>1.</a:t>
                      </a:r>
                      <a:r>
                        <a:rPr sz="2400" spc="-20" dirty="0">
                          <a:solidFill>
                            <a:srgbClr val="404040"/>
                          </a:solidFill>
                          <a:latin typeface="Times New Roman"/>
                          <a:cs typeface="Times New Roman"/>
                        </a:rPr>
                        <a:t> </a:t>
                      </a:r>
                      <a:r>
                        <a:rPr sz="2400" dirty="0">
                          <a:solidFill>
                            <a:srgbClr val="404040"/>
                          </a:solidFill>
                          <a:latin typeface="Times New Roman"/>
                          <a:cs typeface="Times New Roman"/>
                        </a:rPr>
                        <a:t>Pranav</a:t>
                      </a:r>
                      <a:r>
                        <a:rPr sz="2400" spc="-35" dirty="0">
                          <a:solidFill>
                            <a:srgbClr val="404040"/>
                          </a:solidFill>
                          <a:latin typeface="Times New Roman"/>
                          <a:cs typeface="Times New Roman"/>
                        </a:rPr>
                        <a:t> </a:t>
                      </a:r>
                      <a:r>
                        <a:rPr sz="2400" spc="-5" dirty="0">
                          <a:solidFill>
                            <a:srgbClr val="404040"/>
                          </a:solidFill>
                          <a:latin typeface="Times New Roman"/>
                          <a:cs typeface="Times New Roman"/>
                        </a:rPr>
                        <a:t>Pramod </a:t>
                      </a:r>
                      <a:r>
                        <a:rPr sz="2400" dirty="0">
                          <a:solidFill>
                            <a:srgbClr val="404040"/>
                          </a:solidFill>
                          <a:latin typeface="Times New Roman"/>
                          <a:cs typeface="Times New Roman"/>
                        </a:rPr>
                        <a:t>Charate</a:t>
                      </a:r>
                      <a:endParaRPr sz="2400">
                        <a:latin typeface="Times New Roman"/>
                        <a:cs typeface="Times New Roman"/>
                      </a:endParaRPr>
                    </a:p>
                  </a:txBody>
                  <a:tcPr marL="0" marR="0" marT="43815" marB="0"/>
                </a:tc>
                <a:tc>
                  <a:txBody>
                    <a:bodyPr/>
                    <a:lstStyle/>
                    <a:p>
                      <a:pPr marL="672465" algn="ctr">
                        <a:lnSpc>
                          <a:spcPct val="100000"/>
                        </a:lnSpc>
                        <a:spcBef>
                          <a:spcPts val="345"/>
                        </a:spcBef>
                      </a:pPr>
                      <a:r>
                        <a:rPr sz="2400" dirty="0">
                          <a:solidFill>
                            <a:srgbClr val="404040"/>
                          </a:solidFill>
                          <a:latin typeface="Times New Roman"/>
                          <a:cs typeface="Times New Roman"/>
                        </a:rPr>
                        <a:t>13447</a:t>
                      </a:r>
                      <a:endParaRPr sz="2400">
                        <a:latin typeface="Times New Roman"/>
                        <a:cs typeface="Times New Roman"/>
                      </a:endParaRPr>
                    </a:p>
                  </a:txBody>
                  <a:tcPr marL="0" marR="0" marT="43815" marB="0"/>
                </a:tc>
                <a:extLst>
                  <a:ext uri="{0D108BD9-81ED-4DB2-BD59-A6C34878D82A}">
                    <a16:rowId xmlns:a16="http://schemas.microsoft.com/office/drawing/2014/main" xmlns="" val="10001"/>
                  </a:ext>
                </a:extLst>
              </a:tr>
              <a:tr h="493141">
                <a:tc>
                  <a:txBody>
                    <a:bodyPr/>
                    <a:lstStyle/>
                    <a:p>
                      <a:pPr marL="31750">
                        <a:lnSpc>
                          <a:spcPct val="100000"/>
                        </a:lnSpc>
                        <a:spcBef>
                          <a:spcPts val="345"/>
                        </a:spcBef>
                      </a:pPr>
                      <a:r>
                        <a:rPr sz="2400" dirty="0">
                          <a:solidFill>
                            <a:srgbClr val="404040"/>
                          </a:solidFill>
                          <a:latin typeface="Times New Roman"/>
                          <a:cs typeface="Times New Roman"/>
                        </a:rPr>
                        <a:t>2.</a:t>
                      </a:r>
                      <a:r>
                        <a:rPr sz="2400" spc="-20" dirty="0">
                          <a:solidFill>
                            <a:srgbClr val="404040"/>
                          </a:solidFill>
                          <a:latin typeface="Times New Roman"/>
                          <a:cs typeface="Times New Roman"/>
                        </a:rPr>
                        <a:t> </a:t>
                      </a:r>
                      <a:r>
                        <a:rPr sz="2400" dirty="0">
                          <a:solidFill>
                            <a:srgbClr val="404040"/>
                          </a:solidFill>
                          <a:latin typeface="Times New Roman"/>
                          <a:cs typeface="Times New Roman"/>
                        </a:rPr>
                        <a:t>Shreyash</a:t>
                      </a:r>
                      <a:r>
                        <a:rPr sz="2400" spc="-25" dirty="0">
                          <a:solidFill>
                            <a:srgbClr val="404040"/>
                          </a:solidFill>
                          <a:latin typeface="Times New Roman"/>
                          <a:cs typeface="Times New Roman"/>
                        </a:rPr>
                        <a:t> </a:t>
                      </a:r>
                      <a:r>
                        <a:rPr sz="2400" spc="-5" dirty="0">
                          <a:solidFill>
                            <a:srgbClr val="404040"/>
                          </a:solidFill>
                          <a:latin typeface="Times New Roman"/>
                          <a:cs typeface="Times New Roman"/>
                        </a:rPr>
                        <a:t>Santosh</a:t>
                      </a:r>
                      <a:r>
                        <a:rPr sz="2400" spc="-15" dirty="0">
                          <a:solidFill>
                            <a:srgbClr val="404040"/>
                          </a:solidFill>
                          <a:latin typeface="Times New Roman"/>
                          <a:cs typeface="Times New Roman"/>
                        </a:rPr>
                        <a:t> </a:t>
                      </a:r>
                      <a:r>
                        <a:rPr sz="2400" dirty="0">
                          <a:solidFill>
                            <a:srgbClr val="404040"/>
                          </a:solidFill>
                          <a:latin typeface="Times New Roman"/>
                          <a:cs typeface="Times New Roman"/>
                        </a:rPr>
                        <a:t>Gaikwad</a:t>
                      </a:r>
                      <a:endParaRPr sz="2400">
                        <a:latin typeface="Times New Roman"/>
                        <a:cs typeface="Times New Roman"/>
                      </a:endParaRPr>
                    </a:p>
                  </a:txBody>
                  <a:tcPr marL="0" marR="0" marT="43815" marB="0"/>
                </a:tc>
                <a:tc>
                  <a:txBody>
                    <a:bodyPr/>
                    <a:lstStyle/>
                    <a:p>
                      <a:pPr marL="642620" algn="ctr">
                        <a:lnSpc>
                          <a:spcPct val="100000"/>
                        </a:lnSpc>
                        <a:spcBef>
                          <a:spcPts val="345"/>
                        </a:spcBef>
                      </a:pPr>
                      <a:r>
                        <a:rPr sz="2400" dirty="0">
                          <a:solidFill>
                            <a:srgbClr val="404040"/>
                          </a:solidFill>
                          <a:latin typeface="Times New Roman"/>
                          <a:cs typeface="Times New Roman"/>
                        </a:rPr>
                        <a:t>13449</a:t>
                      </a:r>
                      <a:endParaRPr sz="2400">
                        <a:latin typeface="Times New Roman"/>
                        <a:cs typeface="Times New Roman"/>
                      </a:endParaRPr>
                    </a:p>
                  </a:txBody>
                  <a:tcPr marL="0" marR="0" marT="43815" marB="0"/>
                </a:tc>
                <a:extLst>
                  <a:ext uri="{0D108BD9-81ED-4DB2-BD59-A6C34878D82A}">
                    <a16:rowId xmlns:a16="http://schemas.microsoft.com/office/drawing/2014/main" xmlns="" val="10002"/>
                  </a:ext>
                </a:extLst>
              </a:tr>
              <a:tr h="492878">
                <a:tc>
                  <a:txBody>
                    <a:bodyPr/>
                    <a:lstStyle/>
                    <a:p>
                      <a:pPr marL="31750">
                        <a:lnSpc>
                          <a:spcPct val="100000"/>
                        </a:lnSpc>
                        <a:spcBef>
                          <a:spcPts val="350"/>
                        </a:spcBef>
                      </a:pPr>
                      <a:r>
                        <a:rPr sz="2400" dirty="0">
                          <a:solidFill>
                            <a:srgbClr val="404040"/>
                          </a:solidFill>
                          <a:latin typeface="Times New Roman"/>
                          <a:cs typeface="Times New Roman"/>
                        </a:rPr>
                        <a:t>3.</a:t>
                      </a:r>
                      <a:r>
                        <a:rPr sz="2400" spc="-15" dirty="0">
                          <a:solidFill>
                            <a:srgbClr val="404040"/>
                          </a:solidFill>
                          <a:latin typeface="Times New Roman"/>
                          <a:cs typeface="Times New Roman"/>
                        </a:rPr>
                        <a:t> </a:t>
                      </a:r>
                      <a:r>
                        <a:rPr sz="2400" dirty="0">
                          <a:solidFill>
                            <a:srgbClr val="404040"/>
                          </a:solidFill>
                          <a:latin typeface="Times New Roman"/>
                          <a:cs typeface="Times New Roman"/>
                        </a:rPr>
                        <a:t>Siddhant</a:t>
                      </a:r>
                      <a:r>
                        <a:rPr sz="2400" spc="-25" dirty="0">
                          <a:solidFill>
                            <a:srgbClr val="404040"/>
                          </a:solidFill>
                          <a:latin typeface="Times New Roman"/>
                          <a:cs typeface="Times New Roman"/>
                        </a:rPr>
                        <a:t> </a:t>
                      </a:r>
                      <a:r>
                        <a:rPr sz="2400" spc="-5" dirty="0">
                          <a:solidFill>
                            <a:srgbClr val="404040"/>
                          </a:solidFill>
                          <a:latin typeface="Times New Roman"/>
                          <a:cs typeface="Times New Roman"/>
                        </a:rPr>
                        <a:t>Lagamanna</a:t>
                      </a:r>
                      <a:r>
                        <a:rPr sz="2400" spc="-10" dirty="0">
                          <a:solidFill>
                            <a:srgbClr val="404040"/>
                          </a:solidFill>
                          <a:latin typeface="Times New Roman"/>
                          <a:cs typeface="Times New Roman"/>
                        </a:rPr>
                        <a:t> </a:t>
                      </a:r>
                      <a:r>
                        <a:rPr sz="2400" spc="-5" dirty="0">
                          <a:solidFill>
                            <a:srgbClr val="404040"/>
                          </a:solidFill>
                          <a:latin typeface="Times New Roman"/>
                          <a:cs typeface="Times New Roman"/>
                        </a:rPr>
                        <a:t>Keste</a:t>
                      </a:r>
                      <a:endParaRPr sz="2400">
                        <a:latin typeface="Times New Roman"/>
                        <a:cs typeface="Times New Roman"/>
                      </a:endParaRPr>
                    </a:p>
                  </a:txBody>
                  <a:tcPr marL="0" marR="0" marT="44450" marB="0"/>
                </a:tc>
                <a:tc>
                  <a:txBody>
                    <a:bodyPr/>
                    <a:lstStyle/>
                    <a:p>
                      <a:pPr marL="669290" algn="ctr">
                        <a:lnSpc>
                          <a:spcPct val="100000"/>
                        </a:lnSpc>
                        <a:spcBef>
                          <a:spcPts val="350"/>
                        </a:spcBef>
                      </a:pPr>
                      <a:r>
                        <a:rPr sz="2400" dirty="0">
                          <a:solidFill>
                            <a:srgbClr val="404040"/>
                          </a:solidFill>
                          <a:latin typeface="Times New Roman"/>
                          <a:cs typeface="Times New Roman"/>
                        </a:rPr>
                        <a:t>13453</a:t>
                      </a:r>
                      <a:endParaRPr sz="2400">
                        <a:latin typeface="Times New Roman"/>
                        <a:cs typeface="Times New Roman"/>
                      </a:endParaRPr>
                    </a:p>
                  </a:txBody>
                  <a:tcPr marL="0" marR="0" marT="44450" marB="0"/>
                </a:tc>
                <a:extLst>
                  <a:ext uri="{0D108BD9-81ED-4DB2-BD59-A6C34878D82A}">
                    <a16:rowId xmlns:a16="http://schemas.microsoft.com/office/drawing/2014/main" xmlns="" val="10003"/>
                  </a:ext>
                </a:extLst>
              </a:tr>
              <a:tr h="415098">
                <a:tc>
                  <a:txBody>
                    <a:bodyPr/>
                    <a:lstStyle/>
                    <a:p>
                      <a:pPr marL="31750">
                        <a:lnSpc>
                          <a:spcPts val="2820"/>
                        </a:lnSpc>
                        <a:spcBef>
                          <a:spcPts val="345"/>
                        </a:spcBef>
                      </a:pPr>
                      <a:r>
                        <a:rPr sz="2400" dirty="0">
                          <a:solidFill>
                            <a:srgbClr val="404040"/>
                          </a:solidFill>
                          <a:latin typeface="Times New Roman"/>
                          <a:cs typeface="Times New Roman"/>
                        </a:rPr>
                        <a:t>4.</a:t>
                      </a:r>
                      <a:r>
                        <a:rPr sz="2400" spc="-135" dirty="0">
                          <a:solidFill>
                            <a:srgbClr val="404040"/>
                          </a:solidFill>
                          <a:latin typeface="Times New Roman"/>
                          <a:cs typeface="Times New Roman"/>
                        </a:rPr>
                        <a:t> </a:t>
                      </a:r>
                      <a:r>
                        <a:rPr sz="2400" dirty="0">
                          <a:solidFill>
                            <a:srgbClr val="404040"/>
                          </a:solidFill>
                          <a:latin typeface="Times New Roman"/>
                          <a:cs typeface="Times New Roman"/>
                        </a:rPr>
                        <a:t>A</a:t>
                      </a:r>
                      <a:r>
                        <a:rPr sz="2400" spc="-10" dirty="0">
                          <a:solidFill>
                            <a:srgbClr val="404040"/>
                          </a:solidFill>
                          <a:latin typeface="Times New Roman"/>
                          <a:cs typeface="Times New Roman"/>
                        </a:rPr>
                        <a:t>d</a:t>
                      </a:r>
                      <a:r>
                        <a:rPr sz="2400" dirty="0">
                          <a:solidFill>
                            <a:srgbClr val="404040"/>
                          </a:solidFill>
                          <a:latin typeface="Times New Roman"/>
                          <a:cs typeface="Times New Roman"/>
                        </a:rPr>
                        <a:t>i</a:t>
                      </a:r>
                      <a:r>
                        <a:rPr sz="2400" spc="5" dirty="0">
                          <a:solidFill>
                            <a:srgbClr val="404040"/>
                          </a:solidFill>
                          <a:latin typeface="Times New Roman"/>
                          <a:cs typeface="Times New Roman"/>
                        </a:rPr>
                        <a:t>t</a:t>
                      </a:r>
                      <a:r>
                        <a:rPr sz="2400" dirty="0">
                          <a:solidFill>
                            <a:srgbClr val="404040"/>
                          </a:solidFill>
                          <a:latin typeface="Times New Roman"/>
                          <a:cs typeface="Times New Roman"/>
                        </a:rPr>
                        <a:t>ya</a:t>
                      </a:r>
                      <a:r>
                        <a:rPr sz="2400" spc="-60" dirty="0">
                          <a:solidFill>
                            <a:srgbClr val="404040"/>
                          </a:solidFill>
                          <a:latin typeface="Times New Roman"/>
                          <a:cs typeface="Times New Roman"/>
                        </a:rPr>
                        <a:t> </a:t>
                      </a:r>
                      <a:r>
                        <a:rPr sz="2400" spc="-155" dirty="0">
                          <a:solidFill>
                            <a:srgbClr val="404040"/>
                          </a:solidFill>
                          <a:latin typeface="Times New Roman"/>
                          <a:cs typeface="Times New Roman"/>
                        </a:rPr>
                        <a:t>V</a:t>
                      </a:r>
                      <a:r>
                        <a:rPr sz="2400" dirty="0">
                          <a:solidFill>
                            <a:srgbClr val="404040"/>
                          </a:solidFill>
                          <a:latin typeface="Times New Roman"/>
                          <a:cs typeface="Times New Roman"/>
                        </a:rPr>
                        <a:t>i</a:t>
                      </a:r>
                      <a:r>
                        <a:rPr sz="2400" spc="5" dirty="0">
                          <a:solidFill>
                            <a:srgbClr val="404040"/>
                          </a:solidFill>
                          <a:latin typeface="Times New Roman"/>
                          <a:cs typeface="Times New Roman"/>
                        </a:rPr>
                        <a:t>j</a:t>
                      </a:r>
                      <a:r>
                        <a:rPr sz="2400" dirty="0">
                          <a:solidFill>
                            <a:srgbClr val="404040"/>
                          </a:solidFill>
                          <a:latin typeface="Times New Roman"/>
                          <a:cs typeface="Times New Roman"/>
                        </a:rPr>
                        <a:t>ay</a:t>
                      </a:r>
                      <a:r>
                        <a:rPr sz="2400" spc="-15" dirty="0">
                          <a:solidFill>
                            <a:srgbClr val="404040"/>
                          </a:solidFill>
                          <a:latin typeface="Times New Roman"/>
                          <a:cs typeface="Times New Roman"/>
                        </a:rPr>
                        <a:t> </a:t>
                      </a:r>
                      <a:r>
                        <a:rPr sz="2400" dirty="0">
                          <a:solidFill>
                            <a:srgbClr val="404040"/>
                          </a:solidFill>
                          <a:latin typeface="Times New Roman"/>
                          <a:cs typeface="Times New Roman"/>
                        </a:rPr>
                        <a:t>Mali</a:t>
                      </a:r>
                      <a:endParaRPr sz="2400">
                        <a:latin typeface="Times New Roman"/>
                        <a:cs typeface="Times New Roman"/>
                      </a:endParaRPr>
                    </a:p>
                  </a:txBody>
                  <a:tcPr marL="0" marR="0" marT="43815" marB="0"/>
                </a:tc>
                <a:tc>
                  <a:txBody>
                    <a:bodyPr/>
                    <a:lstStyle/>
                    <a:p>
                      <a:pPr marL="639445" algn="ctr">
                        <a:lnSpc>
                          <a:spcPts val="2820"/>
                        </a:lnSpc>
                        <a:spcBef>
                          <a:spcPts val="345"/>
                        </a:spcBef>
                      </a:pPr>
                      <a:r>
                        <a:rPr sz="2400" spc="-5" dirty="0">
                          <a:solidFill>
                            <a:srgbClr val="404040"/>
                          </a:solidFill>
                          <a:latin typeface="Times New Roman"/>
                          <a:cs typeface="Times New Roman"/>
                        </a:rPr>
                        <a:t>13454</a:t>
                      </a:r>
                      <a:endParaRPr sz="2400">
                        <a:latin typeface="Times New Roman"/>
                        <a:cs typeface="Times New Roman"/>
                      </a:endParaRPr>
                    </a:p>
                  </a:txBody>
                  <a:tcPr marL="0" marR="0" marT="43815" marB="0"/>
                </a:tc>
                <a:extLst>
                  <a:ext uri="{0D108BD9-81ED-4DB2-BD59-A6C34878D82A}">
                    <a16:rowId xmlns:a16="http://schemas.microsoft.com/office/drawing/2014/main" xmlns="" val="10004"/>
                  </a:ext>
                </a:extLst>
              </a:tr>
            </a:tbl>
          </a:graphicData>
        </a:graphic>
      </p:graphicFrame>
      <p:sp>
        <p:nvSpPr>
          <p:cNvPr id="5" name="object 5"/>
          <p:cNvSpPr txBox="1"/>
          <p:nvPr/>
        </p:nvSpPr>
        <p:spPr>
          <a:xfrm>
            <a:off x="5088763" y="5729732"/>
            <a:ext cx="2883535" cy="757555"/>
          </a:xfrm>
          <a:prstGeom prst="rect">
            <a:avLst/>
          </a:prstGeom>
        </p:spPr>
        <p:txBody>
          <a:bodyPr vert="horz" wrap="square" lIns="0" tIns="12700" rIns="0" bIns="0" rtlCol="0">
            <a:spAutoFit/>
          </a:bodyPr>
          <a:lstStyle/>
          <a:p>
            <a:pPr marL="317500" marR="5080" indent="-304800">
              <a:lnSpc>
                <a:spcPct val="100000"/>
              </a:lnSpc>
              <a:spcBef>
                <a:spcPts val="100"/>
              </a:spcBef>
            </a:pPr>
            <a:r>
              <a:rPr sz="2400" spc="-5" dirty="0">
                <a:solidFill>
                  <a:srgbClr val="404040"/>
                </a:solidFill>
                <a:latin typeface="Times New Roman"/>
                <a:cs typeface="Times New Roman"/>
              </a:rPr>
              <a:t>Under</a:t>
            </a:r>
            <a:r>
              <a:rPr sz="2400" spc="-10" dirty="0">
                <a:solidFill>
                  <a:srgbClr val="404040"/>
                </a:solidFill>
                <a:latin typeface="Times New Roman"/>
                <a:cs typeface="Times New Roman"/>
              </a:rPr>
              <a:t> </a:t>
            </a:r>
            <a:r>
              <a:rPr sz="2400" dirty="0">
                <a:solidFill>
                  <a:srgbClr val="404040"/>
                </a:solidFill>
                <a:latin typeface="Times New Roman"/>
                <a:cs typeface="Times New Roman"/>
              </a:rPr>
              <a:t>the</a:t>
            </a:r>
            <a:r>
              <a:rPr sz="2400" spc="-15" dirty="0">
                <a:solidFill>
                  <a:srgbClr val="404040"/>
                </a:solidFill>
                <a:latin typeface="Times New Roman"/>
                <a:cs typeface="Times New Roman"/>
              </a:rPr>
              <a:t> </a:t>
            </a:r>
            <a:r>
              <a:rPr sz="2400" spc="-5" dirty="0">
                <a:solidFill>
                  <a:srgbClr val="404040"/>
                </a:solidFill>
                <a:latin typeface="Times New Roman"/>
                <a:cs typeface="Times New Roman"/>
              </a:rPr>
              <a:t>Guidance</a:t>
            </a:r>
            <a:r>
              <a:rPr sz="2400" spc="-25" dirty="0">
                <a:solidFill>
                  <a:srgbClr val="404040"/>
                </a:solidFill>
                <a:latin typeface="Times New Roman"/>
                <a:cs typeface="Times New Roman"/>
              </a:rPr>
              <a:t> </a:t>
            </a:r>
            <a:r>
              <a:rPr sz="2400" spc="-5" dirty="0">
                <a:solidFill>
                  <a:srgbClr val="404040"/>
                </a:solidFill>
                <a:latin typeface="Times New Roman"/>
                <a:cs typeface="Times New Roman"/>
              </a:rPr>
              <a:t>of, </a:t>
            </a:r>
            <a:r>
              <a:rPr sz="2400" spc="-585" dirty="0">
                <a:solidFill>
                  <a:srgbClr val="404040"/>
                </a:solidFill>
                <a:latin typeface="Times New Roman"/>
                <a:cs typeface="Times New Roman"/>
              </a:rPr>
              <a:t> </a:t>
            </a:r>
            <a:r>
              <a:rPr sz="2400" dirty="0">
                <a:solidFill>
                  <a:srgbClr val="404040"/>
                </a:solidFill>
                <a:latin typeface="Times New Roman"/>
                <a:cs typeface="Times New Roman"/>
              </a:rPr>
              <a:t>Mrs.</a:t>
            </a:r>
            <a:r>
              <a:rPr sz="2400" spc="-15" dirty="0">
                <a:solidFill>
                  <a:srgbClr val="404040"/>
                </a:solidFill>
                <a:latin typeface="Times New Roman"/>
                <a:cs typeface="Times New Roman"/>
              </a:rPr>
              <a:t> </a:t>
            </a:r>
            <a:r>
              <a:rPr sz="2400" spc="-135" dirty="0">
                <a:solidFill>
                  <a:srgbClr val="404040"/>
                </a:solidFill>
                <a:latin typeface="Times New Roman"/>
                <a:cs typeface="Times New Roman"/>
              </a:rPr>
              <a:t>P.</a:t>
            </a:r>
            <a:r>
              <a:rPr sz="2400" spc="-10" dirty="0">
                <a:solidFill>
                  <a:srgbClr val="404040"/>
                </a:solidFill>
                <a:latin typeface="Times New Roman"/>
                <a:cs typeface="Times New Roman"/>
              </a:rPr>
              <a:t> </a:t>
            </a:r>
            <a:r>
              <a:rPr sz="2400" spc="-5" dirty="0">
                <a:solidFill>
                  <a:srgbClr val="404040"/>
                </a:solidFill>
                <a:latin typeface="Times New Roman"/>
                <a:cs typeface="Times New Roman"/>
              </a:rPr>
              <a:t>R. Chougule</a:t>
            </a:r>
            <a:endParaRPr sz="2400">
              <a:latin typeface="Times New Roman"/>
              <a:cs typeface="Times New Roman"/>
            </a:endParaRPr>
          </a:p>
        </p:txBody>
      </p:sp>
      <p:pic>
        <p:nvPicPr>
          <p:cNvPr id="6" name="object 6"/>
          <p:cNvPicPr/>
          <p:nvPr/>
        </p:nvPicPr>
        <p:blipFill>
          <a:blip r:embed="rId2" cstate="print"/>
          <a:stretch>
            <a:fillRect/>
          </a:stretch>
        </p:blipFill>
        <p:spPr>
          <a:xfrm>
            <a:off x="10788395" y="5852159"/>
            <a:ext cx="1036320" cy="79857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71952" y="641680"/>
            <a:ext cx="2783205" cy="574675"/>
          </a:xfrm>
          <a:prstGeom prst="rect">
            <a:avLst/>
          </a:prstGeom>
        </p:spPr>
        <p:txBody>
          <a:bodyPr vert="horz" wrap="square" lIns="0" tIns="12700" rIns="0" bIns="0" rtlCol="0">
            <a:spAutoFit/>
          </a:bodyPr>
          <a:lstStyle/>
          <a:p>
            <a:pPr marL="584200" indent="-571500">
              <a:lnSpc>
                <a:spcPct val="100000"/>
              </a:lnSpc>
              <a:spcBef>
                <a:spcPts val="100"/>
              </a:spcBef>
              <a:buFont typeface="Wingdings"/>
              <a:buChar char=""/>
              <a:tabLst>
                <a:tab pos="584200" algn="l"/>
              </a:tabLst>
            </a:pPr>
            <a:r>
              <a:rPr sz="3600" b="1" dirty="0">
                <a:solidFill>
                  <a:srgbClr val="252525"/>
                </a:solidFill>
                <a:latin typeface="Times New Roman"/>
                <a:cs typeface="Times New Roman"/>
              </a:rPr>
              <a:t>Conclusion</a:t>
            </a:r>
            <a:endParaRPr sz="3600">
              <a:latin typeface="Times New Roman"/>
              <a:cs typeface="Times New Roman"/>
            </a:endParaRPr>
          </a:p>
        </p:txBody>
      </p:sp>
      <p:sp>
        <p:nvSpPr>
          <p:cNvPr id="3" name="object 3"/>
          <p:cNvSpPr txBox="1"/>
          <p:nvPr/>
        </p:nvSpPr>
        <p:spPr>
          <a:xfrm>
            <a:off x="1740789" y="2233116"/>
            <a:ext cx="8611870" cy="1489075"/>
          </a:xfrm>
          <a:prstGeom prst="rect">
            <a:avLst/>
          </a:prstGeom>
        </p:spPr>
        <p:txBody>
          <a:bodyPr vert="horz" wrap="square" lIns="0" tIns="12700" rIns="0" bIns="0" rtlCol="0">
            <a:spAutoFit/>
          </a:bodyPr>
          <a:lstStyle/>
          <a:p>
            <a:pPr marL="355600" marR="5080" indent="-342900">
              <a:lnSpc>
                <a:spcPct val="100000"/>
              </a:lnSpc>
              <a:spcBef>
                <a:spcPts val="100"/>
              </a:spcBef>
            </a:pPr>
            <a:r>
              <a:rPr sz="2400" spc="-260" dirty="0">
                <a:solidFill>
                  <a:srgbClr val="A42F0F"/>
                </a:solidFill>
                <a:latin typeface="Microsoft Sans Serif"/>
                <a:cs typeface="Microsoft Sans Serif"/>
              </a:rPr>
              <a:t>🠶</a:t>
            </a:r>
            <a:r>
              <a:rPr sz="2400" spc="-80" dirty="0">
                <a:solidFill>
                  <a:srgbClr val="A42F0F"/>
                </a:solidFill>
                <a:latin typeface="Microsoft Sans Serif"/>
                <a:cs typeface="Microsoft Sans Serif"/>
              </a:rPr>
              <a:t> </a:t>
            </a:r>
            <a:r>
              <a:rPr sz="2400" dirty="0">
                <a:solidFill>
                  <a:srgbClr val="404040"/>
                </a:solidFill>
                <a:latin typeface="Times New Roman"/>
                <a:cs typeface="Times New Roman"/>
              </a:rPr>
              <a:t>I</a:t>
            </a:r>
            <a:r>
              <a:rPr sz="2400" spc="-20" dirty="0">
                <a:solidFill>
                  <a:srgbClr val="404040"/>
                </a:solidFill>
                <a:latin typeface="Times New Roman"/>
                <a:cs typeface="Times New Roman"/>
              </a:rPr>
              <a:t>m</a:t>
            </a:r>
            <a:r>
              <a:rPr sz="2400" dirty="0">
                <a:solidFill>
                  <a:srgbClr val="404040"/>
                </a:solidFill>
                <a:latin typeface="Times New Roman"/>
                <a:cs typeface="Times New Roman"/>
              </a:rPr>
              <a:t>age processing</a:t>
            </a:r>
            <a:r>
              <a:rPr sz="2400" spc="-25" dirty="0">
                <a:solidFill>
                  <a:srgbClr val="404040"/>
                </a:solidFill>
                <a:latin typeface="Times New Roman"/>
                <a:cs typeface="Times New Roman"/>
              </a:rPr>
              <a:t> </a:t>
            </a:r>
            <a:r>
              <a:rPr sz="2400" dirty="0">
                <a:solidFill>
                  <a:srgbClr val="404040"/>
                </a:solidFill>
                <a:latin typeface="Times New Roman"/>
                <a:cs typeface="Times New Roman"/>
              </a:rPr>
              <a:t>techn</a:t>
            </a:r>
            <a:r>
              <a:rPr sz="2400" spc="5" dirty="0">
                <a:solidFill>
                  <a:srgbClr val="404040"/>
                </a:solidFill>
                <a:latin typeface="Times New Roman"/>
                <a:cs typeface="Times New Roman"/>
              </a:rPr>
              <a:t>i</a:t>
            </a:r>
            <a:r>
              <a:rPr sz="2400" dirty="0">
                <a:solidFill>
                  <a:srgbClr val="404040"/>
                </a:solidFill>
                <a:latin typeface="Times New Roman"/>
                <a:cs typeface="Times New Roman"/>
              </a:rPr>
              <a:t>que</a:t>
            </a:r>
            <a:r>
              <a:rPr sz="2400" spc="-40" dirty="0">
                <a:solidFill>
                  <a:srgbClr val="404040"/>
                </a:solidFill>
                <a:latin typeface="Times New Roman"/>
                <a:cs typeface="Times New Roman"/>
              </a:rPr>
              <a:t> </a:t>
            </a:r>
            <a:r>
              <a:rPr sz="2400" dirty="0">
                <a:solidFill>
                  <a:srgbClr val="404040"/>
                </a:solidFill>
                <a:latin typeface="Times New Roman"/>
                <a:cs typeface="Times New Roman"/>
              </a:rPr>
              <a:t>plays</a:t>
            </a:r>
            <a:r>
              <a:rPr sz="2400" spc="-10" dirty="0">
                <a:solidFill>
                  <a:srgbClr val="404040"/>
                </a:solidFill>
                <a:latin typeface="Times New Roman"/>
                <a:cs typeface="Times New Roman"/>
              </a:rPr>
              <a:t> </a:t>
            </a:r>
            <a:r>
              <a:rPr sz="2400" dirty="0">
                <a:solidFill>
                  <a:srgbClr val="404040"/>
                </a:solidFill>
                <a:latin typeface="Times New Roman"/>
                <a:cs typeface="Times New Roman"/>
              </a:rPr>
              <a:t>an i</a:t>
            </a:r>
            <a:r>
              <a:rPr sz="2400" spc="-20" dirty="0">
                <a:solidFill>
                  <a:srgbClr val="404040"/>
                </a:solidFill>
                <a:latin typeface="Times New Roman"/>
                <a:cs typeface="Times New Roman"/>
              </a:rPr>
              <a:t>m</a:t>
            </a:r>
            <a:r>
              <a:rPr sz="2400" dirty="0">
                <a:solidFill>
                  <a:srgbClr val="404040"/>
                </a:solidFill>
                <a:latin typeface="Times New Roman"/>
                <a:cs typeface="Times New Roman"/>
              </a:rPr>
              <a:t>portant</a:t>
            </a:r>
            <a:r>
              <a:rPr sz="2400" spc="-20" dirty="0">
                <a:solidFill>
                  <a:srgbClr val="404040"/>
                </a:solidFill>
                <a:latin typeface="Times New Roman"/>
                <a:cs typeface="Times New Roman"/>
              </a:rPr>
              <a:t> </a:t>
            </a:r>
            <a:r>
              <a:rPr sz="2400" dirty="0">
                <a:solidFill>
                  <a:srgbClr val="404040"/>
                </a:solidFill>
                <a:latin typeface="Times New Roman"/>
                <a:cs typeface="Times New Roman"/>
              </a:rPr>
              <a:t>role</a:t>
            </a:r>
            <a:r>
              <a:rPr sz="2400" spc="-20" dirty="0">
                <a:solidFill>
                  <a:srgbClr val="404040"/>
                </a:solidFill>
                <a:latin typeface="Times New Roman"/>
                <a:cs typeface="Times New Roman"/>
              </a:rPr>
              <a:t> </a:t>
            </a:r>
            <a:r>
              <a:rPr sz="2400" dirty="0">
                <a:solidFill>
                  <a:srgbClr val="404040"/>
                </a:solidFill>
                <a:latin typeface="Times New Roman"/>
                <a:cs typeface="Times New Roman"/>
              </a:rPr>
              <a:t>in</a:t>
            </a:r>
            <a:r>
              <a:rPr sz="2400" spc="-10" dirty="0">
                <a:solidFill>
                  <a:srgbClr val="404040"/>
                </a:solidFill>
                <a:latin typeface="Times New Roman"/>
                <a:cs typeface="Times New Roman"/>
              </a:rPr>
              <a:t> </a:t>
            </a:r>
            <a:r>
              <a:rPr sz="2400" dirty="0">
                <a:solidFill>
                  <a:srgbClr val="404040"/>
                </a:solidFill>
                <a:latin typeface="Times New Roman"/>
                <a:cs typeface="Times New Roman"/>
              </a:rPr>
              <a:t>the</a:t>
            </a:r>
            <a:r>
              <a:rPr sz="2400" spc="-10" dirty="0">
                <a:solidFill>
                  <a:srgbClr val="404040"/>
                </a:solidFill>
                <a:latin typeface="Times New Roman"/>
                <a:cs typeface="Times New Roman"/>
              </a:rPr>
              <a:t> </a:t>
            </a:r>
            <a:r>
              <a:rPr sz="2400" dirty="0">
                <a:solidFill>
                  <a:srgbClr val="404040"/>
                </a:solidFill>
                <a:latin typeface="Times New Roman"/>
                <a:cs typeface="Times New Roman"/>
              </a:rPr>
              <a:t>detec</a:t>
            </a:r>
            <a:r>
              <a:rPr sz="2400" spc="5" dirty="0">
                <a:solidFill>
                  <a:srgbClr val="404040"/>
                </a:solidFill>
                <a:latin typeface="Times New Roman"/>
                <a:cs typeface="Times New Roman"/>
              </a:rPr>
              <a:t>t</a:t>
            </a:r>
            <a:r>
              <a:rPr sz="2400" spc="-10" dirty="0">
                <a:solidFill>
                  <a:srgbClr val="404040"/>
                </a:solidFill>
                <a:latin typeface="Times New Roman"/>
                <a:cs typeface="Times New Roman"/>
              </a:rPr>
              <a:t>i</a:t>
            </a:r>
            <a:r>
              <a:rPr sz="2400" dirty="0">
                <a:solidFill>
                  <a:srgbClr val="404040"/>
                </a:solidFill>
                <a:latin typeface="Times New Roman"/>
                <a:cs typeface="Times New Roman"/>
              </a:rPr>
              <a:t>on  of the pests. </a:t>
            </a:r>
            <a:r>
              <a:rPr sz="2400" spc="-110" dirty="0">
                <a:solidFill>
                  <a:srgbClr val="404040"/>
                </a:solidFill>
                <a:latin typeface="Times New Roman"/>
                <a:cs typeface="Times New Roman"/>
              </a:rPr>
              <a:t>We </a:t>
            </a:r>
            <a:r>
              <a:rPr sz="2400" dirty="0">
                <a:solidFill>
                  <a:srgbClr val="404040"/>
                </a:solidFill>
                <a:latin typeface="Times New Roman"/>
                <a:cs typeface="Times New Roman"/>
              </a:rPr>
              <a:t>propose a novel approach for early detection of </a:t>
            </a:r>
            <a:r>
              <a:rPr sz="2400" spc="5" dirty="0">
                <a:solidFill>
                  <a:srgbClr val="404040"/>
                </a:solidFill>
                <a:latin typeface="Times New Roman"/>
                <a:cs typeface="Times New Roman"/>
              </a:rPr>
              <a:t> </a:t>
            </a:r>
            <a:r>
              <a:rPr sz="2400" dirty="0">
                <a:solidFill>
                  <a:srgbClr val="404040"/>
                </a:solidFill>
                <a:latin typeface="Times New Roman"/>
                <a:cs typeface="Times New Roman"/>
              </a:rPr>
              <a:t>pests. </a:t>
            </a:r>
            <a:r>
              <a:rPr sz="2400" spc="-5" dirty="0">
                <a:solidFill>
                  <a:srgbClr val="404040"/>
                </a:solidFill>
                <a:latin typeface="Times New Roman"/>
                <a:cs typeface="Times New Roman"/>
              </a:rPr>
              <a:t>Our </a:t>
            </a:r>
            <a:r>
              <a:rPr sz="2400" dirty="0">
                <a:solidFill>
                  <a:srgbClr val="404040"/>
                </a:solidFill>
                <a:latin typeface="Times New Roman"/>
                <a:cs typeface="Times New Roman"/>
              </a:rPr>
              <a:t>goal </a:t>
            </a:r>
            <a:r>
              <a:rPr sz="2400" spc="-5" dirty="0">
                <a:solidFill>
                  <a:srgbClr val="404040"/>
                </a:solidFill>
                <a:latin typeface="Times New Roman"/>
                <a:cs typeface="Times New Roman"/>
              </a:rPr>
              <a:t>is </a:t>
            </a:r>
            <a:r>
              <a:rPr sz="2400" dirty="0">
                <a:solidFill>
                  <a:srgbClr val="404040"/>
                </a:solidFill>
                <a:latin typeface="Times New Roman"/>
                <a:cs typeface="Times New Roman"/>
              </a:rPr>
              <a:t>to detect the </a:t>
            </a:r>
            <a:r>
              <a:rPr sz="2400" spc="-5" dirty="0">
                <a:solidFill>
                  <a:srgbClr val="404040"/>
                </a:solidFill>
                <a:latin typeface="Times New Roman"/>
                <a:cs typeface="Times New Roman"/>
              </a:rPr>
              <a:t>pests as </a:t>
            </a:r>
            <a:r>
              <a:rPr sz="2400" dirty="0">
                <a:solidFill>
                  <a:srgbClr val="404040"/>
                </a:solidFill>
                <a:latin typeface="Times New Roman"/>
                <a:cs typeface="Times New Roman"/>
              </a:rPr>
              <a:t>early </a:t>
            </a:r>
            <a:r>
              <a:rPr sz="2400" spc="-5" dirty="0">
                <a:solidFill>
                  <a:srgbClr val="404040"/>
                </a:solidFill>
                <a:latin typeface="Times New Roman"/>
                <a:cs typeface="Times New Roman"/>
              </a:rPr>
              <a:t>as </a:t>
            </a:r>
            <a:r>
              <a:rPr sz="2400" dirty="0">
                <a:solidFill>
                  <a:srgbClr val="404040"/>
                </a:solidFill>
                <a:latin typeface="Times New Roman"/>
                <a:cs typeface="Times New Roman"/>
              </a:rPr>
              <a:t>possible and reduce </a:t>
            </a:r>
            <a:r>
              <a:rPr sz="2400" spc="-585" dirty="0">
                <a:solidFill>
                  <a:srgbClr val="404040"/>
                </a:solidFill>
                <a:latin typeface="Times New Roman"/>
                <a:cs typeface="Times New Roman"/>
              </a:rPr>
              <a:t> </a:t>
            </a:r>
            <a:r>
              <a:rPr sz="2400" dirty="0">
                <a:solidFill>
                  <a:srgbClr val="404040"/>
                </a:solidFill>
                <a:latin typeface="Times New Roman"/>
                <a:cs typeface="Times New Roman"/>
              </a:rPr>
              <a:t>the</a:t>
            </a:r>
            <a:r>
              <a:rPr sz="2400" spc="-5" dirty="0">
                <a:solidFill>
                  <a:srgbClr val="404040"/>
                </a:solidFill>
                <a:latin typeface="Times New Roman"/>
                <a:cs typeface="Times New Roman"/>
              </a:rPr>
              <a:t> use</a:t>
            </a:r>
            <a:r>
              <a:rPr sz="2400" spc="-15" dirty="0">
                <a:solidFill>
                  <a:srgbClr val="404040"/>
                </a:solidFill>
                <a:latin typeface="Times New Roman"/>
                <a:cs typeface="Times New Roman"/>
              </a:rPr>
              <a:t> </a:t>
            </a:r>
            <a:r>
              <a:rPr sz="2400" dirty="0">
                <a:solidFill>
                  <a:srgbClr val="404040"/>
                </a:solidFill>
                <a:latin typeface="Times New Roman"/>
                <a:cs typeface="Times New Roman"/>
              </a:rPr>
              <a:t>of pesticides.</a:t>
            </a:r>
            <a:endParaRPr sz="2400">
              <a:latin typeface="Times New Roman"/>
              <a:cs typeface="Times New Roman"/>
            </a:endParaRPr>
          </a:p>
        </p:txBody>
      </p:sp>
      <p:pic>
        <p:nvPicPr>
          <p:cNvPr id="4" name="object 4"/>
          <p:cNvPicPr/>
          <p:nvPr/>
        </p:nvPicPr>
        <p:blipFill>
          <a:blip r:embed="rId2" cstate="print"/>
          <a:stretch>
            <a:fillRect/>
          </a:stretch>
        </p:blipFill>
        <p:spPr>
          <a:xfrm>
            <a:off x="10768583" y="5835396"/>
            <a:ext cx="1034796" cy="79705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45867" y="606678"/>
            <a:ext cx="3192780" cy="574040"/>
          </a:xfrm>
          <a:prstGeom prst="rect">
            <a:avLst/>
          </a:prstGeom>
        </p:spPr>
        <p:txBody>
          <a:bodyPr vert="horz" wrap="square" lIns="0" tIns="12700" rIns="0" bIns="0" rtlCol="0">
            <a:spAutoFit/>
          </a:bodyPr>
          <a:lstStyle/>
          <a:p>
            <a:pPr marL="584200" indent="-571500">
              <a:lnSpc>
                <a:spcPct val="100000"/>
              </a:lnSpc>
              <a:spcBef>
                <a:spcPts val="100"/>
              </a:spcBef>
              <a:buFont typeface="Wingdings"/>
              <a:buChar char=""/>
              <a:tabLst>
                <a:tab pos="584200" algn="l"/>
              </a:tabLst>
            </a:pPr>
            <a:r>
              <a:rPr sz="3600" b="1" spc="-15" dirty="0">
                <a:solidFill>
                  <a:srgbClr val="252525"/>
                </a:solidFill>
                <a:latin typeface="Times New Roman"/>
                <a:cs typeface="Times New Roman"/>
              </a:rPr>
              <a:t>Future</a:t>
            </a:r>
            <a:r>
              <a:rPr sz="3600" b="1" spc="-50" dirty="0">
                <a:solidFill>
                  <a:srgbClr val="252525"/>
                </a:solidFill>
                <a:latin typeface="Times New Roman"/>
                <a:cs typeface="Times New Roman"/>
              </a:rPr>
              <a:t> </a:t>
            </a:r>
            <a:r>
              <a:rPr sz="3600" b="1" spc="-5" dirty="0">
                <a:solidFill>
                  <a:srgbClr val="252525"/>
                </a:solidFill>
                <a:latin typeface="Times New Roman"/>
                <a:cs typeface="Times New Roman"/>
              </a:rPr>
              <a:t>Scope</a:t>
            </a:r>
            <a:endParaRPr sz="3600">
              <a:latin typeface="Times New Roman"/>
              <a:cs typeface="Times New Roman"/>
            </a:endParaRPr>
          </a:p>
        </p:txBody>
      </p:sp>
      <p:sp>
        <p:nvSpPr>
          <p:cNvPr id="3" name="object 3"/>
          <p:cNvSpPr txBox="1"/>
          <p:nvPr/>
        </p:nvSpPr>
        <p:spPr>
          <a:xfrm>
            <a:off x="1668272" y="2116582"/>
            <a:ext cx="8341995" cy="3094355"/>
          </a:xfrm>
          <a:prstGeom prst="rect">
            <a:avLst/>
          </a:prstGeom>
        </p:spPr>
        <p:txBody>
          <a:bodyPr vert="horz" wrap="square" lIns="0" tIns="12700" rIns="0" bIns="0" rtlCol="0">
            <a:spAutoFit/>
          </a:bodyPr>
          <a:lstStyle/>
          <a:p>
            <a:pPr marL="355600" marR="5080" indent="-342900">
              <a:lnSpc>
                <a:spcPct val="100000"/>
              </a:lnSpc>
              <a:spcBef>
                <a:spcPts val="100"/>
              </a:spcBef>
            </a:pPr>
            <a:r>
              <a:rPr sz="2400" spc="-265" dirty="0">
                <a:solidFill>
                  <a:srgbClr val="A42F0F"/>
                </a:solidFill>
                <a:latin typeface="Microsoft Sans Serif"/>
                <a:cs typeface="Microsoft Sans Serif"/>
              </a:rPr>
              <a:t>🠶</a:t>
            </a:r>
            <a:r>
              <a:rPr sz="2400" spc="-80" dirty="0">
                <a:solidFill>
                  <a:srgbClr val="A42F0F"/>
                </a:solidFill>
                <a:latin typeface="Microsoft Sans Serif"/>
                <a:cs typeface="Microsoft Sans Serif"/>
              </a:rPr>
              <a:t> </a:t>
            </a:r>
            <a:r>
              <a:rPr sz="2400" dirty="0">
                <a:solidFill>
                  <a:srgbClr val="404040"/>
                </a:solidFill>
                <a:latin typeface="Times New Roman"/>
                <a:cs typeface="Times New Roman"/>
              </a:rPr>
              <a:t>More</a:t>
            </a:r>
            <a:r>
              <a:rPr sz="2400" spc="-10" dirty="0">
                <a:solidFill>
                  <a:srgbClr val="404040"/>
                </a:solidFill>
                <a:latin typeface="Times New Roman"/>
                <a:cs typeface="Times New Roman"/>
              </a:rPr>
              <a:t> </a:t>
            </a:r>
            <a:r>
              <a:rPr sz="2400" dirty="0">
                <a:solidFill>
                  <a:srgbClr val="404040"/>
                </a:solidFill>
                <a:latin typeface="Times New Roman"/>
                <a:cs typeface="Times New Roman"/>
              </a:rPr>
              <a:t>featur</a:t>
            </a:r>
            <a:r>
              <a:rPr sz="2400" spc="5" dirty="0">
                <a:solidFill>
                  <a:srgbClr val="404040"/>
                </a:solidFill>
                <a:latin typeface="Times New Roman"/>
                <a:cs typeface="Times New Roman"/>
              </a:rPr>
              <a:t>e</a:t>
            </a:r>
            <a:r>
              <a:rPr sz="2400" spc="-5" dirty="0">
                <a:solidFill>
                  <a:srgbClr val="404040"/>
                </a:solidFill>
                <a:latin typeface="Times New Roman"/>
                <a:cs typeface="Times New Roman"/>
              </a:rPr>
              <a:t>s</a:t>
            </a:r>
            <a:r>
              <a:rPr sz="2400" spc="-10" dirty="0">
                <a:solidFill>
                  <a:srgbClr val="404040"/>
                </a:solidFill>
                <a:latin typeface="Times New Roman"/>
                <a:cs typeface="Times New Roman"/>
              </a:rPr>
              <a:t> </a:t>
            </a:r>
            <a:r>
              <a:rPr sz="2400" dirty="0">
                <a:solidFill>
                  <a:srgbClr val="404040"/>
                </a:solidFill>
                <a:latin typeface="Times New Roman"/>
                <a:cs typeface="Times New Roman"/>
              </a:rPr>
              <a:t>can</a:t>
            </a:r>
            <a:r>
              <a:rPr sz="2400" spc="-10" dirty="0">
                <a:solidFill>
                  <a:srgbClr val="404040"/>
                </a:solidFill>
                <a:latin typeface="Times New Roman"/>
                <a:cs typeface="Times New Roman"/>
              </a:rPr>
              <a:t> </a:t>
            </a:r>
            <a:r>
              <a:rPr sz="2400" dirty="0">
                <a:solidFill>
                  <a:srgbClr val="404040"/>
                </a:solidFill>
                <a:latin typeface="Times New Roman"/>
                <a:cs typeface="Times New Roman"/>
              </a:rPr>
              <a:t>be</a:t>
            </a:r>
            <a:r>
              <a:rPr sz="2400" spc="-10" dirty="0">
                <a:solidFill>
                  <a:srgbClr val="404040"/>
                </a:solidFill>
                <a:latin typeface="Times New Roman"/>
                <a:cs typeface="Times New Roman"/>
              </a:rPr>
              <a:t> </a:t>
            </a:r>
            <a:r>
              <a:rPr sz="2400" dirty="0">
                <a:solidFill>
                  <a:srgbClr val="404040"/>
                </a:solidFill>
                <a:latin typeface="Times New Roman"/>
                <a:cs typeface="Times New Roman"/>
              </a:rPr>
              <a:t>added</a:t>
            </a:r>
            <a:r>
              <a:rPr sz="2400" spc="-10" dirty="0">
                <a:solidFill>
                  <a:srgbClr val="404040"/>
                </a:solidFill>
                <a:latin typeface="Times New Roman"/>
                <a:cs typeface="Times New Roman"/>
              </a:rPr>
              <a:t> </a:t>
            </a:r>
            <a:r>
              <a:rPr sz="2400" dirty="0">
                <a:solidFill>
                  <a:srgbClr val="404040"/>
                </a:solidFill>
                <a:latin typeface="Times New Roman"/>
                <a:cs typeface="Times New Roman"/>
              </a:rPr>
              <a:t>further</a:t>
            </a:r>
            <a:r>
              <a:rPr sz="2400" spc="-5" dirty="0">
                <a:solidFill>
                  <a:srgbClr val="404040"/>
                </a:solidFill>
                <a:latin typeface="Times New Roman"/>
                <a:cs typeface="Times New Roman"/>
              </a:rPr>
              <a:t> </a:t>
            </a:r>
            <a:r>
              <a:rPr sz="2400" dirty="0">
                <a:solidFill>
                  <a:srgbClr val="404040"/>
                </a:solidFill>
                <a:latin typeface="Times New Roman"/>
                <a:cs typeface="Times New Roman"/>
              </a:rPr>
              <a:t>to</a:t>
            </a:r>
            <a:r>
              <a:rPr sz="2400" spc="-10" dirty="0">
                <a:solidFill>
                  <a:srgbClr val="404040"/>
                </a:solidFill>
                <a:latin typeface="Times New Roman"/>
                <a:cs typeface="Times New Roman"/>
              </a:rPr>
              <a:t> </a:t>
            </a:r>
            <a:r>
              <a:rPr sz="2400" dirty="0">
                <a:solidFill>
                  <a:srgbClr val="404040"/>
                </a:solidFill>
                <a:latin typeface="Times New Roman"/>
                <a:cs typeface="Times New Roman"/>
              </a:rPr>
              <a:t>ana</a:t>
            </a:r>
            <a:r>
              <a:rPr sz="2400" spc="5" dirty="0">
                <a:solidFill>
                  <a:srgbClr val="404040"/>
                </a:solidFill>
                <a:latin typeface="Times New Roman"/>
                <a:cs typeface="Times New Roman"/>
              </a:rPr>
              <a:t>l</a:t>
            </a:r>
            <a:r>
              <a:rPr sz="2400" spc="-5" dirty="0">
                <a:solidFill>
                  <a:srgbClr val="404040"/>
                </a:solidFill>
                <a:latin typeface="Times New Roman"/>
                <a:cs typeface="Times New Roman"/>
              </a:rPr>
              <a:t>yse</a:t>
            </a:r>
            <a:r>
              <a:rPr sz="2400" spc="-20" dirty="0">
                <a:solidFill>
                  <a:srgbClr val="404040"/>
                </a:solidFill>
                <a:latin typeface="Times New Roman"/>
                <a:cs typeface="Times New Roman"/>
              </a:rPr>
              <a:t> </a:t>
            </a:r>
            <a:r>
              <a:rPr sz="2400" dirty="0">
                <a:solidFill>
                  <a:srgbClr val="404040"/>
                </a:solidFill>
                <a:latin typeface="Times New Roman"/>
                <a:cs typeface="Times New Roman"/>
              </a:rPr>
              <a:t>the growth of</a:t>
            </a:r>
            <a:r>
              <a:rPr sz="2400" spc="-10" dirty="0">
                <a:solidFill>
                  <a:srgbClr val="404040"/>
                </a:solidFill>
                <a:latin typeface="Times New Roman"/>
                <a:cs typeface="Times New Roman"/>
              </a:rPr>
              <a:t> </a:t>
            </a:r>
            <a:r>
              <a:rPr sz="2400" dirty="0">
                <a:solidFill>
                  <a:srgbClr val="404040"/>
                </a:solidFill>
                <a:latin typeface="Times New Roman"/>
                <a:cs typeface="Times New Roman"/>
              </a:rPr>
              <a:t>plant  and</a:t>
            </a:r>
            <a:r>
              <a:rPr sz="2400" spc="-5" dirty="0">
                <a:solidFill>
                  <a:srgbClr val="404040"/>
                </a:solidFill>
                <a:latin typeface="Times New Roman"/>
                <a:cs typeface="Times New Roman"/>
              </a:rPr>
              <a:t> </a:t>
            </a:r>
            <a:r>
              <a:rPr sz="2400" dirty="0">
                <a:solidFill>
                  <a:srgbClr val="404040"/>
                </a:solidFill>
                <a:latin typeface="Times New Roman"/>
                <a:cs typeface="Times New Roman"/>
              </a:rPr>
              <a:t>provide</a:t>
            </a:r>
            <a:r>
              <a:rPr sz="2400" spc="-20" dirty="0">
                <a:solidFill>
                  <a:srgbClr val="404040"/>
                </a:solidFill>
                <a:latin typeface="Times New Roman"/>
                <a:cs typeface="Times New Roman"/>
              </a:rPr>
              <a:t> </a:t>
            </a:r>
            <a:r>
              <a:rPr sz="2400" dirty="0">
                <a:solidFill>
                  <a:srgbClr val="404040"/>
                </a:solidFill>
                <a:latin typeface="Times New Roman"/>
                <a:cs typeface="Times New Roman"/>
              </a:rPr>
              <a:t>insights</a:t>
            </a:r>
            <a:r>
              <a:rPr sz="2400" spc="-20" dirty="0">
                <a:solidFill>
                  <a:srgbClr val="404040"/>
                </a:solidFill>
                <a:latin typeface="Times New Roman"/>
                <a:cs typeface="Times New Roman"/>
              </a:rPr>
              <a:t> </a:t>
            </a:r>
            <a:r>
              <a:rPr sz="2400" dirty="0">
                <a:solidFill>
                  <a:srgbClr val="404040"/>
                </a:solidFill>
                <a:latin typeface="Times New Roman"/>
                <a:cs typeface="Times New Roman"/>
              </a:rPr>
              <a:t>to</a:t>
            </a:r>
            <a:r>
              <a:rPr sz="2400" spc="-10" dirty="0">
                <a:solidFill>
                  <a:srgbClr val="404040"/>
                </a:solidFill>
                <a:latin typeface="Times New Roman"/>
                <a:cs typeface="Times New Roman"/>
              </a:rPr>
              <a:t> </a:t>
            </a:r>
            <a:r>
              <a:rPr sz="2400" dirty="0">
                <a:solidFill>
                  <a:srgbClr val="404040"/>
                </a:solidFill>
                <a:latin typeface="Times New Roman"/>
                <a:cs typeface="Times New Roman"/>
              </a:rPr>
              <a:t>increase</a:t>
            </a:r>
            <a:r>
              <a:rPr sz="2400" spc="-40" dirty="0">
                <a:solidFill>
                  <a:srgbClr val="404040"/>
                </a:solidFill>
                <a:latin typeface="Times New Roman"/>
                <a:cs typeface="Times New Roman"/>
              </a:rPr>
              <a:t> </a:t>
            </a:r>
            <a:r>
              <a:rPr sz="2400" spc="-5" dirty="0">
                <a:solidFill>
                  <a:srgbClr val="404040"/>
                </a:solidFill>
                <a:latin typeface="Times New Roman"/>
                <a:cs typeface="Times New Roman"/>
              </a:rPr>
              <a:t>gross</a:t>
            </a:r>
            <a:r>
              <a:rPr sz="2400" dirty="0">
                <a:solidFill>
                  <a:srgbClr val="404040"/>
                </a:solidFill>
                <a:latin typeface="Times New Roman"/>
                <a:cs typeface="Times New Roman"/>
              </a:rPr>
              <a:t> </a:t>
            </a:r>
            <a:r>
              <a:rPr sz="2400" spc="-5" dirty="0">
                <a:solidFill>
                  <a:srgbClr val="404040"/>
                </a:solidFill>
                <a:latin typeface="Times New Roman"/>
                <a:cs typeface="Times New Roman"/>
              </a:rPr>
              <a:t>income</a:t>
            </a:r>
            <a:r>
              <a:rPr sz="2400" dirty="0">
                <a:solidFill>
                  <a:srgbClr val="404040"/>
                </a:solidFill>
                <a:latin typeface="Times New Roman"/>
                <a:cs typeface="Times New Roman"/>
              </a:rPr>
              <a:t> of </a:t>
            </a:r>
            <a:r>
              <a:rPr sz="2400" spc="-25" dirty="0">
                <a:solidFill>
                  <a:srgbClr val="404040"/>
                </a:solidFill>
                <a:latin typeface="Times New Roman"/>
                <a:cs typeface="Times New Roman"/>
              </a:rPr>
              <a:t>farmer.</a:t>
            </a:r>
            <a:endParaRPr sz="2400" dirty="0">
              <a:latin typeface="Times New Roman"/>
              <a:cs typeface="Times New Roman"/>
            </a:endParaRPr>
          </a:p>
          <a:p>
            <a:pPr>
              <a:lnSpc>
                <a:spcPct val="100000"/>
              </a:lnSpc>
            </a:pPr>
            <a:endParaRPr sz="2600" dirty="0">
              <a:latin typeface="Times New Roman"/>
              <a:cs typeface="Times New Roman"/>
            </a:endParaRPr>
          </a:p>
          <a:p>
            <a:pPr marL="355600" marR="473709" indent="-342900">
              <a:lnSpc>
                <a:spcPct val="100000"/>
              </a:lnSpc>
              <a:spcBef>
                <a:spcPts val="1895"/>
              </a:spcBef>
            </a:pPr>
            <a:r>
              <a:rPr sz="2400" spc="-265" dirty="0">
                <a:solidFill>
                  <a:srgbClr val="A42F0F"/>
                </a:solidFill>
                <a:latin typeface="Microsoft Sans Serif"/>
                <a:cs typeface="Microsoft Sans Serif"/>
              </a:rPr>
              <a:t>🠶</a:t>
            </a:r>
            <a:r>
              <a:rPr sz="2400" spc="-80" dirty="0">
                <a:solidFill>
                  <a:srgbClr val="A42F0F"/>
                </a:solidFill>
                <a:latin typeface="Microsoft Sans Serif"/>
                <a:cs typeface="Microsoft Sans Serif"/>
              </a:rPr>
              <a:t> </a:t>
            </a:r>
            <a:r>
              <a:rPr sz="2400" spc="-5" dirty="0">
                <a:solidFill>
                  <a:srgbClr val="404040"/>
                </a:solidFill>
                <a:latin typeface="Times New Roman"/>
                <a:cs typeface="Times New Roman"/>
              </a:rPr>
              <a:t>A</a:t>
            </a:r>
            <a:r>
              <a:rPr sz="2400" spc="-125" dirty="0">
                <a:solidFill>
                  <a:srgbClr val="404040"/>
                </a:solidFill>
                <a:latin typeface="Times New Roman"/>
                <a:cs typeface="Times New Roman"/>
              </a:rPr>
              <a:t> </a:t>
            </a:r>
            <a:r>
              <a:rPr sz="2400" dirty="0">
                <a:solidFill>
                  <a:srgbClr val="404040"/>
                </a:solidFill>
                <a:latin typeface="Times New Roman"/>
                <a:cs typeface="Times New Roman"/>
              </a:rPr>
              <a:t>co</a:t>
            </a:r>
            <a:r>
              <a:rPr sz="2400" spc="-20" dirty="0">
                <a:solidFill>
                  <a:srgbClr val="404040"/>
                </a:solidFill>
                <a:latin typeface="Times New Roman"/>
                <a:cs typeface="Times New Roman"/>
              </a:rPr>
              <a:t>m</a:t>
            </a:r>
            <a:r>
              <a:rPr sz="2400" dirty="0">
                <a:solidFill>
                  <a:srgbClr val="404040"/>
                </a:solidFill>
                <a:latin typeface="Times New Roman"/>
                <a:cs typeface="Times New Roman"/>
              </a:rPr>
              <a:t>ple</a:t>
            </a:r>
            <a:r>
              <a:rPr sz="2400" spc="5" dirty="0">
                <a:solidFill>
                  <a:srgbClr val="404040"/>
                </a:solidFill>
                <a:latin typeface="Times New Roman"/>
                <a:cs typeface="Times New Roman"/>
              </a:rPr>
              <a:t>t</a:t>
            </a:r>
            <a:r>
              <a:rPr sz="2400" dirty="0">
                <a:solidFill>
                  <a:srgbClr val="404040"/>
                </a:solidFill>
                <a:latin typeface="Times New Roman"/>
                <a:cs typeface="Times New Roman"/>
              </a:rPr>
              <a:t>e</a:t>
            </a:r>
            <a:r>
              <a:rPr sz="2400" spc="-25" dirty="0">
                <a:solidFill>
                  <a:srgbClr val="404040"/>
                </a:solidFill>
                <a:latin typeface="Times New Roman"/>
                <a:cs typeface="Times New Roman"/>
              </a:rPr>
              <a:t> </a:t>
            </a:r>
            <a:r>
              <a:rPr sz="2400" dirty="0">
                <a:solidFill>
                  <a:srgbClr val="404040"/>
                </a:solidFill>
                <a:latin typeface="Times New Roman"/>
                <a:cs typeface="Times New Roman"/>
              </a:rPr>
              <a:t>guide of</a:t>
            </a:r>
            <a:r>
              <a:rPr sz="2400" spc="-15" dirty="0">
                <a:solidFill>
                  <a:srgbClr val="404040"/>
                </a:solidFill>
                <a:latin typeface="Times New Roman"/>
                <a:cs typeface="Times New Roman"/>
              </a:rPr>
              <a:t> </a:t>
            </a:r>
            <a:r>
              <a:rPr sz="2400" dirty="0">
                <a:solidFill>
                  <a:srgbClr val="404040"/>
                </a:solidFill>
                <a:latin typeface="Times New Roman"/>
                <a:cs typeface="Times New Roman"/>
              </a:rPr>
              <a:t>la</a:t>
            </a:r>
            <a:r>
              <a:rPr sz="2400" spc="5" dirty="0">
                <a:solidFill>
                  <a:srgbClr val="404040"/>
                </a:solidFill>
                <a:latin typeface="Times New Roman"/>
                <a:cs typeface="Times New Roman"/>
              </a:rPr>
              <a:t>t</a:t>
            </a:r>
            <a:r>
              <a:rPr sz="2400" spc="-5" dirty="0">
                <a:solidFill>
                  <a:srgbClr val="404040"/>
                </a:solidFill>
                <a:latin typeface="Times New Roman"/>
                <a:cs typeface="Times New Roman"/>
              </a:rPr>
              <a:t>est</a:t>
            </a:r>
            <a:r>
              <a:rPr sz="2400" spc="-30" dirty="0">
                <a:solidFill>
                  <a:srgbClr val="404040"/>
                </a:solidFill>
                <a:latin typeface="Times New Roman"/>
                <a:cs typeface="Times New Roman"/>
              </a:rPr>
              <a:t> </a:t>
            </a:r>
            <a:r>
              <a:rPr sz="2400" dirty="0">
                <a:solidFill>
                  <a:srgbClr val="404040"/>
                </a:solidFill>
                <a:latin typeface="Times New Roman"/>
                <a:cs typeface="Times New Roman"/>
              </a:rPr>
              <a:t>far</a:t>
            </a:r>
            <a:r>
              <a:rPr sz="2400" spc="-20" dirty="0">
                <a:solidFill>
                  <a:srgbClr val="404040"/>
                </a:solidFill>
                <a:latin typeface="Times New Roman"/>
                <a:cs typeface="Times New Roman"/>
              </a:rPr>
              <a:t>m</a:t>
            </a:r>
            <a:r>
              <a:rPr sz="2400" dirty="0">
                <a:solidFill>
                  <a:srgbClr val="404040"/>
                </a:solidFill>
                <a:latin typeface="Times New Roman"/>
                <a:cs typeface="Times New Roman"/>
              </a:rPr>
              <a:t>ing</a:t>
            </a:r>
            <a:r>
              <a:rPr sz="2400" spc="10" dirty="0">
                <a:solidFill>
                  <a:srgbClr val="404040"/>
                </a:solidFill>
                <a:latin typeface="Times New Roman"/>
                <a:cs typeface="Times New Roman"/>
              </a:rPr>
              <a:t> </a:t>
            </a:r>
            <a:r>
              <a:rPr sz="2400" dirty="0">
                <a:solidFill>
                  <a:srgbClr val="404040"/>
                </a:solidFill>
                <a:latin typeface="Times New Roman"/>
                <a:cs typeface="Times New Roman"/>
              </a:rPr>
              <a:t>which</a:t>
            </a:r>
            <a:r>
              <a:rPr sz="2400" spc="-10" dirty="0">
                <a:solidFill>
                  <a:srgbClr val="404040"/>
                </a:solidFill>
                <a:latin typeface="Times New Roman"/>
                <a:cs typeface="Times New Roman"/>
              </a:rPr>
              <a:t> </a:t>
            </a:r>
            <a:r>
              <a:rPr sz="2400" spc="-5" dirty="0">
                <a:solidFill>
                  <a:srgbClr val="404040"/>
                </a:solidFill>
                <a:latin typeface="Times New Roman"/>
                <a:cs typeface="Times New Roman"/>
              </a:rPr>
              <a:t>will </a:t>
            </a:r>
            <a:r>
              <a:rPr sz="2400" dirty="0">
                <a:solidFill>
                  <a:srgbClr val="404040"/>
                </a:solidFill>
                <a:latin typeface="Times New Roman"/>
                <a:cs typeface="Times New Roman"/>
              </a:rPr>
              <a:t>be</a:t>
            </a:r>
            <a:r>
              <a:rPr sz="2400" spc="-10" dirty="0">
                <a:solidFill>
                  <a:srgbClr val="404040"/>
                </a:solidFill>
                <a:latin typeface="Times New Roman"/>
                <a:cs typeface="Times New Roman"/>
              </a:rPr>
              <a:t> </a:t>
            </a:r>
            <a:r>
              <a:rPr sz="2400" dirty="0">
                <a:solidFill>
                  <a:srgbClr val="404040"/>
                </a:solidFill>
                <a:latin typeface="Times New Roman"/>
                <a:cs typeface="Times New Roman"/>
              </a:rPr>
              <a:t>des</a:t>
            </a:r>
            <a:r>
              <a:rPr sz="2400" spc="5" dirty="0">
                <a:solidFill>
                  <a:srgbClr val="404040"/>
                </a:solidFill>
                <a:latin typeface="Times New Roman"/>
                <a:cs typeface="Times New Roman"/>
              </a:rPr>
              <a:t>i</a:t>
            </a:r>
            <a:r>
              <a:rPr sz="2400" dirty="0">
                <a:solidFill>
                  <a:srgbClr val="404040"/>
                </a:solidFill>
                <a:latin typeface="Times New Roman"/>
                <a:cs typeface="Times New Roman"/>
              </a:rPr>
              <a:t>gned</a:t>
            </a:r>
            <a:r>
              <a:rPr sz="2400" spc="-25" dirty="0">
                <a:solidFill>
                  <a:srgbClr val="404040"/>
                </a:solidFill>
                <a:latin typeface="Times New Roman"/>
                <a:cs typeface="Times New Roman"/>
              </a:rPr>
              <a:t> </a:t>
            </a:r>
            <a:r>
              <a:rPr sz="2400" dirty="0">
                <a:solidFill>
                  <a:srgbClr val="404040"/>
                </a:solidFill>
                <a:latin typeface="Times New Roman"/>
                <a:cs typeface="Times New Roman"/>
              </a:rPr>
              <a:t>by  experts.</a:t>
            </a:r>
            <a:endParaRPr sz="2400">
              <a:latin typeface="Times New Roman"/>
              <a:cs typeface="Times New Roman"/>
            </a:endParaRPr>
          </a:p>
          <a:p>
            <a:pPr>
              <a:lnSpc>
                <a:spcPct val="100000"/>
              </a:lnSpc>
            </a:pPr>
            <a:endParaRPr sz="2600" dirty="0">
              <a:latin typeface="Times New Roman"/>
              <a:cs typeface="Times New Roman"/>
            </a:endParaRPr>
          </a:p>
          <a:p>
            <a:pPr marL="12700">
              <a:lnSpc>
                <a:spcPct val="100000"/>
              </a:lnSpc>
              <a:spcBef>
                <a:spcPts val="1885"/>
              </a:spcBef>
            </a:pPr>
            <a:r>
              <a:rPr sz="2400" spc="-265" dirty="0">
                <a:solidFill>
                  <a:srgbClr val="A42F0F"/>
                </a:solidFill>
                <a:latin typeface="Microsoft Sans Serif"/>
                <a:cs typeface="Microsoft Sans Serif"/>
              </a:rPr>
              <a:t>🠶</a:t>
            </a:r>
            <a:r>
              <a:rPr sz="2400" spc="-80" dirty="0">
                <a:solidFill>
                  <a:srgbClr val="A42F0F"/>
                </a:solidFill>
                <a:latin typeface="Microsoft Sans Serif"/>
                <a:cs typeface="Microsoft Sans Serif"/>
              </a:rPr>
              <a:t> </a:t>
            </a:r>
            <a:r>
              <a:rPr sz="2400" dirty="0">
                <a:solidFill>
                  <a:srgbClr val="404040"/>
                </a:solidFill>
                <a:latin typeface="Times New Roman"/>
                <a:cs typeface="Times New Roman"/>
              </a:rPr>
              <a:t>Deta</a:t>
            </a:r>
            <a:r>
              <a:rPr sz="2400" spc="5" dirty="0">
                <a:solidFill>
                  <a:srgbClr val="404040"/>
                </a:solidFill>
                <a:latin typeface="Times New Roman"/>
                <a:cs typeface="Times New Roman"/>
              </a:rPr>
              <a:t>i</a:t>
            </a:r>
            <a:r>
              <a:rPr sz="2400" dirty="0">
                <a:solidFill>
                  <a:srgbClr val="404040"/>
                </a:solidFill>
                <a:latin typeface="Times New Roman"/>
                <a:cs typeface="Times New Roman"/>
              </a:rPr>
              <a:t>led</a:t>
            </a:r>
            <a:r>
              <a:rPr sz="2400" spc="-25" dirty="0">
                <a:solidFill>
                  <a:srgbClr val="404040"/>
                </a:solidFill>
                <a:latin typeface="Times New Roman"/>
                <a:cs typeface="Times New Roman"/>
              </a:rPr>
              <a:t> </a:t>
            </a:r>
            <a:r>
              <a:rPr sz="2400" dirty="0">
                <a:solidFill>
                  <a:srgbClr val="404040"/>
                </a:solidFill>
                <a:latin typeface="Times New Roman"/>
                <a:cs typeface="Times New Roman"/>
              </a:rPr>
              <a:t>report</a:t>
            </a:r>
            <a:r>
              <a:rPr sz="2400" spc="-20" dirty="0">
                <a:solidFill>
                  <a:srgbClr val="404040"/>
                </a:solidFill>
                <a:latin typeface="Times New Roman"/>
                <a:cs typeface="Times New Roman"/>
              </a:rPr>
              <a:t> </a:t>
            </a:r>
            <a:r>
              <a:rPr sz="2400" dirty="0">
                <a:solidFill>
                  <a:srgbClr val="404040"/>
                </a:solidFill>
                <a:latin typeface="Times New Roman"/>
                <a:cs typeface="Times New Roman"/>
              </a:rPr>
              <a:t>of dai</a:t>
            </a:r>
            <a:r>
              <a:rPr sz="2400" spc="5" dirty="0">
                <a:solidFill>
                  <a:srgbClr val="404040"/>
                </a:solidFill>
                <a:latin typeface="Times New Roman"/>
                <a:cs typeface="Times New Roman"/>
              </a:rPr>
              <a:t>l</a:t>
            </a:r>
            <a:r>
              <a:rPr sz="2400" dirty="0">
                <a:solidFill>
                  <a:srgbClr val="404040"/>
                </a:solidFill>
                <a:latin typeface="Times New Roman"/>
                <a:cs typeface="Times New Roman"/>
              </a:rPr>
              <a:t>y</a:t>
            </a:r>
            <a:r>
              <a:rPr sz="2400" spc="-25" dirty="0">
                <a:solidFill>
                  <a:srgbClr val="404040"/>
                </a:solidFill>
                <a:latin typeface="Times New Roman"/>
                <a:cs typeface="Times New Roman"/>
              </a:rPr>
              <a:t> </a:t>
            </a:r>
            <a:r>
              <a:rPr sz="2400" spc="-20" dirty="0">
                <a:solidFill>
                  <a:srgbClr val="404040"/>
                </a:solidFill>
                <a:latin typeface="Times New Roman"/>
                <a:cs typeface="Times New Roman"/>
              </a:rPr>
              <a:t>m</a:t>
            </a:r>
            <a:r>
              <a:rPr sz="2400" dirty="0">
                <a:solidFill>
                  <a:srgbClr val="404040"/>
                </a:solidFill>
                <a:latin typeface="Times New Roman"/>
                <a:cs typeface="Times New Roman"/>
              </a:rPr>
              <a:t>ar</a:t>
            </a:r>
            <a:r>
              <a:rPr sz="2400" spc="5" dirty="0">
                <a:solidFill>
                  <a:srgbClr val="404040"/>
                </a:solidFill>
                <a:latin typeface="Times New Roman"/>
                <a:cs typeface="Times New Roman"/>
              </a:rPr>
              <a:t>k</a:t>
            </a:r>
            <a:r>
              <a:rPr sz="2400" dirty="0">
                <a:solidFill>
                  <a:srgbClr val="404040"/>
                </a:solidFill>
                <a:latin typeface="Times New Roman"/>
                <a:cs typeface="Times New Roman"/>
              </a:rPr>
              <a:t>et pric</a:t>
            </a:r>
            <a:r>
              <a:rPr sz="2400" spc="5" dirty="0">
                <a:solidFill>
                  <a:srgbClr val="404040"/>
                </a:solidFill>
                <a:latin typeface="Times New Roman"/>
                <a:cs typeface="Times New Roman"/>
              </a:rPr>
              <a:t>e</a:t>
            </a:r>
            <a:r>
              <a:rPr sz="2400" spc="-5" dirty="0">
                <a:solidFill>
                  <a:srgbClr val="404040"/>
                </a:solidFill>
                <a:latin typeface="Times New Roman"/>
                <a:cs typeface="Times New Roman"/>
              </a:rPr>
              <a:t>s</a:t>
            </a:r>
            <a:r>
              <a:rPr sz="2400" spc="-25" dirty="0">
                <a:solidFill>
                  <a:srgbClr val="404040"/>
                </a:solidFill>
                <a:latin typeface="Times New Roman"/>
                <a:cs typeface="Times New Roman"/>
              </a:rPr>
              <a:t> </a:t>
            </a:r>
            <a:r>
              <a:rPr sz="2400" dirty="0">
                <a:solidFill>
                  <a:srgbClr val="404040"/>
                </a:solidFill>
                <a:latin typeface="Times New Roman"/>
                <a:cs typeface="Times New Roman"/>
              </a:rPr>
              <a:t>of veget</a:t>
            </a:r>
            <a:r>
              <a:rPr sz="2400" spc="5" dirty="0">
                <a:solidFill>
                  <a:srgbClr val="404040"/>
                </a:solidFill>
                <a:latin typeface="Times New Roman"/>
                <a:cs typeface="Times New Roman"/>
              </a:rPr>
              <a:t>a</a:t>
            </a:r>
            <a:r>
              <a:rPr sz="2400" dirty="0">
                <a:solidFill>
                  <a:srgbClr val="404040"/>
                </a:solidFill>
                <a:latin typeface="Times New Roman"/>
                <a:cs typeface="Times New Roman"/>
              </a:rPr>
              <a:t>bles.</a:t>
            </a:r>
            <a:endParaRPr sz="2400" dirty="0">
              <a:latin typeface="Times New Roman"/>
              <a:cs typeface="Times New Roman"/>
            </a:endParaRPr>
          </a:p>
        </p:txBody>
      </p:sp>
      <p:pic>
        <p:nvPicPr>
          <p:cNvPr id="4" name="object 4"/>
          <p:cNvPicPr/>
          <p:nvPr/>
        </p:nvPicPr>
        <p:blipFill>
          <a:blip r:embed="rId2" cstate="print"/>
          <a:stretch>
            <a:fillRect/>
          </a:stretch>
        </p:blipFill>
        <p:spPr>
          <a:xfrm>
            <a:off x="10768583" y="5871971"/>
            <a:ext cx="1034796" cy="79552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3098" y="4172153"/>
            <a:ext cx="5292090" cy="1031875"/>
          </a:xfrm>
          <a:prstGeom prst="rect">
            <a:avLst/>
          </a:prstGeom>
        </p:spPr>
        <p:txBody>
          <a:bodyPr vert="horz" wrap="square" lIns="0" tIns="12700" rIns="0" bIns="0" rtlCol="0">
            <a:spAutoFit/>
          </a:bodyPr>
          <a:lstStyle/>
          <a:p>
            <a:pPr marL="12700">
              <a:lnSpc>
                <a:spcPct val="100000"/>
              </a:lnSpc>
              <a:spcBef>
                <a:spcPts val="100"/>
              </a:spcBef>
            </a:pPr>
            <a:r>
              <a:rPr sz="6600" spc="-310" dirty="0">
                <a:solidFill>
                  <a:srgbClr val="A42F0F"/>
                </a:solidFill>
                <a:latin typeface="Tahoma"/>
                <a:cs typeface="Tahoma"/>
              </a:rPr>
              <a:t>Thank</a:t>
            </a:r>
            <a:r>
              <a:rPr sz="6600" spc="-145" dirty="0">
                <a:solidFill>
                  <a:srgbClr val="A42F0F"/>
                </a:solidFill>
                <a:latin typeface="Tahoma"/>
                <a:cs typeface="Tahoma"/>
              </a:rPr>
              <a:t> </a:t>
            </a:r>
            <a:r>
              <a:rPr sz="6600" spc="-140" dirty="0">
                <a:solidFill>
                  <a:srgbClr val="A42F0F"/>
                </a:solidFill>
                <a:latin typeface="Tahoma"/>
                <a:cs typeface="Tahoma"/>
              </a:rPr>
              <a:t>You….</a:t>
            </a:r>
            <a:endParaRPr sz="6600">
              <a:latin typeface="Tahoma"/>
              <a:cs typeface="Tahoma"/>
            </a:endParaRPr>
          </a:p>
        </p:txBody>
      </p:sp>
      <p:pic>
        <p:nvPicPr>
          <p:cNvPr id="3" name="object 3"/>
          <p:cNvPicPr/>
          <p:nvPr/>
        </p:nvPicPr>
        <p:blipFill>
          <a:blip r:embed="rId2" cstate="print"/>
          <a:stretch>
            <a:fillRect/>
          </a:stretch>
        </p:blipFill>
        <p:spPr>
          <a:xfrm>
            <a:off x="10768583" y="5871971"/>
            <a:ext cx="1034796" cy="79552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02307" y="691641"/>
            <a:ext cx="3079750" cy="574040"/>
          </a:xfrm>
          <a:prstGeom prst="rect">
            <a:avLst/>
          </a:prstGeom>
        </p:spPr>
        <p:txBody>
          <a:bodyPr vert="horz" wrap="square" lIns="0" tIns="12700" rIns="0" bIns="0" rtlCol="0">
            <a:spAutoFit/>
          </a:bodyPr>
          <a:lstStyle/>
          <a:p>
            <a:pPr marL="584200" indent="-572135">
              <a:lnSpc>
                <a:spcPct val="100000"/>
              </a:lnSpc>
              <a:spcBef>
                <a:spcPts val="100"/>
              </a:spcBef>
              <a:buFont typeface="Wingdings"/>
              <a:buChar char=""/>
              <a:tabLst>
                <a:tab pos="584835" algn="l"/>
              </a:tabLst>
            </a:pPr>
            <a:r>
              <a:rPr sz="3600" b="1" spc="-5" dirty="0">
                <a:solidFill>
                  <a:srgbClr val="252525"/>
                </a:solidFill>
                <a:latin typeface="Times New Roman"/>
                <a:cs typeface="Times New Roman"/>
              </a:rPr>
              <a:t>Int</a:t>
            </a:r>
            <a:r>
              <a:rPr sz="3600" b="1" spc="-60" dirty="0">
                <a:solidFill>
                  <a:srgbClr val="252525"/>
                </a:solidFill>
                <a:latin typeface="Times New Roman"/>
                <a:cs typeface="Times New Roman"/>
              </a:rPr>
              <a:t>r</a:t>
            </a:r>
            <a:r>
              <a:rPr sz="3600" b="1" spc="-5" dirty="0">
                <a:solidFill>
                  <a:srgbClr val="252525"/>
                </a:solidFill>
                <a:latin typeface="Times New Roman"/>
                <a:cs typeface="Times New Roman"/>
              </a:rPr>
              <a:t>oduction</a:t>
            </a:r>
            <a:endParaRPr sz="3600">
              <a:latin typeface="Times New Roman"/>
              <a:cs typeface="Times New Roman"/>
            </a:endParaRPr>
          </a:p>
        </p:txBody>
      </p:sp>
      <p:sp>
        <p:nvSpPr>
          <p:cNvPr id="3" name="object 3"/>
          <p:cNvSpPr txBox="1"/>
          <p:nvPr/>
        </p:nvSpPr>
        <p:spPr>
          <a:xfrm>
            <a:off x="922121" y="1748790"/>
            <a:ext cx="10720705" cy="2109470"/>
          </a:xfrm>
          <a:prstGeom prst="rect">
            <a:avLst/>
          </a:prstGeom>
        </p:spPr>
        <p:txBody>
          <a:bodyPr vert="horz" wrap="square" lIns="0" tIns="12700" rIns="0" bIns="0" rtlCol="0">
            <a:spAutoFit/>
          </a:bodyPr>
          <a:lstStyle/>
          <a:p>
            <a:pPr marL="355600" marR="5080" indent="-343535">
              <a:lnSpc>
                <a:spcPct val="100000"/>
              </a:lnSpc>
              <a:spcBef>
                <a:spcPts val="100"/>
              </a:spcBef>
            </a:pPr>
            <a:r>
              <a:rPr sz="2400" spc="-80" dirty="0">
                <a:solidFill>
                  <a:srgbClr val="A42F0F"/>
                </a:solidFill>
                <a:latin typeface="Microsoft Sans Serif"/>
                <a:cs typeface="Microsoft Sans Serif"/>
              </a:rPr>
              <a:t>🠶 </a:t>
            </a:r>
            <a:r>
              <a:rPr sz="2400" dirty="0">
                <a:solidFill>
                  <a:srgbClr val="404040"/>
                </a:solidFill>
                <a:latin typeface="Times New Roman"/>
                <a:cs typeface="Times New Roman"/>
              </a:rPr>
              <a:t>The current agriculture field </a:t>
            </a:r>
            <a:r>
              <a:rPr sz="2400" spc="-5" dirty="0">
                <a:solidFill>
                  <a:srgbClr val="404040"/>
                </a:solidFill>
                <a:latin typeface="Times New Roman"/>
                <a:cs typeface="Times New Roman"/>
              </a:rPr>
              <a:t>is </a:t>
            </a:r>
            <a:r>
              <a:rPr sz="2400" dirty="0">
                <a:solidFill>
                  <a:srgbClr val="404040"/>
                </a:solidFill>
                <a:latin typeface="Times New Roman"/>
                <a:cs typeface="Times New Roman"/>
              </a:rPr>
              <a:t>not proficient enough </a:t>
            </a:r>
            <a:r>
              <a:rPr sz="2400" spc="-5" dirty="0">
                <a:solidFill>
                  <a:srgbClr val="404040"/>
                </a:solidFill>
                <a:latin typeface="Times New Roman"/>
                <a:cs typeface="Times New Roman"/>
              </a:rPr>
              <a:t>as </a:t>
            </a:r>
            <a:r>
              <a:rPr sz="2400" dirty="0">
                <a:solidFill>
                  <a:srgbClr val="404040"/>
                </a:solidFill>
                <a:latin typeface="Times New Roman"/>
                <a:cs typeface="Times New Roman"/>
              </a:rPr>
              <a:t>the </a:t>
            </a:r>
            <a:r>
              <a:rPr sz="2400" spc="-5" dirty="0">
                <a:solidFill>
                  <a:srgbClr val="404040"/>
                </a:solidFill>
                <a:latin typeface="Times New Roman"/>
                <a:cs typeface="Times New Roman"/>
              </a:rPr>
              <a:t>farmers </a:t>
            </a:r>
            <a:r>
              <a:rPr sz="2400" dirty="0">
                <a:solidFill>
                  <a:srgbClr val="404040"/>
                </a:solidFill>
                <a:latin typeface="Times New Roman"/>
                <a:cs typeface="Times New Roman"/>
              </a:rPr>
              <a:t>have to face a lot </a:t>
            </a:r>
            <a:r>
              <a:rPr sz="2400" spc="5" dirty="0">
                <a:solidFill>
                  <a:srgbClr val="404040"/>
                </a:solidFill>
                <a:latin typeface="Times New Roman"/>
                <a:cs typeface="Times New Roman"/>
              </a:rPr>
              <a:t> </a:t>
            </a:r>
            <a:r>
              <a:rPr sz="2400" dirty="0">
                <a:solidFill>
                  <a:srgbClr val="404040"/>
                </a:solidFill>
                <a:latin typeface="Times New Roman"/>
                <a:cs typeface="Times New Roman"/>
              </a:rPr>
              <a:t>of</a:t>
            </a:r>
            <a:r>
              <a:rPr sz="2400" spc="-5" dirty="0">
                <a:solidFill>
                  <a:srgbClr val="404040"/>
                </a:solidFill>
                <a:latin typeface="Times New Roman"/>
                <a:cs typeface="Times New Roman"/>
              </a:rPr>
              <a:t> problems</a:t>
            </a:r>
            <a:r>
              <a:rPr sz="2400" spc="-10" dirty="0">
                <a:solidFill>
                  <a:srgbClr val="404040"/>
                </a:solidFill>
                <a:latin typeface="Times New Roman"/>
                <a:cs typeface="Times New Roman"/>
              </a:rPr>
              <a:t> </a:t>
            </a:r>
            <a:r>
              <a:rPr sz="2400" dirty="0">
                <a:solidFill>
                  <a:srgbClr val="404040"/>
                </a:solidFill>
                <a:latin typeface="Times New Roman"/>
                <a:cs typeface="Times New Roman"/>
              </a:rPr>
              <a:t>like</a:t>
            </a:r>
            <a:r>
              <a:rPr sz="2400" spc="-25" dirty="0">
                <a:solidFill>
                  <a:srgbClr val="404040"/>
                </a:solidFill>
                <a:latin typeface="Times New Roman"/>
                <a:cs typeface="Times New Roman"/>
              </a:rPr>
              <a:t> </a:t>
            </a:r>
            <a:r>
              <a:rPr sz="2400" spc="-5" dirty="0">
                <a:solidFill>
                  <a:srgbClr val="404040"/>
                </a:solidFill>
                <a:latin typeface="Times New Roman"/>
                <a:cs typeface="Times New Roman"/>
              </a:rPr>
              <a:t>survey</a:t>
            </a:r>
            <a:r>
              <a:rPr sz="2400" dirty="0">
                <a:solidFill>
                  <a:srgbClr val="404040"/>
                </a:solidFill>
                <a:latin typeface="Times New Roman"/>
                <a:cs typeface="Times New Roman"/>
              </a:rPr>
              <a:t> the</a:t>
            </a:r>
            <a:r>
              <a:rPr sz="2400" spc="-20" dirty="0">
                <a:solidFill>
                  <a:srgbClr val="404040"/>
                </a:solidFill>
                <a:latin typeface="Times New Roman"/>
                <a:cs typeface="Times New Roman"/>
              </a:rPr>
              <a:t> </a:t>
            </a:r>
            <a:r>
              <a:rPr sz="2400" dirty="0">
                <a:solidFill>
                  <a:srgbClr val="404040"/>
                </a:solidFill>
                <a:latin typeface="Times New Roman"/>
                <a:cs typeface="Times New Roman"/>
              </a:rPr>
              <a:t>land </a:t>
            </a:r>
            <a:r>
              <a:rPr sz="2400" spc="-5" dirty="0">
                <a:solidFill>
                  <a:srgbClr val="404040"/>
                </a:solidFill>
                <a:latin typeface="Times New Roman"/>
                <a:cs typeface="Times New Roman"/>
              </a:rPr>
              <a:t>manually</a:t>
            </a:r>
            <a:r>
              <a:rPr sz="2400" spc="-10" dirty="0">
                <a:solidFill>
                  <a:srgbClr val="404040"/>
                </a:solidFill>
                <a:latin typeface="Times New Roman"/>
                <a:cs typeface="Times New Roman"/>
              </a:rPr>
              <a:t> </a:t>
            </a:r>
            <a:r>
              <a:rPr sz="2400" dirty="0">
                <a:solidFill>
                  <a:srgbClr val="404040"/>
                </a:solidFill>
                <a:latin typeface="Times New Roman"/>
                <a:cs typeface="Times New Roman"/>
              </a:rPr>
              <a:t>for pest</a:t>
            </a:r>
            <a:r>
              <a:rPr sz="2400" spc="-10" dirty="0">
                <a:solidFill>
                  <a:srgbClr val="404040"/>
                </a:solidFill>
                <a:latin typeface="Times New Roman"/>
                <a:cs typeface="Times New Roman"/>
              </a:rPr>
              <a:t> </a:t>
            </a:r>
            <a:r>
              <a:rPr sz="2400" dirty="0">
                <a:solidFill>
                  <a:srgbClr val="404040"/>
                </a:solidFill>
                <a:latin typeface="Times New Roman"/>
                <a:cs typeface="Times New Roman"/>
              </a:rPr>
              <a:t>detection.</a:t>
            </a:r>
            <a:endParaRPr sz="2400">
              <a:latin typeface="Times New Roman"/>
              <a:cs typeface="Times New Roman"/>
            </a:endParaRPr>
          </a:p>
          <a:p>
            <a:pPr marL="12700">
              <a:lnSpc>
                <a:spcPct val="100000"/>
              </a:lnSpc>
              <a:spcBef>
                <a:spcPts val="994"/>
              </a:spcBef>
            </a:pPr>
            <a:r>
              <a:rPr sz="2400" spc="-80" dirty="0">
                <a:solidFill>
                  <a:srgbClr val="A42F0F"/>
                </a:solidFill>
                <a:latin typeface="Microsoft Sans Serif"/>
                <a:cs typeface="Microsoft Sans Serif"/>
              </a:rPr>
              <a:t>🠶 </a:t>
            </a:r>
            <a:r>
              <a:rPr sz="2400" dirty="0">
                <a:solidFill>
                  <a:srgbClr val="404040"/>
                </a:solidFill>
                <a:latin typeface="Times New Roman"/>
                <a:cs typeface="Times New Roman"/>
              </a:rPr>
              <a:t>Usually</a:t>
            </a:r>
            <a:r>
              <a:rPr sz="2400" spc="-10" dirty="0">
                <a:solidFill>
                  <a:srgbClr val="404040"/>
                </a:solidFill>
                <a:latin typeface="Times New Roman"/>
                <a:cs typeface="Times New Roman"/>
              </a:rPr>
              <a:t> </a:t>
            </a:r>
            <a:r>
              <a:rPr sz="2400" dirty="0">
                <a:solidFill>
                  <a:srgbClr val="404040"/>
                </a:solidFill>
                <a:latin typeface="Times New Roman"/>
                <a:cs typeface="Times New Roman"/>
              </a:rPr>
              <a:t>the</a:t>
            </a:r>
            <a:r>
              <a:rPr sz="2400" spc="-10" dirty="0">
                <a:solidFill>
                  <a:srgbClr val="404040"/>
                </a:solidFill>
                <a:latin typeface="Times New Roman"/>
                <a:cs typeface="Times New Roman"/>
              </a:rPr>
              <a:t> </a:t>
            </a:r>
            <a:r>
              <a:rPr sz="2400" dirty="0">
                <a:solidFill>
                  <a:srgbClr val="404040"/>
                </a:solidFill>
                <a:latin typeface="Times New Roman"/>
                <a:cs typeface="Times New Roman"/>
              </a:rPr>
              <a:t>old</a:t>
            </a:r>
            <a:r>
              <a:rPr sz="2400" spc="-10" dirty="0">
                <a:solidFill>
                  <a:srgbClr val="404040"/>
                </a:solidFill>
                <a:latin typeface="Times New Roman"/>
                <a:cs typeface="Times New Roman"/>
              </a:rPr>
              <a:t> </a:t>
            </a:r>
            <a:r>
              <a:rPr sz="2400" spc="-5" dirty="0">
                <a:solidFill>
                  <a:srgbClr val="404040"/>
                </a:solidFill>
                <a:latin typeface="Times New Roman"/>
                <a:cs typeface="Times New Roman"/>
              </a:rPr>
              <a:t>methods</a:t>
            </a:r>
            <a:r>
              <a:rPr sz="2400" dirty="0">
                <a:solidFill>
                  <a:srgbClr val="404040"/>
                </a:solidFill>
                <a:latin typeface="Times New Roman"/>
                <a:cs typeface="Times New Roman"/>
              </a:rPr>
              <a:t> trap</a:t>
            </a:r>
            <a:r>
              <a:rPr sz="2400" spc="-25" dirty="0">
                <a:solidFill>
                  <a:srgbClr val="404040"/>
                </a:solidFill>
                <a:latin typeface="Times New Roman"/>
                <a:cs typeface="Times New Roman"/>
              </a:rPr>
              <a:t> </a:t>
            </a:r>
            <a:r>
              <a:rPr sz="2400" dirty="0">
                <a:solidFill>
                  <a:srgbClr val="404040"/>
                </a:solidFill>
                <a:latin typeface="Times New Roman"/>
                <a:cs typeface="Times New Roman"/>
              </a:rPr>
              <a:t>the</a:t>
            </a:r>
            <a:r>
              <a:rPr sz="2400" spc="-10" dirty="0">
                <a:solidFill>
                  <a:srgbClr val="404040"/>
                </a:solidFill>
                <a:latin typeface="Times New Roman"/>
                <a:cs typeface="Times New Roman"/>
              </a:rPr>
              <a:t> </a:t>
            </a:r>
            <a:r>
              <a:rPr sz="2400" dirty="0">
                <a:solidFill>
                  <a:srgbClr val="404040"/>
                </a:solidFill>
                <a:latin typeface="Times New Roman"/>
                <a:cs typeface="Times New Roman"/>
              </a:rPr>
              <a:t>insect</a:t>
            </a:r>
            <a:r>
              <a:rPr sz="2400" spc="-10" dirty="0">
                <a:solidFill>
                  <a:srgbClr val="404040"/>
                </a:solidFill>
                <a:latin typeface="Times New Roman"/>
                <a:cs typeface="Times New Roman"/>
              </a:rPr>
              <a:t> </a:t>
            </a:r>
            <a:r>
              <a:rPr sz="2400" dirty="0">
                <a:solidFill>
                  <a:srgbClr val="404040"/>
                </a:solidFill>
                <a:latin typeface="Times New Roman"/>
                <a:cs typeface="Times New Roman"/>
              </a:rPr>
              <a:t>pests and</a:t>
            </a:r>
            <a:r>
              <a:rPr sz="2400" spc="-20" dirty="0">
                <a:solidFill>
                  <a:srgbClr val="404040"/>
                </a:solidFill>
                <a:latin typeface="Times New Roman"/>
                <a:cs typeface="Times New Roman"/>
              </a:rPr>
              <a:t> </a:t>
            </a:r>
            <a:r>
              <a:rPr sz="2400" dirty="0">
                <a:solidFill>
                  <a:srgbClr val="404040"/>
                </a:solidFill>
                <a:latin typeface="Times New Roman"/>
                <a:cs typeface="Times New Roman"/>
              </a:rPr>
              <a:t>are </a:t>
            </a:r>
            <a:r>
              <a:rPr sz="2400" spc="-5" dirty="0">
                <a:solidFill>
                  <a:srgbClr val="404040"/>
                </a:solidFill>
                <a:latin typeface="Times New Roman"/>
                <a:cs typeface="Times New Roman"/>
              </a:rPr>
              <a:t>brought </a:t>
            </a:r>
            <a:r>
              <a:rPr sz="2400" dirty="0">
                <a:solidFill>
                  <a:srgbClr val="404040"/>
                </a:solidFill>
                <a:latin typeface="Times New Roman"/>
                <a:cs typeface="Times New Roman"/>
              </a:rPr>
              <a:t>to</a:t>
            </a:r>
            <a:r>
              <a:rPr sz="2400" spc="-10" dirty="0">
                <a:solidFill>
                  <a:srgbClr val="404040"/>
                </a:solidFill>
                <a:latin typeface="Times New Roman"/>
                <a:cs typeface="Times New Roman"/>
              </a:rPr>
              <a:t> </a:t>
            </a:r>
            <a:r>
              <a:rPr sz="2400" dirty="0">
                <a:solidFill>
                  <a:srgbClr val="404040"/>
                </a:solidFill>
                <a:latin typeface="Times New Roman"/>
                <a:cs typeface="Times New Roman"/>
              </a:rPr>
              <a:t>the</a:t>
            </a:r>
            <a:r>
              <a:rPr sz="2400" spc="-10" dirty="0">
                <a:solidFill>
                  <a:srgbClr val="404040"/>
                </a:solidFill>
                <a:latin typeface="Times New Roman"/>
                <a:cs typeface="Times New Roman"/>
              </a:rPr>
              <a:t> </a:t>
            </a:r>
            <a:r>
              <a:rPr sz="2400" dirty="0">
                <a:solidFill>
                  <a:srgbClr val="404040"/>
                </a:solidFill>
                <a:latin typeface="Times New Roman"/>
                <a:cs typeface="Times New Roman"/>
              </a:rPr>
              <a:t>laboratory</a:t>
            </a:r>
            <a:r>
              <a:rPr sz="2400" spc="-30" dirty="0">
                <a:solidFill>
                  <a:srgbClr val="404040"/>
                </a:solidFill>
                <a:latin typeface="Times New Roman"/>
                <a:cs typeface="Times New Roman"/>
              </a:rPr>
              <a:t> </a:t>
            </a:r>
            <a:r>
              <a:rPr sz="2400" spc="-5" dirty="0">
                <a:solidFill>
                  <a:srgbClr val="404040"/>
                </a:solidFill>
                <a:latin typeface="Times New Roman"/>
                <a:cs typeface="Times New Roman"/>
              </a:rPr>
              <a:t>for</a:t>
            </a:r>
            <a:endParaRPr sz="2400">
              <a:latin typeface="Times New Roman"/>
              <a:cs typeface="Times New Roman"/>
            </a:endParaRPr>
          </a:p>
          <a:p>
            <a:pPr marL="355600">
              <a:lnSpc>
                <a:spcPct val="100000"/>
              </a:lnSpc>
            </a:pPr>
            <a:r>
              <a:rPr sz="2400" dirty="0">
                <a:solidFill>
                  <a:srgbClr val="404040"/>
                </a:solidFill>
                <a:latin typeface="Times New Roman"/>
                <a:cs typeface="Times New Roman"/>
              </a:rPr>
              <a:t>counting</a:t>
            </a:r>
            <a:r>
              <a:rPr sz="2400" spc="-45" dirty="0">
                <a:solidFill>
                  <a:srgbClr val="404040"/>
                </a:solidFill>
                <a:latin typeface="Times New Roman"/>
                <a:cs typeface="Times New Roman"/>
              </a:rPr>
              <a:t> </a:t>
            </a:r>
            <a:r>
              <a:rPr sz="2400" dirty="0">
                <a:solidFill>
                  <a:srgbClr val="404040"/>
                </a:solidFill>
                <a:latin typeface="Times New Roman"/>
                <a:cs typeface="Times New Roman"/>
              </a:rPr>
              <a:t>and</a:t>
            </a:r>
            <a:r>
              <a:rPr sz="2400" spc="-15" dirty="0">
                <a:solidFill>
                  <a:srgbClr val="404040"/>
                </a:solidFill>
                <a:latin typeface="Times New Roman"/>
                <a:cs typeface="Times New Roman"/>
              </a:rPr>
              <a:t> </a:t>
            </a:r>
            <a:r>
              <a:rPr sz="2400" dirty="0">
                <a:solidFill>
                  <a:srgbClr val="404040"/>
                </a:solidFill>
                <a:latin typeface="Times New Roman"/>
                <a:cs typeface="Times New Roman"/>
              </a:rPr>
              <a:t>identifying</a:t>
            </a:r>
            <a:r>
              <a:rPr sz="2400" spc="-60" dirty="0">
                <a:solidFill>
                  <a:srgbClr val="404040"/>
                </a:solidFill>
                <a:latin typeface="Times New Roman"/>
                <a:cs typeface="Times New Roman"/>
              </a:rPr>
              <a:t> </a:t>
            </a:r>
            <a:r>
              <a:rPr sz="2400" spc="-20" dirty="0">
                <a:solidFill>
                  <a:srgbClr val="404040"/>
                </a:solidFill>
                <a:latin typeface="Times New Roman"/>
                <a:cs typeface="Times New Roman"/>
              </a:rPr>
              <a:t>manually.</a:t>
            </a:r>
            <a:endParaRPr sz="2400">
              <a:latin typeface="Times New Roman"/>
              <a:cs typeface="Times New Roman"/>
            </a:endParaRPr>
          </a:p>
          <a:p>
            <a:pPr marL="12700">
              <a:lnSpc>
                <a:spcPct val="100000"/>
              </a:lnSpc>
              <a:spcBef>
                <a:spcPts val="1010"/>
              </a:spcBef>
            </a:pPr>
            <a:r>
              <a:rPr sz="2400" spc="-80" dirty="0">
                <a:solidFill>
                  <a:srgbClr val="A42F0F"/>
                </a:solidFill>
                <a:latin typeface="Microsoft Sans Serif"/>
                <a:cs typeface="Microsoft Sans Serif"/>
              </a:rPr>
              <a:t>🠶</a:t>
            </a:r>
            <a:r>
              <a:rPr sz="2400" spc="-75" dirty="0">
                <a:solidFill>
                  <a:srgbClr val="A42F0F"/>
                </a:solidFill>
                <a:latin typeface="Microsoft Sans Serif"/>
                <a:cs typeface="Microsoft Sans Serif"/>
              </a:rPr>
              <a:t> </a:t>
            </a:r>
            <a:r>
              <a:rPr sz="2400" dirty="0">
                <a:solidFill>
                  <a:srgbClr val="404040"/>
                </a:solidFill>
                <a:latin typeface="Times New Roman"/>
                <a:cs typeface="Times New Roman"/>
              </a:rPr>
              <a:t>This</a:t>
            </a:r>
            <a:r>
              <a:rPr sz="2400" spc="-10" dirty="0">
                <a:solidFill>
                  <a:srgbClr val="404040"/>
                </a:solidFill>
                <a:latin typeface="Times New Roman"/>
                <a:cs typeface="Times New Roman"/>
              </a:rPr>
              <a:t> </a:t>
            </a:r>
            <a:r>
              <a:rPr sz="2400" spc="-5" dirty="0">
                <a:solidFill>
                  <a:srgbClr val="404040"/>
                </a:solidFill>
                <a:latin typeface="Times New Roman"/>
                <a:cs typeface="Times New Roman"/>
              </a:rPr>
              <a:t>ultimately</a:t>
            </a:r>
            <a:r>
              <a:rPr sz="2400" spc="-30" dirty="0">
                <a:solidFill>
                  <a:srgbClr val="404040"/>
                </a:solidFill>
                <a:latin typeface="Times New Roman"/>
                <a:cs typeface="Times New Roman"/>
              </a:rPr>
              <a:t> </a:t>
            </a:r>
            <a:r>
              <a:rPr sz="2400" dirty="0">
                <a:solidFill>
                  <a:srgbClr val="404040"/>
                </a:solidFill>
                <a:latin typeface="Times New Roman"/>
                <a:cs typeface="Times New Roman"/>
              </a:rPr>
              <a:t>leads</a:t>
            </a:r>
            <a:r>
              <a:rPr sz="2400" spc="-25" dirty="0">
                <a:solidFill>
                  <a:srgbClr val="404040"/>
                </a:solidFill>
                <a:latin typeface="Times New Roman"/>
                <a:cs typeface="Times New Roman"/>
              </a:rPr>
              <a:t> </a:t>
            </a:r>
            <a:r>
              <a:rPr sz="2400" dirty="0">
                <a:solidFill>
                  <a:srgbClr val="404040"/>
                </a:solidFill>
                <a:latin typeface="Times New Roman"/>
                <a:cs typeface="Times New Roman"/>
              </a:rPr>
              <a:t>to</a:t>
            </a:r>
            <a:r>
              <a:rPr sz="2400" spc="-10" dirty="0">
                <a:solidFill>
                  <a:srgbClr val="404040"/>
                </a:solidFill>
                <a:latin typeface="Times New Roman"/>
                <a:cs typeface="Times New Roman"/>
              </a:rPr>
              <a:t> </a:t>
            </a:r>
            <a:r>
              <a:rPr sz="2400" dirty="0">
                <a:solidFill>
                  <a:srgbClr val="404040"/>
                </a:solidFill>
                <a:latin typeface="Times New Roman"/>
                <a:cs typeface="Times New Roman"/>
              </a:rPr>
              <a:t>financial</a:t>
            </a:r>
            <a:r>
              <a:rPr sz="2400" spc="-30" dirty="0">
                <a:solidFill>
                  <a:srgbClr val="404040"/>
                </a:solidFill>
                <a:latin typeface="Times New Roman"/>
                <a:cs typeface="Times New Roman"/>
              </a:rPr>
              <a:t> </a:t>
            </a:r>
            <a:r>
              <a:rPr sz="2400" spc="-5" dirty="0">
                <a:solidFill>
                  <a:srgbClr val="404040"/>
                </a:solidFill>
                <a:latin typeface="Times New Roman"/>
                <a:cs typeface="Times New Roman"/>
              </a:rPr>
              <a:t>loss</a:t>
            </a:r>
            <a:r>
              <a:rPr sz="2400" spc="5" dirty="0">
                <a:solidFill>
                  <a:srgbClr val="404040"/>
                </a:solidFill>
                <a:latin typeface="Times New Roman"/>
                <a:cs typeface="Times New Roman"/>
              </a:rPr>
              <a:t> </a:t>
            </a:r>
            <a:r>
              <a:rPr sz="2400" dirty="0">
                <a:solidFill>
                  <a:srgbClr val="404040"/>
                </a:solidFill>
                <a:latin typeface="Times New Roman"/>
                <a:cs typeface="Times New Roman"/>
              </a:rPr>
              <a:t>of</a:t>
            </a:r>
            <a:r>
              <a:rPr sz="2400" spc="5" dirty="0">
                <a:solidFill>
                  <a:srgbClr val="404040"/>
                </a:solidFill>
                <a:latin typeface="Times New Roman"/>
                <a:cs typeface="Times New Roman"/>
              </a:rPr>
              <a:t> </a:t>
            </a:r>
            <a:r>
              <a:rPr sz="2400" spc="-5" dirty="0">
                <a:solidFill>
                  <a:srgbClr val="404040"/>
                </a:solidFill>
                <a:latin typeface="Times New Roman"/>
                <a:cs typeface="Times New Roman"/>
              </a:rPr>
              <a:t>farmers</a:t>
            </a:r>
            <a:r>
              <a:rPr sz="2400" spc="15" dirty="0">
                <a:solidFill>
                  <a:srgbClr val="404040"/>
                </a:solidFill>
                <a:latin typeface="Times New Roman"/>
                <a:cs typeface="Times New Roman"/>
              </a:rPr>
              <a:t> </a:t>
            </a:r>
            <a:r>
              <a:rPr sz="2400" dirty="0">
                <a:solidFill>
                  <a:srgbClr val="404040"/>
                </a:solidFill>
                <a:latin typeface="Times New Roman"/>
                <a:cs typeface="Times New Roman"/>
              </a:rPr>
              <a:t>and</a:t>
            </a:r>
            <a:r>
              <a:rPr sz="2400" spc="-5" dirty="0">
                <a:solidFill>
                  <a:srgbClr val="404040"/>
                </a:solidFill>
                <a:latin typeface="Times New Roman"/>
                <a:cs typeface="Times New Roman"/>
              </a:rPr>
              <a:t> </a:t>
            </a:r>
            <a:r>
              <a:rPr sz="2400" dirty="0">
                <a:solidFill>
                  <a:srgbClr val="404040"/>
                </a:solidFill>
                <a:latin typeface="Times New Roman"/>
                <a:cs typeface="Times New Roman"/>
              </a:rPr>
              <a:t>reduction</a:t>
            </a:r>
            <a:r>
              <a:rPr sz="2400" spc="-40" dirty="0">
                <a:solidFill>
                  <a:srgbClr val="404040"/>
                </a:solidFill>
                <a:latin typeface="Times New Roman"/>
                <a:cs typeface="Times New Roman"/>
              </a:rPr>
              <a:t> </a:t>
            </a:r>
            <a:r>
              <a:rPr sz="2400" dirty="0">
                <a:solidFill>
                  <a:srgbClr val="404040"/>
                </a:solidFill>
                <a:latin typeface="Times New Roman"/>
                <a:cs typeface="Times New Roman"/>
              </a:rPr>
              <a:t>in </a:t>
            </a:r>
            <a:r>
              <a:rPr sz="2400" spc="-15" dirty="0">
                <a:solidFill>
                  <a:srgbClr val="404040"/>
                </a:solidFill>
                <a:latin typeface="Times New Roman"/>
                <a:cs typeface="Times New Roman"/>
              </a:rPr>
              <a:t>productivity.</a:t>
            </a:r>
            <a:endParaRPr sz="2400">
              <a:latin typeface="Times New Roman"/>
              <a:cs typeface="Times New Roman"/>
            </a:endParaRPr>
          </a:p>
        </p:txBody>
      </p:sp>
      <p:pic>
        <p:nvPicPr>
          <p:cNvPr id="4" name="object 4"/>
          <p:cNvPicPr/>
          <p:nvPr/>
        </p:nvPicPr>
        <p:blipFill>
          <a:blip r:embed="rId2" cstate="print"/>
          <a:stretch>
            <a:fillRect/>
          </a:stretch>
        </p:blipFill>
        <p:spPr>
          <a:xfrm>
            <a:off x="10671047" y="5786628"/>
            <a:ext cx="1034796" cy="79552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71952" y="641680"/>
            <a:ext cx="6459220" cy="574675"/>
          </a:xfrm>
          <a:prstGeom prst="rect">
            <a:avLst/>
          </a:prstGeom>
        </p:spPr>
        <p:txBody>
          <a:bodyPr vert="horz" wrap="square" lIns="0" tIns="12700" rIns="0" bIns="0" rtlCol="0">
            <a:spAutoFit/>
          </a:bodyPr>
          <a:lstStyle/>
          <a:p>
            <a:pPr marL="535305" indent="-523240">
              <a:lnSpc>
                <a:spcPct val="100000"/>
              </a:lnSpc>
              <a:spcBef>
                <a:spcPts val="100"/>
              </a:spcBef>
              <a:buFont typeface="Wingdings"/>
              <a:buChar char=""/>
              <a:tabLst>
                <a:tab pos="535940" algn="l"/>
              </a:tabLst>
            </a:pPr>
            <a:r>
              <a:rPr sz="3600" b="1" dirty="0">
                <a:solidFill>
                  <a:srgbClr val="252525"/>
                </a:solidFill>
                <a:latin typeface="Times New Roman"/>
                <a:cs typeface="Times New Roman"/>
              </a:rPr>
              <a:t>Choice</a:t>
            </a:r>
            <a:r>
              <a:rPr sz="3600" b="1" spc="-15" dirty="0">
                <a:solidFill>
                  <a:srgbClr val="252525"/>
                </a:solidFill>
                <a:latin typeface="Times New Roman"/>
                <a:cs typeface="Times New Roman"/>
              </a:rPr>
              <a:t> </a:t>
            </a:r>
            <a:r>
              <a:rPr sz="3600" b="1" spc="-10" dirty="0">
                <a:solidFill>
                  <a:srgbClr val="252525"/>
                </a:solidFill>
                <a:latin typeface="Times New Roman"/>
                <a:cs typeface="Times New Roman"/>
              </a:rPr>
              <a:t>of </a:t>
            </a:r>
            <a:r>
              <a:rPr sz="3600" b="1" dirty="0">
                <a:solidFill>
                  <a:srgbClr val="252525"/>
                </a:solidFill>
                <a:latin typeface="Times New Roman"/>
                <a:cs typeface="Times New Roman"/>
              </a:rPr>
              <a:t>topic</a:t>
            </a:r>
            <a:r>
              <a:rPr sz="3600" b="1" spc="-10" dirty="0">
                <a:solidFill>
                  <a:srgbClr val="252525"/>
                </a:solidFill>
                <a:latin typeface="Times New Roman"/>
                <a:cs typeface="Times New Roman"/>
              </a:rPr>
              <a:t> </a:t>
            </a:r>
            <a:r>
              <a:rPr sz="3600" b="1" dirty="0">
                <a:solidFill>
                  <a:srgbClr val="252525"/>
                </a:solidFill>
                <a:latin typeface="Times New Roman"/>
                <a:cs typeface="Times New Roman"/>
              </a:rPr>
              <a:t>with</a:t>
            </a:r>
            <a:r>
              <a:rPr sz="3600" b="1" spc="-25" dirty="0">
                <a:solidFill>
                  <a:srgbClr val="252525"/>
                </a:solidFill>
                <a:latin typeface="Times New Roman"/>
                <a:cs typeface="Times New Roman"/>
              </a:rPr>
              <a:t> </a:t>
            </a:r>
            <a:r>
              <a:rPr sz="3600" b="1" spc="-10" dirty="0">
                <a:solidFill>
                  <a:srgbClr val="252525"/>
                </a:solidFill>
                <a:latin typeface="Times New Roman"/>
                <a:cs typeface="Times New Roman"/>
              </a:rPr>
              <a:t>reasoning</a:t>
            </a:r>
            <a:endParaRPr sz="3600">
              <a:latin typeface="Times New Roman"/>
              <a:cs typeface="Times New Roman"/>
            </a:endParaRPr>
          </a:p>
        </p:txBody>
      </p:sp>
      <p:sp>
        <p:nvSpPr>
          <p:cNvPr id="3" name="object 3"/>
          <p:cNvSpPr txBox="1"/>
          <p:nvPr/>
        </p:nvSpPr>
        <p:spPr>
          <a:xfrm>
            <a:off x="1411350" y="1981911"/>
            <a:ext cx="10013315" cy="2967990"/>
          </a:xfrm>
          <a:prstGeom prst="rect">
            <a:avLst/>
          </a:prstGeom>
        </p:spPr>
        <p:txBody>
          <a:bodyPr vert="horz" wrap="square" lIns="0" tIns="12700" rIns="0" bIns="0" rtlCol="0">
            <a:spAutoFit/>
          </a:bodyPr>
          <a:lstStyle/>
          <a:p>
            <a:pPr marL="12700">
              <a:lnSpc>
                <a:spcPct val="100000"/>
              </a:lnSpc>
              <a:spcBef>
                <a:spcPts val="100"/>
              </a:spcBef>
            </a:pPr>
            <a:r>
              <a:rPr sz="2400" spc="-80" dirty="0">
                <a:solidFill>
                  <a:srgbClr val="A42F0F"/>
                </a:solidFill>
                <a:latin typeface="Microsoft Sans Serif"/>
                <a:cs typeface="Microsoft Sans Serif"/>
              </a:rPr>
              <a:t>🠶 </a:t>
            </a:r>
            <a:r>
              <a:rPr sz="2400" dirty="0">
                <a:solidFill>
                  <a:srgbClr val="404040"/>
                </a:solidFill>
                <a:latin typeface="Times New Roman"/>
                <a:cs typeface="Times New Roman"/>
              </a:rPr>
              <a:t>So to tackle</a:t>
            </a:r>
            <a:r>
              <a:rPr sz="2400" spc="-30" dirty="0">
                <a:solidFill>
                  <a:srgbClr val="404040"/>
                </a:solidFill>
                <a:latin typeface="Times New Roman"/>
                <a:cs typeface="Times New Roman"/>
              </a:rPr>
              <a:t> </a:t>
            </a:r>
            <a:r>
              <a:rPr sz="2400" dirty="0">
                <a:solidFill>
                  <a:srgbClr val="404040"/>
                </a:solidFill>
                <a:latin typeface="Times New Roman"/>
                <a:cs typeface="Times New Roman"/>
              </a:rPr>
              <a:t>this</a:t>
            </a:r>
            <a:r>
              <a:rPr sz="2400" spc="-20" dirty="0">
                <a:solidFill>
                  <a:srgbClr val="404040"/>
                </a:solidFill>
                <a:latin typeface="Times New Roman"/>
                <a:cs typeface="Times New Roman"/>
              </a:rPr>
              <a:t> </a:t>
            </a:r>
            <a:r>
              <a:rPr sz="2400" spc="-5" dirty="0">
                <a:solidFill>
                  <a:srgbClr val="404040"/>
                </a:solidFill>
                <a:latin typeface="Times New Roman"/>
                <a:cs typeface="Times New Roman"/>
              </a:rPr>
              <a:t>problem,</a:t>
            </a:r>
            <a:r>
              <a:rPr sz="2400" dirty="0">
                <a:solidFill>
                  <a:srgbClr val="404040"/>
                </a:solidFill>
                <a:latin typeface="Times New Roman"/>
                <a:cs typeface="Times New Roman"/>
              </a:rPr>
              <a:t> </a:t>
            </a:r>
            <a:r>
              <a:rPr sz="2400" spc="-5" dirty="0">
                <a:solidFill>
                  <a:srgbClr val="404040"/>
                </a:solidFill>
                <a:latin typeface="Times New Roman"/>
                <a:cs typeface="Times New Roman"/>
              </a:rPr>
              <a:t>image</a:t>
            </a:r>
            <a:r>
              <a:rPr sz="2400" spc="-15" dirty="0">
                <a:solidFill>
                  <a:srgbClr val="404040"/>
                </a:solidFill>
                <a:latin typeface="Times New Roman"/>
                <a:cs typeface="Times New Roman"/>
              </a:rPr>
              <a:t> </a:t>
            </a:r>
            <a:r>
              <a:rPr sz="2400" dirty="0">
                <a:solidFill>
                  <a:srgbClr val="404040"/>
                </a:solidFill>
                <a:latin typeface="Times New Roman"/>
                <a:cs typeface="Times New Roman"/>
              </a:rPr>
              <a:t>analysis</a:t>
            </a:r>
            <a:r>
              <a:rPr sz="2400" spc="-20" dirty="0">
                <a:solidFill>
                  <a:srgbClr val="404040"/>
                </a:solidFill>
                <a:latin typeface="Times New Roman"/>
                <a:cs typeface="Times New Roman"/>
              </a:rPr>
              <a:t> </a:t>
            </a:r>
            <a:r>
              <a:rPr sz="2400" dirty="0">
                <a:solidFill>
                  <a:srgbClr val="404040"/>
                </a:solidFill>
                <a:latin typeface="Times New Roman"/>
                <a:cs typeface="Times New Roman"/>
              </a:rPr>
              <a:t>and processing</a:t>
            </a:r>
            <a:r>
              <a:rPr sz="2400" spc="-30" dirty="0">
                <a:solidFill>
                  <a:srgbClr val="404040"/>
                </a:solidFill>
                <a:latin typeface="Times New Roman"/>
                <a:cs typeface="Times New Roman"/>
              </a:rPr>
              <a:t> </a:t>
            </a:r>
            <a:r>
              <a:rPr sz="2400" dirty="0">
                <a:solidFill>
                  <a:srgbClr val="404040"/>
                </a:solidFill>
                <a:latin typeface="Times New Roman"/>
                <a:cs typeface="Times New Roman"/>
              </a:rPr>
              <a:t>can</a:t>
            </a:r>
            <a:r>
              <a:rPr sz="2400" spc="-10" dirty="0">
                <a:solidFill>
                  <a:srgbClr val="404040"/>
                </a:solidFill>
                <a:latin typeface="Times New Roman"/>
                <a:cs typeface="Times New Roman"/>
              </a:rPr>
              <a:t> </a:t>
            </a:r>
            <a:r>
              <a:rPr sz="2400" dirty="0">
                <a:solidFill>
                  <a:srgbClr val="404040"/>
                </a:solidFill>
                <a:latin typeface="Times New Roman"/>
                <a:cs typeface="Times New Roman"/>
              </a:rPr>
              <a:t>provide</a:t>
            </a:r>
            <a:r>
              <a:rPr sz="2400" spc="-20" dirty="0">
                <a:solidFill>
                  <a:srgbClr val="404040"/>
                </a:solidFill>
                <a:latin typeface="Times New Roman"/>
                <a:cs typeface="Times New Roman"/>
              </a:rPr>
              <a:t> </a:t>
            </a:r>
            <a:r>
              <a:rPr sz="2400" dirty="0">
                <a:solidFill>
                  <a:srgbClr val="404040"/>
                </a:solidFill>
                <a:latin typeface="Times New Roman"/>
                <a:cs typeface="Times New Roman"/>
              </a:rPr>
              <a:t>a </a:t>
            </a:r>
            <a:r>
              <a:rPr sz="2400" spc="-5" dirty="0">
                <a:solidFill>
                  <a:srgbClr val="404040"/>
                </a:solidFill>
                <a:latin typeface="Times New Roman"/>
                <a:cs typeface="Times New Roman"/>
              </a:rPr>
              <a:t>realistic</a:t>
            </a:r>
            <a:endParaRPr sz="2400" dirty="0">
              <a:latin typeface="Times New Roman"/>
              <a:cs typeface="Times New Roman"/>
            </a:endParaRPr>
          </a:p>
          <a:p>
            <a:pPr marL="355600">
              <a:lnSpc>
                <a:spcPct val="100000"/>
              </a:lnSpc>
              <a:spcBef>
                <a:spcPts val="5"/>
              </a:spcBef>
            </a:pPr>
            <a:r>
              <a:rPr sz="2400" dirty="0">
                <a:solidFill>
                  <a:srgbClr val="404040"/>
                </a:solidFill>
                <a:latin typeface="Times New Roman"/>
                <a:cs typeface="Times New Roman"/>
              </a:rPr>
              <a:t>opportunity</a:t>
            </a:r>
            <a:r>
              <a:rPr sz="2400" spc="-45" dirty="0">
                <a:solidFill>
                  <a:srgbClr val="404040"/>
                </a:solidFill>
                <a:latin typeface="Times New Roman"/>
                <a:cs typeface="Times New Roman"/>
              </a:rPr>
              <a:t> </a:t>
            </a:r>
            <a:r>
              <a:rPr sz="2400" dirty="0">
                <a:solidFill>
                  <a:srgbClr val="404040"/>
                </a:solidFill>
                <a:latin typeface="Times New Roman"/>
                <a:cs typeface="Times New Roman"/>
              </a:rPr>
              <a:t>for the</a:t>
            </a:r>
            <a:r>
              <a:rPr sz="2400" spc="-25" dirty="0">
                <a:solidFill>
                  <a:srgbClr val="404040"/>
                </a:solidFill>
                <a:latin typeface="Times New Roman"/>
                <a:cs typeface="Times New Roman"/>
              </a:rPr>
              <a:t> </a:t>
            </a:r>
            <a:r>
              <a:rPr sz="2400" spc="-5" dirty="0">
                <a:solidFill>
                  <a:srgbClr val="404040"/>
                </a:solidFill>
                <a:latin typeface="Times New Roman"/>
                <a:cs typeface="Times New Roman"/>
              </a:rPr>
              <a:t>automation</a:t>
            </a:r>
            <a:r>
              <a:rPr sz="2400" spc="-30" dirty="0">
                <a:solidFill>
                  <a:srgbClr val="404040"/>
                </a:solidFill>
                <a:latin typeface="Times New Roman"/>
                <a:cs typeface="Times New Roman"/>
              </a:rPr>
              <a:t> </a:t>
            </a:r>
            <a:r>
              <a:rPr sz="2400" dirty="0">
                <a:solidFill>
                  <a:srgbClr val="404040"/>
                </a:solidFill>
                <a:latin typeface="Times New Roman"/>
                <a:cs typeface="Times New Roman"/>
              </a:rPr>
              <a:t>of</a:t>
            </a:r>
            <a:r>
              <a:rPr sz="2400" spc="-5" dirty="0">
                <a:solidFill>
                  <a:srgbClr val="404040"/>
                </a:solidFill>
                <a:latin typeface="Times New Roman"/>
                <a:cs typeface="Times New Roman"/>
              </a:rPr>
              <a:t> </a:t>
            </a:r>
            <a:r>
              <a:rPr sz="2400" dirty="0">
                <a:solidFill>
                  <a:srgbClr val="404040"/>
                </a:solidFill>
                <a:latin typeface="Times New Roman"/>
                <a:cs typeface="Times New Roman"/>
              </a:rPr>
              <a:t>insect</a:t>
            </a:r>
            <a:r>
              <a:rPr sz="2400" spc="-20" dirty="0">
                <a:solidFill>
                  <a:srgbClr val="404040"/>
                </a:solidFill>
                <a:latin typeface="Times New Roman"/>
                <a:cs typeface="Times New Roman"/>
              </a:rPr>
              <a:t> </a:t>
            </a:r>
            <a:r>
              <a:rPr sz="2400" dirty="0">
                <a:solidFill>
                  <a:srgbClr val="404040"/>
                </a:solidFill>
                <a:latin typeface="Times New Roman"/>
                <a:cs typeface="Times New Roman"/>
              </a:rPr>
              <a:t>pest</a:t>
            </a:r>
            <a:r>
              <a:rPr sz="2400" spc="-20" dirty="0">
                <a:solidFill>
                  <a:srgbClr val="404040"/>
                </a:solidFill>
                <a:latin typeface="Times New Roman"/>
                <a:cs typeface="Times New Roman"/>
              </a:rPr>
              <a:t> </a:t>
            </a:r>
            <a:r>
              <a:rPr sz="2400" dirty="0">
                <a:solidFill>
                  <a:srgbClr val="404040"/>
                </a:solidFill>
                <a:latin typeface="Times New Roman"/>
                <a:cs typeface="Times New Roman"/>
              </a:rPr>
              <a:t>detection.</a:t>
            </a:r>
            <a:endParaRPr sz="2400" dirty="0">
              <a:latin typeface="Times New Roman"/>
              <a:cs typeface="Times New Roman"/>
            </a:endParaRPr>
          </a:p>
          <a:p>
            <a:pPr marL="355600" marR="925194" indent="-342900">
              <a:lnSpc>
                <a:spcPct val="100000"/>
              </a:lnSpc>
              <a:spcBef>
                <a:spcPts val="994"/>
              </a:spcBef>
            </a:pPr>
            <a:r>
              <a:rPr sz="2400" spc="-80" dirty="0">
                <a:solidFill>
                  <a:srgbClr val="A42F0F"/>
                </a:solidFill>
                <a:latin typeface="Microsoft Sans Serif"/>
                <a:cs typeface="Microsoft Sans Serif"/>
              </a:rPr>
              <a:t>🠶 </a:t>
            </a:r>
            <a:r>
              <a:rPr sz="2400" spc="-5" dirty="0">
                <a:solidFill>
                  <a:srgbClr val="404040"/>
                </a:solidFill>
                <a:latin typeface="Times New Roman"/>
                <a:cs typeface="Times New Roman"/>
              </a:rPr>
              <a:t>Using </a:t>
            </a:r>
            <a:r>
              <a:rPr sz="2400" dirty="0">
                <a:solidFill>
                  <a:srgbClr val="404040"/>
                </a:solidFill>
                <a:latin typeface="Times New Roman"/>
                <a:cs typeface="Times New Roman"/>
              </a:rPr>
              <a:t>an </a:t>
            </a:r>
            <a:r>
              <a:rPr sz="2400" spc="-5" dirty="0">
                <a:solidFill>
                  <a:srgbClr val="404040"/>
                </a:solidFill>
                <a:latin typeface="Times New Roman"/>
                <a:cs typeface="Times New Roman"/>
              </a:rPr>
              <a:t>automated system, farmers </a:t>
            </a:r>
            <a:r>
              <a:rPr sz="2400" dirty="0">
                <a:solidFill>
                  <a:srgbClr val="404040"/>
                </a:solidFill>
                <a:latin typeface="Times New Roman"/>
                <a:cs typeface="Times New Roman"/>
              </a:rPr>
              <a:t>can easily count the pests from the </a:t>
            </a:r>
            <a:r>
              <a:rPr sz="2400" spc="5" dirty="0">
                <a:solidFill>
                  <a:srgbClr val="404040"/>
                </a:solidFill>
                <a:latin typeface="Times New Roman"/>
                <a:cs typeface="Times New Roman"/>
              </a:rPr>
              <a:t> </a:t>
            </a:r>
            <a:r>
              <a:rPr sz="2400" dirty="0">
                <a:solidFill>
                  <a:srgbClr val="404040"/>
                </a:solidFill>
                <a:latin typeface="Times New Roman"/>
                <a:cs typeface="Times New Roman"/>
              </a:rPr>
              <a:t>collected</a:t>
            </a:r>
            <a:r>
              <a:rPr sz="2400" spc="-45" dirty="0">
                <a:solidFill>
                  <a:srgbClr val="404040"/>
                </a:solidFill>
                <a:latin typeface="Times New Roman"/>
                <a:cs typeface="Times New Roman"/>
              </a:rPr>
              <a:t> </a:t>
            </a:r>
            <a:r>
              <a:rPr sz="2400" spc="-5" dirty="0">
                <a:solidFill>
                  <a:srgbClr val="404040"/>
                </a:solidFill>
                <a:latin typeface="Times New Roman"/>
                <a:cs typeface="Times New Roman"/>
              </a:rPr>
              <a:t>specimens.</a:t>
            </a:r>
            <a:endParaRPr sz="2400" dirty="0">
              <a:latin typeface="Times New Roman"/>
              <a:cs typeface="Times New Roman"/>
            </a:endParaRPr>
          </a:p>
          <a:p>
            <a:pPr marL="355600" marR="785495" indent="-342900">
              <a:lnSpc>
                <a:spcPct val="100000"/>
              </a:lnSpc>
              <a:spcBef>
                <a:spcPts val="1010"/>
              </a:spcBef>
            </a:pPr>
            <a:r>
              <a:rPr sz="2400" spc="-265" dirty="0">
                <a:solidFill>
                  <a:srgbClr val="A42F0F"/>
                </a:solidFill>
                <a:latin typeface="Microsoft Sans Serif"/>
                <a:cs typeface="Microsoft Sans Serif"/>
              </a:rPr>
              <a:t>🠶</a:t>
            </a:r>
            <a:r>
              <a:rPr sz="2400" spc="-80" dirty="0">
                <a:solidFill>
                  <a:srgbClr val="A42F0F"/>
                </a:solidFill>
                <a:latin typeface="Microsoft Sans Serif"/>
                <a:cs typeface="Microsoft Sans Serif"/>
              </a:rPr>
              <a:t> </a:t>
            </a:r>
            <a:r>
              <a:rPr sz="2400" dirty="0">
                <a:solidFill>
                  <a:srgbClr val="404040"/>
                </a:solidFill>
                <a:latin typeface="Times New Roman"/>
                <a:cs typeface="Times New Roman"/>
              </a:rPr>
              <a:t>Right</a:t>
            </a:r>
            <a:r>
              <a:rPr sz="2400" spc="-10" dirty="0">
                <a:solidFill>
                  <a:srgbClr val="404040"/>
                </a:solidFill>
                <a:latin typeface="Times New Roman"/>
                <a:cs typeface="Times New Roman"/>
              </a:rPr>
              <a:t> </a:t>
            </a:r>
            <a:r>
              <a:rPr sz="2400" dirty="0">
                <a:solidFill>
                  <a:srgbClr val="404040"/>
                </a:solidFill>
                <a:latin typeface="Times New Roman"/>
                <a:cs typeface="Times New Roman"/>
              </a:rPr>
              <a:t>pes</a:t>
            </a:r>
            <a:r>
              <a:rPr sz="2400" spc="5" dirty="0">
                <a:solidFill>
                  <a:srgbClr val="404040"/>
                </a:solidFill>
                <a:latin typeface="Times New Roman"/>
                <a:cs typeface="Times New Roman"/>
              </a:rPr>
              <a:t>t</a:t>
            </a:r>
            <a:r>
              <a:rPr sz="2400" spc="-5" dirty="0">
                <a:solidFill>
                  <a:srgbClr val="404040"/>
                </a:solidFill>
                <a:latin typeface="Times New Roman"/>
                <a:cs typeface="Times New Roman"/>
              </a:rPr>
              <a:t>s</a:t>
            </a:r>
            <a:r>
              <a:rPr sz="2400" spc="-10" dirty="0">
                <a:solidFill>
                  <a:srgbClr val="404040"/>
                </a:solidFill>
                <a:latin typeface="Times New Roman"/>
                <a:cs typeface="Times New Roman"/>
              </a:rPr>
              <a:t> </a:t>
            </a:r>
            <a:r>
              <a:rPr sz="2400" spc="-20" dirty="0">
                <a:solidFill>
                  <a:srgbClr val="404040"/>
                </a:solidFill>
                <a:latin typeface="Times New Roman"/>
                <a:cs typeface="Times New Roman"/>
              </a:rPr>
              <a:t>m</a:t>
            </a:r>
            <a:r>
              <a:rPr sz="2400" dirty="0">
                <a:solidFill>
                  <a:srgbClr val="404040"/>
                </a:solidFill>
                <a:latin typeface="Times New Roman"/>
                <a:cs typeface="Times New Roman"/>
              </a:rPr>
              <a:t>anage</a:t>
            </a:r>
            <a:r>
              <a:rPr sz="2400" spc="-15" dirty="0">
                <a:solidFill>
                  <a:srgbClr val="404040"/>
                </a:solidFill>
                <a:latin typeface="Times New Roman"/>
                <a:cs typeface="Times New Roman"/>
              </a:rPr>
              <a:t>m</a:t>
            </a:r>
            <a:r>
              <a:rPr sz="2400" dirty="0">
                <a:solidFill>
                  <a:srgbClr val="404040"/>
                </a:solidFill>
                <a:latin typeface="Times New Roman"/>
                <a:cs typeface="Times New Roman"/>
              </a:rPr>
              <a:t>ent </a:t>
            </a:r>
            <a:r>
              <a:rPr sz="2400" spc="5" dirty="0">
                <a:solidFill>
                  <a:srgbClr val="404040"/>
                </a:solidFill>
                <a:latin typeface="Times New Roman"/>
                <a:cs typeface="Times New Roman"/>
              </a:rPr>
              <a:t>c</a:t>
            </a:r>
            <a:r>
              <a:rPr sz="2400" dirty="0">
                <a:solidFill>
                  <a:srgbClr val="404040"/>
                </a:solidFill>
                <a:latin typeface="Times New Roman"/>
                <a:cs typeface="Times New Roman"/>
              </a:rPr>
              <a:t>an</a:t>
            </a:r>
            <a:r>
              <a:rPr sz="2400" spc="-10" dirty="0">
                <a:solidFill>
                  <a:srgbClr val="404040"/>
                </a:solidFill>
                <a:latin typeface="Times New Roman"/>
                <a:cs typeface="Times New Roman"/>
              </a:rPr>
              <a:t> </a:t>
            </a:r>
            <a:r>
              <a:rPr sz="2400" dirty="0">
                <a:solidFill>
                  <a:srgbClr val="404040"/>
                </a:solidFill>
                <a:latin typeface="Times New Roman"/>
                <a:cs typeface="Times New Roman"/>
              </a:rPr>
              <a:t>be</a:t>
            </a:r>
            <a:r>
              <a:rPr sz="2400" spc="-10" dirty="0">
                <a:solidFill>
                  <a:srgbClr val="404040"/>
                </a:solidFill>
                <a:latin typeface="Times New Roman"/>
                <a:cs typeface="Times New Roman"/>
              </a:rPr>
              <a:t> </a:t>
            </a:r>
            <a:r>
              <a:rPr sz="2400" dirty="0">
                <a:solidFill>
                  <a:srgbClr val="404040"/>
                </a:solidFill>
                <a:latin typeface="Times New Roman"/>
                <a:cs typeface="Times New Roman"/>
              </a:rPr>
              <a:t>appl</a:t>
            </a:r>
            <a:r>
              <a:rPr sz="2400" spc="5" dirty="0">
                <a:solidFill>
                  <a:srgbClr val="404040"/>
                </a:solidFill>
                <a:latin typeface="Times New Roman"/>
                <a:cs typeface="Times New Roman"/>
              </a:rPr>
              <a:t>i</a:t>
            </a:r>
            <a:r>
              <a:rPr sz="2400" dirty="0">
                <a:solidFill>
                  <a:srgbClr val="404040"/>
                </a:solidFill>
                <a:latin typeface="Times New Roman"/>
                <a:cs typeface="Times New Roman"/>
              </a:rPr>
              <a:t>ed</a:t>
            </a:r>
            <a:r>
              <a:rPr sz="2400" spc="-25" dirty="0">
                <a:solidFill>
                  <a:srgbClr val="404040"/>
                </a:solidFill>
                <a:latin typeface="Times New Roman"/>
                <a:cs typeface="Times New Roman"/>
              </a:rPr>
              <a:t> </a:t>
            </a:r>
            <a:r>
              <a:rPr sz="2400" dirty="0">
                <a:solidFill>
                  <a:srgbClr val="404040"/>
                </a:solidFill>
                <a:latin typeface="Times New Roman"/>
                <a:cs typeface="Times New Roman"/>
              </a:rPr>
              <a:t>to</a:t>
            </a:r>
            <a:r>
              <a:rPr sz="2400" spc="-10" dirty="0">
                <a:solidFill>
                  <a:srgbClr val="404040"/>
                </a:solidFill>
                <a:latin typeface="Times New Roman"/>
                <a:cs typeface="Times New Roman"/>
              </a:rPr>
              <a:t> </a:t>
            </a:r>
            <a:r>
              <a:rPr sz="2400" dirty="0">
                <a:solidFill>
                  <a:srgbClr val="404040"/>
                </a:solidFill>
                <a:latin typeface="Times New Roman"/>
                <a:cs typeface="Times New Roman"/>
              </a:rPr>
              <a:t>inc</a:t>
            </a:r>
            <a:r>
              <a:rPr sz="2400" spc="5" dirty="0">
                <a:solidFill>
                  <a:srgbClr val="404040"/>
                </a:solidFill>
                <a:latin typeface="Times New Roman"/>
                <a:cs typeface="Times New Roman"/>
              </a:rPr>
              <a:t>r</a:t>
            </a:r>
            <a:r>
              <a:rPr sz="2400" spc="-5" dirty="0">
                <a:solidFill>
                  <a:srgbClr val="404040"/>
                </a:solidFill>
                <a:latin typeface="Times New Roman"/>
                <a:cs typeface="Times New Roman"/>
              </a:rPr>
              <a:t>ea</a:t>
            </a:r>
            <a:r>
              <a:rPr sz="2400" dirty="0">
                <a:solidFill>
                  <a:srgbClr val="404040"/>
                </a:solidFill>
                <a:latin typeface="Times New Roman"/>
                <a:cs typeface="Times New Roman"/>
              </a:rPr>
              <a:t>se</a:t>
            </a:r>
            <a:r>
              <a:rPr sz="2400" spc="-35" dirty="0">
                <a:solidFill>
                  <a:srgbClr val="404040"/>
                </a:solidFill>
                <a:latin typeface="Times New Roman"/>
                <a:cs typeface="Times New Roman"/>
              </a:rPr>
              <a:t> </a:t>
            </a:r>
            <a:r>
              <a:rPr sz="2400" dirty="0">
                <a:solidFill>
                  <a:srgbClr val="404040"/>
                </a:solidFill>
                <a:latin typeface="Times New Roman"/>
                <a:cs typeface="Times New Roman"/>
              </a:rPr>
              <a:t>both</a:t>
            </a:r>
            <a:r>
              <a:rPr sz="2400" spc="-10" dirty="0">
                <a:solidFill>
                  <a:srgbClr val="404040"/>
                </a:solidFill>
                <a:latin typeface="Times New Roman"/>
                <a:cs typeface="Times New Roman"/>
              </a:rPr>
              <a:t> </a:t>
            </a:r>
            <a:r>
              <a:rPr sz="2400" dirty="0">
                <a:solidFill>
                  <a:srgbClr val="404040"/>
                </a:solidFill>
                <a:latin typeface="Times New Roman"/>
                <a:cs typeface="Times New Roman"/>
              </a:rPr>
              <a:t>the quanti</a:t>
            </a:r>
            <a:r>
              <a:rPr sz="2400" spc="5" dirty="0">
                <a:solidFill>
                  <a:srgbClr val="404040"/>
                </a:solidFill>
                <a:latin typeface="Times New Roman"/>
                <a:cs typeface="Times New Roman"/>
              </a:rPr>
              <a:t>t</a:t>
            </a:r>
            <a:r>
              <a:rPr sz="2400" dirty="0">
                <a:solidFill>
                  <a:srgbClr val="404040"/>
                </a:solidFill>
                <a:latin typeface="Times New Roman"/>
                <a:cs typeface="Times New Roman"/>
              </a:rPr>
              <a:t>y</a:t>
            </a:r>
            <a:r>
              <a:rPr sz="2400" spc="-40" dirty="0">
                <a:solidFill>
                  <a:srgbClr val="404040"/>
                </a:solidFill>
                <a:latin typeface="Times New Roman"/>
                <a:cs typeface="Times New Roman"/>
              </a:rPr>
              <a:t> </a:t>
            </a:r>
            <a:r>
              <a:rPr sz="2400" dirty="0">
                <a:solidFill>
                  <a:srgbClr val="404040"/>
                </a:solidFill>
                <a:latin typeface="Times New Roman"/>
                <a:cs typeface="Times New Roman"/>
              </a:rPr>
              <a:t>and  quality</a:t>
            </a:r>
            <a:r>
              <a:rPr sz="2400" spc="-40" dirty="0">
                <a:solidFill>
                  <a:srgbClr val="404040"/>
                </a:solidFill>
                <a:latin typeface="Times New Roman"/>
                <a:cs typeface="Times New Roman"/>
              </a:rPr>
              <a:t> </a:t>
            </a:r>
            <a:r>
              <a:rPr sz="2400" dirty="0">
                <a:solidFill>
                  <a:srgbClr val="404040"/>
                </a:solidFill>
                <a:latin typeface="Times New Roman"/>
                <a:cs typeface="Times New Roman"/>
              </a:rPr>
              <a:t>of production.</a:t>
            </a:r>
            <a:endParaRPr sz="2400" dirty="0">
              <a:latin typeface="Times New Roman"/>
              <a:cs typeface="Times New Roman"/>
            </a:endParaRPr>
          </a:p>
          <a:p>
            <a:pPr marL="12700">
              <a:lnSpc>
                <a:spcPct val="100000"/>
              </a:lnSpc>
              <a:spcBef>
                <a:spcPts val="994"/>
              </a:spcBef>
            </a:pPr>
            <a:r>
              <a:rPr sz="2400" spc="-265" dirty="0">
                <a:solidFill>
                  <a:srgbClr val="A42F0F"/>
                </a:solidFill>
                <a:latin typeface="Microsoft Sans Serif"/>
                <a:cs typeface="Microsoft Sans Serif"/>
              </a:rPr>
              <a:t>🠶</a:t>
            </a:r>
            <a:r>
              <a:rPr sz="2400" spc="-80" dirty="0">
                <a:solidFill>
                  <a:srgbClr val="A42F0F"/>
                </a:solidFill>
                <a:latin typeface="Microsoft Sans Serif"/>
                <a:cs typeface="Microsoft Sans Serif"/>
              </a:rPr>
              <a:t> </a:t>
            </a:r>
            <a:r>
              <a:rPr sz="2400" spc="-5" dirty="0">
                <a:solidFill>
                  <a:srgbClr val="404040"/>
                </a:solidFill>
                <a:latin typeface="Times New Roman"/>
                <a:cs typeface="Times New Roman"/>
              </a:rPr>
              <a:t>Hence</a:t>
            </a:r>
            <a:r>
              <a:rPr sz="2400" dirty="0">
                <a:solidFill>
                  <a:srgbClr val="404040"/>
                </a:solidFill>
                <a:latin typeface="Times New Roman"/>
                <a:cs typeface="Times New Roman"/>
              </a:rPr>
              <a:t>,</a:t>
            </a:r>
            <a:r>
              <a:rPr sz="2400" spc="-15" dirty="0">
                <a:solidFill>
                  <a:srgbClr val="404040"/>
                </a:solidFill>
                <a:latin typeface="Times New Roman"/>
                <a:cs typeface="Times New Roman"/>
              </a:rPr>
              <a:t> </a:t>
            </a:r>
            <a:r>
              <a:rPr sz="2400" spc="-5" dirty="0">
                <a:solidFill>
                  <a:srgbClr val="404040"/>
                </a:solidFill>
                <a:latin typeface="Times New Roman"/>
                <a:cs typeface="Times New Roman"/>
              </a:rPr>
              <a:t>w</a:t>
            </a:r>
            <a:r>
              <a:rPr sz="2400" dirty="0">
                <a:solidFill>
                  <a:srgbClr val="404040"/>
                </a:solidFill>
                <a:latin typeface="Times New Roman"/>
                <a:cs typeface="Times New Roman"/>
              </a:rPr>
              <a:t>e</a:t>
            </a:r>
            <a:r>
              <a:rPr sz="2400" spc="5" dirty="0">
                <a:solidFill>
                  <a:srgbClr val="404040"/>
                </a:solidFill>
                <a:latin typeface="Times New Roman"/>
                <a:cs typeface="Times New Roman"/>
              </a:rPr>
              <a:t> </a:t>
            </a:r>
            <a:r>
              <a:rPr sz="2400" dirty="0">
                <a:solidFill>
                  <a:srgbClr val="404040"/>
                </a:solidFill>
                <a:latin typeface="Times New Roman"/>
                <a:cs typeface="Times New Roman"/>
              </a:rPr>
              <a:t>dec</a:t>
            </a:r>
            <a:r>
              <a:rPr sz="2400" spc="5" dirty="0">
                <a:solidFill>
                  <a:srgbClr val="404040"/>
                </a:solidFill>
                <a:latin typeface="Times New Roman"/>
                <a:cs typeface="Times New Roman"/>
              </a:rPr>
              <a:t>i</a:t>
            </a:r>
            <a:r>
              <a:rPr sz="2400" dirty="0">
                <a:solidFill>
                  <a:srgbClr val="404040"/>
                </a:solidFill>
                <a:latin typeface="Times New Roman"/>
                <a:cs typeface="Times New Roman"/>
              </a:rPr>
              <a:t>ded</a:t>
            </a:r>
            <a:r>
              <a:rPr sz="2400" spc="-25" dirty="0">
                <a:solidFill>
                  <a:srgbClr val="404040"/>
                </a:solidFill>
                <a:latin typeface="Times New Roman"/>
                <a:cs typeface="Times New Roman"/>
              </a:rPr>
              <a:t> </a:t>
            </a:r>
            <a:r>
              <a:rPr sz="2400" dirty="0">
                <a:solidFill>
                  <a:srgbClr val="404040"/>
                </a:solidFill>
                <a:latin typeface="Times New Roman"/>
                <a:cs typeface="Times New Roman"/>
              </a:rPr>
              <a:t>to</a:t>
            </a:r>
            <a:r>
              <a:rPr sz="2400" spc="-10" dirty="0">
                <a:solidFill>
                  <a:srgbClr val="404040"/>
                </a:solidFill>
                <a:latin typeface="Times New Roman"/>
                <a:cs typeface="Times New Roman"/>
              </a:rPr>
              <a:t> </a:t>
            </a:r>
            <a:r>
              <a:rPr sz="2400" dirty="0">
                <a:solidFill>
                  <a:srgbClr val="404040"/>
                </a:solidFill>
                <a:latin typeface="Times New Roman"/>
                <a:cs typeface="Times New Roman"/>
              </a:rPr>
              <a:t>cr</a:t>
            </a:r>
            <a:r>
              <a:rPr sz="2400" spc="5" dirty="0">
                <a:solidFill>
                  <a:srgbClr val="404040"/>
                </a:solidFill>
                <a:latin typeface="Times New Roman"/>
                <a:cs typeface="Times New Roman"/>
              </a:rPr>
              <a:t>e</a:t>
            </a:r>
            <a:r>
              <a:rPr sz="2400" dirty="0">
                <a:solidFill>
                  <a:srgbClr val="404040"/>
                </a:solidFill>
                <a:latin typeface="Times New Roman"/>
                <a:cs typeface="Times New Roman"/>
              </a:rPr>
              <a:t>ate</a:t>
            </a:r>
            <a:r>
              <a:rPr sz="2400" spc="-30" dirty="0">
                <a:solidFill>
                  <a:srgbClr val="404040"/>
                </a:solidFill>
                <a:latin typeface="Times New Roman"/>
                <a:cs typeface="Times New Roman"/>
              </a:rPr>
              <a:t> </a:t>
            </a:r>
            <a:r>
              <a:rPr sz="2400" dirty="0">
                <a:solidFill>
                  <a:srgbClr val="404040"/>
                </a:solidFill>
                <a:latin typeface="Times New Roman"/>
                <a:cs typeface="Times New Roman"/>
              </a:rPr>
              <a:t>a</a:t>
            </a:r>
            <a:r>
              <a:rPr sz="2400" spc="-10" dirty="0">
                <a:solidFill>
                  <a:srgbClr val="404040"/>
                </a:solidFill>
                <a:latin typeface="Times New Roman"/>
                <a:cs typeface="Times New Roman"/>
              </a:rPr>
              <a:t> </a:t>
            </a:r>
            <a:r>
              <a:rPr sz="2400" dirty="0">
                <a:solidFill>
                  <a:srgbClr val="404040"/>
                </a:solidFill>
                <a:latin typeface="Times New Roman"/>
                <a:cs typeface="Times New Roman"/>
              </a:rPr>
              <a:t>far</a:t>
            </a:r>
            <a:r>
              <a:rPr sz="2400" spc="-20" dirty="0">
                <a:solidFill>
                  <a:srgbClr val="404040"/>
                </a:solidFill>
                <a:latin typeface="Times New Roman"/>
                <a:cs typeface="Times New Roman"/>
              </a:rPr>
              <a:t>m</a:t>
            </a:r>
            <a:r>
              <a:rPr sz="2400" dirty="0">
                <a:solidFill>
                  <a:srgbClr val="404040"/>
                </a:solidFill>
                <a:latin typeface="Times New Roman"/>
                <a:cs typeface="Times New Roman"/>
              </a:rPr>
              <a:t>er</a:t>
            </a:r>
            <a:r>
              <a:rPr sz="2400" spc="5" dirty="0">
                <a:solidFill>
                  <a:srgbClr val="404040"/>
                </a:solidFill>
                <a:latin typeface="Times New Roman"/>
                <a:cs typeface="Times New Roman"/>
              </a:rPr>
              <a:t>s</a:t>
            </a:r>
            <a:r>
              <a:rPr sz="2400" dirty="0">
                <a:solidFill>
                  <a:srgbClr val="404040"/>
                </a:solidFill>
                <a:latin typeface="Times New Roman"/>
                <a:cs typeface="Times New Roman"/>
              </a:rPr>
              <a:t>’</a:t>
            </a:r>
            <a:r>
              <a:rPr sz="2400" spc="-170" dirty="0">
                <a:solidFill>
                  <a:srgbClr val="404040"/>
                </a:solidFill>
                <a:latin typeface="Times New Roman"/>
                <a:cs typeface="Times New Roman"/>
              </a:rPr>
              <a:t> </a:t>
            </a:r>
            <a:r>
              <a:rPr sz="2400" dirty="0">
                <a:solidFill>
                  <a:srgbClr val="404040"/>
                </a:solidFill>
                <a:latin typeface="Times New Roman"/>
                <a:cs typeface="Times New Roman"/>
              </a:rPr>
              <a:t>friend</a:t>
            </a:r>
            <a:r>
              <a:rPr sz="2400" spc="5" dirty="0">
                <a:solidFill>
                  <a:srgbClr val="404040"/>
                </a:solidFill>
                <a:latin typeface="Times New Roman"/>
                <a:cs typeface="Times New Roman"/>
              </a:rPr>
              <a:t>l</a:t>
            </a:r>
            <a:r>
              <a:rPr sz="2400" dirty="0">
                <a:solidFill>
                  <a:srgbClr val="404040"/>
                </a:solidFill>
                <a:latin typeface="Times New Roman"/>
                <a:cs typeface="Times New Roman"/>
              </a:rPr>
              <a:t>y</a:t>
            </a:r>
            <a:r>
              <a:rPr sz="2400" spc="-25" dirty="0">
                <a:solidFill>
                  <a:srgbClr val="404040"/>
                </a:solidFill>
                <a:latin typeface="Times New Roman"/>
                <a:cs typeface="Times New Roman"/>
              </a:rPr>
              <a:t> </a:t>
            </a:r>
            <a:r>
              <a:rPr sz="2400" spc="-5" dirty="0">
                <a:solidFill>
                  <a:srgbClr val="404040"/>
                </a:solidFill>
                <a:latin typeface="Times New Roman"/>
                <a:cs typeface="Times New Roman"/>
              </a:rPr>
              <a:t>Pes</a:t>
            </a:r>
            <a:r>
              <a:rPr sz="2400" dirty="0">
                <a:solidFill>
                  <a:srgbClr val="404040"/>
                </a:solidFill>
                <a:latin typeface="Times New Roman"/>
                <a:cs typeface="Times New Roman"/>
              </a:rPr>
              <a:t>t</a:t>
            </a:r>
            <a:r>
              <a:rPr sz="2400" spc="-10" dirty="0">
                <a:solidFill>
                  <a:srgbClr val="404040"/>
                </a:solidFill>
                <a:latin typeface="Times New Roman"/>
                <a:cs typeface="Times New Roman"/>
              </a:rPr>
              <a:t> </a:t>
            </a:r>
            <a:r>
              <a:rPr sz="2400" spc="-5" dirty="0">
                <a:solidFill>
                  <a:srgbClr val="404040"/>
                </a:solidFill>
                <a:latin typeface="Times New Roman"/>
                <a:cs typeface="Times New Roman"/>
              </a:rPr>
              <a:t>Detec</a:t>
            </a:r>
            <a:r>
              <a:rPr sz="2400" spc="5" dirty="0">
                <a:solidFill>
                  <a:srgbClr val="404040"/>
                </a:solidFill>
                <a:latin typeface="Times New Roman"/>
                <a:cs typeface="Times New Roman"/>
              </a:rPr>
              <a:t>t</a:t>
            </a:r>
            <a:r>
              <a:rPr sz="2400" dirty="0">
                <a:solidFill>
                  <a:srgbClr val="404040"/>
                </a:solidFill>
                <a:latin typeface="Times New Roman"/>
                <a:cs typeface="Times New Roman"/>
              </a:rPr>
              <a:t>ion</a:t>
            </a:r>
            <a:r>
              <a:rPr sz="2400" spc="-35" dirty="0">
                <a:solidFill>
                  <a:srgbClr val="404040"/>
                </a:solidFill>
                <a:latin typeface="Times New Roman"/>
                <a:cs typeface="Times New Roman"/>
              </a:rPr>
              <a:t> </a:t>
            </a:r>
            <a:r>
              <a:rPr sz="2400" dirty="0">
                <a:solidFill>
                  <a:srgbClr val="404040"/>
                </a:solidFill>
                <a:latin typeface="Times New Roman"/>
                <a:cs typeface="Times New Roman"/>
              </a:rPr>
              <a:t>appl</a:t>
            </a:r>
            <a:r>
              <a:rPr sz="2400" spc="10" dirty="0">
                <a:solidFill>
                  <a:srgbClr val="404040"/>
                </a:solidFill>
                <a:latin typeface="Times New Roman"/>
                <a:cs typeface="Times New Roman"/>
              </a:rPr>
              <a:t>i</a:t>
            </a:r>
            <a:r>
              <a:rPr sz="2400" dirty="0">
                <a:solidFill>
                  <a:srgbClr val="404040"/>
                </a:solidFill>
                <a:latin typeface="Times New Roman"/>
                <a:cs typeface="Times New Roman"/>
              </a:rPr>
              <a:t>ca</a:t>
            </a:r>
            <a:r>
              <a:rPr sz="2400" spc="5" dirty="0">
                <a:solidFill>
                  <a:srgbClr val="404040"/>
                </a:solidFill>
                <a:latin typeface="Times New Roman"/>
                <a:cs typeface="Times New Roman"/>
              </a:rPr>
              <a:t>t</a:t>
            </a:r>
            <a:r>
              <a:rPr sz="2400" dirty="0">
                <a:solidFill>
                  <a:srgbClr val="404040"/>
                </a:solidFill>
                <a:latin typeface="Times New Roman"/>
                <a:cs typeface="Times New Roman"/>
              </a:rPr>
              <a:t>i</a:t>
            </a:r>
            <a:r>
              <a:rPr sz="2400" spc="-10" dirty="0">
                <a:solidFill>
                  <a:srgbClr val="404040"/>
                </a:solidFill>
                <a:latin typeface="Times New Roman"/>
                <a:cs typeface="Times New Roman"/>
              </a:rPr>
              <a:t>o</a:t>
            </a:r>
            <a:r>
              <a:rPr sz="2400" dirty="0">
                <a:solidFill>
                  <a:srgbClr val="404040"/>
                </a:solidFill>
                <a:latin typeface="Times New Roman"/>
                <a:cs typeface="Times New Roman"/>
              </a:rPr>
              <a:t>n.</a:t>
            </a:r>
            <a:endParaRPr sz="2400" dirty="0">
              <a:latin typeface="Times New Roman"/>
              <a:cs typeface="Times New Roman"/>
            </a:endParaRPr>
          </a:p>
        </p:txBody>
      </p:sp>
      <p:pic>
        <p:nvPicPr>
          <p:cNvPr id="4" name="object 4"/>
          <p:cNvPicPr/>
          <p:nvPr/>
        </p:nvPicPr>
        <p:blipFill>
          <a:blip r:embed="rId2" cstate="print"/>
          <a:stretch>
            <a:fillRect/>
          </a:stretch>
        </p:blipFill>
        <p:spPr>
          <a:xfrm>
            <a:off x="10797540" y="5835396"/>
            <a:ext cx="1034796" cy="79705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71952" y="641680"/>
            <a:ext cx="5948045" cy="574675"/>
          </a:xfrm>
          <a:prstGeom prst="rect">
            <a:avLst/>
          </a:prstGeom>
        </p:spPr>
        <p:txBody>
          <a:bodyPr vert="horz" wrap="square" lIns="0" tIns="12700" rIns="0" bIns="0" rtlCol="0">
            <a:spAutoFit/>
          </a:bodyPr>
          <a:lstStyle/>
          <a:p>
            <a:pPr marL="535305" indent="-523240">
              <a:lnSpc>
                <a:spcPct val="100000"/>
              </a:lnSpc>
              <a:spcBef>
                <a:spcPts val="100"/>
              </a:spcBef>
              <a:buFont typeface="Wingdings"/>
              <a:buChar char=""/>
              <a:tabLst>
                <a:tab pos="535940" algn="l"/>
              </a:tabLst>
            </a:pPr>
            <a:r>
              <a:rPr sz="3600" b="1" spc="-5" dirty="0">
                <a:solidFill>
                  <a:srgbClr val="252525"/>
                </a:solidFill>
                <a:latin typeface="Times New Roman"/>
                <a:cs typeface="Times New Roman"/>
              </a:rPr>
              <a:t>Relevant </a:t>
            </a:r>
            <a:r>
              <a:rPr sz="3600" b="1" spc="-10" dirty="0">
                <a:solidFill>
                  <a:srgbClr val="252525"/>
                </a:solidFill>
                <a:latin typeface="Times New Roman"/>
                <a:cs typeface="Times New Roman"/>
              </a:rPr>
              <a:t>Literature</a:t>
            </a:r>
            <a:r>
              <a:rPr sz="3600" b="1" spc="-5" dirty="0">
                <a:solidFill>
                  <a:srgbClr val="252525"/>
                </a:solidFill>
                <a:latin typeface="Times New Roman"/>
                <a:cs typeface="Times New Roman"/>
              </a:rPr>
              <a:t> Review</a:t>
            </a:r>
            <a:endParaRPr sz="3600">
              <a:latin typeface="Times New Roman"/>
              <a:cs typeface="Times New Roman"/>
            </a:endParaRPr>
          </a:p>
        </p:txBody>
      </p:sp>
      <p:sp>
        <p:nvSpPr>
          <p:cNvPr id="3" name="object 3"/>
          <p:cNvSpPr txBox="1"/>
          <p:nvPr/>
        </p:nvSpPr>
        <p:spPr>
          <a:xfrm>
            <a:off x="1371980" y="1631061"/>
            <a:ext cx="10263505" cy="3582670"/>
          </a:xfrm>
          <a:prstGeom prst="rect">
            <a:avLst/>
          </a:prstGeom>
        </p:spPr>
        <p:txBody>
          <a:bodyPr vert="horz" wrap="square" lIns="0" tIns="13335" rIns="0" bIns="0" rtlCol="0">
            <a:spAutoFit/>
          </a:bodyPr>
          <a:lstStyle/>
          <a:p>
            <a:pPr marL="355600" marR="424180" indent="-343535">
              <a:lnSpc>
                <a:spcPct val="100000"/>
              </a:lnSpc>
              <a:spcBef>
                <a:spcPts val="105"/>
              </a:spcBef>
            </a:pPr>
            <a:r>
              <a:rPr sz="2000" spc="-65" dirty="0">
                <a:solidFill>
                  <a:srgbClr val="A42F0F"/>
                </a:solidFill>
                <a:latin typeface="Microsoft Sans Serif"/>
                <a:cs typeface="Microsoft Sans Serif"/>
              </a:rPr>
              <a:t>🠶</a:t>
            </a:r>
            <a:r>
              <a:rPr sz="2000" spc="-60" dirty="0">
                <a:solidFill>
                  <a:srgbClr val="A42F0F"/>
                </a:solidFill>
                <a:latin typeface="Microsoft Sans Serif"/>
                <a:cs typeface="Microsoft Sans Serif"/>
              </a:rPr>
              <a:t> </a:t>
            </a:r>
            <a:r>
              <a:rPr sz="2000" dirty="0">
                <a:solidFill>
                  <a:srgbClr val="404040"/>
                </a:solidFill>
                <a:latin typeface="Times New Roman"/>
                <a:cs typeface="Times New Roman"/>
              </a:rPr>
              <a:t>Early Pest Detection from Crop using </a:t>
            </a:r>
            <a:r>
              <a:rPr sz="2000" spc="-5" dirty="0">
                <a:solidFill>
                  <a:srgbClr val="404040"/>
                </a:solidFill>
                <a:latin typeface="Times New Roman"/>
                <a:cs typeface="Times New Roman"/>
              </a:rPr>
              <a:t>Image </a:t>
            </a:r>
            <a:r>
              <a:rPr sz="2000" dirty="0">
                <a:solidFill>
                  <a:srgbClr val="404040"/>
                </a:solidFill>
                <a:latin typeface="Times New Roman"/>
                <a:cs typeface="Times New Roman"/>
              </a:rPr>
              <a:t>Processing and </a:t>
            </a:r>
            <a:r>
              <a:rPr sz="2000" spc="-5" dirty="0">
                <a:solidFill>
                  <a:srgbClr val="404040"/>
                </a:solidFill>
                <a:latin typeface="Times New Roman"/>
                <a:cs typeface="Times New Roman"/>
              </a:rPr>
              <a:t>Computational </a:t>
            </a:r>
            <a:r>
              <a:rPr sz="2000" dirty="0">
                <a:solidFill>
                  <a:srgbClr val="404040"/>
                </a:solidFill>
                <a:latin typeface="Times New Roman"/>
                <a:cs typeface="Times New Roman"/>
              </a:rPr>
              <a:t>Intelligence by </a:t>
            </a:r>
            <a:r>
              <a:rPr sz="2000" spc="5" dirty="0">
                <a:solidFill>
                  <a:srgbClr val="404040"/>
                </a:solidFill>
                <a:latin typeface="Times New Roman"/>
                <a:cs typeface="Times New Roman"/>
              </a:rPr>
              <a:t> </a:t>
            </a:r>
            <a:r>
              <a:rPr sz="2000" dirty="0">
                <a:solidFill>
                  <a:srgbClr val="404040"/>
                </a:solidFill>
                <a:latin typeface="Times New Roman"/>
                <a:cs typeface="Times New Roman"/>
              </a:rPr>
              <a:t>Danish</a:t>
            </a:r>
            <a:r>
              <a:rPr sz="2000" spc="-20" dirty="0">
                <a:solidFill>
                  <a:srgbClr val="404040"/>
                </a:solidFill>
                <a:latin typeface="Times New Roman"/>
                <a:cs typeface="Times New Roman"/>
              </a:rPr>
              <a:t> </a:t>
            </a:r>
            <a:r>
              <a:rPr sz="2000" spc="5" dirty="0">
                <a:solidFill>
                  <a:srgbClr val="404040"/>
                </a:solidFill>
                <a:latin typeface="Times New Roman"/>
                <a:cs typeface="Times New Roman"/>
              </a:rPr>
              <a:t>Gondal</a:t>
            </a:r>
            <a:r>
              <a:rPr sz="2000" spc="-35" dirty="0">
                <a:solidFill>
                  <a:srgbClr val="404040"/>
                </a:solidFill>
                <a:latin typeface="Times New Roman"/>
                <a:cs typeface="Times New Roman"/>
              </a:rPr>
              <a:t> </a:t>
            </a:r>
            <a:r>
              <a:rPr sz="2000" dirty="0">
                <a:solidFill>
                  <a:srgbClr val="404040"/>
                </a:solidFill>
                <a:latin typeface="Times New Roman"/>
                <a:cs typeface="Times New Roman"/>
              </a:rPr>
              <a:t>and</a:t>
            </a:r>
            <a:r>
              <a:rPr sz="2000" spc="-85" dirty="0">
                <a:solidFill>
                  <a:srgbClr val="404040"/>
                </a:solidFill>
                <a:latin typeface="Times New Roman"/>
                <a:cs typeface="Times New Roman"/>
              </a:rPr>
              <a:t> </a:t>
            </a:r>
            <a:r>
              <a:rPr sz="2000" spc="-45" dirty="0">
                <a:solidFill>
                  <a:srgbClr val="404040"/>
                </a:solidFill>
                <a:latin typeface="Times New Roman"/>
                <a:cs typeface="Times New Roman"/>
              </a:rPr>
              <a:t>Yasir</a:t>
            </a:r>
            <a:r>
              <a:rPr sz="2000" spc="-10" dirty="0">
                <a:solidFill>
                  <a:srgbClr val="404040"/>
                </a:solidFill>
                <a:latin typeface="Times New Roman"/>
                <a:cs typeface="Times New Roman"/>
              </a:rPr>
              <a:t> </a:t>
            </a:r>
            <a:r>
              <a:rPr sz="2000" dirty="0">
                <a:solidFill>
                  <a:srgbClr val="404040"/>
                </a:solidFill>
                <a:latin typeface="Times New Roman"/>
                <a:cs typeface="Times New Roman"/>
              </a:rPr>
              <a:t>Naiz, </a:t>
            </a:r>
            <a:r>
              <a:rPr sz="2000" spc="-5" dirty="0">
                <a:solidFill>
                  <a:srgbClr val="404040"/>
                </a:solidFill>
                <a:latin typeface="Times New Roman"/>
                <a:cs typeface="Times New Roman"/>
              </a:rPr>
              <a:t>their</a:t>
            </a:r>
            <a:r>
              <a:rPr sz="2000" spc="-15" dirty="0">
                <a:solidFill>
                  <a:srgbClr val="404040"/>
                </a:solidFill>
                <a:latin typeface="Times New Roman"/>
                <a:cs typeface="Times New Roman"/>
              </a:rPr>
              <a:t> </a:t>
            </a:r>
            <a:r>
              <a:rPr sz="2000" dirty="0">
                <a:solidFill>
                  <a:srgbClr val="404040"/>
                </a:solidFill>
                <a:latin typeface="Times New Roman"/>
                <a:cs typeface="Times New Roman"/>
              </a:rPr>
              <a:t>paper</a:t>
            </a:r>
            <a:r>
              <a:rPr sz="2000" spc="-20" dirty="0">
                <a:solidFill>
                  <a:srgbClr val="404040"/>
                </a:solidFill>
                <a:latin typeface="Times New Roman"/>
                <a:cs typeface="Times New Roman"/>
              </a:rPr>
              <a:t> </a:t>
            </a:r>
            <a:r>
              <a:rPr sz="2000" dirty="0">
                <a:solidFill>
                  <a:srgbClr val="404040"/>
                </a:solidFill>
                <a:latin typeface="Times New Roman"/>
                <a:cs typeface="Times New Roman"/>
              </a:rPr>
              <a:t>proposed</a:t>
            </a:r>
            <a:r>
              <a:rPr sz="2000" spc="-35" dirty="0">
                <a:solidFill>
                  <a:srgbClr val="404040"/>
                </a:solidFill>
                <a:latin typeface="Times New Roman"/>
                <a:cs typeface="Times New Roman"/>
              </a:rPr>
              <a:t> </a:t>
            </a:r>
            <a:r>
              <a:rPr sz="2000" dirty="0">
                <a:solidFill>
                  <a:srgbClr val="404040"/>
                </a:solidFill>
                <a:latin typeface="Times New Roman"/>
                <a:cs typeface="Times New Roman"/>
              </a:rPr>
              <a:t>a</a:t>
            </a:r>
            <a:r>
              <a:rPr sz="2000" spc="-10" dirty="0">
                <a:solidFill>
                  <a:srgbClr val="404040"/>
                </a:solidFill>
                <a:latin typeface="Times New Roman"/>
                <a:cs typeface="Times New Roman"/>
              </a:rPr>
              <a:t> </a:t>
            </a:r>
            <a:r>
              <a:rPr sz="2000" dirty="0">
                <a:solidFill>
                  <a:srgbClr val="404040"/>
                </a:solidFill>
                <a:latin typeface="Times New Roman"/>
                <a:cs typeface="Times New Roman"/>
              </a:rPr>
              <a:t>framework</a:t>
            </a:r>
            <a:r>
              <a:rPr sz="2000" spc="-20" dirty="0">
                <a:solidFill>
                  <a:srgbClr val="404040"/>
                </a:solidFill>
                <a:latin typeface="Times New Roman"/>
                <a:cs typeface="Times New Roman"/>
              </a:rPr>
              <a:t> </a:t>
            </a:r>
            <a:r>
              <a:rPr sz="2000" dirty="0">
                <a:solidFill>
                  <a:srgbClr val="404040"/>
                </a:solidFill>
                <a:latin typeface="Times New Roman"/>
                <a:cs typeface="Times New Roman"/>
              </a:rPr>
              <a:t>for</a:t>
            </a:r>
            <a:r>
              <a:rPr sz="2000" spc="-15" dirty="0">
                <a:solidFill>
                  <a:srgbClr val="404040"/>
                </a:solidFill>
                <a:latin typeface="Times New Roman"/>
                <a:cs typeface="Times New Roman"/>
              </a:rPr>
              <a:t> </a:t>
            </a:r>
            <a:r>
              <a:rPr sz="2000" dirty="0">
                <a:solidFill>
                  <a:srgbClr val="404040"/>
                </a:solidFill>
                <a:latin typeface="Times New Roman"/>
                <a:cs typeface="Times New Roman"/>
              </a:rPr>
              <a:t>early</a:t>
            </a:r>
            <a:r>
              <a:rPr sz="2000" spc="-15" dirty="0">
                <a:solidFill>
                  <a:srgbClr val="404040"/>
                </a:solidFill>
                <a:latin typeface="Times New Roman"/>
                <a:cs typeface="Times New Roman"/>
              </a:rPr>
              <a:t> </a:t>
            </a:r>
            <a:r>
              <a:rPr sz="2000" dirty="0">
                <a:solidFill>
                  <a:srgbClr val="404040"/>
                </a:solidFill>
                <a:latin typeface="Times New Roman"/>
                <a:cs typeface="Times New Roman"/>
              </a:rPr>
              <a:t>detection</a:t>
            </a:r>
            <a:r>
              <a:rPr sz="2000" spc="-30" dirty="0">
                <a:solidFill>
                  <a:srgbClr val="404040"/>
                </a:solidFill>
                <a:latin typeface="Times New Roman"/>
                <a:cs typeface="Times New Roman"/>
              </a:rPr>
              <a:t> </a:t>
            </a:r>
            <a:r>
              <a:rPr sz="2000" dirty="0">
                <a:solidFill>
                  <a:srgbClr val="404040"/>
                </a:solidFill>
                <a:latin typeface="Times New Roman"/>
                <a:cs typeface="Times New Roman"/>
              </a:rPr>
              <a:t>of</a:t>
            </a:r>
            <a:r>
              <a:rPr sz="2000" spc="-10" dirty="0">
                <a:solidFill>
                  <a:srgbClr val="404040"/>
                </a:solidFill>
                <a:latin typeface="Times New Roman"/>
                <a:cs typeface="Times New Roman"/>
              </a:rPr>
              <a:t> </a:t>
            </a:r>
            <a:r>
              <a:rPr sz="2000" dirty="0">
                <a:solidFill>
                  <a:srgbClr val="404040"/>
                </a:solidFill>
                <a:latin typeface="Times New Roman"/>
                <a:cs typeface="Times New Roman"/>
              </a:rPr>
              <a:t>pests.</a:t>
            </a:r>
            <a:endParaRPr sz="2000">
              <a:latin typeface="Times New Roman"/>
              <a:cs typeface="Times New Roman"/>
            </a:endParaRPr>
          </a:p>
          <a:p>
            <a:pPr marL="355600" marR="60960" indent="-343535">
              <a:lnSpc>
                <a:spcPct val="100000"/>
              </a:lnSpc>
              <a:spcBef>
                <a:spcPts val="995"/>
              </a:spcBef>
            </a:pPr>
            <a:r>
              <a:rPr sz="2000" spc="-65" dirty="0">
                <a:solidFill>
                  <a:srgbClr val="A42F0F"/>
                </a:solidFill>
                <a:latin typeface="Microsoft Sans Serif"/>
                <a:cs typeface="Microsoft Sans Serif"/>
              </a:rPr>
              <a:t>🠶</a:t>
            </a:r>
            <a:r>
              <a:rPr sz="2000" spc="-60" dirty="0">
                <a:solidFill>
                  <a:srgbClr val="A42F0F"/>
                </a:solidFill>
                <a:latin typeface="Microsoft Sans Serif"/>
                <a:cs typeface="Microsoft Sans Serif"/>
              </a:rPr>
              <a:t> </a:t>
            </a:r>
            <a:r>
              <a:rPr sz="2000" dirty="0">
                <a:solidFill>
                  <a:srgbClr val="404040"/>
                </a:solidFill>
                <a:latin typeface="Times New Roman"/>
                <a:cs typeface="Times New Roman"/>
              </a:rPr>
              <a:t>Reference- </a:t>
            </a:r>
            <a:r>
              <a:rPr sz="2000" spc="5" dirty="0">
                <a:solidFill>
                  <a:srgbClr val="404040"/>
                </a:solidFill>
                <a:latin typeface="Times New Roman"/>
                <a:cs typeface="Times New Roman"/>
              </a:rPr>
              <a:t> </a:t>
            </a:r>
            <a:r>
              <a:rPr sz="2000" u="sng" spc="-5" dirty="0">
                <a:solidFill>
                  <a:srgbClr val="FA4917"/>
                </a:solidFill>
                <a:uFill>
                  <a:solidFill>
                    <a:srgbClr val="FA4917"/>
                  </a:solidFill>
                </a:uFill>
                <a:latin typeface="Times New Roman"/>
                <a:cs typeface="Times New Roman"/>
                <a:hlinkClick r:id="rId2"/>
              </a:rPr>
              <a:t>https://www.researchgate.net/publication/282119578_Early_Pest_Detection_from_Crop_using_I </a:t>
            </a:r>
            <a:r>
              <a:rPr sz="2000" spc="-484" dirty="0">
                <a:solidFill>
                  <a:srgbClr val="FA4917"/>
                </a:solidFill>
                <a:latin typeface="Times New Roman"/>
                <a:cs typeface="Times New Roman"/>
                <a:hlinkClick r:id="rId2"/>
              </a:rPr>
              <a:t> </a:t>
            </a:r>
            <a:r>
              <a:rPr sz="2000" u="sng" spc="-5" dirty="0">
                <a:solidFill>
                  <a:srgbClr val="FA4917"/>
                </a:solidFill>
                <a:uFill>
                  <a:solidFill>
                    <a:srgbClr val="FA4917"/>
                  </a:solidFill>
                </a:uFill>
                <a:latin typeface="Times New Roman"/>
                <a:cs typeface="Times New Roman"/>
                <a:hlinkClick r:id="rId2"/>
              </a:rPr>
              <a:t>mage_Processing_and_Computational_Intelligence</a:t>
            </a:r>
            <a:endParaRPr sz="2000">
              <a:latin typeface="Times New Roman"/>
              <a:cs typeface="Times New Roman"/>
            </a:endParaRPr>
          </a:p>
          <a:p>
            <a:pPr>
              <a:lnSpc>
                <a:spcPct val="100000"/>
              </a:lnSpc>
            </a:pPr>
            <a:endParaRPr sz="2200">
              <a:latin typeface="Times New Roman"/>
              <a:cs typeface="Times New Roman"/>
            </a:endParaRPr>
          </a:p>
          <a:p>
            <a:pPr marL="355600" marR="5080" indent="-343535">
              <a:lnSpc>
                <a:spcPct val="100000"/>
              </a:lnSpc>
              <a:spcBef>
                <a:spcPts val="1880"/>
              </a:spcBef>
            </a:pPr>
            <a:r>
              <a:rPr sz="2000" spc="-65" dirty="0">
                <a:solidFill>
                  <a:srgbClr val="A42F0F"/>
                </a:solidFill>
                <a:latin typeface="Microsoft Sans Serif"/>
                <a:cs typeface="Microsoft Sans Serif"/>
              </a:rPr>
              <a:t>🠶</a:t>
            </a:r>
            <a:r>
              <a:rPr sz="2000" spc="-60" dirty="0">
                <a:solidFill>
                  <a:srgbClr val="A42F0F"/>
                </a:solidFill>
                <a:latin typeface="Microsoft Sans Serif"/>
                <a:cs typeface="Microsoft Sans Serif"/>
              </a:rPr>
              <a:t> </a:t>
            </a:r>
            <a:r>
              <a:rPr sz="2000" dirty="0">
                <a:solidFill>
                  <a:srgbClr val="404040"/>
                </a:solidFill>
                <a:latin typeface="Times New Roman"/>
                <a:cs typeface="Times New Roman"/>
              </a:rPr>
              <a:t>e-Sagu: An IT based Personalized Agro-Advisory </a:t>
            </a:r>
            <a:r>
              <a:rPr sz="2000" spc="-5" dirty="0">
                <a:solidFill>
                  <a:srgbClr val="404040"/>
                </a:solidFill>
                <a:latin typeface="Times New Roman"/>
                <a:cs typeface="Times New Roman"/>
              </a:rPr>
              <a:t>System- </a:t>
            </a:r>
            <a:r>
              <a:rPr sz="2000" dirty="0">
                <a:solidFill>
                  <a:srgbClr val="404040"/>
                </a:solidFill>
                <a:latin typeface="Times New Roman"/>
                <a:cs typeface="Times New Roman"/>
              </a:rPr>
              <a:t>This system provided the </a:t>
            </a:r>
            <a:r>
              <a:rPr sz="2000" spc="-5" dirty="0">
                <a:solidFill>
                  <a:srgbClr val="404040"/>
                </a:solidFill>
                <a:latin typeface="Times New Roman"/>
                <a:cs typeface="Times New Roman"/>
              </a:rPr>
              <a:t>farmers </a:t>
            </a:r>
            <a:r>
              <a:rPr sz="2000" dirty="0">
                <a:solidFill>
                  <a:srgbClr val="404040"/>
                </a:solidFill>
                <a:latin typeface="Times New Roman"/>
                <a:cs typeface="Times New Roman"/>
              </a:rPr>
              <a:t>with </a:t>
            </a:r>
            <a:r>
              <a:rPr sz="2000" spc="5" dirty="0">
                <a:solidFill>
                  <a:srgbClr val="404040"/>
                </a:solidFill>
                <a:latin typeface="Times New Roman"/>
                <a:cs typeface="Times New Roman"/>
              </a:rPr>
              <a:t> </a:t>
            </a:r>
            <a:r>
              <a:rPr sz="2000" dirty="0">
                <a:solidFill>
                  <a:srgbClr val="404040"/>
                </a:solidFill>
                <a:latin typeface="Times New Roman"/>
                <a:cs typeface="Times New Roman"/>
              </a:rPr>
              <a:t>the </a:t>
            </a:r>
            <a:r>
              <a:rPr sz="2000" spc="-5" dirty="0">
                <a:solidFill>
                  <a:srgbClr val="404040"/>
                </a:solidFill>
                <a:latin typeface="Times New Roman"/>
                <a:cs typeface="Times New Roman"/>
              </a:rPr>
              <a:t>mobile </a:t>
            </a:r>
            <a:r>
              <a:rPr sz="2000" spc="5" dirty="0">
                <a:solidFill>
                  <a:srgbClr val="404040"/>
                </a:solidFill>
                <a:latin typeface="Times New Roman"/>
                <a:cs typeface="Times New Roman"/>
              </a:rPr>
              <a:t>phones </a:t>
            </a:r>
            <a:r>
              <a:rPr sz="2000" dirty="0">
                <a:solidFill>
                  <a:srgbClr val="404040"/>
                </a:solidFill>
                <a:latin typeface="Times New Roman"/>
                <a:cs typeface="Times New Roman"/>
              </a:rPr>
              <a:t>to </a:t>
            </a:r>
            <a:r>
              <a:rPr sz="2000" spc="-5" dirty="0">
                <a:solidFill>
                  <a:srgbClr val="404040"/>
                </a:solidFill>
                <a:latin typeface="Times New Roman"/>
                <a:cs typeface="Times New Roman"/>
              </a:rPr>
              <a:t>take the </a:t>
            </a:r>
            <a:r>
              <a:rPr sz="2000" dirty="0">
                <a:solidFill>
                  <a:srgbClr val="404040"/>
                </a:solidFill>
                <a:latin typeface="Times New Roman"/>
                <a:cs typeface="Times New Roman"/>
              </a:rPr>
              <a:t>pictures of their crops </a:t>
            </a:r>
            <a:r>
              <a:rPr sz="2000" spc="-5" dirty="0">
                <a:solidFill>
                  <a:srgbClr val="404040"/>
                </a:solidFill>
                <a:latin typeface="Times New Roman"/>
                <a:cs typeface="Times New Roman"/>
              </a:rPr>
              <a:t>themselves </a:t>
            </a:r>
            <a:r>
              <a:rPr sz="2000" dirty="0">
                <a:solidFill>
                  <a:srgbClr val="404040"/>
                </a:solidFill>
                <a:latin typeface="Times New Roman"/>
                <a:cs typeface="Times New Roman"/>
              </a:rPr>
              <a:t>and then it goes to the nearest </a:t>
            </a:r>
            <a:r>
              <a:rPr sz="2000" spc="10" dirty="0">
                <a:solidFill>
                  <a:srgbClr val="404040"/>
                </a:solidFill>
                <a:latin typeface="Times New Roman"/>
                <a:cs typeface="Times New Roman"/>
              </a:rPr>
              <a:t>e- </a:t>
            </a:r>
            <a:r>
              <a:rPr sz="2000" spc="15" dirty="0">
                <a:solidFill>
                  <a:srgbClr val="404040"/>
                </a:solidFill>
                <a:latin typeface="Times New Roman"/>
                <a:cs typeface="Times New Roman"/>
              </a:rPr>
              <a:t> </a:t>
            </a:r>
            <a:r>
              <a:rPr sz="2000" dirty="0">
                <a:solidFill>
                  <a:srgbClr val="404040"/>
                </a:solidFill>
                <a:latin typeface="Times New Roman"/>
                <a:cs typeface="Times New Roman"/>
              </a:rPr>
              <a:t>sagu</a:t>
            </a:r>
            <a:r>
              <a:rPr sz="2000" spc="-10" dirty="0">
                <a:solidFill>
                  <a:srgbClr val="404040"/>
                </a:solidFill>
                <a:latin typeface="Times New Roman"/>
                <a:cs typeface="Times New Roman"/>
              </a:rPr>
              <a:t> </a:t>
            </a:r>
            <a:r>
              <a:rPr sz="2000" dirty="0">
                <a:solidFill>
                  <a:srgbClr val="404040"/>
                </a:solidFill>
                <a:latin typeface="Times New Roman"/>
                <a:cs typeface="Times New Roman"/>
              </a:rPr>
              <a:t>center</a:t>
            </a:r>
            <a:r>
              <a:rPr sz="2000" spc="-20" dirty="0">
                <a:solidFill>
                  <a:srgbClr val="404040"/>
                </a:solidFill>
                <a:latin typeface="Times New Roman"/>
                <a:cs typeface="Times New Roman"/>
              </a:rPr>
              <a:t> </a:t>
            </a:r>
            <a:r>
              <a:rPr sz="2000" dirty="0">
                <a:solidFill>
                  <a:srgbClr val="404040"/>
                </a:solidFill>
                <a:latin typeface="Times New Roman"/>
                <a:cs typeface="Times New Roman"/>
              </a:rPr>
              <a:t>for</a:t>
            </a:r>
            <a:r>
              <a:rPr sz="2000" spc="-30" dirty="0">
                <a:solidFill>
                  <a:srgbClr val="404040"/>
                </a:solidFill>
                <a:latin typeface="Times New Roman"/>
                <a:cs typeface="Times New Roman"/>
              </a:rPr>
              <a:t> </a:t>
            </a:r>
            <a:r>
              <a:rPr sz="2000" dirty="0">
                <a:solidFill>
                  <a:srgbClr val="404040"/>
                </a:solidFill>
                <a:latin typeface="Times New Roman"/>
                <a:cs typeface="Times New Roman"/>
              </a:rPr>
              <a:t>the</a:t>
            </a:r>
            <a:r>
              <a:rPr sz="2000" spc="-10" dirty="0">
                <a:solidFill>
                  <a:srgbClr val="404040"/>
                </a:solidFill>
                <a:latin typeface="Times New Roman"/>
                <a:cs typeface="Times New Roman"/>
              </a:rPr>
              <a:t> </a:t>
            </a:r>
            <a:r>
              <a:rPr sz="2000" dirty="0">
                <a:solidFill>
                  <a:srgbClr val="404040"/>
                </a:solidFill>
                <a:latin typeface="Times New Roman"/>
                <a:cs typeface="Times New Roman"/>
              </a:rPr>
              <a:t>report</a:t>
            </a:r>
            <a:r>
              <a:rPr sz="2000" spc="-40" dirty="0">
                <a:solidFill>
                  <a:srgbClr val="404040"/>
                </a:solidFill>
                <a:latin typeface="Times New Roman"/>
                <a:cs typeface="Times New Roman"/>
              </a:rPr>
              <a:t> </a:t>
            </a:r>
            <a:r>
              <a:rPr sz="2000" dirty="0">
                <a:solidFill>
                  <a:srgbClr val="404040"/>
                </a:solidFill>
                <a:latin typeface="Times New Roman"/>
                <a:cs typeface="Times New Roman"/>
              </a:rPr>
              <a:t>generation</a:t>
            </a:r>
            <a:r>
              <a:rPr sz="2000" spc="-45" dirty="0">
                <a:solidFill>
                  <a:srgbClr val="404040"/>
                </a:solidFill>
                <a:latin typeface="Times New Roman"/>
                <a:cs typeface="Times New Roman"/>
              </a:rPr>
              <a:t> </a:t>
            </a:r>
            <a:r>
              <a:rPr sz="2000" dirty="0">
                <a:solidFill>
                  <a:srgbClr val="404040"/>
                </a:solidFill>
                <a:latin typeface="Times New Roman"/>
                <a:cs typeface="Times New Roman"/>
              </a:rPr>
              <a:t>which</a:t>
            </a:r>
            <a:r>
              <a:rPr sz="2000" spc="-15" dirty="0">
                <a:solidFill>
                  <a:srgbClr val="404040"/>
                </a:solidFill>
                <a:latin typeface="Times New Roman"/>
                <a:cs typeface="Times New Roman"/>
              </a:rPr>
              <a:t> </a:t>
            </a:r>
            <a:r>
              <a:rPr sz="2000" dirty="0">
                <a:solidFill>
                  <a:srgbClr val="404040"/>
                </a:solidFill>
                <a:latin typeface="Times New Roman"/>
                <a:cs typeface="Times New Roman"/>
              </a:rPr>
              <a:t>is</a:t>
            </a:r>
            <a:r>
              <a:rPr sz="2000" spc="-15" dirty="0">
                <a:solidFill>
                  <a:srgbClr val="404040"/>
                </a:solidFill>
                <a:latin typeface="Times New Roman"/>
                <a:cs typeface="Times New Roman"/>
              </a:rPr>
              <a:t> </a:t>
            </a:r>
            <a:r>
              <a:rPr sz="2000" dirty="0">
                <a:solidFill>
                  <a:srgbClr val="404040"/>
                </a:solidFill>
                <a:latin typeface="Times New Roman"/>
                <a:cs typeface="Times New Roman"/>
              </a:rPr>
              <a:t>again</a:t>
            </a:r>
            <a:r>
              <a:rPr sz="2000" spc="-20" dirty="0">
                <a:solidFill>
                  <a:srgbClr val="404040"/>
                </a:solidFill>
                <a:latin typeface="Times New Roman"/>
                <a:cs typeface="Times New Roman"/>
              </a:rPr>
              <a:t> </a:t>
            </a:r>
            <a:r>
              <a:rPr sz="2000" dirty="0">
                <a:solidFill>
                  <a:srgbClr val="404040"/>
                </a:solidFill>
                <a:latin typeface="Times New Roman"/>
                <a:cs typeface="Times New Roman"/>
              </a:rPr>
              <a:t>a tedious</a:t>
            </a:r>
            <a:r>
              <a:rPr sz="2000" spc="-35" dirty="0">
                <a:solidFill>
                  <a:srgbClr val="404040"/>
                </a:solidFill>
                <a:latin typeface="Times New Roman"/>
                <a:cs typeface="Times New Roman"/>
              </a:rPr>
              <a:t> </a:t>
            </a:r>
            <a:r>
              <a:rPr sz="2000" spc="-5" dirty="0">
                <a:solidFill>
                  <a:srgbClr val="404040"/>
                </a:solidFill>
                <a:latin typeface="Times New Roman"/>
                <a:cs typeface="Times New Roman"/>
              </a:rPr>
              <a:t>task</a:t>
            </a:r>
            <a:r>
              <a:rPr sz="2000" spc="-15" dirty="0">
                <a:solidFill>
                  <a:srgbClr val="404040"/>
                </a:solidFill>
                <a:latin typeface="Times New Roman"/>
                <a:cs typeface="Times New Roman"/>
              </a:rPr>
              <a:t> </a:t>
            </a:r>
            <a:r>
              <a:rPr sz="2000" dirty="0">
                <a:solidFill>
                  <a:srgbClr val="404040"/>
                </a:solidFill>
                <a:latin typeface="Times New Roman"/>
                <a:cs typeface="Times New Roman"/>
              </a:rPr>
              <a:t>to</a:t>
            </a:r>
            <a:r>
              <a:rPr sz="2000" spc="-10" dirty="0">
                <a:solidFill>
                  <a:srgbClr val="404040"/>
                </a:solidFill>
                <a:latin typeface="Times New Roman"/>
                <a:cs typeface="Times New Roman"/>
              </a:rPr>
              <a:t> </a:t>
            </a:r>
            <a:r>
              <a:rPr sz="2000" spc="5" dirty="0">
                <a:solidFill>
                  <a:srgbClr val="404040"/>
                </a:solidFill>
                <a:latin typeface="Times New Roman"/>
                <a:cs typeface="Times New Roman"/>
              </a:rPr>
              <a:t>do.</a:t>
            </a:r>
            <a:endParaRPr sz="2000">
              <a:latin typeface="Times New Roman"/>
              <a:cs typeface="Times New Roman"/>
            </a:endParaRPr>
          </a:p>
          <a:p>
            <a:pPr marL="12700">
              <a:lnSpc>
                <a:spcPct val="100000"/>
              </a:lnSpc>
              <a:spcBef>
                <a:spcPts val="994"/>
              </a:spcBef>
            </a:pPr>
            <a:r>
              <a:rPr sz="2000" spc="-65" dirty="0">
                <a:solidFill>
                  <a:srgbClr val="A42F0F"/>
                </a:solidFill>
                <a:latin typeface="Microsoft Sans Serif"/>
                <a:cs typeface="Microsoft Sans Serif"/>
              </a:rPr>
              <a:t>🠶</a:t>
            </a:r>
            <a:r>
              <a:rPr sz="2000" spc="-55" dirty="0">
                <a:solidFill>
                  <a:srgbClr val="A42F0F"/>
                </a:solidFill>
                <a:latin typeface="Microsoft Sans Serif"/>
                <a:cs typeface="Microsoft Sans Serif"/>
              </a:rPr>
              <a:t> </a:t>
            </a:r>
            <a:r>
              <a:rPr sz="2000" spc="-5" dirty="0">
                <a:solidFill>
                  <a:srgbClr val="404040"/>
                </a:solidFill>
                <a:latin typeface="Times New Roman"/>
                <a:cs typeface="Times New Roman"/>
              </a:rPr>
              <a:t>Reference-</a:t>
            </a:r>
            <a:r>
              <a:rPr sz="2000" u="sng" spc="-5" dirty="0">
                <a:solidFill>
                  <a:srgbClr val="FA4917"/>
                </a:solidFill>
                <a:uFill>
                  <a:solidFill>
                    <a:srgbClr val="FA4917"/>
                  </a:solidFill>
                </a:uFill>
                <a:latin typeface="Times New Roman"/>
                <a:cs typeface="Times New Roman"/>
                <a:hlinkClick r:id="rId3"/>
              </a:rPr>
              <a:t>https://youtu.be/YFvGvr3vzIw</a:t>
            </a:r>
            <a:endParaRPr sz="2000">
              <a:latin typeface="Times New Roman"/>
              <a:cs typeface="Times New Roman"/>
            </a:endParaRPr>
          </a:p>
        </p:txBody>
      </p:sp>
      <p:pic>
        <p:nvPicPr>
          <p:cNvPr id="4" name="object 4"/>
          <p:cNvPicPr/>
          <p:nvPr/>
        </p:nvPicPr>
        <p:blipFill>
          <a:blip r:embed="rId4" cstate="print"/>
          <a:stretch>
            <a:fillRect/>
          </a:stretch>
        </p:blipFill>
        <p:spPr>
          <a:xfrm>
            <a:off x="10721340" y="5768340"/>
            <a:ext cx="1034796" cy="79705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17014" y="258521"/>
            <a:ext cx="3930650" cy="574675"/>
          </a:xfrm>
          <a:prstGeom prst="rect">
            <a:avLst/>
          </a:prstGeom>
        </p:spPr>
        <p:txBody>
          <a:bodyPr vert="horz" wrap="square" lIns="0" tIns="12700" rIns="0" bIns="0" rtlCol="0">
            <a:spAutoFit/>
          </a:bodyPr>
          <a:lstStyle/>
          <a:p>
            <a:pPr marL="584200" indent="-571500">
              <a:lnSpc>
                <a:spcPct val="100000"/>
              </a:lnSpc>
              <a:spcBef>
                <a:spcPts val="100"/>
              </a:spcBef>
              <a:buFont typeface="Wingdings"/>
              <a:buChar char=""/>
              <a:tabLst>
                <a:tab pos="584200" algn="l"/>
              </a:tabLst>
            </a:pPr>
            <a:r>
              <a:rPr sz="3600" b="1" spc="-10" dirty="0">
                <a:solidFill>
                  <a:srgbClr val="252525"/>
                </a:solidFill>
                <a:latin typeface="Times New Roman"/>
                <a:cs typeface="Times New Roman"/>
              </a:rPr>
              <a:t>Proposed</a:t>
            </a:r>
            <a:r>
              <a:rPr sz="3600" b="1" spc="-70" dirty="0">
                <a:solidFill>
                  <a:srgbClr val="252525"/>
                </a:solidFill>
                <a:latin typeface="Times New Roman"/>
                <a:cs typeface="Times New Roman"/>
              </a:rPr>
              <a:t> </a:t>
            </a:r>
            <a:r>
              <a:rPr sz="3600" b="1" dirty="0">
                <a:solidFill>
                  <a:srgbClr val="252525"/>
                </a:solidFill>
                <a:latin typeface="Times New Roman"/>
                <a:cs typeface="Times New Roman"/>
              </a:rPr>
              <a:t>System</a:t>
            </a:r>
            <a:endParaRPr sz="3600">
              <a:latin typeface="Times New Roman"/>
              <a:cs typeface="Times New Roman"/>
            </a:endParaRPr>
          </a:p>
        </p:txBody>
      </p:sp>
      <p:sp>
        <p:nvSpPr>
          <p:cNvPr id="3" name="object 3"/>
          <p:cNvSpPr txBox="1"/>
          <p:nvPr/>
        </p:nvSpPr>
        <p:spPr>
          <a:xfrm>
            <a:off x="1719198" y="1368679"/>
            <a:ext cx="8822055" cy="3343275"/>
          </a:xfrm>
          <a:prstGeom prst="rect">
            <a:avLst/>
          </a:prstGeom>
        </p:spPr>
        <p:txBody>
          <a:bodyPr vert="horz" wrap="square" lIns="0" tIns="12065" rIns="0" bIns="0" rtlCol="0">
            <a:spAutoFit/>
          </a:bodyPr>
          <a:lstStyle/>
          <a:p>
            <a:pPr marL="12700" marR="5080">
              <a:lnSpc>
                <a:spcPct val="100000"/>
              </a:lnSpc>
              <a:spcBef>
                <a:spcPts val="95"/>
              </a:spcBef>
            </a:pPr>
            <a:r>
              <a:rPr sz="2200" spc="-80" dirty="0">
                <a:solidFill>
                  <a:srgbClr val="404040"/>
                </a:solidFill>
                <a:latin typeface="Times New Roman"/>
                <a:cs typeface="Times New Roman"/>
              </a:rPr>
              <a:t>To</a:t>
            </a:r>
            <a:r>
              <a:rPr sz="2200" spc="10" dirty="0">
                <a:solidFill>
                  <a:srgbClr val="404040"/>
                </a:solidFill>
                <a:latin typeface="Times New Roman"/>
                <a:cs typeface="Times New Roman"/>
              </a:rPr>
              <a:t> </a:t>
            </a:r>
            <a:r>
              <a:rPr sz="2200" spc="-5" dirty="0">
                <a:solidFill>
                  <a:srgbClr val="404040"/>
                </a:solidFill>
                <a:latin typeface="Times New Roman"/>
                <a:cs typeface="Times New Roman"/>
              </a:rPr>
              <a:t>overcome</a:t>
            </a:r>
            <a:r>
              <a:rPr sz="2200" spc="25" dirty="0">
                <a:solidFill>
                  <a:srgbClr val="404040"/>
                </a:solidFill>
                <a:latin typeface="Times New Roman"/>
                <a:cs typeface="Times New Roman"/>
              </a:rPr>
              <a:t> </a:t>
            </a:r>
            <a:r>
              <a:rPr sz="2200" spc="-5" dirty="0">
                <a:solidFill>
                  <a:srgbClr val="404040"/>
                </a:solidFill>
                <a:latin typeface="Times New Roman"/>
                <a:cs typeface="Times New Roman"/>
              </a:rPr>
              <a:t>the</a:t>
            </a:r>
            <a:r>
              <a:rPr sz="2200" dirty="0">
                <a:solidFill>
                  <a:srgbClr val="404040"/>
                </a:solidFill>
                <a:latin typeface="Times New Roman"/>
                <a:cs typeface="Times New Roman"/>
              </a:rPr>
              <a:t> </a:t>
            </a:r>
            <a:r>
              <a:rPr sz="2200" spc="-5" dirty="0">
                <a:solidFill>
                  <a:srgbClr val="404040"/>
                </a:solidFill>
                <a:latin typeface="Times New Roman"/>
                <a:cs typeface="Times New Roman"/>
              </a:rPr>
              <a:t>problems</a:t>
            </a:r>
            <a:r>
              <a:rPr sz="2200" spc="15" dirty="0">
                <a:solidFill>
                  <a:srgbClr val="404040"/>
                </a:solidFill>
                <a:latin typeface="Times New Roman"/>
                <a:cs typeface="Times New Roman"/>
              </a:rPr>
              <a:t> </a:t>
            </a:r>
            <a:r>
              <a:rPr sz="2200" spc="-5" dirty="0">
                <a:solidFill>
                  <a:srgbClr val="404040"/>
                </a:solidFill>
                <a:latin typeface="Times New Roman"/>
                <a:cs typeface="Times New Roman"/>
              </a:rPr>
              <a:t>mentioned</a:t>
            </a:r>
            <a:r>
              <a:rPr sz="2200" spc="20" dirty="0">
                <a:solidFill>
                  <a:srgbClr val="404040"/>
                </a:solidFill>
                <a:latin typeface="Times New Roman"/>
                <a:cs typeface="Times New Roman"/>
              </a:rPr>
              <a:t> </a:t>
            </a:r>
            <a:r>
              <a:rPr sz="2200" spc="-5" dirty="0">
                <a:solidFill>
                  <a:srgbClr val="404040"/>
                </a:solidFill>
                <a:latin typeface="Times New Roman"/>
                <a:cs typeface="Times New Roman"/>
              </a:rPr>
              <a:t>in previous</a:t>
            </a:r>
            <a:r>
              <a:rPr sz="2200" dirty="0">
                <a:solidFill>
                  <a:srgbClr val="404040"/>
                </a:solidFill>
                <a:latin typeface="Times New Roman"/>
                <a:cs typeface="Times New Roman"/>
              </a:rPr>
              <a:t> </a:t>
            </a:r>
            <a:r>
              <a:rPr sz="2200" spc="-5" dirty="0">
                <a:solidFill>
                  <a:srgbClr val="404040"/>
                </a:solidFill>
                <a:latin typeface="Times New Roman"/>
                <a:cs typeface="Times New Roman"/>
              </a:rPr>
              <a:t>points we</a:t>
            </a:r>
            <a:r>
              <a:rPr sz="2200" dirty="0">
                <a:solidFill>
                  <a:srgbClr val="404040"/>
                </a:solidFill>
                <a:latin typeface="Times New Roman"/>
                <a:cs typeface="Times New Roman"/>
              </a:rPr>
              <a:t> </a:t>
            </a:r>
            <a:r>
              <a:rPr sz="2200" spc="-5" dirty="0">
                <a:solidFill>
                  <a:srgbClr val="404040"/>
                </a:solidFill>
                <a:latin typeface="Times New Roman"/>
                <a:cs typeface="Times New Roman"/>
              </a:rPr>
              <a:t>have</a:t>
            </a:r>
            <a:r>
              <a:rPr sz="2200" dirty="0">
                <a:solidFill>
                  <a:srgbClr val="404040"/>
                </a:solidFill>
                <a:latin typeface="Times New Roman"/>
                <a:cs typeface="Times New Roman"/>
              </a:rPr>
              <a:t> </a:t>
            </a:r>
            <a:r>
              <a:rPr sz="2200" spc="-5" dirty="0">
                <a:solidFill>
                  <a:srgbClr val="404040"/>
                </a:solidFill>
                <a:latin typeface="Times New Roman"/>
                <a:cs typeface="Times New Roman"/>
              </a:rPr>
              <a:t>proposed the </a:t>
            </a:r>
            <a:r>
              <a:rPr sz="2200" spc="-535" dirty="0">
                <a:solidFill>
                  <a:srgbClr val="404040"/>
                </a:solidFill>
                <a:latin typeface="Times New Roman"/>
                <a:cs typeface="Times New Roman"/>
              </a:rPr>
              <a:t> </a:t>
            </a:r>
            <a:r>
              <a:rPr sz="2200" spc="-5" dirty="0">
                <a:solidFill>
                  <a:srgbClr val="404040"/>
                </a:solidFill>
                <a:latin typeface="Times New Roman"/>
                <a:cs typeface="Times New Roman"/>
              </a:rPr>
              <a:t>following system</a:t>
            </a:r>
            <a:r>
              <a:rPr sz="2200" spc="-10" dirty="0">
                <a:solidFill>
                  <a:srgbClr val="404040"/>
                </a:solidFill>
                <a:latin typeface="Times New Roman"/>
                <a:cs typeface="Times New Roman"/>
              </a:rPr>
              <a:t> </a:t>
            </a:r>
            <a:r>
              <a:rPr sz="2200" spc="-5" dirty="0">
                <a:solidFill>
                  <a:srgbClr val="404040"/>
                </a:solidFill>
                <a:latin typeface="Times New Roman"/>
                <a:cs typeface="Times New Roman"/>
              </a:rPr>
              <a:t>as</a:t>
            </a:r>
            <a:r>
              <a:rPr sz="2200" spc="-15" dirty="0">
                <a:solidFill>
                  <a:srgbClr val="404040"/>
                </a:solidFill>
                <a:latin typeface="Times New Roman"/>
                <a:cs typeface="Times New Roman"/>
              </a:rPr>
              <a:t> </a:t>
            </a:r>
            <a:r>
              <a:rPr sz="2200" spc="-5" dirty="0">
                <a:solidFill>
                  <a:srgbClr val="404040"/>
                </a:solidFill>
                <a:latin typeface="Times New Roman"/>
                <a:cs typeface="Times New Roman"/>
              </a:rPr>
              <a:t>a</a:t>
            </a:r>
            <a:r>
              <a:rPr sz="2200" spc="5" dirty="0">
                <a:solidFill>
                  <a:srgbClr val="404040"/>
                </a:solidFill>
                <a:latin typeface="Times New Roman"/>
                <a:cs typeface="Times New Roman"/>
              </a:rPr>
              <a:t> </a:t>
            </a:r>
            <a:r>
              <a:rPr sz="2200" spc="-5" dirty="0">
                <a:solidFill>
                  <a:srgbClr val="404040"/>
                </a:solidFill>
                <a:latin typeface="Times New Roman"/>
                <a:cs typeface="Times New Roman"/>
              </a:rPr>
              <a:t>solution:</a:t>
            </a:r>
            <a:endParaRPr sz="2200" dirty="0">
              <a:latin typeface="Times New Roman"/>
              <a:cs typeface="Times New Roman"/>
            </a:endParaRPr>
          </a:p>
          <a:p>
            <a:pPr marL="469900" marR="109220" indent="-457200">
              <a:lnSpc>
                <a:spcPct val="100000"/>
              </a:lnSpc>
              <a:spcBef>
                <a:spcPts val="994"/>
              </a:spcBef>
              <a:buClr>
                <a:srgbClr val="A42F0F"/>
              </a:buClr>
              <a:buAutoNum type="arabicPeriod"/>
              <a:tabLst>
                <a:tab pos="469265" algn="l"/>
                <a:tab pos="469900" algn="l"/>
              </a:tabLst>
            </a:pPr>
            <a:r>
              <a:rPr sz="2200" spc="-5" dirty="0">
                <a:solidFill>
                  <a:srgbClr val="404040"/>
                </a:solidFill>
                <a:latin typeface="Times New Roman"/>
                <a:cs typeface="Times New Roman"/>
              </a:rPr>
              <a:t>Loading</a:t>
            </a:r>
            <a:r>
              <a:rPr sz="2200" dirty="0">
                <a:solidFill>
                  <a:srgbClr val="404040"/>
                </a:solidFill>
                <a:latin typeface="Times New Roman"/>
                <a:cs typeface="Times New Roman"/>
              </a:rPr>
              <a:t> </a:t>
            </a:r>
            <a:r>
              <a:rPr sz="2200" spc="-10" dirty="0">
                <a:solidFill>
                  <a:srgbClr val="404040"/>
                </a:solidFill>
                <a:latin typeface="Times New Roman"/>
                <a:cs typeface="Times New Roman"/>
              </a:rPr>
              <a:t>image</a:t>
            </a:r>
            <a:r>
              <a:rPr sz="2200" spc="25" dirty="0">
                <a:solidFill>
                  <a:srgbClr val="404040"/>
                </a:solidFill>
                <a:latin typeface="Times New Roman"/>
                <a:cs typeface="Times New Roman"/>
              </a:rPr>
              <a:t> </a:t>
            </a:r>
            <a:r>
              <a:rPr sz="2200" spc="-5" dirty="0">
                <a:solidFill>
                  <a:srgbClr val="404040"/>
                </a:solidFill>
                <a:latin typeface="Times New Roman"/>
                <a:cs typeface="Times New Roman"/>
              </a:rPr>
              <a:t>of</a:t>
            </a:r>
            <a:r>
              <a:rPr sz="2200" spc="5" dirty="0">
                <a:solidFill>
                  <a:srgbClr val="404040"/>
                </a:solidFill>
                <a:latin typeface="Times New Roman"/>
                <a:cs typeface="Times New Roman"/>
              </a:rPr>
              <a:t> </a:t>
            </a:r>
            <a:r>
              <a:rPr sz="2200" spc="-5" dirty="0">
                <a:solidFill>
                  <a:srgbClr val="404040"/>
                </a:solidFill>
                <a:latin typeface="Times New Roman"/>
                <a:cs typeface="Times New Roman"/>
              </a:rPr>
              <a:t>damaged</a:t>
            </a:r>
            <a:r>
              <a:rPr sz="2200" spc="20" dirty="0">
                <a:solidFill>
                  <a:srgbClr val="404040"/>
                </a:solidFill>
                <a:latin typeface="Times New Roman"/>
                <a:cs typeface="Times New Roman"/>
              </a:rPr>
              <a:t> </a:t>
            </a:r>
            <a:r>
              <a:rPr sz="2200" spc="-5" dirty="0">
                <a:solidFill>
                  <a:srgbClr val="404040"/>
                </a:solidFill>
                <a:latin typeface="Times New Roman"/>
                <a:cs typeface="Times New Roman"/>
              </a:rPr>
              <a:t>crop</a:t>
            </a:r>
            <a:r>
              <a:rPr sz="2200" spc="30" dirty="0">
                <a:solidFill>
                  <a:srgbClr val="404040"/>
                </a:solidFill>
                <a:latin typeface="Times New Roman"/>
                <a:cs typeface="Times New Roman"/>
              </a:rPr>
              <a:t> </a:t>
            </a:r>
            <a:r>
              <a:rPr sz="2200" spc="-5" dirty="0">
                <a:solidFill>
                  <a:srgbClr val="404040"/>
                </a:solidFill>
                <a:latin typeface="Times New Roman"/>
                <a:cs typeface="Times New Roman"/>
              </a:rPr>
              <a:t>in</a:t>
            </a:r>
            <a:r>
              <a:rPr sz="2200" spc="5" dirty="0">
                <a:solidFill>
                  <a:srgbClr val="404040"/>
                </a:solidFill>
                <a:latin typeface="Times New Roman"/>
                <a:cs typeface="Times New Roman"/>
              </a:rPr>
              <a:t> </a:t>
            </a:r>
            <a:r>
              <a:rPr sz="2200" dirty="0">
                <a:solidFill>
                  <a:srgbClr val="404040"/>
                </a:solidFill>
                <a:latin typeface="Times New Roman"/>
                <a:cs typeface="Times New Roman"/>
              </a:rPr>
              <a:t>the </a:t>
            </a:r>
            <a:r>
              <a:rPr sz="2200" spc="-5" dirty="0">
                <a:solidFill>
                  <a:srgbClr val="404040"/>
                </a:solidFill>
                <a:latin typeface="Times New Roman"/>
                <a:cs typeface="Times New Roman"/>
              </a:rPr>
              <a:t>application</a:t>
            </a:r>
            <a:r>
              <a:rPr sz="2200" dirty="0">
                <a:solidFill>
                  <a:srgbClr val="404040"/>
                </a:solidFill>
                <a:latin typeface="Times New Roman"/>
                <a:cs typeface="Times New Roman"/>
              </a:rPr>
              <a:t> </a:t>
            </a:r>
            <a:r>
              <a:rPr sz="2200" spc="-10" dirty="0">
                <a:solidFill>
                  <a:srgbClr val="404040"/>
                </a:solidFill>
                <a:latin typeface="Times New Roman"/>
                <a:cs typeface="Times New Roman"/>
              </a:rPr>
              <a:t>memory</a:t>
            </a:r>
            <a:r>
              <a:rPr sz="2200" spc="40" dirty="0">
                <a:solidFill>
                  <a:srgbClr val="404040"/>
                </a:solidFill>
                <a:latin typeface="Times New Roman"/>
                <a:cs typeface="Times New Roman"/>
              </a:rPr>
              <a:t> </a:t>
            </a:r>
            <a:r>
              <a:rPr sz="2200" spc="-5" dirty="0">
                <a:solidFill>
                  <a:srgbClr val="404040"/>
                </a:solidFill>
                <a:latin typeface="Times New Roman"/>
                <a:cs typeface="Times New Roman"/>
              </a:rPr>
              <a:t>which</a:t>
            </a:r>
            <a:r>
              <a:rPr sz="2200" spc="35" dirty="0">
                <a:solidFill>
                  <a:srgbClr val="404040"/>
                </a:solidFill>
                <a:latin typeface="Times New Roman"/>
                <a:cs typeface="Times New Roman"/>
              </a:rPr>
              <a:t> </a:t>
            </a:r>
            <a:r>
              <a:rPr sz="2200" spc="-5" dirty="0">
                <a:solidFill>
                  <a:srgbClr val="404040"/>
                </a:solidFill>
                <a:latin typeface="Times New Roman"/>
                <a:cs typeface="Times New Roman"/>
              </a:rPr>
              <a:t>will</a:t>
            </a:r>
            <a:r>
              <a:rPr sz="2200" dirty="0">
                <a:solidFill>
                  <a:srgbClr val="404040"/>
                </a:solidFill>
                <a:latin typeface="Times New Roman"/>
                <a:cs typeface="Times New Roman"/>
              </a:rPr>
              <a:t> be </a:t>
            </a:r>
            <a:r>
              <a:rPr sz="2200" spc="-535" dirty="0">
                <a:solidFill>
                  <a:srgbClr val="404040"/>
                </a:solidFill>
                <a:latin typeface="Times New Roman"/>
                <a:cs typeface="Times New Roman"/>
              </a:rPr>
              <a:t> </a:t>
            </a:r>
            <a:r>
              <a:rPr sz="2200" spc="-5" dirty="0">
                <a:solidFill>
                  <a:srgbClr val="404040"/>
                </a:solidFill>
                <a:latin typeface="Times New Roman"/>
                <a:cs typeface="Times New Roman"/>
              </a:rPr>
              <a:t>captured from</a:t>
            </a:r>
            <a:r>
              <a:rPr sz="2200" spc="5" dirty="0">
                <a:solidFill>
                  <a:srgbClr val="404040"/>
                </a:solidFill>
                <a:latin typeface="Times New Roman"/>
                <a:cs typeface="Times New Roman"/>
              </a:rPr>
              <a:t> </a:t>
            </a:r>
            <a:r>
              <a:rPr sz="2200" spc="-10" dirty="0">
                <a:solidFill>
                  <a:srgbClr val="404040"/>
                </a:solidFill>
                <a:latin typeface="Times New Roman"/>
                <a:cs typeface="Times New Roman"/>
              </a:rPr>
              <a:t>farmer’s</a:t>
            </a:r>
            <a:r>
              <a:rPr sz="2200" spc="30" dirty="0">
                <a:solidFill>
                  <a:srgbClr val="404040"/>
                </a:solidFill>
                <a:latin typeface="Times New Roman"/>
                <a:cs typeface="Times New Roman"/>
              </a:rPr>
              <a:t> </a:t>
            </a:r>
            <a:r>
              <a:rPr sz="2200" spc="-10" dirty="0">
                <a:solidFill>
                  <a:srgbClr val="404040"/>
                </a:solidFill>
                <a:latin typeface="Times New Roman"/>
                <a:cs typeface="Times New Roman"/>
              </a:rPr>
              <a:t>smart</a:t>
            </a:r>
            <a:r>
              <a:rPr sz="2200" spc="20" dirty="0">
                <a:solidFill>
                  <a:srgbClr val="404040"/>
                </a:solidFill>
                <a:latin typeface="Times New Roman"/>
                <a:cs typeface="Times New Roman"/>
              </a:rPr>
              <a:t> </a:t>
            </a:r>
            <a:r>
              <a:rPr sz="2200" spc="-5" dirty="0">
                <a:solidFill>
                  <a:srgbClr val="404040"/>
                </a:solidFill>
                <a:latin typeface="Times New Roman"/>
                <a:cs typeface="Times New Roman"/>
              </a:rPr>
              <a:t>phone.</a:t>
            </a:r>
            <a:endParaRPr sz="2200" dirty="0">
              <a:latin typeface="Times New Roman"/>
              <a:cs typeface="Times New Roman"/>
            </a:endParaRPr>
          </a:p>
          <a:p>
            <a:pPr marL="469900" indent="-457200">
              <a:lnSpc>
                <a:spcPct val="100000"/>
              </a:lnSpc>
              <a:spcBef>
                <a:spcPts val="1010"/>
              </a:spcBef>
              <a:buClr>
                <a:srgbClr val="A42F0F"/>
              </a:buClr>
              <a:buAutoNum type="arabicPeriod"/>
              <a:tabLst>
                <a:tab pos="469265" algn="l"/>
                <a:tab pos="469900" algn="l"/>
              </a:tabLst>
            </a:pPr>
            <a:r>
              <a:rPr sz="2200" spc="-10" dirty="0">
                <a:solidFill>
                  <a:srgbClr val="404040"/>
                </a:solidFill>
                <a:latin typeface="Times New Roman"/>
                <a:cs typeface="Times New Roman"/>
              </a:rPr>
              <a:t>Image</a:t>
            </a:r>
            <a:r>
              <a:rPr sz="2200" spc="5" dirty="0">
                <a:solidFill>
                  <a:srgbClr val="404040"/>
                </a:solidFill>
                <a:latin typeface="Times New Roman"/>
                <a:cs typeface="Times New Roman"/>
              </a:rPr>
              <a:t> </a:t>
            </a:r>
            <a:r>
              <a:rPr sz="2200" spc="-5" dirty="0">
                <a:solidFill>
                  <a:srgbClr val="404040"/>
                </a:solidFill>
                <a:latin typeface="Times New Roman"/>
                <a:cs typeface="Times New Roman"/>
              </a:rPr>
              <a:t>pre-processing.</a:t>
            </a:r>
            <a:endParaRPr sz="2200" dirty="0">
              <a:latin typeface="Times New Roman"/>
              <a:cs typeface="Times New Roman"/>
            </a:endParaRPr>
          </a:p>
          <a:p>
            <a:pPr marL="469900" indent="-457200">
              <a:lnSpc>
                <a:spcPct val="100000"/>
              </a:lnSpc>
              <a:spcBef>
                <a:spcPts val="1000"/>
              </a:spcBef>
              <a:buClr>
                <a:srgbClr val="A42F0F"/>
              </a:buClr>
              <a:buAutoNum type="arabicPeriod"/>
              <a:tabLst>
                <a:tab pos="469265" algn="l"/>
                <a:tab pos="469900" algn="l"/>
              </a:tabLst>
            </a:pPr>
            <a:r>
              <a:rPr sz="2200" spc="-5" dirty="0">
                <a:solidFill>
                  <a:srgbClr val="404040"/>
                </a:solidFill>
                <a:latin typeface="Times New Roman"/>
                <a:cs typeface="Times New Roman"/>
              </a:rPr>
              <a:t>Detection</a:t>
            </a:r>
            <a:r>
              <a:rPr sz="2200" dirty="0">
                <a:solidFill>
                  <a:srgbClr val="404040"/>
                </a:solidFill>
                <a:latin typeface="Times New Roman"/>
                <a:cs typeface="Times New Roman"/>
              </a:rPr>
              <a:t> </a:t>
            </a:r>
            <a:r>
              <a:rPr sz="2200" spc="-5" dirty="0">
                <a:solidFill>
                  <a:srgbClr val="404040"/>
                </a:solidFill>
                <a:latin typeface="Times New Roman"/>
                <a:cs typeface="Times New Roman"/>
              </a:rPr>
              <a:t>of</a:t>
            </a:r>
            <a:r>
              <a:rPr sz="2200" dirty="0">
                <a:solidFill>
                  <a:srgbClr val="404040"/>
                </a:solidFill>
                <a:latin typeface="Times New Roman"/>
                <a:cs typeface="Times New Roman"/>
              </a:rPr>
              <a:t> </a:t>
            </a:r>
            <a:r>
              <a:rPr sz="2200" spc="-5" dirty="0">
                <a:solidFill>
                  <a:srgbClr val="404040"/>
                </a:solidFill>
                <a:latin typeface="Times New Roman"/>
                <a:cs typeface="Times New Roman"/>
              </a:rPr>
              <a:t>pest in</a:t>
            </a:r>
            <a:r>
              <a:rPr sz="2200" spc="-10" dirty="0">
                <a:solidFill>
                  <a:srgbClr val="404040"/>
                </a:solidFill>
                <a:latin typeface="Times New Roman"/>
                <a:cs typeface="Times New Roman"/>
              </a:rPr>
              <a:t> </a:t>
            </a:r>
            <a:r>
              <a:rPr sz="2200" spc="-5" dirty="0">
                <a:solidFill>
                  <a:srgbClr val="404040"/>
                </a:solidFill>
                <a:latin typeface="Times New Roman"/>
                <a:cs typeface="Times New Roman"/>
              </a:rPr>
              <a:t>the </a:t>
            </a:r>
            <a:r>
              <a:rPr sz="2200" spc="-10" dirty="0">
                <a:solidFill>
                  <a:srgbClr val="404040"/>
                </a:solidFill>
                <a:latin typeface="Times New Roman"/>
                <a:cs typeface="Times New Roman"/>
              </a:rPr>
              <a:t>image.</a:t>
            </a:r>
            <a:endParaRPr sz="2200" dirty="0">
              <a:latin typeface="Times New Roman"/>
              <a:cs typeface="Times New Roman"/>
            </a:endParaRPr>
          </a:p>
          <a:p>
            <a:pPr marL="469900" indent="-457200">
              <a:lnSpc>
                <a:spcPct val="100000"/>
              </a:lnSpc>
              <a:spcBef>
                <a:spcPts val="994"/>
              </a:spcBef>
              <a:buClr>
                <a:srgbClr val="A42F0F"/>
              </a:buClr>
              <a:buAutoNum type="arabicPeriod"/>
              <a:tabLst>
                <a:tab pos="469265" algn="l"/>
                <a:tab pos="469900" algn="l"/>
                <a:tab pos="2076450" algn="l"/>
              </a:tabLst>
            </a:pPr>
            <a:r>
              <a:rPr sz="2200" spc="-5" dirty="0">
                <a:solidFill>
                  <a:srgbClr val="404040"/>
                </a:solidFill>
                <a:latin typeface="Times New Roman"/>
                <a:cs typeface="Times New Roman"/>
              </a:rPr>
              <a:t>Extraction</a:t>
            </a:r>
            <a:r>
              <a:rPr sz="2200" spc="15" dirty="0">
                <a:solidFill>
                  <a:srgbClr val="404040"/>
                </a:solidFill>
                <a:latin typeface="Times New Roman"/>
                <a:cs typeface="Times New Roman"/>
              </a:rPr>
              <a:t> </a:t>
            </a:r>
            <a:r>
              <a:rPr sz="2200" dirty="0">
                <a:solidFill>
                  <a:srgbClr val="404040"/>
                </a:solidFill>
                <a:latin typeface="Times New Roman"/>
                <a:cs typeface="Times New Roman"/>
              </a:rPr>
              <a:t>of	</a:t>
            </a:r>
            <a:r>
              <a:rPr sz="2200" spc="-5" dirty="0">
                <a:solidFill>
                  <a:srgbClr val="404040"/>
                </a:solidFill>
                <a:latin typeface="Times New Roman"/>
                <a:cs typeface="Times New Roman"/>
              </a:rPr>
              <a:t>the</a:t>
            </a:r>
            <a:r>
              <a:rPr sz="2200" spc="-15" dirty="0">
                <a:solidFill>
                  <a:srgbClr val="404040"/>
                </a:solidFill>
                <a:latin typeface="Times New Roman"/>
                <a:cs typeface="Times New Roman"/>
              </a:rPr>
              <a:t> </a:t>
            </a:r>
            <a:r>
              <a:rPr sz="2200" spc="-5" dirty="0">
                <a:solidFill>
                  <a:srgbClr val="404040"/>
                </a:solidFill>
                <a:latin typeface="Times New Roman"/>
                <a:cs typeface="Times New Roman"/>
              </a:rPr>
              <a:t>detected</a:t>
            </a:r>
            <a:r>
              <a:rPr sz="2200" spc="-20" dirty="0">
                <a:solidFill>
                  <a:srgbClr val="404040"/>
                </a:solidFill>
                <a:latin typeface="Times New Roman"/>
                <a:cs typeface="Times New Roman"/>
              </a:rPr>
              <a:t> </a:t>
            </a:r>
            <a:r>
              <a:rPr sz="2200" spc="-5" dirty="0">
                <a:solidFill>
                  <a:srgbClr val="404040"/>
                </a:solidFill>
                <a:latin typeface="Times New Roman"/>
                <a:cs typeface="Times New Roman"/>
              </a:rPr>
              <a:t>pest.</a:t>
            </a:r>
            <a:endParaRPr sz="2200" dirty="0">
              <a:latin typeface="Times New Roman"/>
              <a:cs typeface="Times New Roman"/>
            </a:endParaRPr>
          </a:p>
          <a:p>
            <a:pPr marL="469900" indent="-457200">
              <a:lnSpc>
                <a:spcPct val="100000"/>
              </a:lnSpc>
              <a:spcBef>
                <a:spcPts val="1010"/>
              </a:spcBef>
              <a:buClr>
                <a:srgbClr val="A42F0F"/>
              </a:buClr>
              <a:buAutoNum type="arabicPeriod"/>
              <a:tabLst>
                <a:tab pos="469265" algn="l"/>
                <a:tab pos="469900" algn="l"/>
              </a:tabLst>
            </a:pPr>
            <a:r>
              <a:rPr sz="2200" spc="-5" dirty="0">
                <a:solidFill>
                  <a:srgbClr val="404040"/>
                </a:solidFill>
                <a:latin typeface="Times New Roman"/>
                <a:cs typeface="Times New Roman"/>
              </a:rPr>
              <a:t>Displaing</a:t>
            </a:r>
            <a:r>
              <a:rPr sz="2200" dirty="0">
                <a:solidFill>
                  <a:srgbClr val="404040"/>
                </a:solidFill>
                <a:latin typeface="Times New Roman"/>
                <a:cs typeface="Times New Roman"/>
              </a:rPr>
              <a:t> </a:t>
            </a:r>
            <a:r>
              <a:rPr sz="2200" spc="-5" dirty="0">
                <a:solidFill>
                  <a:srgbClr val="404040"/>
                </a:solidFill>
                <a:latin typeface="Times New Roman"/>
                <a:cs typeface="Times New Roman"/>
              </a:rPr>
              <a:t>results</a:t>
            </a:r>
            <a:r>
              <a:rPr sz="2200" spc="10" dirty="0">
                <a:solidFill>
                  <a:srgbClr val="404040"/>
                </a:solidFill>
                <a:latin typeface="Times New Roman"/>
                <a:cs typeface="Times New Roman"/>
              </a:rPr>
              <a:t> </a:t>
            </a:r>
            <a:r>
              <a:rPr sz="2200" spc="-5" dirty="0">
                <a:solidFill>
                  <a:srgbClr val="404040"/>
                </a:solidFill>
                <a:latin typeface="Times New Roman"/>
                <a:cs typeface="Times New Roman"/>
              </a:rPr>
              <a:t>in</a:t>
            </a:r>
            <a:r>
              <a:rPr sz="2200" spc="10" dirty="0">
                <a:solidFill>
                  <a:srgbClr val="404040"/>
                </a:solidFill>
                <a:latin typeface="Times New Roman"/>
                <a:cs typeface="Times New Roman"/>
              </a:rPr>
              <a:t> </a:t>
            </a:r>
            <a:r>
              <a:rPr sz="2200" spc="-5" dirty="0">
                <a:solidFill>
                  <a:srgbClr val="404040"/>
                </a:solidFill>
                <a:latin typeface="Times New Roman"/>
                <a:cs typeface="Times New Roman"/>
              </a:rPr>
              <a:t>the </a:t>
            </a:r>
            <a:r>
              <a:rPr sz="2200" spc="-10" dirty="0">
                <a:solidFill>
                  <a:srgbClr val="404040"/>
                </a:solidFill>
                <a:latin typeface="Times New Roman"/>
                <a:cs typeface="Times New Roman"/>
              </a:rPr>
              <a:t>farmer’s</a:t>
            </a:r>
            <a:r>
              <a:rPr sz="2200" spc="25" dirty="0">
                <a:solidFill>
                  <a:srgbClr val="404040"/>
                </a:solidFill>
                <a:latin typeface="Times New Roman"/>
                <a:cs typeface="Times New Roman"/>
              </a:rPr>
              <a:t> </a:t>
            </a:r>
            <a:r>
              <a:rPr sz="2200" spc="-10" dirty="0">
                <a:solidFill>
                  <a:srgbClr val="404040"/>
                </a:solidFill>
                <a:latin typeface="Times New Roman"/>
                <a:cs typeface="Times New Roman"/>
              </a:rPr>
              <a:t>smart</a:t>
            </a:r>
            <a:r>
              <a:rPr sz="2200" spc="25" dirty="0">
                <a:solidFill>
                  <a:srgbClr val="404040"/>
                </a:solidFill>
                <a:latin typeface="Times New Roman"/>
                <a:cs typeface="Times New Roman"/>
              </a:rPr>
              <a:t> </a:t>
            </a:r>
            <a:r>
              <a:rPr sz="2200" spc="-5" dirty="0">
                <a:solidFill>
                  <a:srgbClr val="404040"/>
                </a:solidFill>
                <a:latin typeface="Times New Roman"/>
                <a:cs typeface="Times New Roman"/>
              </a:rPr>
              <a:t>phone.</a:t>
            </a:r>
            <a:endParaRPr sz="2200" dirty="0">
              <a:latin typeface="Times New Roman"/>
              <a:cs typeface="Times New Roman"/>
            </a:endParaRPr>
          </a:p>
        </p:txBody>
      </p:sp>
      <p:pic>
        <p:nvPicPr>
          <p:cNvPr id="4" name="object 4"/>
          <p:cNvPicPr/>
          <p:nvPr/>
        </p:nvPicPr>
        <p:blipFill>
          <a:blip r:embed="rId2" cstate="print"/>
          <a:stretch>
            <a:fillRect/>
          </a:stretch>
        </p:blipFill>
        <p:spPr>
          <a:xfrm>
            <a:off x="10750295" y="5742432"/>
            <a:ext cx="1034796" cy="79552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633472" y="1069847"/>
            <a:ext cx="7749540" cy="549097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72589" y="314959"/>
            <a:ext cx="5299710" cy="5939155"/>
          </a:xfrm>
          <a:prstGeom prst="rect">
            <a:avLst/>
          </a:prstGeom>
        </p:spPr>
        <p:txBody>
          <a:bodyPr vert="horz" wrap="square" lIns="0" tIns="12700" rIns="0" bIns="0" rtlCol="0">
            <a:spAutoFit/>
          </a:bodyPr>
          <a:lstStyle/>
          <a:p>
            <a:pPr marL="842644" indent="-408940">
              <a:lnSpc>
                <a:spcPct val="100000"/>
              </a:lnSpc>
              <a:spcBef>
                <a:spcPts val="100"/>
              </a:spcBef>
              <a:buSzPct val="97222"/>
              <a:buFont typeface="Wingdings"/>
              <a:buChar char=""/>
              <a:tabLst>
                <a:tab pos="842644" algn="l"/>
              </a:tabLst>
            </a:pPr>
            <a:r>
              <a:rPr sz="3600" b="1" dirty="0">
                <a:solidFill>
                  <a:srgbClr val="252525"/>
                </a:solidFill>
                <a:latin typeface="Times New Roman"/>
                <a:cs typeface="Times New Roman"/>
              </a:rPr>
              <a:t>Methodology</a:t>
            </a:r>
            <a:endParaRPr sz="3600" dirty="0">
              <a:latin typeface="Times New Roman"/>
              <a:cs typeface="Times New Roman"/>
            </a:endParaRPr>
          </a:p>
          <a:p>
            <a:pPr marL="12700">
              <a:lnSpc>
                <a:spcPct val="100000"/>
              </a:lnSpc>
              <a:spcBef>
                <a:spcPts val="2615"/>
              </a:spcBef>
            </a:pPr>
            <a:r>
              <a:rPr sz="2100" spc="-70" dirty="0">
                <a:solidFill>
                  <a:srgbClr val="A42F0F"/>
                </a:solidFill>
                <a:latin typeface="Microsoft Sans Serif"/>
                <a:cs typeface="Microsoft Sans Serif"/>
              </a:rPr>
              <a:t>🠶</a:t>
            </a:r>
            <a:r>
              <a:rPr sz="2100" spc="250" dirty="0">
                <a:solidFill>
                  <a:srgbClr val="A42F0F"/>
                </a:solidFill>
                <a:latin typeface="Microsoft Sans Serif"/>
                <a:cs typeface="Microsoft Sans Serif"/>
              </a:rPr>
              <a:t> </a:t>
            </a:r>
            <a:r>
              <a:rPr sz="2100" dirty="0">
                <a:solidFill>
                  <a:srgbClr val="404040"/>
                </a:solidFill>
                <a:latin typeface="Times New Roman"/>
                <a:cs typeface="Times New Roman"/>
              </a:rPr>
              <a:t>Methods</a:t>
            </a:r>
            <a:r>
              <a:rPr sz="2100" spc="-40" dirty="0">
                <a:solidFill>
                  <a:srgbClr val="404040"/>
                </a:solidFill>
                <a:latin typeface="Times New Roman"/>
                <a:cs typeface="Times New Roman"/>
              </a:rPr>
              <a:t> </a:t>
            </a:r>
            <a:r>
              <a:rPr sz="2100" dirty="0">
                <a:solidFill>
                  <a:srgbClr val="404040"/>
                </a:solidFill>
                <a:latin typeface="Times New Roman"/>
                <a:cs typeface="Times New Roman"/>
              </a:rPr>
              <a:t>of</a:t>
            </a:r>
            <a:r>
              <a:rPr sz="2100" spc="-10" dirty="0">
                <a:solidFill>
                  <a:srgbClr val="404040"/>
                </a:solidFill>
                <a:latin typeface="Times New Roman"/>
                <a:cs typeface="Times New Roman"/>
              </a:rPr>
              <a:t> </a:t>
            </a:r>
            <a:r>
              <a:rPr sz="2100" dirty="0">
                <a:solidFill>
                  <a:srgbClr val="404040"/>
                </a:solidFill>
                <a:latin typeface="Times New Roman"/>
                <a:cs typeface="Times New Roman"/>
              </a:rPr>
              <a:t>Data</a:t>
            </a:r>
            <a:r>
              <a:rPr sz="2100" spc="-10" dirty="0">
                <a:solidFill>
                  <a:srgbClr val="404040"/>
                </a:solidFill>
                <a:latin typeface="Times New Roman"/>
                <a:cs typeface="Times New Roman"/>
              </a:rPr>
              <a:t> </a:t>
            </a:r>
            <a:r>
              <a:rPr sz="2100" dirty="0">
                <a:solidFill>
                  <a:srgbClr val="404040"/>
                </a:solidFill>
                <a:latin typeface="Times New Roman"/>
                <a:cs typeface="Times New Roman"/>
              </a:rPr>
              <a:t>Collection</a:t>
            </a:r>
            <a:endParaRPr sz="2100" dirty="0">
              <a:latin typeface="Times New Roman"/>
              <a:cs typeface="Times New Roman"/>
            </a:endParaRPr>
          </a:p>
          <a:p>
            <a:pPr marL="756285" indent="-287020">
              <a:lnSpc>
                <a:spcPct val="100000"/>
              </a:lnSpc>
              <a:spcBef>
                <a:spcPts val="545"/>
              </a:spcBef>
              <a:buClr>
                <a:srgbClr val="A42F0F"/>
              </a:buClr>
              <a:buFont typeface="Arial MT"/>
              <a:buChar char="•"/>
              <a:tabLst>
                <a:tab pos="756285" algn="l"/>
                <a:tab pos="756920" algn="l"/>
              </a:tabLst>
            </a:pPr>
            <a:r>
              <a:rPr sz="1900" spc="-5" dirty="0">
                <a:solidFill>
                  <a:srgbClr val="404040"/>
                </a:solidFill>
                <a:latin typeface="Times New Roman"/>
                <a:cs typeface="Times New Roman"/>
              </a:rPr>
              <a:t>Interviews</a:t>
            </a:r>
            <a:endParaRPr sz="1900" dirty="0">
              <a:latin typeface="Times New Roman"/>
              <a:cs typeface="Times New Roman"/>
            </a:endParaRPr>
          </a:p>
          <a:p>
            <a:pPr marL="756285" indent="-287020">
              <a:lnSpc>
                <a:spcPct val="100000"/>
              </a:lnSpc>
              <a:spcBef>
                <a:spcPts val="555"/>
              </a:spcBef>
              <a:buClr>
                <a:srgbClr val="A42F0F"/>
              </a:buClr>
              <a:buFont typeface="Arial MT"/>
              <a:buChar char="•"/>
              <a:tabLst>
                <a:tab pos="756285" algn="l"/>
                <a:tab pos="756920" algn="l"/>
              </a:tabLst>
            </a:pPr>
            <a:r>
              <a:rPr sz="1900" spc="-5" dirty="0">
                <a:solidFill>
                  <a:srgbClr val="404040"/>
                </a:solidFill>
                <a:latin typeface="Times New Roman"/>
                <a:cs typeface="Times New Roman"/>
              </a:rPr>
              <a:t>Observations</a:t>
            </a:r>
            <a:endParaRPr sz="1900" dirty="0">
              <a:latin typeface="Times New Roman"/>
              <a:cs typeface="Times New Roman"/>
            </a:endParaRPr>
          </a:p>
          <a:p>
            <a:pPr marL="756285" indent="-287020">
              <a:lnSpc>
                <a:spcPct val="100000"/>
              </a:lnSpc>
              <a:spcBef>
                <a:spcPts val="540"/>
              </a:spcBef>
              <a:buClr>
                <a:srgbClr val="A42F0F"/>
              </a:buClr>
              <a:buFont typeface="Arial MT"/>
              <a:buChar char="•"/>
              <a:tabLst>
                <a:tab pos="756285" algn="l"/>
                <a:tab pos="756920" algn="l"/>
              </a:tabLst>
            </a:pPr>
            <a:r>
              <a:rPr sz="1900" spc="-10" dirty="0">
                <a:solidFill>
                  <a:srgbClr val="404040"/>
                </a:solidFill>
                <a:latin typeface="Times New Roman"/>
                <a:cs typeface="Times New Roman"/>
              </a:rPr>
              <a:t>Documents</a:t>
            </a:r>
            <a:r>
              <a:rPr sz="1900" spc="10" dirty="0">
                <a:solidFill>
                  <a:srgbClr val="404040"/>
                </a:solidFill>
                <a:latin typeface="Times New Roman"/>
                <a:cs typeface="Times New Roman"/>
              </a:rPr>
              <a:t> </a:t>
            </a:r>
            <a:r>
              <a:rPr sz="1900" spc="-5" dirty="0">
                <a:solidFill>
                  <a:srgbClr val="404040"/>
                </a:solidFill>
                <a:latin typeface="Times New Roman"/>
                <a:cs typeface="Times New Roman"/>
              </a:rPr>
              <a:t>and</a:t>
            </a:r>
            <a:r>
              <a:rPr sz="1900" spc="-10" dirty="0">
                <a:solidFill>
                  <a:srgbClr val="404040"/>
                </a:solidFill>
                <a:latin typeface="Times New Roman"/>
                <a:cs typeface="Times New Roman"/>
              </a:rPr>
              <a:t> </a:t>
            </a:r>
            <a:r>
              <a:rPr sz="1900" spc="-5" dirty="0">
                <a:solidFill>
                  <a:srgbClr val="404040"/>
                </a:solidFill>
                <a:latin typeface="Times New Roman"/>
                <a:cs typeface="Times New Roman"/>
              </a:rPr>
              <a:t>records</a:t>
            </a:r>
            <a:endParaRPr sz="1900" dirty="0">
              <a:latin typeface="Times New Roman"/>
              <a:cs typeface="Times New Roman"/>
            </a:endParaRPr>
          </a:p>
          <a:p>
            <a:pPr marL="756285" indent="-287020">
              <a:lnSpc>
                <a:spcPct val="100000"/>
              </a:lnSpc>
              <a:spcBef>
                <a:spcPts val="540"/>
              </a:spcBef>
              <a:buClr>
                <a:srgbClr val="A42F0F"/>
              </a:buClr>
              <a:buFont typeface="Arial MT"/>
              <a:buChar char="•"/>
              <a:tabLst>
                <a:tab pos="756285" algn="l"/>
                <a:tab pos="756920" algn="l"/>
              </a:tabLst>
            </a:pPr>
            <a:r>
              <a:rPr sz="1900" spc="-10" dirty="0">
                <a:solidFill>
                  <a:srgbClr val="404040"/>
                </a:solidFill>
                <a:latin typeface="Times New Roman"/>
                <a:cs typeface="Times New Roman"/>
              </a:rPr>
              <a:t>News</a:t>
            </a:r>
            <a:endParaRPr sz="1900" dirty="0">
              <a:latin typeface="Times New Roman"/>
              <a:cs typeface="Times New Roman"/>
            </a:endParaRPr>
          </a:p>
          <a:p>
            <a:pPr>
              <a:lnSpc>
                <a:spcPct val="100000"/>
              </a:lnSpc>
              <a:spcBef>
                <a:spcPts val="20"/>
              </a:spcBef>
              <a:buClr>
                <a:srgbClr val="A42F0F"/>
              </a:buClr>
              <a:buFont typeface="Arial MT"/>
              <a:buChar char="•"/>
            </a:pPr>
            <a:endParaRPr sz="2950" dirty="0">
              <a:latin typeface="Times New Roman"/>
              <a:cs typeface="Times New Roman"/>
            </a:endParaRPr>
          </a:p>
          <a:p>
            <a:pPr marL="12700">
              <a:lnSpc>
                <a:spcPct val="100000"/>
              </a:lnSpc>
            </a:pPr>
            <a:r>
              <a:rPr sz="2100" spc="-70" dirty="0">
                <a:solidFill>
                  <a:srgbClr val="A42F0F"/>
                </a:solidFill>
                <a:latin typeface="Microsoft Sans Serif"/>
                <a:cs typeface="Microsoft Sans Serif"/>
              </a:rPr>
              <a:t>🠶</a:t>
            </a:r>
            <a:r>
              <a:rPr sz="2100" spc="260" dirty="0">
                <a:solidFill>
                  <a:srgbClr val="A42F0F"/>
                </a:solidFill>
                <a:latin typeface="Microsoft Sans Serif"/>
                <a:cs typeface="Microsoft Sans Serif"/>
              </a:rPr>
              <a:t> </a:t>
            </a:r>
            <a:r>
              <a:rPr sz="2100" spc="-5" dirty="0">
                <a:solidFill>
                  <a:srgbClr val="404040"/>
                </a:solidFill>
                <a:latin typeface="Times New Roman"/>
                <a:cs typeface="Times New Roman"/>
              </a:rPr>
              <a:t>Processes</a:t>
            </a:r>
            <a:r>
              <a:rPr sz="2100" dirty="0">
                <a:solidFill>
                  <a:srgbClr val="404040"/>
                </a:solidFill>
                <a:latin typeface="Times New Roman"/>
                <a:cs typeface="Times New Roman"/>
              </a:rPr>
              <a:t> used</a:t>
            </a:r>
            <a:r>
              <a:rPr sz="2100" spc="-5" dirty="0">
                <a:solidFill>
                  <a:srgbClr val="404040"/>
                </a:solidFill>
                <a:latin typeface="Times New Roman"/>
                <a:cs typeface="Times New Roman"/>
              </a:rPr>
              <a:t> </a:t>
            </a:r>
            <a:r>
              <a:rPr sz="2100" dirty="0">
                <a:solidFill>
                  <a:srgbClr val="404040"/>
                </a:solidFill>
                <a:latin typeface="Times New Roman"/>
                <a:cs typeface="Times New Roman"/>
              </a:rPr>
              <a:t>for</a:t>
            </a:r>
            <a:r>
              <a:rPr sz="2100" spc="-20" dirty="0">
                <a:solidFill>
                  <a:srgbClr val="404040"/>
                </a:solidFill>
                <a:latin typeface="Times New Roman"/>
                <a:cs typeface="Times New Roman"/>
              </a:rPr>
              <a:t> </a:t>
            </a:r>
            <a:r>
              <a:rPr sz="2100" spc="-5" dirty="0">
                <a:solidFill>
                  <a:srgbClr val="404040"/>
                </a:solidFill>
                <a:latin typeface="Times New Roman"/>
                <a:cs typeface="Times New Roman"/>
              </a:rPr>
              <a:t>ML</a:t>
            </a:r>
            <a:r>
              <a:rPr sz="2100" spc="-80" dirty="0">
                <a:solidFill>
                  <a:srgbClr val="404040"/>
                </a:solidFill>
                <a:latin typeface="Times New Roman"/>
                <a:cs typeface="Times New Roman"/>
              </a:rPr>
              <a:t> </a:t>
            </a:r>
            <a:r>
              <a:rPr sz="2100" dirty="0">
                <a:solidFill>
                  <a:srgbClr val="404040"/>
                </a:solidFill>
                <a:latin typeface="Times New Roman"/>
                <a:cs typeface="Times New Roman"/>
              </a:rPr>
              <a:t>Model</a:t>
            </a:r>
            <a:r>
              <a:rPr sz="2100" spc="-20" dirty="0">
                <a:solidFill>
                  <a:srgbClr val="404040"/>
                </a:solidFill>
                <a:latin typeface="Times New Roman"/>
                <a:cs typeface="Times New Roman"/>
              </a:rPr>
              <a:t> </a:t>
            </a:r>
            <a:r>
              <a:rPr sz="2100" dirty="0">
                <a:solidFill>
                  <a:srgbClr val="404040"/>
                </a:solidFill>
                <a:latin typeface="Times New Roman"/>
                <a:cs typeface="Times New Roman"/>
              </a:rPr>
              <a:t>creation</a:t>
            </a:r>
            <a:endParaRPr sz="2100" dirty="0">
              <a:latin typeface="Times New Roman"/>
              <a:cs typeface="Times New Roman"/>
            </a:endParaRPr>
          </a:p>
          <a:p>
            <a:pPr marL="756285" indent="-287020">
              <a:lnSpc>
                <a:spcPct val="100000"/>
              </a:lnSpc>
              <a:spcBef>
                <a:spcPts val="550"/>
              </a:spcBef>
              <a:buClr>
                <a:srgbClr val="A42F0F"/>
              </a:buClr>
              <a:buFont typeface="Arial MT"/>
              <a:buChar char="•"/>
              <a:tabLst>
                <a:tab pos="756285" algn="l"/>
                <a:tab pos="756920" algn="l"/>
              </a:tabLst>
            </a:pPr>
            <a:r>
              <a:rPr sz="1900" spc="-15" dirty="0">
                <a:solidFill>
                  <a:srgbClr val="404040"/>
                </a:solidFill>
                <a:latin typeface="Times New Roman"/>
                <a:cs typeface="Times New Roman"/>
              </a:rPr>
              <a:t>Training</a:t>
            </a:r>
            <a:r>
              <a:rPr sz="1900" dirty="0">
                <a:solidFill>
                  <a:srgbClr val="404040"/>
                </a:solidFill>
                <a:latin typeface="Times New Roman"/>
                <a:cs typeface="Times New Roman"/>
              </a:rPr>
              <a:t> </a:t>
            </a:r>
            <a:r>
              <a:rPr sz="1900" spc="-5" dirty="0">
                <a:solidFill>
                  <a:srgbClr val="404040"/>
                </a:solidFill>
                <a:latin typeface="Times New Roman"/>
                <a:cs typeface="Times New Roman"/>
              </a:rPr>
              <a:t>and</a:t>
            </a:r>
            <a:r>
              <a:rPr sz="1900" spc="-40" dirty="0">
                <a:solidFill>
                  <a:srgbClr val="404040"/>
                </a:solidFill>
                <a:latin typeface="Times New Roman"/>
                <a:cs typeface="Times New Roman"/>
              </a:rPr>
              <a:t> </a:t>
            </a:r>
            <a:r>
              <a:rPr sz="1900" spc="-25" dirty="0">
                <a:solidFill>
                  <a:srgbClr val="404040"/>
                </a:solidFill>
                <a:latin typeface="Times New Roman"/>
                <a:cs typeface="Times New Roman"/>
              </a:rPr>
              <a:t>Testing</a:t>
            </a:r>
            <a:r>
              <a:rPr sz="1900" spc="-5" dirty="0">
                <a:solidFill>
                  <a:srgbClr val="404040"/>
                </a:solidFill>
                <a:latin typeface="Times New Roman"/>
                <a:cs typeface="Times New Roman"/>
              </a:rPr>
              <a:t> of ML</a:t>
            </a:r>
            <a:r>
              <a:rPr sz="1900" spc="-60" dirty="0">
                <a:solidFill>
                  <a:srgbClr val="404040"/>
                </a:solidFill>
                <a:latin typeface="Times New Roman"/>
                <a:cs typeface="Times New Roman"/>
              </a:rPr>
              <a:t> </a:t>
            </a:r>
            <a:r>
              <a:rPr sz="1900" spc="-5" dirty="0">
                <a:solidFill>
                  <a:srgbClr val="404040"/>
                </a:solidFill>
                <a:latin typeface="Times New Roman"/>
                <a:cs typeface="Times New Roman"/>
              </a:rPr>
              <a:t>Model</a:t>
            </a:r>
            <a:endParaRPr sz="1900" dirty="0">
              <a:latin typeface="Times New Roman"/>
              <a:cs typeface="Times New Roman"/>
            </a:endParaRPr>
          </a:p>
          <a:p>
            <a:pPr>
              <a:lnSpc>
                <a:spcPct val="100000"/>
              </a:lnSpc>
              <a:spcBef>
                <a:spcPts val="10"/>
              </a:spcBef>
              <a:buClr>
                <a:srgbClr val="A42F0F"/>
              </a:buClr>
              <a:buFont typeface="Arial MT"/>
              <a:buChar char="•"/>
            </a:pPr>
            <a:endParaRPr sz="2900" dirty="0">
              <a:latin typeface="Times New Roman"/>
              <a:cs typeface="Times New Roman"/>
            </a:endParaRPr>
          </a:p>
          <a:p>
            <a:pPr marL="12700">
              <a:lnSpc>
                <a:spcPct val="100000"/>
              </a:lnSpc>
            </a:pPr>
            <a:r>
              <a:rPr sz="2000" spc="-65" dirty="0">
                <a:solidFill>
                  <a:srgbClr val="A42F0F"/>
                </a:solidFill>
                <a:latin typeface="Microsoft Sans Serif"/>
                <a:cs typeface="Microsoft Sans Serif"/>
              </a:rPr>
              <a:t>🠶</a:t>
            </a:r>
            <a:r>
              <a:rPr sz="2000" spc="370" dirty="0">
                <a:solidFill>
                  <a:srgbClr val="A42F0F"/>
                </a:solidFill>
                <a:latin typeface="Microsoft Sans Serif"/>
                <a:cs typeface="Microsoft Sans Serif"/>
              </a:rPr>
              <a:t> </a:t>
            </a:r>
            <a:r>
              <a:rPr sz="2000" dirty="0">
                <a:solidFill>
                  <a:srgbClr val="404040"/>
                </a:solidFill>
                <a:latin typeface="Times New Roman"/>
                <a:cs typeface="Times New Roman"/>
              </a:rPr>
              <a:t>Designing</a:t>
            </a:r>
            <a:r>
              <a:rPr sz="2000" spc="-35" dirty="0">
                <a:solidFill>
                  <a:srgbClr val="404040"/>
                </a:solidFill>
                <a:latin typeface="Times New Roman"/>
                <a:cs typeface="Times New Roman"/>
              </a:rPr>
              <a:t> </a:t>
            </a:r>
            <a:r>
              <a:rPr sz="2000" dirty="0">
                <a:solidFill>
                  <a:srgbClr val="404040"/>
                </a:solidFill>
                <a:latin typeface="Times New Roman"/>
                <a:cs typeface="Times New Roman"/>
              </a:rPr>
              <a:t>application</a:t>
            </a:r>
            <a:r>
              <a:rPr sz="2000" spc="-45" dirty="0">
                <a:solidFill>
                  <a:srgbClr val="404040"/>
                </a:solidFill>
                <a:latin typeface="Times New Roman"/>
                <a:cs typeface="Times New Roman"/>
              </a:rPr>
              <a:t> </a:t>
            </a:r>
            <a:r>
              <a:rPr sz="2000" dirty="0">
                <a:solidFill>
                  <a:srgbClr val="404040"/>
                </a:solidFill>
                <a:latin typeface="Times New Roman"/>
                <a:cs typeface="Times New Roman"/>
              </a:rPr>
              <a:t>and</a:t>
            </a:r>
            <a:r>
              <a:rPr sz="2000" spc="-5" dirty="0">
                <a:solidFill>
                  <a:srgbClr val="404040"/>
                </a:solidFill>
                <a:latin typeface="Times New Roman"/>
                <a:cs typeface="Times New Roman"/>
              </a:rPr>
              <a:t> </a:t>
            </a:r>
            <a:r>
              <a:rPr sz="2000" dirty="0">
                <a:solidFill>
                  <a:srgbClr val="404040"/>
                </a:solidFill>
                <a:latin typeface="Times New Roman"/>
                <a:cs typeface="Times New Roman"/>
              </a:rPr>
              <a:t>Deploying</a:t>
            </a:r>
            <a:r>
              <a:rPr sz="2000" spc="-40" dirty="0">
                <a:solidFill>
                  <a:srgbClr val="404040"/>
                </a:solidFill>
                <a:latin typeface="Times New Roman"/>
                <a:cs typeface="Times New Roman"/>
              </a:rPr>
              <a:t> </a:t>
            </a:r>
            <a:r>
              <a:rPr sz="2000" dirty="0">
                <a:solidFill>
                  <a:srgbClr val="404040"/>
                </a:solidFill>
                <a:latin typeface="Times New Roman"/>
                <a:cs typeface="Times New Roman"/>
              </a:rPr>
              <a:t>ML</a:t>
            </a:r>
            <a:r>
              <a:rPr sz="2000" spc="-65" dirty="0">
                <a:solidFill>
                  <a:srgbClr val="404040"/>
                </a:solidFill>
                <a:latin typeface="Times New Roman"/>
                <a:cs typeface="Times New Roman"/>
              </a:rPr>
              <a:t> </a:t>
            </a:r>
            <a:r>
              <a:rPr sz="2000" spc="-5" dirty="0">
                <a:solidFill>
                  <a:srgbClr val="404040"/>
                </a:solidFill>
                <a:latin typeface="Times New Roman"/>
                <a:cs typeface="Times New Roman"/>
              </a:rPr>
              <a:t>model</a:t>
            </a:r>
            <a:endParaRPr sz="2000" dirty="0">
              <a:latin typeface="Times New Roman"/>
              <a:cs typeface="Times New Roman"/>
            </a:endParaRPr>
          </a:p>
          <a:p>
            <a:pPr marL="756285" indent="-287020">
              <a:lnSpc>
                <a:spcPct val="100000"/>
              </a:lnSpc>
              <a:spcBef>
                <a:spcPts val="545"/>
              </a:spcBef>
              <a:buClr>
                <a:srgbClr val="A42F0F"/>
              </a:buClr>
              <a:buFont typeface="Arial MT"/>
              <a:buChar char="•"/>
              <a:tabLst>
                <a:tab pos="756285" algn="l"/>
                <a:tab pos="756920" algn="l"/>
              </a:tabLst>
            </a:pPr>
            <a:r>
              <a:rPr sz="1900" spc="-5" dirty="0">
                <a:solidFill>
                  <a:srgbClr val="404040"/>
                </a:solidFill>
                <a:latin typeface="Times New Roman"/>
                <a:cs typeface="Times New Roman"/>
              </a:rPr>
              <a:t>Create</a:t>
            </a:r>
            <a:r>
              <a:rPr sz="1900" spc="-125" dirty="0">
                <a:solidFill>
                  <a:srgbClr val="404040"/>
                </a:solidFill>
                <a:latin typeface="Times New Roman"/>
                <a:cs typeface="Times New Roman"/>
              </a:rPr>
              <a:t> </a:t>
            </a:r>
            <a:r>
              <a:rPr sz="1900" spc="-5" dirty="0">
                <a:solidFill>
                  <a:srgbClr val="404040"/>
                </a:solidFill>
                <a:latin typeface="Times New Roman"/>
                <a:cs typeface="Times New Roman"/>
              </a:rPr>
              <a:t>Android</a:t>
            </a:r>
            <a:r>
              <a:rPr sz="1900" spc="15" dirty="0">
                <a:solidFill>
                  <a:srgbClr val="404040"/>
                </a:solidFill>
                <a:latin typeface="Times New Roman"/>
                <a:cs typeface="Times New Roman"/>
              </a:rPr>
              <a:t> </a:t>
            </a:r>
            <a:r>
              <a:rPr sz="1900" spc="-5" dirty="0">
                <a:solidFill>
                  <a:srgbClr val="404040"/>
                </a:solidFill>
                <a:latin typeface="Times New Roman"/>
                <a:cs typeface="Times New Roman"/>
              </a:rPr>
              <a:t>UI</a:t>
            </a:r>
            <a:endParaRPr sz="1900" dirty="0">
              <a:latin typeface="Times New Roman"/>
              <a:cs typeface="Times New Roman"/>
            </a:endParaRPr>
          </a:p>
          <a:p>
            <a:pPr marL="756285" indent="-287020">
              <a:lnSpc>
                <a:spcPct val="100000"/>
              </a:lnSpc>
              <a:spcBef>
                <a:spcPts val="555"/>
              </a:spcBef>
              <a:buClr>
                <a:srgbClr val="A42F0F"/>
              </a:buClr>
              <a:buFont typeface="Arial MT"/>
              <a:buChar char="•"/>
              <a:tabLst>
                <a:tab pos="756285" algn="l"/>
                <a:tab pos="756920" algn="l"/>
              </a:tabLst>
            </a:pPr>
            <a:r>
              <a:rPr sz="1900" spc="-5" dirty="0">
                <a:solidFill>
                  <a:srgbClr val="404040"/>
                </a:solidFill>
                <a:latin typeface="Times New Roman"/>
                <a:cs typeface="Times New Roman"/>
              </a:rPr>
              <a:t>Run </a:t>
            </a:r>
            <a:r>
              <a:rPr sz="1900" spc="5" dirty="0">
                <a:solidFill>
                  <a:srgbClr val="404040"/>
                </a:solidFill>
                <a:latin typeface="Times New Roman"/>
                <a:cs typeface="Times New Roman"/>
              </a:rPr>
              <a:t>y</a:t>
            </a:r>
            <a:r>
              <a:rPr sz="1900" spc="-5" dirty="0">
                <a:solidFill>
                  <a:srgbClr val="404040"/>
                </a:solidFill>
                <a:latin typeface="Times New Roman"/>
                <a:cs typeface="Times New Roman"/>
              </a:rPr>
              <a:t>our UI</a:t>
            </a:r>
            <a:r>
              <a:rPr sz="1900" spc="15" dirty="0">
                <a:solidFill>
                  <a:srgbClr val="404040"/>
                </a:solidFill>
                <a:latin typeface="Times New Roman"/>
                <a:cs typeface="Times New Roman"/>
              </a:rPr>
              <a:t> </a:t>
            </a:r>
            <a:r>
              <a:rPr sz="1900" spc="-5" dirty="0">
                <a:solidFill>
                  <a:srgbClr val="404040"/>
                </a:solidFill>
                <a:latin typeface="Times New Roman"/>
                <a:cs typeface="Times New Roman"/>
              </a:rPr>
              <a:t>using</a:t>
            </a:r>
            <a:r>
              <a:rPr sz="1900" spc="-105" dirty="0">
                <a:solidFill>
                  <a:srgbClr val="404040"/>
                </a:solidFill>
                <a:latin typeface="Times New Roman"/>
                <a:cs typeface="Times New Roman"/>
              </a:rPr>
              <a:t> </a:t>
            </a:r>
            <a:r>
              <a:rPr sz="1900" spc="-250" dirty="0">
                <a:solidFill>
                  <a:srgbClr val="404040"/>
                </a:solidFill>
                <a:latin typeface="Times New Roman"/>
                <a:cs typeface="Times New Roman"/>
              </a:rPr>
              <a:t>A</a:t>
            </a:r>
            <a:r>
              <a:rPr sz="1900" spc="-5" dirty="0">
                <a:solidFill>
                  <a:srgbClr val="404040"/>
                </a:solidFill>
                <a:latin typeface="Times New Roman"/>
                <a:cs typeface="Times New Roman"/>
              </a:rPr>
              <a:t>VD</a:t>
            </a:r>
            <a:endParaRPr sz="1900" dirty="0">
              <a:latin typeface="Times New Roman"/>
              <a:cs typeface="Times New Roman"/>
            </a:endParaRPr>
          </a:p>
          <a:p>
            <a:pPr marL="756285" indent="-287020">
              <a:lnSpc>
                <a:spcPct val="100000"/>
              </a:lnSpc>
              <a:spcBef>
                <a:spcPts val="535"/>
              </a:spcBef>
              <a:buClr>
                <a:srgbClr val="A42F0F"/>
              </a:buClr>
              <a:buFont typeface="Arial MT"/>
              <a:buChar char="•"/>
              <a:tabLst>
                <a:tab pos="756285" algn="l"/>
                <a:tab pos="756920" algn="l"/>
              </a:tabLst>
            </a:pPr>
            <a:r>
              <a:rPr sz="1900" spc="-5" dirty="0">
                <a:solidFill>
                  <a:srgbClr val="404040"/>
                </a:solidFill>
                <a:latin typeface="Times New Roman"/>
                <a:cs typeface="Times New Roman"/>
              </a:rPr>
              <a:t>Deploying</a:t>
            </a:r>
            <a:r>
              <a:rPr sz="1900" spc="-10" dirty="0">
                <a:solidFill>
                  <a:srgbClr val="404040"/>
                </a:solidFill>
                <a:latin typeface="Times New Roman"/>
                <a:cs typeface="Times New Roman"/>
              </a:rPr>
              <a:t> </a:t>
            </a:r>
            <a:r>
              <a:rPr sz="1900" spc="-15" dirty="0">
                <a:solidFill>
                  <a:srgbClr val="404040"/>
                </a:solidFill>
                <a:latin typeface="Times New Roman"/>
                <a:cs typeface="Times New Roman"/>
              </a:rPr>
              <a:t>ML</a:t>
            </a:r>
            <a:r>
              <a:rPr sz="1900" spc="-70" dirty="0">
                <a:solidFill>
                  <a:srgbClr val="404040"/>
                </a:solidFill>
                <a:latin typeface="Times New Roman"/>
                <a:cs typeface="Times New Roman"/>
              </a:rPr>
              <a:t> </a:t>
            </a:r>
            <a:r>
              <a:rPr sz="1900" spc="-5" dirty="0">
                <a:solidFill>
                  <a:srgbClr val="404040"/>
                </a:solidFill>
                <a:latin typeface="Times New Roman"/>
                <a:cs typeface="Times New Roman"/>
              </a:rPr>
              <a:t>Model</a:t>
            </a:r>
            <a:r>
              <a:rPr sz="1900" spc="15" dirty="0">
                <a:solidFill>
                  <a:srgbClr val="404040"/>
                </a:solidFill>
                <a:latin typeface="Times New Roman"/>
                <a:cs typeface="Times New Roman"/>
              </a:rPr>
              <a:t> </a:t>
            </a:r>
            <a:r>
              <a:rPr sz="1900" spc="-5" dirty="0">
                <a:solidFill>
                  <a:srgbClr val="404040"/>
                </a:solidFill>
                <a:latin typeface="Times New Roman"/>
                <a:cs typeface="Times New Roman"/>
              </a:rPr>
              <a:t>on</a:t>
            </a:r>
            <a:r>
              <a:rPr sz="1900" spc="-110" dirty="0">
                <a:solidFill>
                  <a:srgbClr val="404040"/>
                </a:solidFill>
                <a:latin typeface="Times New Roman"/>
                <a:cs typeface="Times New Roman"/>
              </a:rPr>
              <a:t> </a:t>
            </a:r>
            <a:r>
              <a:rPr sz="1900" spc="-5" dirty="0">
                <a:solidFill>
                  <a:srgbClr val="404040"/>
                </a:solidFill>
                <a:latin typeface="Times New Roman"/>
                <a:cs typeface="Times New Roman"/>
              </a:rPr>
              <a:t>Android</a:t>
            </a:r>
            <a:r>
              <a:rPr sz="1900" spc="-90" dirty="0">
                <a:solidFill>
                  <a:srgbClr val="404040"/>
                </a:solidFill>
                <a:latin typeface="Times New Roman"/>
                <a:cs typeface="Times New Roman"/>
              </a:rPr>
              <a:t> </a:t>
            </a:r>
            <a:r>
              <a:rPr sz="1900" spc="-5" dirty="0">
                <a:solidFill>
                  <a:srgbClr val="404040"/>
                </a:solidFill>
                <a:latin typeface="Times New Roman"/>
                <a:cs typeface="Times New Roman"/>
              </a:rPr>
              <a:t>App</a:t>
            </a:r>
            <a:endParaRPr sz="1900" dirty="0">
              <a:latin typeface="Times New Roman"/>
              <a:cs typeface="Times New Roman"/>
            </a:endParaRPr>
          </a:p>
          <a:p>
            <a:pPr marL="756285" indent="-287020">
              <a:lnSpc>
                <a:spcPct val="100000"/>
              </a:lnSpc>
              <a:spcBef>
                <a:spcPts val="545"/>
              </a:spcBef>
              <a:buClr>
                <a:srgbClr val="A42F0F"/>
              </a:buClr>
              <a:buFont typeface="Arial MT"/>
              <a:buChar char="•"/>
              <a:tabLst>
                <a:tab pos="756285" algn="l"/>
                <a:tab pos="756920" algn="l"/>
              </a:tabLst>
            </a:pPr>
            <a:r>
              <a:rPr sz="1900" spc="-15" dirty="0">
                <a:solidFill>
                  <a:srgbClr val="404040"/>
                </a:solidFill>
                <a:latin typeface="Times New Roman"/>
                <a:cs typeface="Times New Roman"/>
              </a:rPr>
              <a:t>Write</a:t>
            </a:r>
            <a:r>
              <a:rPr sz="1900" spc="-45" dirty="0">
                <a:solidFill>
                  <a:srgbClr val="404040"/>
                </a:solidFill>
                <a:latin typeface="Times New Roman"/>
                <a:cs typeface="Times New Roman"/>
              </a:rPr>
              <a:t> </a:t>
            </a:r>
            <a:r>
              <a:rPr sz="1900" spc="-5" dirty="0">
                <a:solidFill>
                  <a:srgbClr val="404040"/>
                </a:solidFill>
                <a:latin typeface="Times New Roman"/>
                <a:cs typeface="Times New Roman"/>
              </a:rPr>
              <a:t>backend</a:t>
            </a:r>
            <a:r>
              <a:rPr sz="1900" spc="-20" dirty="0">
                <a:solidFill>
                  <a:srgbClr val="404040"/>
                </a:solidFill>
                <a:latin typeface="Times New Roman"/>
                <a:cs typeface="Times New Roman"/>
              </a:rPr>
              <a:t> </a:t>
            </a:r>
            <a:r>
              <a:rPr sz="1900" spc="-5" dirty="0">
                <a:solidFill>
                  <a:srgbClr val="404040"/>
                </a:solidFill>
                <a:latin typeface="Times New Roman"/>
                <a:cs typeface="Times New Roman"/>
              </a:rPr>
              <a:t>logic</a:t>
            </a:r>
            <a:r>
              <a:rPr sz="1900" spc="-15" dirty="0">
                <a:solidFill>
                  <a:srgbClr val="404040"/>
                </a:solidFill>
                <a:latin typeface="Times New Roman"/>
                <a:cs typeface="Times New Roman"/>
              </a:rPr>
              <a:t> </a:t>
            </a:r>
            <a:r>
              <a:rPr sz="1900" spc="-5" dirty="0">
                <a:solidFill>
                  <a:srgbClr val="404040"/>
                </a:solidFill>
                <a:latin typeface="Times New Roman"/>
                <a:cs typeface="Times New Roman"/>
              </a:rPr>
              <a:t>in </a:t>
            </a:r>
            <a:r>
              <a:rPr sz="1900" dirty="0">
                <a:solidFill>
                  <a:srgbClr val="404040"/>
                </a:solidFill>
                <a:latin typeface="Times New Roman"/>
                <a:cs typeface="Times New Roman"/>
              </a:rPr>
              <a:t>java</a:t>
            </a:r>
            <a:endParaRPr sz="1900" dirty="0">
              <a:latin typeface="Times New Roman"/>
              <a:cs typeface="Times New Roman"/>
            </a:endParaRPr>
          </a:p>
        </p:txBody>
      </p:sp>
      <p:pic>
        <p:nvPicPr>
          <p:cNvPr id="3" name="object 3"/>
          <p:cNvPicPr/>
          <p:nvPr/>
        </p:nvPicPr>
        <p:blipFill>
          <a:blip r:embed="rId2" cstate="print"/>
          <a:stretch>
            <a:fillRect/>
          </a:stretch>
        </p:blipFill>
        <p:spPr>
          <a:xfrm>
            <a:off x="10777728" y="5786628"/>
            <a:ext cx="1034796" cy="79705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1C1CC8-8902-4502-9FE7-59D8F0D55918}"/>
              </a:ext>
            </a:extLst>
          </p:cNvPr>
          <p:cNvSpPr>
            <a:spLocks noGrp="1"/>
          </p:cNvSpPr>
          <p:nvPr>
            <p:ph type="title"/>
          </p:nvPr>
        </p:nvSpPr>
        <p:spPr>
          <a:xfrm>
            <a:off x="1524000" y="507729"/>
            <a:ext cx="7763256" cy="1415772"/>
          </a:xfrm>
        </p:spPr>
        <p:txBody>
          <a:bodyPr/>
          <a:lstStyle/>
          <a:p>
            <a:pPr marL="457200" indent="-457200">
              <a:buFont typeface="Wingdings" panose="05000000000000000000" pitchFamily="2" charset="2"/>
              <a:buChar char="v"/>
            </a:pPr>
            <a:r>
              <a:rPr lang="en-IN" sz="3600" b="1" dirty="0">
                <a:solidFill>
                  <a:srgbClr val="252525"/>
                </a:solidFill>
                <a:latin typeface="Times New Roman"/>
                <a:cs typeface="Times New Roman"/>
              </a:rPr>
              <a:t>Modules  (Features)</a:t>
            </a:r>
            <a:r>
              <a:rPr lang="en-IN" sz="2800" b="1" dirty="0">
                <a:solidFill>
                  <a:srgbClr val="252525"/>
                </a:solidFill>
                <a:latin typeface="Times New Roman"/>
                <a:cs typeface="Times New Roman"/>
              </a:rPr>
              <a:t/>
            </a:r>
            <a:br>
              <a:rPr lang="en-IN" sz="2800" b="1" dirty="0">
                <a:solidFill>
                  <a:srgbClr val="252525"/>
                </a:solidFill>
                <a:latin typeface="Times New Roman"/>
                <a:cs typeface="Times New Roman"/>
              </a:rPr>
            </a:br>
            <a:r>
              <a:rPr lang="en-IN" sz="2800" dirty="0">
                <a:latin typeface="Times New Roman"/>
                <a:cs typeface="Times New Roman"/>
              </a:rPr>
              <a:t/>
            </a:r>
            <a:br>
              <a:rPr lang="en-IN" sz="2800" dirty="0">
                <a:latin typeface="Times New Roman"/>
                <a:cs typeface="Times New Roman"/>
              </a:rPr>
            </a:br>
            <a:endParaRPr lang="en-IN" dirty="0"/>
          </a:p>
        </p:txBody>
      </p:sp>
      <p:sp>
        <p:nvSpPr>
          <p:cNvPr id="3" name="Text Placeholder 2">
            <a:extLst>
              <a:ext uri="{FF2B5EF4-FFF2-40B4-BE49-F238E27FC236}">
                <a16:creationId xmlns:a16="http://schemas.microsoft.com/office/drawing/2014/main" xmlns="" id="{33B08B6D-BC68-4CFA-8989-3FB17120DD5E}"/>
              </a:ext>
            </a:extLst>
          </p:cNvPr>
          <p:cNvSpPr>
            <a:spLocks noGrp="1"/>
          </p:cNvSpPr>
          <p:nvPr>
            <p:ph type="body" idx="1"/>
          </p:nvPr>
        </p:nvSpPr>
        <p:spPr>
          <a:xfrm>
            <a:off x="1295400" y="1371600"/>
            <a:ext cx="8318499" cy="5416868"/>
          </a:xfrm>
        </p:spPr>
        <p:txBody>
          <a:bodyPr/>
          <a:lstStyle/>
          <a:p>
            <a:pPr marL="342900" indent="-342900">
              <a:buFont typeface="Wingdings" panose="05000000000000000000" pitchFamily="2" charset="2"/>
              <a:buChar char="Ø"/>
            </a:pPr>
            <a:r>
              <a:rPr lang="en-IN" sz="2200" b="1" kern="1200" spc="-10" dirty="0">
                <a:solidFill>
                  <a:srgbClr val="404040"/>
                </a:solidFill>
                <a:latin typeface="Times New Roman"/>
                <a:cs typeface="Times New Roman"/>
              </a:rPr>
              <a:t>  Weather</a:t>
            </a:r>
            <a:r>
              <a:rPr lang="en-IN" sz="2200" kern="1200" spc="-10" dirty="0">
                <a:solidFill>
                  <a:srgbClr val="404040"/>
                </a:solidFill>
                <a:latin typeface="Times New Roman"/>
                <a:cs typeface="Times New Roman"/>
              </a:rPr>
              <a:t> –</a:t>
            </a:r>
          </a:p>
          <a:p>
            <a:r>
              <a:rPr lang="en-IN" sz="2200" kern="1200" spc="-10" dirty="0">
                <a:solidFill>
                  <a:srgbClr val="404040"/>
                </a:solidFill>
                <a:latin typeface="Times New Roman"/>
                <a:cs typeface="Times New Roman"/>
              </a:rPr>
              <a:t> </a:t>
            </a:r>
          </a:p>
          <a:p>
            <a:pPr marL="342900" indent="-342900">
              <a:buFont typeface="Wingdings" panose="05000000000000000000" pitchFamily="2" charset="2"/>
              <a:buChar char="q"/>
            </a:pPr>
            <a:r>
              <a:rPr lang="en-IN" sz="2200" kern="1200" spc="-10" dirty="0">
                <a:solidFill>
                  <a:srgbClr val="404040"/>
                </a:solidFill>
                <a:latin typeface="Times New Roman"/>
                <a:cs typeface="Times New Roman"/>
              </a:rPr>
              <a:t>We are using  “</a:t>
            </a:r>
            <a:r>
              <a:rPr lang="en-IN" sz="2200" kern="1200" spc="-10" dirty="0" err="1">
                <a:solidFill>
                  <a:srgbClr val="404040"/>
                </a:solidFill>
                <a:latin typeface="Times New Roman"/>
                <a:cs typeface="Times New Roman"/>
              </a:rPr>
              <a:t>OpenWeathermap’s</a:t>
            </a:r>
            <a:r>
              <a:rPr lang="en-IN" sz="2200" kern="1200" spc="-10" dirty="0">
                <a:solidFill>
                  <a:srgbClr val="404040"/>
                </a:solidFill>
                <a:latin typeface="Times New Roman"/>
                <a:cs typeface="Times New Roman"/>
              </a:rPr>
              <a:t>” Current weather API for access current weather data.</a:t>
            </a:r>
          </a:p>
          <a:p>
            <a:pPr marL="342900" indent="-342900">
              <a:buFont typeface="Wingdings" panose="05000000000000000000" pitchFamily="2" charset="2"/>
              <a:buChar char="q"/>
            </a:pPr>
            <a:r>
              <a:rPr lang="en-IN" sz="2200" kern="1200" spc="-10" dirty="0">
                <a:solidFill>
                  <a:srgbClr val="404040"/>
                </a:solidFill>
                <a:latin typeface="Times New Roman"/>
                <a:cs typeface="Times New Roman"/>
              </a:rPr>
              <a:t>The API provides information on temperature, precipitation and other related weather observations elements as well as date /time, weather icon codes and phrases.</a:t>
            </a:r>
          </a:p>
          <a:p>
            <a:pPr marL="342900" indent="-342900">
              <a:buFont typeface="Wingdings" panose="05000000000000000000" pitchFamily="2" charset="2"/>
              <a:buChar char="q"/>
            </a:pPr>
            <a:endParaRPr lang="en-IN" sz="2200" kern="1200" spc="-10" dirty="0">
              <a:solidFill>
                <a:srgbClr val="404040"/>
              </a:solidFill>
              <a:latin typeface="Times New Roman"/>
              <a:cs typeface="Times New Roman"/>
            </a:endParaRPr>
          </a:p>
          <a:p>
            <a:pPr marL="342900" indent="-342900">
              <a:buFont typeface="Wingdings" panose="05000000000000000000" pitchFamily="2" charset="2"/>
              <a:buChar char="Ø"/>
            </a:pPr>
            <a:r>
              <a:rPr lang="en-IN" sz="2200" kern="1200" spc="-10" dirty="0">
                <a:solidFill>
                  <a:srgbClr val="404040"/>
                </a:solidFill>
                <a:latin typeface="Times New Roman"/>
                <a:cs typeface="Times New Roman"/>
              </a:rPr>
              <a:t> </a:t>
            </a:r>
            <a:r>
              <a:rPr lang="en-IN" sz="2200" b="1" kern="1200" spc="-10" dirty="0">
                <a:solidFill>
                  <a:srgbClr val="404040"/>
                </a:solidFill>
                <a:latin typeface="Times New Roman"/>
                <a:cs typeface="Times New Roman"/>
              </a:rPr>
              <a:t>News –</a:t>
            </a:r>
          </a:p>
          <a:p>
            <a:pPr marL="342900" indent="-342900">
              <a:buFont typeface="Wingdings" panose="05000000000000000000" pitchFamily="2" charset="2"/>
              <a:buChar char="Ø"/>
            </a:pPr>
            <a:endParaRPr lang="en-IN" sz="2200" b="1" kern="1200" spc="-10" dirty="0">
              <a:solidFill>
                <a:srgbClr val="404040"/>
              </a:solidFill>
              <a:latin typeface="Times New Roman"/>
              <a:cs typeface="Times New Roman"/>
            </a:endParaRPr>
          </a:p>
          <a:p>
            <a:pPr marL="342900" indent="-342900">
              <a:buFont typeface="Wingdings" panose="05000000000000000000" pitchFamily="2" charset="2"/>
              <a:buChar char="q"/>
            </a:pPr>
            <a:r>
              <a:rPr lang="en-IN" sz="2200" kern="1200" spc="-10" dirty="0">
                <a:solidFill>
                  <a:srgbClr val="404040"/>
                </a:solidFill>
                <a:latin typeface="Times New Roman"/>
                <a:cs typeface="Times New Roman"/>
              </a:rPr>
              <a:t>We are using “</a:t>
            </a:r>
            <a:r>
              <a:rPr lang="en-IN" sz="2200" kern="1200" spc="-10" dirty="0" err="1">
                <a:solidFill>
                  <a:srgbClr val="404040"/>
                </a:solidFill>
                <a:latin typeface="Times New Roman"/>
                <a:cs typeface="Times New Roman"/>
              </a:rPr>
              <a:t>NewsAPI’s</a:t>
            </a:r>
            <a:r>
              <a:rPr lang="en-IN" sz="2200" kern="1200" spc="-10" dirty="0">
                <a:solidFill>
                  <a:srgbClr val="404040"/>
                </a:solidFill>
                <a:latin typeface="Times New Roman"/>
                <a:cs typeface="Times New Roman"/>
              </a:rPr>
              <a:t>” for searching and </a:t>
            </a:r>
            <a:r>
              <a:rPr lang="en-IN" sz="2200" kern="1200" spc="-10" dirty="0" err="1">
                <a:solidFill>
                  <a:srgbClr val="404040"/>
                </a:solidFill>
                <a:latin typeface="Times New Roman"/>
                <a:cs typeface="Times New Roman"/>
              </a:rPr>
              <a:t>retriving</a:t>
            </a:r>
            <a:r>
              <a:rPr lang="en-IN" sz="2200" kern="1200" spc="-10" dirty="0">
                <a:solidFill>
                  <a:srgbClr val="404040"/>
                </a:solidFill>
                <a:latin typeface="Times New Roman"/>
                <a:cs typeface="Times New Roman"/>
              </a:rPr>
              <a:t> news from all over the web.</a:t>
            </a:r>
          </a:p>
          <a:p>
            <a:pPr marL="342900" indent="-342900">
              <a:buFont typeface="Wingdings" panose="05000000000000000000" pitchFamily="2" charset="2"/>
              <a:buChar char="q"/>
            </a:pPr>
            <a:r>
              <a:rPr lang="en-IN" sz="2200" kern="1200" spc="-10" dirty="0">
                <a:solidFill>
                  <a:srgbClr val="404040"/>
                </a:solidFill>
                <a:latin typeface="Times New Roman"/>
                <a:cs typeface="Times New Roman"/>
              </a:rPr>
              <a:t>News API is a simple, easy to use REST API that returns JSON search results for current and historic news articles published by over 80000 worldwide sources.</a:t>
            </a:r>
          </a:p>
          <a:p>
            <a:pPr marL="342900" indent="-342900">
              <a:buFont typeface="Wingdings" panose="05000000000000000000" pitchFamily="2" charset="2"/>
              <a:buChar char="q"/>
            </a:pPr>
            <a:endParaRPr lang="en-IN" sz="2200" kern="1200" spc="-10" dirty="0">
              <a:solidFill>
                <a:srgbClr val="404040"/>
              </a:solidFill>
              <a:latin typeface="Times New Roman"/>
              <a:cs typeface="Times New Roman"/>
            </a:endParaRPr>
          </a:p>
        </p:txBody>
      </p:sp>
      <p:pic>
        <p:nvPicPr>
          <p:cNvPr id="4" name="object 3">
            <a:extLst>
              <a:ext uri="{FF2B5EF4-FFF2-40B4-BE49-F238E27FC236}">
                <a16:creationId xmlns:a16="http://schemas.microsoft.com/office/drawing/2014/main" xmlns="" id="{166DEB6A-F39D-4FE4-BB2A-94327C9B7AC7}"/>
              </a:ext>
            </a:extLst>
          </p:cNvPr>
          <p:cNvPicPr/>
          <p:nvPr/>
        </p:nvPicPr>
        <p:blipFill>
          <a:blip r:embed="rId2" cstate="print"/>
          <a:stretch>
            <a:fillRect/>
          </a:stretch>
        </p:blipFill>
        <p:spPr>
          <a:xfrm>
            <a:off x="10777728" y="5786628"/>
            <a:ext cx="1034796" cy="797052"/>
          </a:xfrm>
          <a:prstGeom prst="rect">
            <a:avLst/>
          </a:prstGeom>
        </p:spPr>
      </p:pic>
    </p:spTree>
    <p:extLst>
      <p:ext uri="{BB962C8B-B14F-4D97-AF65-F5344CB8AC3E}">
        <p14:creationId xmlns:p14="http://schemas.microsoft.com/office/powerpoint/2010/main" val="4057212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A4917"/>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TotalTime>
  <Words>1004</Words>
  <Application>Microsoft Office PowerPoint</Application>
  <PresentationFormat>Widescreen</PresentationFormat>
  <Paragraphs>130</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 MT</vt:lpstr>
      <vt:lpstr>Calibri</vt:lpstr>
      <vt:lpstr>Microsoft Sans Serif</vt:lpstr>
      <vt:lpstr>Tahoma</vt:lpstr>
      <vt:lpstr>Times New Roman</vt:lpstr>
      <vt:lpstr>Wingdings</vt:lpstr>
      <vt:lpstr>Office Theme</vt:lpstr>
      <vt:lpstr>SHARAD INSTITUTE OF TECHNOLOGY,  POLYTECHNIC, YADRAV.</vt:lpstr>
      <vt:lpstr>AGROGUIDE PEST DETECTION USING  IMAGE PROCESSING Presented by-</vt:lpstr>
      <vt:lpstr>PowerPoint Presentation</vt:lpstr>
      <vt:lpstr>PowerPoint Presentation</vt:lpstr>
      <vt:lpstr>PowerPoint Presentation</vt:lpstr>
      <vt:lpstr>PowerPoint Presentation</vt:lpstr>
      <vt:lpstr>PowerPoint Presentation</vt:lpstr>
      <vt:lpstr>PowerPoint Presentation</vt:lpstr>
      <vt:lpstr>Modules  (Features)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Admin</dc:creator>
  <cp:lastModifiedBy>Microsoft account</cp:lastModifiedBy>
  <cp:revision>7</cp:revision>
  <dcterms:created xsi:type="dcterms:W3CDTF">2022-04-15T13:34:56Z</dcterms:created>
  <dcterms:modified xsi:type="dcterms:W3CDTF">2022-04-18T18:14:48Z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2022-01-10T00:00:00Z</vt:filetime>
  </property>
  <property fmtid="{D5CDD505-2E9C-101B-9397-08002B2CF9AE}" pid="3" name="Creator">
    <vt:lpwstr>Microsoft® PowerPoint® 2013</vt:lpwstr>
  </property>
  <property fmtid="{D5CDD505-2E9C-101B-9397-08002B2CF9AE}" pid="4" name="LastSaved">
    <vt:filetime>2022-04-15T00:00:00Z</vt:filetime>
  </property>
</Properties>
</file>