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4" d="100"/>
          <a:sy n="194" d="100"/>
        </p:scale>
        <p:origin x="-2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8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8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1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6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9C649-E81F-484E-B01A-97D3F3F0273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46E5-341D-4847-983B-3E506ABE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033" y="1433626"/>
            <a:ext cx="8193779" cy="3089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Recipe Directory App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sz="3100" i="1" dirty="0" smtClean="0"/>
              <a:t>An app for cooking enthusiasts</a:t>
            </a:r>
            <a:endParaRPr lang="en-US" sz="3100" i="1" dirty="0"/>
          </a:p>
        </p:txBody>
      </p:sp>
      <p:pic>
        <p:nvPicPr>
          <p:cNvPr id="5" name="Picture 4" descr="che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19" y="2350960"/>
            <a:ext cx="2033016" cy="15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3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does the app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rich cookbook of recipes with useful features </a:t>
            </a:r>
          </a:p>
          <a:p>
            <a:r>
              <a:rPr lang="en-US" dirty="0" smtClean="0"/>
              <a:t>More than just a recipe finder</a:t>
            </a:r>
          </a:p>
        </p:txBody>
      </p:sp>
    </p:spTree>
    <p:extLst>
      <p:ext uri="{BB962C8B-B14F-4D97-AF65-F5344CB8AC3E}">
        <p14:creationId xmlns:p14="http://schemas.microsoft.com/office/powerpoint/2010/main" val="342224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app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a search item like a dish name. For example: pasta or butter chicken in first box</a:t>
            </a:r>
          </a:p>
          <a:p>
            <a:r>
              <a:rPr lang="en-US" dirty="0" smtClean="0"/>
              <a:t>Enter list of ingredients in second box, separated by commas</a:t>
            </a:r>
          </a:p>
          <a:p>
            <a:r>
              <a:rPr lang="en-US" dirty="0" smtClean="0"/>
              <a:t>User also has the provision to add custom/ personal recipe by tapping on Favorites button </a:t>
            </a:r>
          </a:p>
          <a:p>
            <a:r>
              <a:rPr lang="en-US" dirty="0" smtClean="0"/>
              <a:t>Powered by Recipe Puppy API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2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52" y="248758"/>
            <a:ext cx="8398748" cy="5877406"/>
          </a:xfrm>
        </p:spPr>
        <p:txBody>
          <a:bodyPr/>
          <a:lstStyle/>
          <a:p>
            <a:r>
              <a:rPr lang="en-US" dirty="0"/>
              <a:t>http request sent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err="1"/>
              <a:t>RecipePuppy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Results displayed in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Pressing the stepper button in </a:t>
            </a:r>
            <a:r>
              <a:rPr lang="en-US" dirty="0" err="1" smtClean="0"/>
              <a:t>TableView</a:t>
            </a:r>
            <a:r>
              <a:rPr lang="en-US" dirty="0" smtClean="0"/>
              <a:t> sends a new request to the </a:t>
            </a:r>
            <a:r>
              <a:rPr lang="en-US" dirty="0" err="1" smtClean="0"/>
              <a:t>RecipePuppy</a:t>
            </a:r>
            <a:r>
              <a:rPr lang="en-US" dirty="0" smtClean="0"/>
              <a:t> API and updates </a:t>
            </a:r>
            <a:r>
              <a:rPr lang="en-US" dirty="0" err="1" smtClean="0"/>
              <a:t>TableView</a:t>
            </a:r>
            <a:endParaRPr lang="en-US" dirty="0"/>
          </a:p>
          <a:p>
            <a:r>
              <a:rPr lang="en-US" dirty="0" smtClean="0"/>
              <a:t>Selected Recipe’s URL sent to the Detail View controller for displaying in the </a:t>
            </a:r>
            <a:r>
              <a:rPr lang="en-US" dirty="0" err="1" smtClean="0"/>
              <a:t>webView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0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122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Recipe Directory App                            An app for cooking enthusiasts</vt:lpstr>
      <vt:lpstr>What does the app do?</vt:lpstr>
      <vt:lpstr>How does the app work?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Directory App                            An app for cooking enthusiasts</dc:title>
  <dc:creator>Northeastern University</dc:creator>
  <cp:lastModifiedBy>Northeastern University</cp:lastModifiedBy>
  <cp:revision>4</cp:revision>
  <dcterms:created xsi:type="dcterms:W3CDTF">2014-12-13T01:42:01Z</dcterms:created>
  <dcterms:modified xsi:type="dcterms:W3CDTF">2014-12-13T06:05:01Z</dcterms:modified>
</cp:coreProperties>
</file>