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995DB-DC90-45ED-94E4-DE068657BEB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224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4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7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4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BDC4-F10D-4DCC-8BB5-0C873B30EF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7AAA-B9B6-47E0-92A7-DE855857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5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asis_data" TargetMode="External"/><Relationship Id="rId7" Type="http://schemas.openxmlformats.org/officeDocument/2006/relationships/hyperlink" Target="https://id.wikipedia.org/wiki/Multipengguna" TargetMode="External"/><Relationship Id="rId2" Type="http://schemas.openxmlformats.org/officeDocument/2006/relationships/hyperlink" Target="https://id.wikipedia.org/wiki/Perangkat_luna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/index.php?title=Multialur&amp;action=edit&amp;redlink=1" TargetMode="External"/><Relationship Id="rId5" Type="http://schemas.openxmlformats.org/officeDocument/2006/relationships/hyperlink" Target="https://id.wikipedia.org/wiki/Bahasa_Inggris" TargetMode="External"/><Relationship Id="rId4" Type="http://schemas.openxmlformats.org/officeDocument/2006/relationships/hyperlink" Target="https://id.wikipedia.org/wiki/SQ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71C-E7BC-4A2D-A4AA-E89349BD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700011"/>
            <a:ext cx="9448800" cy="1104242"/>
          </a:xfrm>
        </p:spPr>
        <p:txBody>
          <a:bodyPr/>
          <a:lstStyle/>
          <a:p>
            <a:pPr algn="ctr"/>
            <a:r>
              <a:rPr lang="en-US" dirty="0"/>
              <a:t>TELKOM THEATRE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790C-5D64-452B-A219-34FDE5FDB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256" y="3141200"/>
            <a:ext cx="6425486" cy="1825096"/>
          </a:xfrm>
        </p:spPr>
        <p:txBody>
          <a:bodyPr/>
          <a:lstStyle/>
          <a:p>
            <a:pPr algn="ctr"/>
            <a:r>
              <a:rPr lang="en-US" dirty="0" err="1"/>
              <a:t>Kelompok</a:t>
            </a:r>
            <a:r>
              <a:rPr lang="en-US" dirty="0"/>
              <a:t> 3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Adimas</a:t>
            </a:r>
            <a:r>
              <a:rPr lang="en-US" dirty="0"/>
              <a:t> </a:t>
            </a:r>
            <a:r>
              <a:rPr lang="en-US" dirty="0" err="1"/>
              <a:t>Fachri</a:t>
            </a:r>
            <a:r>
              <a:rPr lang="en-US" dirty="0"/>
              <a:t> </a:t>
            </a:r>
            <a:r>
              <a:rPr lang="en-US" dirty="0" err="1"/>
              <a:t>Ranunegoro</a:t>
            </a:r>
            <a:r>
              <a:rPr lang="en-US" dirty="0"/>
              <a:t> (1101184289)</a:t>
            </a:r>
          </a:p>
          <a:p>
            <a:pPr marL="457200" indent="-457200" algn="just">
              <a:buAutoNum type="arabicPeriod"/>
            </a:pPr>
            <a:r>
              <a:rPr lang="en-US" dirty="0"/>
              <a:t>Ikhwan Muzzaki		   (1101184043)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Tambor</a:t>
            </a:r>
            <a:r>
              <a:rPr lang="en-US" dirty="0"/>
              <a:t> Ganda </a:t>
            </a:r>
            <a:r>
              <a:rPr lang="en-US" dirty="0" err="1"/>
              <a:t>Sirait</a:t>
            </a:r>
            <a:r>
              <a:rPr lang="en-US" dirty="0"/>
              <a:t>	   (1101184301)</a:t>
            </a:r>
          </a:p>
        </p:txBody>
      </p:sp>
    </p:spTree>
    <p:extLst>
      <p:ext uri="{BB962C8B-B14F-4D97-AF65-F5344CB8AC3E}">
        <p14:creationId xmlns:p14="http://schemas.microsoft.com/office/powerpoint/2010/main" val="30469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2CF5-CBAD-4DCD-A29F-95E11701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77B8-0102-4FE0-93CF-1EC246D9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memenuhi</a:t>
            </a:r>
            <a:r>
              <a:rPr lang="en-ID" dirty="0" smtClean="0"/>
              <a:t> </a:t>
            </a:r>
            <a:r>
              <a:rPr lang="en-ID" dirty="0" err="1" smtClean="0"/>
              <a:t>Tugas</a:t>
            </a:r>
            <a:r>
              <a:rPr lang="en-ID" dirty="0" smtClean="0"/>
              <a:t> </a:t>
            </a:r>
            <a:r>
              <a:rPr lang="en-ID" dirty="0" err="1" smtClean="0"/>
              <a:t>Besar</a:t>
            </a:r>
            <a:r>
              <a:rPr lang="en-ID" dirty="0" smtClean="0"/>
              <a:t> </a:t>
            </a:r>
            <a:r>
              <a:rPr lang="en-ID" dirty="0" err="1" smtClean="0"/>
              <a:t>mata</a:t>
            </a:r>
            <a:r>
              <a:rPr lang="en-ID" dirty="0" smtClean="0"/>
              <a:t> </a:t>
            </a:r>
            <a:r>
              <a:rPr lang="en-ID" dirty="0" err="1" smtClean="0"/>
              <a:t>kuliah</a:t>
            </a:r>
            <a:r>
              <a:rPr lang="en-ID" dirty="0" smtClean="0"/>
              <a:t> </a:t>
            </a:r>
            <a:r>
              <a:rPr lang="en-ID" dirty="0" err="1" smtClean="0"/>
              <a:t>Pemograman</a:t>
            </a:r>
            <a:r>
              <a:rPr lang="en-ID" dirty="0" smtClean="0"/>
              <a:t> </a:t>
            </a:r>
            <a:r>
              <a:rPr lang="en-ID" dirty="0" err="1" smtClean="0"/>
              <a:t>Berbasis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memudahkan</a:t>
            </a:r>
            <a:r>
              <a:rPr lang="en-ID" dirty="0" smtClean="0"/>
              <a:t> </a:t>
            </a:r>
            <a:r>
              <a:rPr lang="en-ID" dirty="0" err="1" smtClean="0"/>
              <a:t>transaksi</a:t>
            </a:r>
            <a:r>
              <a:rPr lang="en-ID" dirty="0" smtClean="0"/>
              <a:t> </a:t>
            </a:r>
            <a:r>
              <a:rPr lang="en-ID" dirty="0" err="1" smtClean="0"/>
              <a:t>pemesanan</a:t>
            </a:r>
            <a:r>
              <a:rPr lang="en-ID" dirty="0" smtClean="0"/>
              <a:t> </a:t>
            </a:r>
            <a:r>
              <a:rPr lang="en-ID" dirty="0" err="1" smtClean="0"/>
              <a:t>tiket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Teater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5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ID" dirty="0" err="1" smtClean="0"/>
              <a:t>Landasan</a:t>
            </a:r>
            <a:r>
              <a:rPr lang="en-ID" dirty="0" smtClean="0"/>
              <a:t> </a:t>
            </a:r>
            <a:r>
              <a:rPr lang="en-ID" dirty="0" err="1" smtClean="0"/>
              <a:t>teori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92500"/>
          </a:bodyPr>
          <a:lstStyle/>
          <a:p>
            <a:r>
              <a:rPr lang="en-ID" dirty="0" smtClean="0"/>
              <a:t>Java</a:t>
            </a:r>
          </a:p>
          <a:p>
            <a:pPr marL="0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, </a:t>
            </a:r>
            <a:r>
              <a:rPr lang="en-US" b="1" dirty="0"/>
              <a:t>Java</a:t>
            </a:r>
            <a:r>
              <a:rPr lang="en-US" dirty="0"/>
              <a:t> 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 </a:t>
            </a:r>
            <a:r>
              <a:rPr lang="en-US" b="1" dirty="0"/>
              <a:t>Program Java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platform independent.</a:t>
            </a:r>
            <a:endParaRPr lang="en-ID" dirty="0" smtClean="0"/>
          </a:p>
          <a:p>
            <a:r>
              <a:rPr lang="en-ID" dirty="0" err="1" smtClean="0"/>
              <a:t>Msql</a:t>
            </a:r>
            <a:endParaRPr lang="en-ID" dirty="0" smtClean="0"/>
          </a:p>
          <a:p>
            <a:pPr marL="0" indent="0">
              <a:buNone/>
            </a:pPr>
            <a:r>
              <a:rPr lang="en-US" b="1" dirty="0"/>
              <a:t>MySQL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en-US" dirty="0" err="1">
                <a:hlinkClick r:id="rId2" tooltip="Perangkat lunak"/>
              </a:rPr>
              <a:t>perangkat</a:t>
            </a:r>
            <a:r>
              <a:rPr lang="en-US" dirty="0">
                <a:hlinkClick r:id="rId2" tooltip="Perangkat lunak"/>
              </a:rPr>
              <a:t> </a:t>
            </a:r>
            <a:r>
              <a:rPr lang="en-US" dirty="0" err="1">
                <a:hlinkClick r:id="rId2" tooltip="Perangkat lunak"/>
              </a:rPr>
              <a:t>lunak</a:t>
            </a:r>
            <a:r>
              <a:rPr lang="en-US" dirty="0"/>
              <a:t> 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 </a:t>
            </a:r>
            <a:r>
              <a:rPr lang="en-US" dirty="0">
                <a:hlinkClick r:id="rId3" tooltip="Basis data"/>
              </a:rPr>
              <a:t>basis data</a:t>
            </a:r>
            <a:r>
              <a:rPr lang="en-US" dirty="0"/>
              <a:t> </a:t>
            </a:r>
            <a:r>
              <a:rPr lang="en-US" dirty="0">
                <a:hlinkClick r:id="rId4" tooltip="SQL"/>
              </a:rPr>
              <a:t>SQL</a:t>
            </a:r>
            <a:r>
              <a:rPr lang="en-US" dirty="0"/>
              <a:t> (</a:t>
            </a:r>
            <a:r>
              <a:rPr lang="en-US" dirty="0" err="1">
                <a:hlinkClick r:id="rId5" tooltip="Bahasa Inggris"/>
              </a:rPr>
              <a:t>bahasa</a:t>
            </a:r>
            <a:r>
              <a:rPr lang="en-US" dirty="0">
                <a:hlinkClick r:id="rId5" tooltip="Bahasa Inggris"/>
              </a:rPr>
              <a:t> </a:t>
            </a:r>
            <a:r>
              <a:rPr lang="en-US" dirty="0" err="1">
                <a:hlinkClick r:id="rId5" tooltip="Bahasa Inggris"/>
              </a:rPr>
              <a:t>Inggris</a:t>
            </a:r>
            <a:r>
              <a:rPr lang="en-US" dirty="0"/>
              <a:t>: </a:t>
            </a:r>
            <a:r>
              <a:rPr lang="en-US" i="1" dirty="0"/>
              <a:t>database management system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DBMS yang </a:t>
            </a:r>
            <a:r>
              <a:rPr lang="en-US" dirty="0" err="1">
                <a:hlinkClick r:id="rId6" tooltip="Multialur (halaman belum tersedia)"/>
              </a:rPr>
              <a:t>multialur</a:t>
            </a:r>
            <a:r>
              <a:rPr lang="en-US" dirty="0"/>
              <a:t>, </a:t>
            </a:r>
            <a:r>
              <a:rPr lang="en-US" dirty="0" err="1">
                <a:hlinkClick r:id="rId7" tooltip="Multipengguna"/>
              </a:rPr>
              <a:t>multipengguna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6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</a:t>
            </a:r>
            <a:endParaRPr lang="en-ID" dirty="0" smtClean="0"/>
          </a:p>
          <a:p>
            <a:r>
              <a:rPr lang="en-ID" dirty="0" err="1" smtClean="0"/>
              <a:t>JavaSwing</a:t>
            </a:r>
            <a:r>
              <a:rPr lang="en-ID" dirty="0" smtClean="0"/>
              <a:t> (GUI)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peranti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 smtClean="0"/>
              <a:t>.</a:t>
            </a:r>
            <a:endParaRPr lang="en-ID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9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21" y="1684421"/>
            <a:ext cx="10820400" cy="4024125"/>
          </a:xfrm>
        </p:spPr>
        <p:txBody>
          <a:bodyPr/>
          <a:lstStyle/>
          <a:p>
            <a:r>
              <a:rPr lang="en-ID" dirty="0" err="1" smtClean="0"/>
              <a:t>Netbeans</a:t>
            </a:r>
            <a:r>
              <a:rPr lang="en-ID" dirty="0" smtClean="0"/>
              <a:t> IDE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ebuah</a:t>
            </a:r>
            <a:r>
              <a:rPr lang="en-US" dirty="0" smtClean="0"/>
              <a:t> </a:t>
            </a:r>
            <a:r>
              <a:rPr lang="en-US" dirty="0" err="1"/>
              <a:t>teknologi</a:t>
            </a:r>
            <a:r>
              <a:rPr lang="en-US" dirty="0"/>
              <a:t> 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Desktop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OS. </a:t>
            </a:r>
            <a:r>
              <a:rPr lang="en-US" dirty="0" err="1"/>
              <a:t>yaitu</a:t>
            </a:r>
            <a:r>
              <a:rPr lang="en-US" dirty="0"/>
              <a:t> Windows, Linux, MAC OS ,Solaris </a:t>
            </a:r>
            <a:r>
              <a:rPr lang="en-US" dirty="0" err="1"/>
              <a:t>dan</a:t>
            </a:r>
            <a:r>
              <a:rPr lang="en-US" dirty="0"/>
              <a:t> OS lain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JVM yang </a:t>
            </a:r>
            <a:r>
              <a:rPr lang="en-US" dirty="0" err="1"/>
              <a:t>sepadan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85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isi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0" y="487017"/>
            <a:ext cx="8736628" cy="5804453"/>
          </a:xfrm>
        </p:spPr>
      </p:pic>
    </p:spTree>
    <p:extLst>
      <p:ext uri="{BB962C8B-B14F-4D97-AF65-F5344CB8AC3E}">
        <p14:creationId xmlns:p14="http://schemas.microsoft.com/office/powerpoint/2010/main" val="13266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" y="61303"/>
            <a:ext cx="11797748" cy="65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75" y="2204185"/>
            <a:ext cx="10820400" cy="4024125"/>
          </a:xfrm>
        </p:spPr>
        <p:txBody>
          <a:bodyPr/>
          <a:lstStyle/>
          <a:p>
            <a:pPr marL="457200" lvl="1" indent="0">
              <a:buNone/>
            </a:pPr>
            <a:r>
              <a:rPr lang="en-ID" dirty="0" smtClean="0"/>
              <a:t>-  </a:t>
            </a:r>
            <a:r>
              <a:rPr lang="en-ID" dirty="0" err="1" smtClean="0"/>
              <a:t>Kesimpulan</a:t>
            </a:r>
            <a:endParaRPr lang="en-ID" dirty="0" smtClean="0"/>
          </a:p>
          <a:p>
            <a:pPr marL="457200" lvl="1" indent="0">
              <a:buNone/>
            </a:pPr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menyelesaikan</a:t>
            </a:r>
            <a:r>
              <a:rPr lang="en-ID" dirty="0" smtClean="0"/>
              <a:t> program </a:t>
            </a:r>
            <a:r>
              <a:rPr lang="en-ID" dirty="0" err="1" smtClean="0"/>
              <a:t>tersebut</a:t>
            </a:r>
            <a:r>
              <a:rPr lang="en-ID" dirty="0" smtClean="0"/>
              <a:t> , kami </a:t>
            </a:r>
            <a:r>
              <a:rPr lang="en-ID" dirty="0" err="1" smtClean="0"/>
              <a:t>dipermudah</a:t>
            </a:r>
            <a:r>
              <a:rPr lang="en-ID" dirty="0" smtClean="0"/>
              <a:t> 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tiket</a:t>
            </a:r>
            <a:r>
              <a:rPr lang="en-ID" dirty="0"/>
              <a:t> Telkom </a:t>
            </a:r>
            <a:r>
              <a:rPr lang="en-ID" dirty="0" err="1" smtClean="0"/>
              <a:t>teater</a:t>
            </a:r>
            <a:r>
              <a:rPr lang="en-ID" dirty="0" smtClean="0"/>
              <a:t>. Dan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memotivasi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program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mempermudah</a:t>
            </a:r>
            <a:r>
              <a:rPr lang="en-ID" dirty="0" smtClean="0"/>
              <a:t> </a:t>
            </a:r>
            <a:r>
              <a:rPr lang="en-ID" dirty="0" err="1" smtClean="0"/>
              <a:t>seluruh</a:t>
            </a:r>
            <a:r>
              <a:rPr lang="en-ID" dirty="0" smtClean="0"/>
              <a:t> </a:t>
            </a:r>
            <a:r>
              <a:rPr lang="en-ID" dirty="0" err="1" smtClean="0"/>
              <a:t>kegiatan</a:t>
            </a:r>
            <a:r>
              <a:rPr lang="en-ID" dirty="0" smtClean="0"/>
              <a:t> </a:t>
            </a:r>
            <a:r>
              <a:rPr lang="en-ID" dirty="0" err="1" smtClean="0"/>
              <a:t>manusia</a:t>
            </a:r>
            <a:r>
              <a:rPr lang="en-ID" dirty="0" smtClean="0"/>
              <a:t>.</a:t>
            </a:r>
          </a:p>
          <a:p>
            <a:pPr marL="457200" lvl="1" indent="0">
              <a:buNone/>
            </a:pPr>
            <a:endParaRPr lang="en-ID" dirty="0" smtClean="0"/>
          </a:p>
          <a:p>
            <a:pPr marL="457200" lvl="1" indent="0">
              <a:buNone/>
            </a:pPr>
            <a:endParaRPr lang="en-ID" dirty="0" smtClean="0"/>
          </a:p>
          <a:p>
            <a:pPr lvl="1">
              <a:buFontTx/>
              <a:buChar char="-"/>
            </a:pPr>
            <a:r>
              <a:rPr lang="en-ID" dirty="0" smtClean="0"/>
              <a:t>Saran</a:t>
            </a:r>
          </a:p>
          <a:p>
            <a:pPr marL="457200" lvl="1" indent="0">
              <a:buNone/>
            </a:pPr>
            <a:r>
              <a:rPr lang="en-ID" dirty="0" smtClean="0"/>
              <a:t>Kami </a:t>
            </a:r>
            <a:r>
              <a:rPr lang="en-ID" dirty="0" err="1" smtClean="0"/>
              <a:t>menyarankan</a:t>
            </a:r>
            <a:r>
              <a:rPr lang="en-ID" dirty="0" smtClean="0"/>
              <a:t> </a:t>
            </a:r>
            <a:r>
              <a:rPr lang="en-ID" dirty="0" err="1" smtClean="0"/>
              <a:t>kepada</a:t>
            </a:r>
            <a:r>
              <a:rPr lang="en-ID" dirty="0" smtClean="0"/>
              <a:t> </a:t>
            </a:r>
            <a:r>
              <a:rPr lang="en-ID" dirty="0" err="1" smtClean="0"/>
              <a:t>seluruh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agar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mempergunakan</a:t>
            </a:r>
            <a:r>
              <a:rPr lang="en-ID" dirty="0" smtClean="0"/>
              <a:t> </a:t>
            </a:r>
            <a:r>
              <a:rPr lang="en-ID" dirty="0" err="1" smtClean="0"/>
              <a:t>keahliannya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program </a:t>
            </a:r>
            <a:r>
              <a:rPr lang="en-ID" dirty="0" err="1" smtClean="0"/>
              <a:t>kearah</a:t>
            </a:r>
            <a:r>
              <a:rPr lang="en-ID" dirty="0" smtClean="0"/>
              <a:t> yang </a:t>
            </a:r>
            <a:r>
              <a:rPr lang="en-ID" dirty="0" err="1" smtClean="0"/>
              <a:t>negatif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merugikan</a:t>
            </a:r>
            <a:r>
              <a:rPr lang="en-ID" dirty="0" smtClean="0"/>
              <a:t> </a:t>
            </a:r>
            <a:r>
              <a:rPr lang="en-ID" dirty="0" err="1" smtClean="0"/>
              <a:t>siapapun</a:t>
            </a:r>
            <a:r>
              <a:rPr lang="en-ID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43473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227</TotalTime>
  <Words>134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TELKOM THEATRE</vt:lpstr>
      <vt:lpstr>Latar belakang </vt:lpstr>
      <vt:lpstr>Landasan teori</vt:lpstr>
      <vt:lpstr>PowerPoint Presentation</vt:lpstr>
      <vt:lpstr>isi</vt:lpstr>
      <vt:lpstr>PowerPoint Presentation</vt:lpstr>
      <vt:lpstr>penutup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THEATRE</dc:title>
  <dc:creator>Ikhwan Muzzaki</dc:creator>
  <cp:lastModifiedBy>Tambor Sirait</cp:lastModifiedBy>
  <cp:revision>13</cp:revision>
  <dcterms:created xsi:type="dcterms:W3CDTF">2019-12-02T08:16:33Z</dcterms:created>
  <dcterms:modified xsi:type="dcterms:W3CDTF">2019-12-02T16:47:38Z</dcterms:modified>
</cp:coreProperties>
</file>