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uimek Font TH" charset="1" panose="02000503000000000000"/>
      <p:regular r:id="rId18"/>
    </p:embeddedFont>
    <p:embeddedFont>
      <p:font typeface="Mali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7.png" Type="http://schemas.openxmlformats.org/officeDocument/2006/relationships/image"/><Relationship Id="rId15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52298" y="3019641"/>
            <a:ext cx="11041701" cy="3186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9149" spc="-329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MAKNA SABAR DALAM MENGHADAPI COBAAN DAN UJIAN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95522" y="6715886"/>
            <a:ext cx="6496956" cy="355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4"/>
              </a:lnSpc>
              <a:spcBef>
                <a:spcPct val="0"/>
              </a:spcBef>
            </a:pPr>
            <a:r>
              <a:rPr lang="en-US" sz="2138" spc="79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Kelompok 3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1915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0" y="0"/>
                </a:moveTo>
                <a:lnTo>
                  <a:pt x="4914440" y="0"/>
                </a:lnTo>
                <a:lnTo>
                  <a:pt x="4914440" y="4067895"/>
                </a:lnTo>
                <a:lnTo>
                  <a:pt x="0" y="406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359271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4914440" y="0"/>
                </a:moveTo>
                <a:lnTo>
                  <a:pt x="0" y="0"/>
                </a:lnTo>
                <a:lnTo>
                  <a:pt x="0" y="4067895"/>
                </a:lnTo>
                <a:lnTo>
                  <a:pt x="4914440" y="4067895"/>
                </a:lnTo>
                <a:lnTo>
                  <a:pt x="49144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3438" y="694022"/>
            <a:ext cx="1622146" cy="1649132"/>
          </a:xfrm>
          <a:custGeom>
            <a:avLst/>
            <a:gdLst/>
            <a:ahLst/>
            <a:cxnLst/>
            <a:rect r="r" b="b" t="t" l="l"/>
            <a:pathLst>
              <a:path h="1649132" w="1622146">
                <a:moveTo>
                  <a:pt x="0" y="0"/>
                </a:moveTo>
                <a:lnTo>
                  <a:pt x="1622146" y="0"/>
                </a:lnTo>
                <a:lnTo>
                  <a:pt x="1622146" y="1649132"/>
                </a:lnTo>
                <a:lnTo>
                  <a:pt x="0" y="1649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18458" y="-720289"/>
            <a:ext cx="490357" cy="3240817"/>
          </a:xfrm>
          <a:custGeom>
            <a:avLst/>
            <a:gdLst/>
            <a:ahLst/>
            <a:cxnLst/>
            <a:rect r="r" b="b" t="t" l="l"/>
            <a:pathLst>
              <a:path h="3240817" w="490357">
                <a:moveTo>
                  <a:pt x="0" y="0"/>
                </a:moveTo>
                <a:lnTo>
                  <a:pt x="490357" y="0"/>
                </a:lnTo>
                <a:lnTo>
                  <a:pt x="490357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66472" y="-1340039"/>
            <a:ext cx="541901" cy="3240817"/>
          </a:xfrm>
          <a:custGeom>
            <a:avLst/>
            <a:gdLst/>
            <a:ahLst/>
            <a:cxnLst/>
            <a:rect r="r" b="b" t="t" l="l"/>
            <a:pathLst>
              <a:path h="3240817" w="541901">
                <a:moveTo>
                  <a:pt x="0" y="0"/>
                </a:moveTo>
                <a:lnTo>
                  <a:pt x="541902" y="0"/>
                </a:lnTo>
                <a:lnTo>
                  <a:pt x="541902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67058" y="-720289"/>
            <a:ext cx="600050" cy="3240817"/>
          </a:xfrm>
          <a:custGeom>
            <a:avLst/>
            <a:gdLst/>
            <a:ahLst/>
            <a:cxnLst/>
            <a:rect r="r" b="b" t="t" l="l"/>
            <a:pathLst>
              <a:path h="3240817" w="600050">
                <a:moveTo>
                  <a:pt x="0" y="0"/>
                </a:moveTo>
                <a:lnTo>
                  <a:pt x="600050" y="0"/>
                </a:lnTo>
                <a:lnTo>
                  <a:pt x="600050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273788" y="-720289"/>
            <a:ext cx="490357" cy="3240817"/>
          </a:xfrm>
          <a:custGeom>
            <a:avLst/>
            <a:gdLst/>
            <a:ahLst/>
            <a:cxnLst/>
            <a:rect r="r" b="b" t="t" l="l"/>
            <a:pathLst>
              <a:path h="3240817" w="490357">
                <a:moveTo>
                  <a:pt x="0" y="0"/>
                </a:moveTo>
                <a:lnTo>
                  <a:pt x="490358" y="0"/>
                </a:lnTo>
                <a:lnTo>
                  <a:pt x="490358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2149" y="3495465"/>
            <a:ext cx="1445587" cy="587534"/>
          </a:xfrm>
          <a:custGeom>
            <a:avLst/>
            <a:gdLst/>
            <a:ahLst/>
            <a:cxnLst/>
            <a:rect r="r" b="b" t="t" l="l"/>
            <a:pathLst>
              <a:path h="587534" w="1445587">
                <a:moveTo>
                  <a:pt x="0" y="0"/>
                </a:moveTo>
                <a:lnTo>
                  <a:pt x="1445587" y="0"/>
                </a:lnTo>
                <a:lnTo>
                  <a:pt x="1445587" y="587534"/>
                </a:lnTo>
                <a:lnTo>
                  <a:pt x="0" y="58753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44511" y="4418662"/>
            <a:ext cx="1029418" cy="418389"/>
          </a:xfrm>
          <a:custGeom>
            <a:avLst/>
            <a:gdLst/>
            <a:ahLst/>
            <a:cxnLst/>
            <a:rect r="r" b="b" t="t" l="l"/>
            <a:pathLst>
              <a:path h="418389" w="1029418">
                <a:moveTo>
                  <a:pt x="0" y="0"/>
                </a:moveTo>
                <a:lnTo>
                  <a:pt x="1029418" y="0"/>
                </a:lnTo>
                <a:lnTo>
                  <a:pt x="1029418" y="418389"/>
                </a:lnTo>
                <a:lnTo>
                  <a:pt x="0" y="4183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12822" y="1923841"/>
            <a:ext cx="2063378" cy="838624"/>
          </a:xfrm>
          <a:custGeom>
            <a:avLst/>
            <a:gdLst/>
            <a:ahLst/>
            <a:cxnLst/>
            <a:rect r="r" b="b" t="t" l="l"/>
            <a:pathLst>
              <a:path h="838624" w="2063378">
                <a:moveTo>
                  <a:pt x="0" y="0"/>
                </a:moveTo>
                <a:lnTo>
                  <a:pt x="2063378" y="0"/>
                </a:lnTo>
                <a:lnTo>
                  <a:pt x="2063378" y="838625"/>
                </a:lnTo>
                <a:lnTo>
                  <a:pt x="0" y="83862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6667108" y="3287849"/>
            <a:ext cx="2462231" cy="1000731"/>
          </a:xfrm>
          <a:custGeom>
            <a:avLst/>
            <a:gdLst/>
            <a:ahLst/>
            <a:cxnLst/>
            <a:rect r="r" b="b" t="t" l="l"/>
            <a:pathLst>
              <a:path h="1000731" w="2462231">
                <a:moveTo>
                  <a:pt x="2462231" y="0"/>
                </a:moveTo>
                <a:lnTo>
                  <a:pt x="0" y="0"/>
                </a:lnTo>
                <a:lnTo>
                  <a:pt x="0" y="1000731"/>
                </a:lnTo>
                <a:lnTo>
                  <a:pt x="2462231" y="1000731"/>
                </a:lnTo>
                <a:lnTo>
                  <a:pt x="2462231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6067058" y="5143500"/>
            <a:ext cx="1349204" cy="548361"/>
          </a:xfrm>
          <a:custGeom>
            <a:avLst/>
            <a:gdLst/>
            <a:ahLst/>
            <a:cxnLst/>
            <a:rect r="r" b="b" t="t" l="l"/>
            <a:pathLst>
              <a:path h="548361" w="1349204">
                <a:moveTo>
                  <a:pt x="1349204" y="0"/>
                </a:moveTo>
                <a:lnTo>
                  <a:pt x="0" y="0"/>
                </a:lnTo>
                <a:lnTo>
                  <a:pt x="0" y="548361"/>
                </a:lnTo>
                <a:lnTo>
                  <a:pt x="1349204" y="548361"/>
                </a:lnTo>
                <a:lnTo>
                  <a:pt x="1349204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673929" y="3106281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103598" y="2898664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884604" y="6203209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44253" y="6523375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915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0" y="0"/>
                </a:moveTo>
                <a:lnTo>
                  <a:pt x="4914440" y="0"/>
                </a:lnTo>
                <a:lnTo>
                  <a:pt x="4914440" y="4067895"/>
                </a:lnTo>
                <a:lnTo>
                  <a:pt x="0" y="406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59271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4914440" y="0"/>
                </a:moveTo>
                <a:lnTo>
                  <a:pt x="0" y="0"/>
                </a:lnTo>
                <a:lnTo>
                  <a:pt x="0" y="4067895"/>
                </a:lnTo>
                <a:lnTo>
                  <a:pt x="4914440" y="4067895"/>
                </a:lnTo>
                <a:lnTo>
                  <a:pt x="49144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3438" y="694022"/>
            <a:ext cx="1622146" cy="1649132"/>
          </a:xfrm>
          <a:custGeom>
            <a:avLst/>
            <a:gdLst/>
            <a:ahLst/>
            <a:cxnLst/>
            <a:rect r="r" b="b" t="t" l="l"/>
            <a:pathLst>
              <a:path h="1649132" w="1622146">
                <a:moveTo>
                  <a:pt x="0" y="0"/>
                </a:moveTo>
                <a:lnTo>
                  <a:pt x="1622146" y="0"/>
                </a:lnTo>
                <a:lnTo>
                  <a:pt x="1622146" y="1649132"/>
                </a:lnTo>
                <a:lnTo>
                  <a:pt x="0" y="1649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66472" y="-1340039"/>
            <a:ext cx="541901" cy="3240817"/>
          </a:xfrm>
          <a:custGeom>
            <a:avLst/>
            <a:gdLst/>
            <a:ahLst/>
            <a:cxnLst/>
            <a:rect r="r" b="b" t="t" l="l"/>
            <a:pathLst>
              <a:path h="3240817" w="541901">
                <a:moveTo>
                  <a:pt x="0" y="0"/>
                </a:moveTo>
                <a:lnTo>
                  <a:pt x="541902" y="0"/>
                </a:lnTo>
                <a:lnTo>
                  <a:pt x="541902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67058" y="-720289"/>
            <a:ext cx="600050" cy="3240817"/>
          </a:xfrm>
          <a:custGeom>
            <a:avLst/>
            <a:gdLst/>
            <a:ahLst/>
            <a:cxnLst/>
            <a:rect r="r" b="b" t="t" l="l"/>
            <a:pathLst>
              <a:path h="3240817" w="600050">
                <a:moveTo>
                  <a:pt x="0" y="0"/>
                </a:moveTo>
                <a:lnTo>
                  <a:pt x="600050" y="0"/>
                </a:lnTo>
                <a:lnTo>
                  <a:pt x="600050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73788" y="-720289"/>
            <a:ext cx="490357" cy="3240817"/>
          </a:xfrm>
          <a:custGeom>
            <a:avLst/>
            <a:gdLst/>
            <a:ahLst/>
            <a:cxnLst/>
            <a:rect r="r" b="b" t="t" l="l"/>
            <a:pathLst>
              <a:path h="3240817" w="490357">
                <a:moveTo>
                  <a:pt x="0" y="0"/>
                </a:moveTo>
                <a:lnTo>
                  <a:pt x="490358" y="0"/>
                </a:lnTo>
                <a:lnTo>
                  <a:pt x="490358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12149" y="3495465"/>
            <a:ext cx="1445587" cy="587534"/>
          </a:xfrm>
          <a:custGeom>
            <a:avLst/>
            <a:gdLst/>
            <a:ahLst/>
            <a:cxnLst/>
            <a:rect r="r" b="b" t="t" l="l"/>
            <a:pathLst>
              <a:path h="587534" w="1445587">
                <a:moveTo>
                  <a:pt x="0" y="0"/>
                </a:moveTo>
                <a:lnTo>
                  <a:pt x="1445587" y="0"/>
                </a:lnTo>
                <a:lnTo>
                  <a:pt x="1445587" y="587534"/>
                </a:lnTo>
                <a:lnTo>
                  <a:pt x="0" y="587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4511" y="4418662"/>
            <a:ext cx="1029418" cy="418389"/>
          </a:xfrm>
          <a:custGeom>
            <a:avLst/>
            <a:gdLst/>
            <a:ahLst/>
            <a:cxnLst/>
            <a:rect r="r" b="b" t="t" l="l"/>
            <a:pathLst>
              <a:path h="418389" w="1029418">
                <a:moveTo>
                  <a:pt x="0" y="0"/>
                </a:moveTo>
                <a:lnTo>
                  <a:pt x="1029418" y="0"/>
                </a:lnTo>
                <a:lnTo>
                  <a:pt x="1029418" y="418389"/>
                </a:lnTo>
                <a:lnTo>
                  <a:pt x="0" y="4183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12822" y="1923841"/>
            <a:ext cx="2063378" cy="838624"/>
          </a:xfrm>
          <a:custGeom>
            <a:avLst/>
            <a:gdLst/>
            <a:ahLst/>
            <a:cxnLst/>
            <a:rect r="r" b="b" t="t" l="l"/>
            <a:pathLst>
              <a:path h="838624" w="2063378">
                <a:moveTo>
                  <a:pt x="0" y="0"/>
                </a:moveTo>
                <a:lnTo>
                  <a:pt x="2063378" y="0"/>
                </a:lnTo>
                <a:lnTo>
                  <a:pt x="2063378" y="838625"/>
                </a:lnTo>
                <a:lnTo>
                  <a:pt x="0" y="8386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667108" y="3287849"/>
            <a:ext cx="2462231" cy="1000731"/>
          </a:xfrm>
          <a:custGeom>
            <a:avLst/>
            <a:gdLst/>
            <a:ahLst/>
            <a:cxnLst/>
            <a:rect r="r" b="b" t="t" l="l"/>
            <a:pathLst>
              <a:path h="1000731" w="2462231">
                <a:moveTo>
                  <a:pt x="2462231" y="0"/>
                </a:moveTo>
                <a:lnTo>
                  <a:pt x="0" y="0"/>
                </a:lnTo>
                <a:lnTo>
                  <a:pt x="0" y="1000731"/>
                </a:lnTo>
                <a:lnTo>
                  <a:pt x="2462231" y="1000731"/>
                </a:lnTo>
                <a:lnTo>
                  <a:pt x="246223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067058" y="5143500"/>
            <a:ext cx="1349204" cy="548361"/>
          </a:xfrm>
          <a:custGeom>
            <a:avLst/>
            <a:gdLst/>
            <a:ahLst/>
            <a:cxnLst/>
            <a:rect r="r" b="b" t="t" l="l"/>
            <a:pathLst>
              <a:path h="548361" w="1349204">
                <a:moveTo>
                  <a:pt x="1349204" y="0"/>
                </a:moveTo>
                <a:lnTo>
                  <a:pt x="0" y="0"/>
                </a:lnTo>
                <a:lnTo>
                  <a:pt x="0" y="548361"/>
                </a:lnTo>
                <a:lnTo>
                  <a:pt x="1349204" y="548361"/>
                </a:lnTo>
                <a:lnTo>
                  <a:pt x="134920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673929" y="3106281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103598" y="2898664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884604" y="6203209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44253" y="6523375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323594" y="1090620"/>
            <a:ext cx="9195483" cy="1445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48"/>
              </a:lnSpc>
              <a:spcBef>
                <a:spcPct val="0"/>
              </a:spcBef>
            </a:pPr>
            <a:r>
              <a:rPr lang="en-US" sz="6234" spc="-224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APA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K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AH KITA T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E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RMA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SU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K OR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AN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G SABAR?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61923" y="2851039"/>
            <a:ext cx="9841551" cy="5628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4"/>
              </a:lnSpc>
              <a:spcBef>
                <a:spcPct val="0"/>
              </a:spcBef>
            </a:pPr>
            <a:r>
              <a:rPr lang="en-US" sz="2960" spc="109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Saat menghadapi masalah, a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pakah 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k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ita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:</a:t>
            </a:r>
          </a:p>
          <a:p>
            <a:pPr algn="l" marL="639135" indent="-319568" lvl="1">
              <a:lnSpc>
                <a:spcPts val="4144"/>
              </a:lnSpc>
              <a:spcBef>
                <a:spcPct val="0"/>
              </a:spcBef>
              <a:buFont typeface="Arial"/>
              <a:buChar char="•"/>
            </a:pP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Mudah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marah?</a:t>
            </a:r>
          </a:p>
          <a:p>
            <a:pPr algn="l" marL="639135" indent="-319568" lvl="1">
              <a:lnSpc>
                <a:spcPts val="4144"/>
              </a:lnSpc>
              <a:spcBef>
                <a:spcPct val="0"/>
              </a:spcBef>
              <a:buFont typeface="Arial"/>
              <a:buChar char="•"/>
            </a:pP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Me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nyalahkan o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ang lain?</a:t>
            </a:r>
          </a:p>
          <a:p>
            <a:pPr algn="l" marL="639135" indent="-319568" lvl="1">
              <a:lnSpc>
                <a:spcPts val="4144"/>
              </a:lnSpc>
              <a:spcBef>
                <a:spcPct val="0"/>
              </a:spcBef>
              <a:buFont typeface="Arial"/>
              <a:buChar char="•"/>
            </a:pP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Menyerah sebelu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berjuang?</a:t>
            </a:r>
          </a:p>
          <a:p>
            <a:pPr algn="l">
              <a:lnSpc>
                <a:spcPts val="4144"/>
              </a:lnSpc>
              <a:spcBef>
                <a:spcPct val="0"/>
              </a:spcBef>
            </a:pPr>
          </a:p>
          <a:p>
            <a:pPr algn="l">
              <a:lnSpc>
                <a:spcPts val="4144"/>
              </a:lnSpc>
              <a:spcBef>
                <a:spcPct val="0"/>
              </a:spcBef>
            </a:pP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bar haru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dilatih, b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uk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hanya dipahami.</a:t>
            </a:r>
          </a:p>
          <a:p>
            <a:pPr algn="l">
              <a:lnSpc>
                <a:spcPts val="4144"/>
              </a:lnSpc>
              <a:spcBef>
                <a:spcPct val="0"/>
              </a:spcBef>
            </a:pP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Kita bisa mulai dari hal kecil:</a:t>
            </a:r>
          </a:p>
          <a:p>
            <a:pPr algn="l" marL="639135" indent="-319568" lvl="1">
              <a:lnSpc>
                <a:spcPts val="4144"/>
              </a:lnSpc>
              <a:spcBef>
                <a:spcPct val="0"/>
              </a:spcBef>
              <a:buFont typeface="Arial"/>
              <a:buChar char="•"/>
            </a:pP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Sabar saat antre</a:t>
            </a:r>
          </a:p>
          <a:p>
            <a:pPr algn="l" marL="639135" indent="-319568" lvl="1">
              <a:lnSpc>
                <a:spcPts val="4144"/>
              </a:lnSpc>
              <a:spcBef>
                <a:spcPct val="0"/>
              </a:spcBef>
              <a:buFont typeface="Arial"/>
              <a:buChar char="•"/>
            </a:pP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Sabar saat o</a:t>
            </a: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rang lain mengecewakan</a:t>
            </a:r>
          </a:p>
          <a:p>
            <a:pPr algn="l" marL="639135" indent="-319568" lvl="1">
              <a:lnSpc>
                <a:spcPts val="4144"/>
              </a:lnSpc>
              <a:spcBef>
                <a:spcPct val="0"/>
              </a:spcBef>
              <a:buFont typeface="Arial"/>
              <a:buChar char="•"/>
            </a:pPr>
            <a:r>
              <a:rPr lang="en-US" sz="2960" spc="10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Sabar dalam belajar dan memperbaiki diri</a:t>
            </a:r>
          </a:p>
          <a:p>
            <a:pPr algn="l" marL="0" indent="0" lvl="0">
              <a:lnSpc>
                <a:spcPts val="41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915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0" y="0"/>
                </a:moveTo>
                <a:lnTo>
                  <a:pt x="4914440" y="0"/>
                </a:lnTo>
                <a:lnTo>
                  <a:pt x="4914440" y="4067895"/>
                </a:lnTo>
                <a:lnTo>
                  <a:pt x="0" y="406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59271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4914440" y="0"/>
                </a:moveTo>
                <a:lnTo>
                  <a:pt x="0" y="0"/>
                </a:lnTo>
                <a:lnTo>
                  <a:pt x="0" y="4067895"/>
                </a:lnTo>
                <a:lnTo>
                  <a:pt x="4914440" y="4067895"/>
                </a:lnTo>
                <a:lnTo>
                  <a:pt x="49144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3438" y="694022"/>
            <a:ext cx="1622146" cy="1649132"/>
          </a:xfrm>
          <a:custGeom>
            <a:avLst/>
            <a:gdLst/>
            <a:ahLst/>
            <a:cxnLst/>
            <a:rect r="r" b="b" t="t" l="l"/>
            <a:pathLst>
              <a:path h="1649132" w="1622146">
                <a:moveTo>
                  <a:pt x="0" y="0"/>
                </a:moveTo>
                <a:lnTo>
                  <a:pt x="1622146" y="0"/>
                </a:lnTo>
                <a:lnTo>
                  <a:pt x="1622146" y="1649132"/>
                </a:lnTo>
                <a:lnTo>
                  <a:pt x="0" y="1649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66472" y="-1340039"/>
            <a:ext cx="541901" cy="3240817"/>
          </a:xfrm>
          <a:custGeom>
            <a:avLst/>
            <a:gdLst/>
            <a:ahLst/>
            <a:cxnLst/>
            <a:rect r="r" b="b" t="t" l="l"/>
            <a:pathLst>
              <a:path h="3240817" w="541901">
                <a:moveTo>
                  <a:pt x="0" y="0"/>
                </a:moveTo>
                <a:lnTo>
                  <a:pt x="541902" y="0"/>
                </a:lnTo>
                <a:lnTo>
                  <a:pt x="541902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67058" y="-720289"/>
            <a:ext cx="600050" cy="3240817"/>
          </a:xfrm>
          <a:custGeom>
            <a:avLst/>
            <a:gdLst/>
            <a:ahLst/>
            <a:cxnLst/>
            <a:rect r="r" b="b" t="t" l="l"/>
            <a:pathLst>
              <a:path h="3240817" w="600050">
                <a:moveTo>
                  <a:pt x="0" y="0"/>
                </a:moveTo>
                <a:lnTo>
                  <a:pt x="600050" y="0"/>
                </a:lnTo>
                <a:lnTo>
                  <a:pt x="600050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73788" y="-720289"/>
            <a:ext cx="490357" cy="3240817"/>
          </a:xfrm>
          <a:custGeom>
            <a:avLst/>
            <a:gdLst/>
            <a:ahLst/>
            <a:cxnLst/>
            <a:rect r="r" b="b" t="t" l="l"/>
            <a:pathLst>
              <a:path h="3240817" w="490357">
                <a:moveTo>
                  <a:pt x="0" y="0"/>
                </a:moveTo>
                <a:lnTo>
                  <a:pt x="490358" y="0"/>
                </a:lnTo>
                <a:lnTo>
                  <a:pt x="490358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12149" y="3495465"/>
            <a:ext cx="1445587" cy="587534"/>
          </a:xfrm>
          <a:custGeom>
            <a:avLst/>
            <a:gdLst/>
            <a:ahLst/>
            <a:cxnLst/>
            <a:rect r="r" b="b" t="t" l="l"/>
            <a:pathLst>
              <a:path h="587534" w="1445587">
                <a:moveTo>
                  <a:pt x="0" y="0"/>
                </a:moveTo>
                <a:lnTo>
                  <a:pt x="1445587" y="0"/>
                </a:lnTo>
                <a:lnTo>
                  <a:pt x="1445587" y="587534"/>
                </a:lnTo>
                <a:lnTo>
                  <a:pt x="0" y="587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4511" y="4418662"/>
            <a:ext cx="1029418" cy="418389"/>
          </a:xfrm>
          <a:custGeom>
            <a:avLst/>
            <a:gdLst/>
            <a:ahLst/>
            <a:cxnLst/>
            <a:rect r="r" b="b" t="t" l="l"/>
            <a:pathLst>
              <a:path h="418389" w="1029418">
                <a:moveTo>
                  <a:pt x="0" y="0"/>
                </a:moveTo>
                <a:lnTo>
                  <a:pt x="1029418" y="0"/>
                </a:lnTo>
                <a:lnTo>
                  <a:pt x="1029418" y="418389"/>
                </a:lnTo>
                <a:lnTo>
                  <a:pt x="0" y="4183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12822" y="1923841"/>
            <a:ext cx="2063378" cy="838624"/>
          </a:xfrm>
          <a:custGeom>
            <a:avLst/>
            <a:gdLst/>
            <a:ahLst/>
            <a:cxnLst/>
            <a:rect r="r" b="b" t="t" l="l"/>
            <a:pathLst>
              <a:path h="838624" w="2063378">
                <a:moveTo>
                  <a:pt x="0" y="0"/>
                </a:moveTo>
                <a:lnTo>
                  <a:pt x="2063378" y="0"/>
                </a:lnTo>
                <a:lnTo>
                  <a:pt x="2063378" y="838625"/>
                </a:lnTo>
                <a:lnTo>
                  <a:pt x="0" y="8386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667108" y="3287849"/>
            <a:ext cx="2462231" cy="1000731"/>
          </a:xfrm>
          <a:custGeom>
            <a:avLst/>
            <a:gdLst/>
            <a:ahLst/>
            <a:cxnLst/>
            <a:rect r="r" b="b" t="t" l="l"/>
            <a:pathLst>
              <a:path h="1000731" w="2462231">
                <a:moveTo>
                  <a:pt x="2462231" y="0"/>
                </a:moveTo>
                <a:lnTo>
                  <a:pt x="0" y="0"/>
                </a:lnTo>
                <a:lnTo>
                  <a:pt x="0" y="1000731"/>
                </a:lnTo>
                <a:lnTo>
                  <a:pt x="2462231" y="1000731"/>
                </a:lnTo>
                <a:lnTo>
                  <a:pt x="246223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067058" y="5143500"/>
            <a:ext cx="1349204" cy="548361"/>
          </a:xfrm>
          <a:custGeom>
            <a:avLst/>
            <a:gdLst/>
            <a:ahLst/>
            <a:cxnLst/>
            <a:rect r="r" b="b" t="t" l="l"/>
            <a:pathLst>
              <a:path h="548361" w="1349204">
                <a:moveTo>
                  <a:pt x="1349204" y="0"/>
                </a:moveTo>
                <a:lnTo>
                  <a:pt x="0" y="0"/>
                </a:lnTo>
                <a:lnTo>
                  <a:pt x="0" y="548361"/>
                </a:lnTo>
                <a:lnTo>
                  <a:pt x="1349204" y="548361"/>
                </a:lnTo>
                <a:lnTo>
                  <a:pt x="134920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673929" y="3106281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103598" y="2898664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884604" y="6203209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44253" y="6523375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397227" y="748813"/>
            <a:ext cx="9195483" cy="75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48"/>
              </a:lnSpc>
              <a:spcBef>
                <a:spcPct val="0"/>
              </a:spcBef>
            </a:pPr>
            <a:r>
              <a:rPr lang="en-US" sz="6234" spc="-224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PENUTUP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62638" y="1967029"/>
            <a:ext cx="11940960" cy="526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6408" indent="-298204" lvl="1">
              <a:lnSpc>
                <a:spcPts val="3867"/>
              </a:lnSpc>
              <a:spcBef>
                <a:spcPct val="0"/>
              </a:spcBef>
              <a:buFont typeface="Arial"/>
              <a:buChar char="•"/>
            </a:pPr>
            <a:r>
              <a:rPr lang="en-US" sz="2762" spc="102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Sabar adalah kemampuan mengendalikan diri saat menghadapi cobaan d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 ujian.</a:t>
            </a:r>
          </a:p>
          <a:p>
            <a:pPr algn="l" marL="596408" indent="-298204" lvl="1">
              <a:lnSpc>
                <a:spcPts val="3867"/>
              </a:lnSpc>
              <a:spcBef>
                <a:spcPct val="0"/>
              </a:spcBef>
              <a:buFont typeface="Arial"/>
              <a:buChar char="•"/>
            </a:pP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Dal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Islam, sabar adalah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ib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dah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ba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g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ian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ima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.</a:t>
            </a:r>
          </a:p>
          <a:p>
            <a:pPr algn="l" marL="596408" indent="-298204" lvl="1">
              <a:lnSpc>
                <a:spcPts val="3867"/>
              </a:lnSpc>
              <a:spcBef>
                <a:spcPct val="0"/>
              </a:spcBef>
              <a:buFont typeface="Arial"/>
              <a:buChar char="•"/>
            </a:pP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ak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 saba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y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ng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sebe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narnya ada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l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ah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ber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tah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, tet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p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be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at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ai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k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, 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 percaya 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ah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w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se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ua ada h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kmahnya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.</a:t>
            </a:r>
          </a:p>
          <a:p>
            <a:pPr algn="l" marL="596408" indent="-298204" lvl="1">
              <a:lnSpc>
                <a:spcPts val="3867"/>
              </a:lnSpc>
              <a:spcBef>
                <a:spcPct val="0"/>
              </a:spcBef>
              <a:buFont typeface="Arial"/>
              <a:buChar char="•"/>
            </a:pP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Tanpa sabar, h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dup 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eras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 b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erat. Dengan 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bar,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coba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j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 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lebi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h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ring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n.</a:t>
            </a:r>
          </a:p>
          <a:p>
            <a:pPr algn="l" marL="596408" indent="-298204" lvl="1">
              <a:lnSpc>
                <a:spcPts val="3867"/>
              </a:lnSpc>
              <a:spcBef>
                <a:spcPct val="0"/>
              </a:spcBef>
              <a:buFont typeface="Arial"/>
              <a:buChar char="•"/>
            </a:pP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Kutipan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k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h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:</a:t>
            </a:r>
          </a:p>
          <a:p>
            <a:pPr algn="l">
              <a:lnSpc>
                <a:spcPts val="3867"/>
              </a:lnSpc>
              <a:spcBef>
                <a:spcPct val="0"/>
              </a:spcBef>
            </a:pP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"O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ng ku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at 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buk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y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ng 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is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 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mengal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hk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</a:t>
            </a:r>
            <a:r>
              <a:rPr lang="en-US" sz="2762" spc="10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orang lain, tapi yang bisa mengalahkan dirinya sendiri saat marah." (HR. Bukhari)</a:t>
            </a:r>
          </a:p>
          <a:p>
            <a:pPr algn="l" marL="0" indent="0" lvl="0">
              <a:lnSpc>
                <a:spcPts val="386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915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0" y="0"/>
                </a:moveTo>
                <a:lnTo>
                  <a:pt x="4914440" y="0"/>
                </a:lnTo>
                <a:lnTo>
                  <a:pt x="4914440" y="4067895"/>
                </a:lnTo>
                <a:lnTo>
                  <a:pt x="0" y="406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59271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4914440" y="0"/>
                </a:moveTo>
                <a:lnTo>
                  <a:pt x="0" y="0"/>
                </a:lnTo>
                <a:lnTo>
                  <a:pt x="0" y="4067895"/>
                </a:lnTo>
                <a:lnTo>
                  <a:pt x="4914440" y="4067895"/>
                </a:lnTo>
                <a:lnTo>
                  <a:pt x="49144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3438" y="694022"/>
            <a:ext cx="1622146" cy="1649132"/>
          </a:xfrm>
          <a:custGeom>
            <a:avLst/>
            <a:gdLst/>
            <a:ahLst/>
            <a:cxnLst/>
            <a:rect r="r" b="b" t="t" l="l"/>
            <a:pathLst>
              <a:path h="1649132" w="1622146">
                <a:moveTo>
                  <a:pt x="0" y="0"/>
                </a:moveTo>
                <a:lnTo>
                  <a:pt x="1622146" y="0"/>
                </a:lnTo>
                <a:lnTo>
                  <a:pt x="1622146" y="1649132"/>
                </a:lnTo>
                <a:lnTo>
                  <a:pt x="0" y="1649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66472" y="-1340039"/>
            <a:ext cx="541901" cy="3240817"/>
          </a:xfrm>
          <a:custGeom>
            <a:avLst/>
            <a:gdLst/>
            <a:ahLst/>
            <a:cxnLst/>
            <a:rect r="r" b="b" t="t" l="l"/>
            <a:pathLst>
              <a:path h="3240817" w="541901">
                <a:moveTo>
                  <a:pt x="0" y="0"/>
                </a:moveTo>
                <a:lnTo>
                  <a:pt x="541902" y="0"/>
                </a:lnTo>
                <a:lnTo>
                  <a:pt x="541902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67058" y="-720289"/>
            <a:ext cx="600050" cy="3240817"/>
          </a:xfrm>
          <a:custGeom>
            <a:avLst/>
            <a:gdLst/>
            <a:ahLst/>
            <a:cxnLst/>
            <a:rect r="r" b="b" t="t" l="l"/>
            <a:pathLst>
              <a:path h="3240817" w="600050">
                <a:moveTo>
                  <a:pt x="0" y="0"/>
                </a:moveTo>
                <a:lnTo>
                  <a:pt x="600050" y="0"/>
                </a:lnTo>
                <a:lnTo>
                  <a:pt x="600050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73788" y="-720289"/>
            <a:ext cx="490357" cy="3240817"/>
          </a:xfrm>
          <a:custGeom>
            <a:avLst/>
            <a:gdLst/>
            <a:ahLst/>
            <a:cxnLst/>
            <a:rect r="r" b="b" t="t" l="l"/>
            <a:pathLst>
              <a:path h="3240817" w="490357">
                <a:moveTo>
                  <a:pt x="0" y="0"/>
                </a:moveTo>
                <a:lnTo>
                  <a:pt x="490358" y="0"/>
                </a:lnTo>
                <a:lnTo>
                  <a:pt x="490358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12149" y="3495465"/>
            <a:ext cx="1445587" cy="587534"/>
          </a:xfrm>
          <a:custGeom>
            <a:avLst/>
            <a:gdLst/>
            <a:ahLst/>
            <a:cxnLst/>
            <a:rect r="r" b="b" t="t" l="l"/>
            <a:pathLst>
              <a:path h="587534" w="1445587">
                <a:moveTo>
                  <a:pt x="0" y="0"/>
                </a:moveTo>
                <a:lnTo>
                  <a:pt x="1445587" y="0"/>
                </a:lnTo>
                <a:lnTo>
                  <a:pt x="1445587" y="587534"/>
                </a:lnTo>
                <a:lnTo>
                  <a:pt x="0" y="587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4511" y="4418662"/>
            <a:ext cx="1029418" cy="418389"/>
          </a:xfrm>
          <a:custGeom>
            <a:avLst/>
            <a:gdLst/>
            <a:ahLst/>
            <a:cxnLst/>
            <a:rect r="r" b="b" t="t" l="l"/>
            <a:pathLst>
              <a:path h="418389" w="1029418">
                <a:moveTo>
                  <a:pt x="0" y="0"/>
                </a:moveTo>
                <a:lnTo>
                  <a:pt x="1029418" y="0"/>
                </a:lnTo>
                <a:lnTo>
                  <a:pt x="1029418" y="418389"/>
                </a:lnTo>
                <a:lnTo>
                  <a:pt x="0" y="4183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12822" y="1923841"/>
            <a:ext cx="2063378" cy="838624"/>
          </a:xfrm>
          <a:custGeom>
            <a:avLst/>
            <a:gdLst/>
            <a:ahLst/>
            <a:cxnLst/>
            <a:rect r="r" b="b" t="t" l="l"/>
            <a:pathLst>
              <a:path h="838624" w="2063378">
                <a:moveTo>
                  <a:pt x="0" y="0"/>
                </a:moveTo>
                <a:lnTo>
                  <a:pt x="2063378" y="0"/>
                </a:lnTo>
                <a:lnTo>
                  <a:pt x="2063378" y="838625"/>
                </a:lnTo>
                <a:lnTo>
                  <a:pt x="0" y="8386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667108" y="3287849"/>
            <a:ext cx="2462231" cy="1000731"/>
          </a:xfrm>
          <a:custGeom>
            <a:avLst/>
            <a:gdLst/>
            <a:ahLst/>
            <a:cxnLst/>
            <a:rect r="r" b="b" t="t" l="l"/>
            <a:pathLst>
              <a:path h="1000731" w="2462231">
                <a:moveTo>
                  <a:pt x="2462231" y="0"/>
                </a:moveTo>
                <a:lnTo>
                  <a:pt x="0" y="0"/>
                </a:lnTo>
                <a:lnTo>
                  <a:pt x="0" y="1000731"/>
                </a:lnTo>
                <a:lnTo>
                  <a:pt x="2462231" y="1000731"/>
                </a:lnTo>
                <a:lnTo>
                  <a:pt x="246223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067058" y="5143500"/>
            <a:ext cx="1349204" cy="548361"/>
          </a:xfrm>
          <a:custGeom>
            <a:avLst/>
            <a:gdLst/>
            <a:ahLst/>
            <a:cxnLst/>
            <a:rect r="r" b="b" t="t" l="l"/>
            <a:pathLst>
              <a:path h="548361" w="1349204">
                <a:moveTo>
                  <a:pt x="1349204" y="0"/>
                </a:moveTo>
                <a:lnTo>
                  <a:pt x="0" y="0"/>
                </a:lnTo>
                <a:lnTo>
                  <a:pt x="0" y="548361"/>
                </a:lnTo>
                <a:lnTo>
                  <a:pt x="1349204" y="548361"/>
                </a:lnTo>
                <a:lnTo>
                  <a:pt x="134920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673929" y="3106281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103598" y="2898664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884604" y="6203209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44253" y="6523375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969542" y="4250257"/>
            <a:ext cx="10348915" cy="1545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42"/>
              </a:lnSpc>
              <a:spcBef>
                <a:spcPct val="0"/>
              </a:spcBef>
            </a:pPr>
            <a:r>
              <a:rPr lang="en-US" sz="12631" spc="-45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TERIMA KASIH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68387" y="6395719"/>
            <a:ext cx="5751226" cy="355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4"/>
              </a:lnSpc>
              <a:spcBef>
                <a:spcPct val="0"/>
              </a:spcBef>
            </a:pPr>
            <a:r>
              <a:rPr lang="en-US" sz="2138" spc="79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Kelompok 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73089" y="2344152"/>
            <a:ext cx="7341823" cy="75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8"/>
              </a:lnSpc>
            </a:pPr>
            <a:r>
              <a:rPr lang="en-US" sz="6234" spc="-224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NAMA ANGGOTA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1915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0" y="0"/>
                </a:moveTo>
                <a:lnTo>
                  <a:pt x="4914440" y="0"/>
                </a:lnTo>
                <a:lnTo>
                  <a:pt x="4914440" y="4067895"/>
                </a:lnTo>
                <a:lnTo>
                  <a:pt x="0" y="406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59271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4914440" y="0"/>
                </a:moveTo>
                <a:lnTo>
                  <a:pt x="0" y="0"/>
                </a:lnTo>
                <a:lnTo>
                  <a:pt x="0" y="4067895"/>
                </a:lnTo>
                <a:lnTo>
                  <a:pt x="4914440" y="4067895"/>
                </a:lnTo>
                <a:lnTo>
                  <a:pt x="49144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3438" y="694022"/>
            <a:ext cx="1622146" cy="1649132"/>
          </a:xfrm>
          <a:custGeom>
            <a:avLst/>
            <a:gdLst/>
            <a:ahLst/>
            <a:cxnLst/>
            <a:rect r="r" b="b" t="t" l="l"/>
            <a:pathLst>
              <a:path h="1649132" w="1622146">
                <a:moveTo>
                  <a:pt x="0" y="0"/>
                </a:moveTo>
                <a:lnTo>
                  <a:pt x="1622146" y="0"/>
                </a:lnTo>
                <a:lnTo>
                  <a:pt x="1622146" y="1649132"/>
                </a:lnTo>
                <a:lnTo>
                  <a:pt x="0" y="1649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66472" y="-1340039"/>
            <a:ext cx="541901" cy="3240817"/>
          </a:xfrm>
          <a:custGeom>
            <a:avLst/>
            <a:gdLst/>
            <a:ahLst/>
            <a:cxnLst/>
            <a:rect r="r" b="b" t="t" l="l"/>
            <a:pathLst>
              <a:path h="3240817" w="541901">
                <a:moveTo>
                  <a:pt x="0" y="0"/>
                </a:moveTo>
                <a:lnTo>
                  <a:pt x="541902" y="0"/>
                </a:lnTo>
                <a:lnTo>
                  <a:pt x="541902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7058" y="-720289"/>
            <a:ext cx="600050" cy="3240817"/>
          </a:xfrm>
          <a:custGeom>
            <a:avLst/>
            <a:gdLst/>
            <a:ahLst/>
            <a:cxnLst/>
            <a:rect r="r" b="b" t="t" l="l"/>
            <a:pathLst>
              <a:path h="3240817" w="600050">
                <a:moveTo>
                  <a:pt x="0" y="0"/>
                </a:moveTo>
                <a:lnTo>
                  <a:pt x="600050" y="0"/>
                </a:lnTo>
                <a:lnTo>
                  <a:pt x="600050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73788" y="-720289"/>
            <a:ext cx="490357" cy="3240817"/>
          </a:xfrm>
          <a:custGeom>
            <a:avLst/>
            <a:gdLst/>
            <a:ahLst/>
            <a:cxnLst/>
            <a:rect r="r" b="b" t="t" l="l"/>
            <a:pathLst>
              <a:path h="3240817" w="490357">
                <a:moveTo>
                  <a:pt x="0" y="0"/>
                </a:moveTo>
                <a:lnTo>
                  <a:pt x="490358" y="0"/>
                </a:lnTo>
                <a:lnTo>
                  <a:pt x="490358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612149" y="3495465"/>
            <a:ext cx="1445587" cy="587534"/>
          </a:xfrm>
          <a:custGeom>
            <a:avLst/>
            <a:gdLst/>
            <a:ahLst/>
            <a:cxnLst/>
            <a:rect r="r" b="b" t="t" l="l"/>
            <a:pathLst>
              <a:path h="587534" w="1445587">
                <a:moveTo>
                  <a:pt x="0" y="0"/>
                </a:moveTo>
                <a:lnTo>
                  <a:pt x="1445587" y="0"/>
                </a:lnTo>
                <a:lnTo>
                  <a:pt x="1445587" y="587534"/>
                </a:lnTo>
                <a:lnTo>
                  <a:pt x="0" y="587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4511" y="4418662"/>
            <a:ext cx="1029418" cy="418389"/>
          </a:xfrm>
          <a:custGeom>
            <a:avLst/>
            <a:gdLst/>
            <a:ahLst/>
            <a:cxnLst/>
            <a:rect r="r" b="b" t="t" l="l"/>
            <a:pathLst>
              <a:path h="418389" w="1029418">
                <a:moveTo>
                  <a:pt x="0" y="0"/>
                </a:moveTo>
                <a:lnTo>
                  <a:pt x="1029418" y="0"/>
                </a:lnTo>
                <a:lnTo>
                  <a:pt x="1029418" y="418389"/>
                </a:lnTo>
                <a:lnTo>
                  <a:pt x="0" y="4183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12822" y="1923841"/>
            <a:ext cx="2063378" cy="838624"/>
          </a:xfrm>
          <a:custGeom>
            <a:avLst/>
            <a:gdLst/>
            <a:ahLst/>
            <a:cxnLst/>
            <a:rect r="r" b="b" t="t" l="l"/>
            <a:pathLst>
              <a:path h="838624" w="2063378">
                <a:moveTo>
                  <a:pt x="0" y="0"/>
                </a:moveTo>
                <a:lnTo>
                  <a:pt x="2063378" y="0"/>
                </a:lnTo>
                <a:lnTo>
                  <a:pt x="2063378" y="838625"/>
                </a:lnTo>
                <a:lnTo>
                  <a:pt x="0" y="8386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667108" y="3287849"/>
            <a:ext cx="2462231" cy="1000731"/>
          </a:xfrm>
          <a:custGeom>
            <a:avLst/>
            <a:gdLst/>
            <a:ahLst/>
            <a:cxnLst/>
            <a:rect r="r" b="b" t="t" l="l"/>
            <a:pathLst>
              <a:path h="1000731" w="2462231">
                <a:moveTo>
                  <a:pt x="2462231" y="0"/>
                </a:moveTo>
                <a:lnTo>
                  <a:pt x="0" y="0"/>
                </a:lnTo>
                <a:lnTo>
                  <a:pt x="0" y="1000731"/>
                </a:lnTo>
                <a:lnTo>
                  <a:pt x="2462231" y="1000731"/>
                </a:lnTo>
                <a:lnTo>
                  <a:pt x="246223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067058" y="5143500"/>
            <a:ext cx="1349204" cy="548361"/>
          </a:xfrm>
          <a:custGeom>
            <a:avLst/>
            <a:gdLst/>
            <a:ahLst/>
            <a:cxnLst/>
            <a:rect r="r" b="b" t="t" l="l"/>
            <a:pathLst>
              <a:path h="548361" w="1349204">
                <a:moveTo>
                  <a:pt x="1349204" y="0"/>
                </a:moveTo>
                <a:lnTo>
                  <a:pt x="0" y="0"/>
                </a:lnTo>
                <a:lnTo>
                  <a:pt x="0" y="548361"/>
                </a:lnTo>
                <a:lnTo>
                  <a:pt x="1349204" y="548361"/>
                </a:lnTo>
                <a:lnTo>
                  <a:pt x="134920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673929" y="3106281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103598" y="2898664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884604" y="6203209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44253" y="6523375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084189" y="3894913"/>
            <a:ext cx="8119622" cy="3188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5065" indent="-507533" lvl="1">
              <a:lnSpc>
                <a:spcPts val="4184"/>
              </a:lnSpc>
              <a:buAutoNum type="arabicPeriod" startAt="1"/>
            </a:pPr>
            <a:r>
              <a:rPr lang="en-US" sz="4701" spc="-169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ADI MAULANA</a:t>
            </a:r>
          </a:p>
          <a:p>
            <a:pPr algn="l" marL="1015065" indent="-507533" lvl="1">
              <a:lnSpc>
                <a:spcPts val="4184"/>
              </a:lnSpc>
              <a:buAutoNum type="arabicPeriod" startAt="1"/>
            </a:pPr>
            <a:r>
              <a:rPr lang="en-US" sz="4701" spc="-169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RESTU RAHMAWAN</a:t>
            </a:r>
          </a:p>
          <a:p>
            <a:pPr algn="l" marL="1015065" indent="-507533" lvl="1">
              <a:lnSpc>
                <a:spcPts val="4184"/>
              </a:lnSpc>
              <a:buAutoNum type="arabicPeriod" startAt="1"/>
            </a:pPr>
            <a:r>
              <a:rPr lang="en-US" sz="4701" spc="-169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SITI FATIMAH</a:t>
            </a:r>
          </a:p>
          <a:p>
            <a:pPr algn="l" marL="1015065" indent="-507533" lvl="1">
              <a:lnSpc>
                <a:spcPts val="4184"/>
              </a:lnSpc>
              <a:buAutoNum type="arabicPeriod" startAt="1"/>
            </a:pPr>
            <a:r>
              <a:rPr lang="en-US" sz="4701" spc="-169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CHYQUITA KARISMA</a:t>
            </a:r>
          </a:p>
          <a:p>
            <a:pPr algn="l" marL="1015065" indent="-507533" lvl="1">
              <a:lnSpc>
                <a:spcPts val="4184"/>
              </a:lnSpc>
              <a:buAutoNum type="arabicPeriod" startAt="1"/>
            </a:pPr>
            <a:r>
              <a:rPr lang="en-US" sz="4701" spc="-169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DEWI ASFIATUN MAGFIROH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12662" y="2584621"/>
            <a:ext cx="9780048" cy="118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7"/>
              </a:lnSpc>
              <a:spcBef>
                <a:spcPct val="0"/>
              </a:spcBef>
            </a:pPr>
            <a:r>
              <a:rPr lang="en-US" sz="5064" spc="-182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MENGAPA</a:t>
            </a:r>
            <a:r>
              <a:rPr lang="en-US" sz="5064" spc="-182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 </a:t>
            </a:r>
            <a:r>
              <a:rPr lang="en-US" sz="5064" spc="-182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KITA</a:t>
            </a:r>
            <a:r>
              <a:rPr lang="en-US" sz="5064" spc="-182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 </a:t>
            </a:r>
            <a:r>
              <a:rPr lang="en-US" sz="5064" spc="-182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MEMBAHAS</a:t>
            </a:r>
            <a:r>
              <a:rPr lang="en-US" sz="5064" spc="-182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 </a:t>
            </a:r>
            <a:r>
              <a:rPr lang="en-US" sz="5064" spc="-182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SABAR?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74892" y="3915357"/>
            <a:ext cx="11391203" cy="350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9"/>
              </a:lnSpc>
              <a:spcBef>
                <a:spcPct val="0"/>
              </a:spcBef>
            </a:pPr>
          </a:p>
          <a:p>
            <a:pPr algn="l" marL="484225" indent="-242113" lvl="1">
              <a:lnSpc>
                <a:spcPts val="3139"/>
              </a:lnSpc>
              <a:spcBef>
                <a:spcPct val="0"/>
              </a:spcBef>
              <a:buFont typeface="Arial"/>
              <a:buChar char="•"/>
            </a:pP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Hidup manusia tidak lepa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 d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 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c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o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ba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d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 ujian, baik ri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ng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 ma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p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un b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er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.</a:t>
            </a:r>
          </a:p>
          <a:p>
            <a:pPr algn="l" marL="484225" indent="-242113" lvl="1">
              <a:lnSpc>
                <a:spcPts val="3139"/>
              </a:lnSpc>
              <a:spcBef>
                <a:spcPct val="0"/>
              </a:spcBef>
              <a:buFont typeface="Arial"/>
              <a:buChar char="•"/>
            </a:pP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Banyak 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orang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y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ang ke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hil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ng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ar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ah 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ketika m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endapa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ke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ulitan.</a:t>
            </a:r>
          </a:p>
          <a:p>
            <a:pPr algn="l" marL="484225" indent="-242113" lvl="1">
              <a:lnSpc>
                <a:spcPts val="3139"/>
              </a:lnSpc>
              <a:spcBef>
                <a:spcPct val="0"/>
              </a:spcBef>
              <a:buFont typeface="Arial"/>
              <a:buChar char="•"/>
            </a:pP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abar bukan 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hanya 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o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al menahan emosi, tapi jug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 kemamp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uan bertahan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dan tet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ap 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berada di ja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la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 yang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be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nar.</a:t>
            </a:r>
          </a:p>
          <a:p>
            <a:pPr algn="l" marL="484225" indent="-242113" lvl="1">
              <a:lnSpc>
                <a:spcPts val="3139"/>
              </a:lnSpc>
              <a:spcBef>
                <a:spcPct val="0"/>
              </a:spcBef>
              <a:buFont typeface="Arial"/>
              <a:buChar char="•"/>
            </a:pP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Dengan m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mahami makna saba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, ki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ta bisa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me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njalani hidup dengan lebih tenang 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 ter</a:t>
            </a:r>
            <a:r>
              <a:rPr lang="en-US" sz="2242" spc="82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arah.</a:t>
            </a:r>
          </a:p>
          <a:p>
            <a:pPr algn="l" marL="0" indent="0" lvl="0">
              <a:lnSpc>
                <a:spcPts val="313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1915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0" y="0"/>
                </a:moveTo>
                <a:lnTo>
                  <a:pt x="4914440" y="0"/>
                </a:lnTo>
                <a:lnTo>
                  <a:pt x="4914440" y="4067895"/>
                </a:lnTo>
                <a:lnTo>
                  <a:pt x="0" y="406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359271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4914440" y="0"/>
                </a:moveTo>
                <a:lnTo>
                  <a:pt x="0" y="0"/>
                </a:lnTo>
                <a:lnTo>
                  <a:pt x="0" y="4067895"/>
                </a:lnTo>
                <a:lnTo>
                  <a:pt x="4914440" y="4067895"/>
                </a:lnTo>
                <a:lnTo>
                  <a:pt x="49144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3438" y="694022"/>
            <a:ext cx="1622146" cy="1649132"/>
          </a:xfrm>
          <a:custGeom>
            <a:avLst/>
            <a:gdLst/>
            <a:ahLst/>
            <a:cxnLst/>
            <a:rect r="r" b="b" t="t" l="l"/>
            <a:pathLst>
              <a:path h="1649132" w="1622146">
                <a:moveTo>
                  <a:pt x="0" y="0"/>
                </a:moveTo>
                <a:lnTo>
                  <a:pt x="1622146" y="0"/>
                </a:lnTo>
                <a:lnTo>
                  <a:pt x="1622146" y="1649132"/>
                </a:lnTo>
                <a:lnTo>
                  <a:pt x="0" y="1649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66472" y="-1340039"/>
            <a:ext cx="541901" cy="3240817"/>
          </a:xfrm>
          <a:custGeom>
            <a:avLst/>
            <a:gdLst/>
            <a:ahLst/>
            <a:cxnLst/>
            <a:rect r="r" b="b" t="t" l="l"/>
            <a:pathLst>
              <a:path h="3240817" w="541901">
                <a:moveTo>
                  <a:pt x="0" y="0"/>
                </a:moveTo>
                <a:lnTo>
                  <a:pt x="541902" y="0"/>
                </a:lnTo>
                <a:lnTo>
                  <a:pt x="541902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67058" y="-720289"/>
            <a:ext cx="600050" cy="3240817"/>
          </a:xfrm>
          <a:custGeom>
            <a:avLst/>
            <a:gdLst/>
            <a:ahLst/>
            <a:cxnLst/>
            <a:rect r="r" b="b" t="t" l="l"/>
            <a:pathLst>
              <a:path h="3240817" w="600050">
                <a:moveTo>
                  <a:pt x="0" y="0"/>
                </a:moveTo>
                <a:lnTo>
                  <a:pt x="600050" y="0"/>
                </a:lnTo>
                <a:lnTo>
                  <a:pt x="600050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273788" y="-720289"/>
            <a:ext cx="490357" cy="3240817"/>
          </a:xfrm>
          <a:custGeom>
            <a:avLst/>
            <a:gdLst/>
            <a:ahLst/>
            <a:cxnLst/>
            <a:rect r="r" b="b" t="t" l="l"/>
            <a:pathLst>
              <a:path h="3240817" w="490357">
                <a:moveTo>
                  <a:pt x="0" y="0"/>
                </a:moveTo>
                <a:lnTo>
                  <a:pt x="490358" y="0"/>
                </a:lnTo>
                <a:lnTo>
                  <a:pt x="490358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12149" y="3495465"/>
            <a:ext cx="1445587" cy="587534"/>
          </a:xfrm>
          <a:custGeom>
            <a:avLst/>
            <a:gdLst/>
            <a:ahLst/>
            <a:cxnLst/>
            <a:rect r="r" b="b" t="t" l="l"/>
            <a:pathLst>
              <a:path h="587534" w="1445587">
                <a:moveTo>
                  <a:pt x="0" y="0"/>
                </a:moveTo>
                <a:lnTo>
                  <a:pt x="1445587" y="0"/>
                </a:lnTo>
                <a:lnTo>
                  <a:pt x="1445587" y="587534"/>
                </a:lnTo>
                <a:lnTo>
                  <a:pt x="0" y="587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44511" y="4418662"/>
            <a:ext cx="1029418" cy="418389"/>
          </a:xfrm>
          <a:custGeom>
            <a:avLst/>
            <a:gdLst/>
            <a:ahLst/>
            <a:cxnLst/>
            <a:rect r="r" b="b" t="t" l="l"/>
            <a:pathLst>
              <a:path h="418389" w="1029418">
                <a:moveTo>
                  <a:pt x="0" y="0"/>
                </a:moveTo>
                <a:lnTo>
                  <a:pt x="1029418" y="0"/>
                </a:lnTo>
                <a:lnTo>
                  <a:pt x="1029418" y="418389"/>
                </a:lnTo>
                <a:lnTo>
                  <a:pt x="0" y="4183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2822" y="1923841"/>
            <a:ext cx="2063378" cy="838624"/>
          </a:xfrm>
          <a:custGeom>
            <a:avLst/>
            <a:gdLst/>
            <a:ahLst/>
            <a:cxnLst/>
            <a:rect r="r" b="b" t="t" l="l"/>
            <a:pathLst>
              <a:path h="838624" w="2063378">
                <a:moveTo>
                  <a:pt x="0" y="0"/>
                </a:moveTo>
                <a:lnTo>
                  <a:pt x="2063378" y="0"/>
                </a:lnTo>
                <a:lnTo>
                  <a:pt x="2063378" y="838625"/>
                </a:lnTo>
                <a:lnTo>
                  <a:pt x="0" y="8386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667108" y="3287849"/>
            <a:ext cx="2462231" cy="1000731"/>
          </a:xfrm>
          <a:custGeom>
            <a:avLst/>
            <a:gdLst/>
            <a:ahLst/>
            <a:cxnLst/>
            <a:rect r="r" b="b" t="t" l="l"/>
            <a:pathLst>
              <a:path h="1000731" w="2462231">
                <a:moveTo>
                  <a:pt x="2462231" y="0"/>
                </a:moveTo>
                <a:lnTo>
                  <a:pt x="0" y="0"/>
                </a:lnTo>
                <a:lnTo>
                  <a:pt x="0" y="1000731"/>
                </a:lnTo>
                <a:lnTo>
                  <a:pt x="2462231" y="1000731"/>
                </a:lnTo>
                <a:lnTo>
                  <a:pt x="246223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6067058" y="5143500"/>
            <a:ext cx="1349204" cy="548361"/>
          </a:xfrm>
          <a:custGeom>
            <a:avLst/>
            <a:gdLst/>
            <a:ahLst/>
            <a:cxnLst/>
            <a:rect r="r" b="b" t="t" l="l"/>
            <a:pathLst>
              <a:path h="548361" w="1349204">
                <a:moveTo>
                  <a:pt x="1349204" y="0"/>
                </a:moveTo>
                <a:lnTo>
                  <a:pt x="0" y="0"/>
                </a:lnTo>
                <a:lnTo>
                  <a:pt x="0" y="548361"/>
                </a:lnTo>
                <a:lnTo>
                  <a:pt x="1349204" y="548361"/>
                </a:lnTo>
                <a:lnTo>
                  <a:pt x="134920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673929" y="3106281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103598" y="2898664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884604" y="6203209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44253" y="6523375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8488" y="3981079"/>
            <a:ext cx="897751" cy="8977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D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71761" y="3981079"/>
            <a:ext cx="897751" cy="8977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D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92157" y="2240641"/>
            <a:ext cx="9195483" cy="75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48"/>
              </a:lnSpc>
              <a:spcBef>
                <a:spcPct val="0"/>
              </a:spcBef>
            </a:pPr>
            <a:r>
              <a:rPr lang="en-US" sz="6234" spc="-224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APA ITU SABAR 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23360" y="4142629"/>
            <a:ext cx="888007" cy="59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7"/>
              </a:lnSpc>
            </a:pPr>
            <a:r>
              <a:rPr lang="en-US" sz="4918" spc="-44">
                <a:solidFill>
                  <a:srgbClr val="FFFFFF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71761" y="4142629"/>
            <a:ext cx="888007" cy="59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7"/>
              </a:lnSpc>
            </a:pPr>
            <a:r>
              <a:rPr lang="en-US" sz="4918" spc="-44">
                <a:solidFill>
                  <a:srgbClr val="FFFFFF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46258" y="5105400"/>
            <a:ext cx="4597742" cy="1654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sz="2414" spc="89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ca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baha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sa, s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abar b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eras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l d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ari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baha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ab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ṣ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ab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yang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tinya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"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na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h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n"</a:t>
            </a:r>
            <a:r>
              <a:rPr lang="en-US" sz="2414" spc="89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49165" y="5095875"/>
            <a:ext cx="4536651" cy="2883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35"/>
              </a:lnSpc>
              <a:spcBef>
                <a:spcPct val="0"/>
              </a:spcBef>
            </a:pPr>
            <a:r>
              <a:rPr lang="en-US" sz="2382" spc="88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Seca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is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ti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l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ah,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s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abar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a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dalah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kemampua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se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o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ang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men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han 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di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dar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 e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mos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i, 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ti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ak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meng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l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h, 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te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ta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p i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st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qamah 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di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jala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 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yang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ben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ar 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saa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 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en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gh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p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kes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lit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</a:t>
            </a:r>
            <a:r>
              <a:rPr lang="en-US" sz="2382" spc="88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21915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0" y="0"/>
                </a:moveTo>
                <a:lnTo>
                  <a:pt x="4914440" y="0"/>
                </a:lnTo>
                <a:lnTo>
                  <a:pt x="4914440" y="4067895"/>
                </a:lnTo>
                <a:lnTo>
                  <a:pt x="0" y="406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359271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4914440" y="0"/>
                </a:moveTo>
                <a:lnTo>
                  <a:pt x="0" y="0"/>
                </a:lnTo>
                <a:lnTo>
                  <a:pt x="0" y="4067895"/>
                </a:lnTo>
                <a:lnTo>
                  <a:pt x="4914440" y="4067895"/>
                </a:lnTo>
                <a:lnTo>
                  <a:pt x="49144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33438" y="694022"/>
            <a:ext cx="1622146" cy="1649132"/>
          </a:xfrm>
          <a:custGeom>
            <a:avLst/>
            <a:gdLst/>
            <a:ahLst/>
            <a:cxnLst/>
            <a:rect r="r" b="b" t="t" l="l"/>
            <a:pathLst>
              <a:path h="1649132" w="1622146">
                <a:moveTo>
                  <a:pt x="0" y="0"/>
                </a:moveTo>
                <a:lnTo>
                  <a:pt x="1622146" y="0"/>
                </a:lnTo>
                <a:lnTo>
                  <a:pt x="1622146" y="1649132"/>
                </a:lnTo>
                <a:lnTo>
                  <a:pt x="0" y="1649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166472" y="-1340039"/>
            <a:ext cx="541901" cy="3240817"/>
          </a:xfrm>
          <a:custGeom>
            <a:avLst/>
            <a:gdLst/>
            <a:ahLst/>
            <a:cxnLst/>
            <a:rect r="r" b="b" t="t" l="l"/>
            <a:pathLst>
              <a:path h="3240817" w="541901">
                <a:moveTo>
                  <a:pt x="0" y="0"/>
                </a:moveTo>
                <a:lnTo>
                  <a:pt x="541902" y="0"/>
                </a:lnTo>
                <a:lnTo>
                  <a:pt x="541902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067058" y="-720289"/>
            <a:ext cx="600050" cy="3240817"/>
          </a:xfrm>
          <a:custGeom>
            <a:avLst/>
            <a:gdLst/>
            <a:ahLst/>
            <a:cxnLst/>
            <a:rect r="r" b="b" t="t" l="l"/>
            <a:pathLst>
              <a:path h="3240817" w="600050">
                <a:moveTo>
                  <a:pt x="0" y="0"/>
                </a:moveTo>
                <a:lnTo>
                  <a:pt x="600050" y="0"/>
                </a:lnTo>
                <a:lnTo>
                  <a:pt x="600050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273788" y="-720289"/>
            <a:ext cx="490357" cy="3240817"/>
          </a:xfrm>
          <a:custGeom>
            <a:avLst/>
            <a:gdLst/>
            <a:ahLst/>
            <a:cxnLst/>
            <a:rect r="r" b="b" t="t" l="l"/>
            <a:pathLst>
              <a:path h="3240817" w="490357">
                <a:moveTo>
                  <a:pt x="0" y="0"/>
                </a:moveTo>
                <a:lnTo>
                  <a:pt x="490358" y="0"/>
                </a:lnTo>
                <a:lnTo>
                  <a:pt x="490358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612149" y="3495465"/>
            <a:ext cx="1445587" cy="587534"/>
          </a:xfrm>
          <a:custGeom>
            <a:avLst/>
            <a:gdLst/>
            <a:ahLst/>
            <a:cxnLst/>
            <a:rect r="r" b="b" t="t" l="l"/>
            <a:pathLst>
              <a:path h="587534" w="1445587">
                <a:moveTo>
                  <a:pt x="0" y="0"/>
                </a:moveTo>
                <a:lnTo>
                  <a:pt x="1445587" y="0"/>
                </a:lnTo>
                <a:lnTo>
                  <a:pt x="1445587" y="587534"/>
                </a:lnTo>
                <a:lnTo>
                  <a:pt x="0" y="587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44511" y="4418662"/>
            <a:ext cx="1029418" cy="418389"/>
          </a:xfrm>
          <a:custGeom>
            <a:avLst/>
            <a:gdLst/>
            <a:ahLst/>
            <a:cxnLst/>
            <a:rect r="r" b="b" t="t" l="l"/>
            <a:pathLst>
              <a:path h="418389" w="1029418">
                <a:moveTo>
                  <a:pt x="0" y="0"/>
                </a:moveTo>
                <a:lnTo>
                  <a:pt x="1029418" y="0"/>
                </a:lnTo>
                <a:lnTo>
                  <a:pt x="1029418" y="418389"/>
                </a:lnTo>
                <a:lnTo>
                  <a:pt x="0" y="4183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12822" y="1923841"/>
            <a:ext cx="2063378" cy="838624"/>
          </a:xfrm>
          <a:custGeom>
            <a:avLst/>
            <a:gdLst/>
            <a:ahLst/>
            <a:cxnLst/>
            <a:rect r="r" b="b" t="t" l="l"/>
            <a:pathLst>
              <a:path h="838624" w="2063378">
                <a:moveTo>
                  <a:pt x="0" y="0"/>
                </a:moveTo>
                <a:lnTo>
                  <a:pt x="2063378" y="0"/>
                </a:lnTo>
                <a:lnTo>
                  <a:pt x="2063378" y="838625"/>
                </a:lnTo>
                <a:lnTo>
                  <a:pt x="0" y="8386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0">
            <a:off x="16667108" y="3287849"/>
            <a:ext cx="2462231" cy="1000731"/>
          </a:xfrm>
          <a:custGeom>
            <a:avLst/>
            <a:gdLst/>
            <a:ahLst/>
            <a:cxnLst/>
            <a:rect r="r" b="b" t="t" l="l"/>
            <a:pathLst>
              <a:path h="1000731" w="2462231">
                <a:moveTo>
                  <a:pt x="2462231" y="0"/>
                </a:moveTo>
                <a:lnTo>
                  <a:pt x="0" y="0"/>
                </a:lnTo>
                <a:lnTo>
                  <a:pt x="0" y="1000731"/>
                </a:lnTo>
                <a:lnTo>
                  <a:pt x="2462231" y="1000731"/>
                </a:lnTo>
                <a:lnTo>
                  <a:pt x="246223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false" rot="0">
            <a:off x="16067058" y="5143500"/>
            <a:ext cx="1349204" cy="548361"/>
          </a:xfrm>
          <a:custGeom>
            <a:avLst/>
            <a:gdLst/>
            <a:ahLst/>
            <a:cxnLst/>
            <a:rect r="r" b="b" t="t" l="l"/>
            <a:pathLst>
              <a:path h="548361" w="1349204">
                <a:moveTo>
                  <a:pt x="1349204" y="0"/>
                </a:moveTo>
                <a:lnTo>
                  <a:pt x="0" y="0"/>
                </a:lnTo>
                <a:lnTo>
                  <a:pt x="0" y="548361"/>
                </a:lnTo>
                <a:lnTo>
                  <a:pt x="1349204" y="548361"/>
                </a:lnTo>
                <a:lnTo>
                  <a:pt x="134920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673929" y="3106281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103598" y="2898664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884604" y="6203209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44253" y="6523375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46258" y="1453065"/>
            <a:ext cx="9195483" cy="1445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48"/>
              </a:lnSpc>
              <a:spcBef>
                <a:spcPct val="0"/>
              </a:spcBef>
            </a:pPr>
            <a:r>
              <a:rPr lang="en-US" sz="6234" spc="-224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NILAI-NILAI SABAR DALAM A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J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AR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AN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 ISLAM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20687" y="5779242"/>
            <a:ext cx="7772023" cy="1001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2"/>
              </a:lnSpc>
              <a:spcBef>
                <a:spcPct val="0"/>
              </a:spcBef>
            </a:pP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W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hai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o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ra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g-o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ang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y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ang 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man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, 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o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honlah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p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rtol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o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ngan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(k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ep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ada Allah)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d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engan sabar 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sala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.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Ses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ngguhnya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Al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la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h 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be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o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rang-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or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ang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y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g</a:t>
            </a:r>
            <a:r>
              <a:rPr lang="en-US" sz="1944" spc="7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sabar.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69218" y="7200185"/>
            <a:ext cx="7998917" cy="197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79"/>
              </a:lnSpc>
              <a:spcBef>
                <a:spcPct val="0"/>
              </a:spcBef>
            </a:pPr>
            <a:r>
              <a:rPr lang="en-US" sz="1913" spc="70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Nab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M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ha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ma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 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SAW ber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abda:</a:t>
            </a:r>
          </a:p>
          <a:p>
            <a:pPr algn="l" marL="0" indent="0" lvl="0">
              <a:lnSpc>
                <a:spcPts val="2679"/>
              </a:lnSpc>
              <a:spcBef>
                <a:spcPct val="0"/>
              </a:spcBef>
            </a:pP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"Sabar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a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dalah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c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ahaya." (HR. M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slim)</a:t>
            </a:r>
          </a:p>
          <a:p>
            <a:pPr algn="l">
              <a:lnSpc>
                <a:spcPts val="2679"/>
              </a:lnSpc>
              <a:spcBef>
                <a:spcPct val="0"/>
              </a:spcBef>
            </a:pPr>
          </a:p>
          <a:p>
            <a:pPr algn="l">
              <a:lnSpc>
                <a:spcPts val="2679"/>
              </a:lnSpc>
              <a:spcBef>
                <a:spcPct val="0"/>
              </a:spcBef>
            </a:pP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Saba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 ad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alah bag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 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dar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 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k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imanan,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d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njad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alah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sa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fa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 ut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am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 ora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g 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bert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kw</a:t>
            </a:r>
            <a:r>
              <a:rPr lang="en-US" sz="1913" spc="7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a.</a:t>
            </a:r>
          </a:p>
          <a:p>
            <a:pPr algn="l" marL="0" indent="0" lvl="0">
              <a:lnSpc>
                <a:spcPts val="2679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4246414" y="4288580"/>
            <a:ext cx="897751" cy="8977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D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51286" y="7000628"/>
            <a:ext cx="897751" cy="8977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D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4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251286" y="4440980"/>
            <a:ext cx="888007" cy="59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7"/>
              </a:lnSpc>
            </a:pPr>
            <a:r>
              <a:rPr lang="en-US" sz="4918" spc="-44">
                <a:solidFill>
                  <a:srgbClr val="FFFFFF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56158" y="7133978"/>
            <a:ext cx="888007" cy="59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7"/>
              </a:lnSpc>
            </a:pPr>
            <a:r>
              <a:rPr lang="en-US" sz="4918" spc="-44">
                <a:solidFill>
                  <a:srgbClr val="FFFFFF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2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21915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0" y="0"/>
                </a:moveTo>
                <a:lnTo>
                  <a:pt x="4914440" y="0"/>
                </a:lnTo>
                <a:lnTo>
                  <a:pt x="4914440" y="4067895"/>
                </a:lnTo>
                <a:lnTo>
                  <a:pt x="0" y="406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359271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4914440" y="0"/>
                </a:moveTo>
                <a:lnTo>
                  <a:pt x="0" y="0"/>
                </a:lnTo>
                <a:lnTo>
                  <a:pt x="0" y="4067895"/>
                </a:lnTo>
                <a:lnTo>
                  <a:pt x="4914440" y="4067895"/>
                </a:lnTo>
                <a:lnTo>
                  <a:pt x="49144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33438" y="694022"/>
            <a:ext cx="1622146" cy="1649132"/>
          </a:xfrm>
          <a:custGeom>
            <a:avLst/>
            <a:gdLst/>
            <a:ahLst/>
            <a:cxnLst/>
            <a:rect r="r" b="b" t="t" l="l"/>
            <a:pathLst>
              <a:path h="1649132" w="1622146">
                <a:moveTo>
                  <a:pt x="0" y="0"/>
                </a:moveTo>
                <a:lnTo>
                  <a:pt x="1622146" y="0"/>
                </a:lnTo>
                <a:lnTo>
                  <a:pt x="1622146" y="1649132"/>
                </a:lnTo>
                <a:lnTo>
                  <a:pt x="0" y="1649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166472" y="-1340039"/>
            <a:ext cx="541901" cy="3240817"/>
          </a:xfrm>
          <a:custGeom>
            <a:avLst/>
            <a:gdLst/>
            <a:ahLst/>
            <a:cxnLst/>
            <a:rect r="r" b="b" t="t" l="l"/>
            <a:pathLst>
              <a:path h="3240817" w="541901">
                <a:moveTo>
                  <a:pt x="0" y="0"/>
                </a:moveTo>
                <a:lnTo>
                  <a:pt x="541902" y="0"/>
                </a:lnTo>
                <a:lnTo>
                  <a:pt x="541902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067058" y="-720289"/>
            <a:ext cx="600050" cy="3240817"/>
          </a:xfrm>
          <a:custGeom>
            <a:avLst/>
            <a:gdLst/>
            <a:ahLst/>
            <a:cxnLst/>
            <a:rect r="r" b="b" t="t" l="l"/>
            <a:pathLst>
              <a:path h="3240817" w="600050">
                <a:moveTo>
                  <a:pt x="0" y="0"/>
                </a:moveTo>
                <a:lnTo>
                  <a:pt x="600050" y="0"/>
                </a:lnTo>
                <a:lnTo>
                  <a:pt x="600050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273788" y="-720289"/>
            <a:ext cx="490357" cy="3240817"/>
          </a:xfrm>
          <a:custGeom>
            <a:avLst/>
            <a:gdLst/>
            <a:ahLst/>
            <a:cxnLst/>
            <a:rect r="r" b="b" t="t" l="l"/>
            <a:pathLst>
              <a:path h="3240817" w="490357">
                <a:moveTo>
                  <a:pt x="0" y="0"/>
                </a:moveTo>
                <a:lnTo>
                  <a:pt x="490358" y="0"/>
                </a:lnTo>
                <a:lnTo>
                  <a:pt x="490358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612149" y="3495465"/>
            <a:ext cx="1445587" cy="587534"/>
          </a:xfrm>
          <a:custGeom>
            <a:avLst/>
            <a:gdLst/>
            <a:ahLst/>
            <a:cxnLst/>
            <a:rect r="r" b="b" t="t" l="l"/>
            <a:pathLst>
              <a:path h="587534" w="1445587">
                <a:moveTo>
                  <a:pt x="0" y="0"/>
                </a:moveTo>
                <a:lnTo>
                  <a:pt x="1445587" y="0"/>
                </a:lnTo>
                <a:lnTo>
                  <a:pt x="1445587" y="587534"/>
                </a:lnTo>
                <a:lnTo>
                  <a:pt x="0" y="587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44511" y="4418662"/>
            <a:ext cx="1029418" cy="418389"/>
          </a:xfrm>
          <a:custGeom>
            <a:avLst/>
            <a:gdLst/>
            <a:ahLst/>
            <a:cxnLst/>
            <a:rect r="r" b="b" t="t" l="l"/>
            <a:pathLst>
              <a:path h="418389" w="1029418">
                <a:moveTo>
                  <a:pt x="0" y="0"/>
                </a:moveTo>
                <a:lnTo>
                  <a:pt x="1029418" y="0"/>
                </a:lnTo>
                <a:lnTo>
                  <a:pt x="1029418" y="418389"/>
                </a:lnTo>
                <a:lnTo>
                  <a:pt x="0" y="4183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12822" y="1923841"/>
            <a:ext cx="2063378" cy="838624"/>
          </a:xfrm>
          <a:custGeom>
            <a:avLst/>
            <a:gdLst/>
            <a:ahLst/>
            <a:cxnLst/>
            <a:rect r="r" b="b" t="t" l="l"/>
            <a:pathLst>
              <a:path h="838624" w="2063378">
                <a:moveTo>
                  <a:pt x="0" y="0"/>
                </a:moveTo>
                <a:lnTo>
                  <a:pt x="2063378" y="0"/>
                </a:lnTo>
                <a:lnTo>
                  <a:pt x="2063378" y="838625"/>
                </a:lnTo>
                <a:lnTo>
                  <a:pt x="0" y="8386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0">
            <a:off x="16667108" y="3287849"/>
            <a:ext cx="2462231" cy="1000731"/>
          </a:xfrm>
          <a:custGeom>
            <a:avLst/>
            <a:gdLst/>
            <a:ahLst/>
            <a:cxnLst/>
            <a:rect r="r" b="b" t="t" l="l"/>
            <a:pathLst>
              <a:path h="1000731" w="2462231">
                <a:moveTo>
                  <a:pt x="2462231" y="0"/>
                </a:moveTo>
                <a:lnTo>
                  <a:pt x="0" y="0"/>
                </a:lnTo>
                <a:lnTo>
                  <a:pt x="0" y="1000731"/>
                </a:lnTo>
                <a:lnTo>
                  <a:pt x="2462231" y="1000731"/>
                </a:lnTo>
                <a:lnTo>
                  <a:pt x="246223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false" rot="0">
            <a:off x="16067058" y="5143500"/>
            <a:ext cx="1349204" cy="548361"/>
          </a:xfrm>
          <a:custGeom>
            <a:avLst/>
            <a:gdLst/>
            <a:ahLst/>
            <a:cxnLst/>
            <a:rect r="r" b="b" t="t" l="l"/>
            <a:pathLst>
              <a:path h="548361" w="1349204">
                <a:moveTo>
                  <a:pt x="1349204" y="0"/>
                </a:moveTo>
                <a:lnTo>
                  <a:pt x="0" y="0"/>
                </a:lnTo>
                <a:lnTo>
                  <a:pt x="0" y="548361"/>
                </a:lnTo>
                <a:lnTo>
                  <a:pt x="1349204" y="548361"/>
                </a:lnTo>
                <a:lnTo>
                  <a:pt x="134920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673929" y="3106281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103598" y="2898664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884604" y="6203209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44253" y="6523375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3736639" y="3295151"/>
            <a:ext cx="10027268" cy="381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5"/>
              </a:lnSpc>
              <a:spcBef>
                <a:spcPct val="0"/>
              </a:spcBef>
            </a:pPr>
            <a:r>
              <a:rPr lang="en-US" sz="2254" spc="83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Dala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 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Al-Q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ur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’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da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 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H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adis, s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abar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mem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il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k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ke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du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ka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 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y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ng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t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gg</a:t>
            </a:r>
            <a:r>
              <a:rPr lang="en-US" sz="2254" spc="8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769218" y="4393355"/>
            <a:ext cx="7114661" cy="1204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11"/>
              </a:lnSpc>
            </a:pPr>
            <a:r>
              <a:rPr lang="en-US" sz="3496" spc="-125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ALLAH BERFIRMAN:                                    </a:t>
            </a:r>
          </a:p>
          <a:p>
            <a:pPr algn="r" marL="0" indent="0" lvl="0">
              <a:lnSpc>
                <a:spcPts val="3111"/>
              </a:lnSpc>
              <a:spcBef>
                <a:spcPct val="0"/>
              </a:spcBef>
            </a:pPr>
            <a:r>
              <a:rPr lang="ar-EG" sz="3496" spc="-125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  <a:rtl val="true"/>
              </a:rPr>
              <a:t>يٰٓاَيُّهَا الَّذِيْنَ اٰمَنُوا اسْتَعِيْنُوْا بِالصَّبْرِ وَالصَّلٰوةِۗ اِنَّ اللّٰهَ مَعَ</a:t>
            </a:r>
            <a:r>
              <a:rPr lang="ar-EG" sz="3496" spc="-125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  <a:rtl val="true"/>
              </a:rPr>
              <a:t> </a:t>
            </a:r>
            <a:r>
              <a:rPr lang="ar-EG" sz="3496" spc="-125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  <a:rtl val="true"/>
              </a:rPr>
              <a:t>الصّٰبِرِيْنَ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915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0" y="0"/>
                </a:moveTo>
                <a:lnTo>
                  <a:pt x="4914440" y="0"/>
                </a:lnTo>
                <a:lnTo>
                  <a:pt x="4914440" y="4067895"/>
                </a:lnTo>
                <a:lnTo>
                  <a:pt x="0" y="406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59271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4914440" y="0"/>
                </a:moveTo>
                <a:lnTo>
                  <a:pt x="0" y="0"/>
                </a:lnTo>
                <a:lnTo>
                  <a:pt x="0" y="4067895"/>
                </a:lnTo>
                <a:lnTo>
                  <a:pt x="4914440" y="4067895"/>
                </a:lnTo>
                <a:lnTo>
                  <a:pt x="49144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3438" y="694022"/>
            <a:ext cx="1622146" cy="1649132"/>
          </a:xfrm>
          <a:custGeom>
            <a:avLst/>
            <a:gdLst/>
            <a:ahLst/>
            <a:cxnLst/>
            <a:rect r="r" b="b" t="t" l="l"/>
            <a:pathLst>
              <a:path h="1649132" w="1622146">
                <a:moveTo>
                  <a:pt x="0" y="0"/>
                </a:moveTo>
                <a:lnTo>
                  <a:pt x="1622146" y="0"/>
                </a:lnTo>
                <a:lnTo>
                  <a:pt x="1622146" y="1649132"/>
                </a:lnTo>
                <a:lnTo>
                  <a:pt x="0" y="1649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66472" y="-1340039"/>
            <a:ext cx="541901" cy="3240817"/>
          </a:xfrm>
          <a:custGeom>
            <a:avLst/>
            <a:gdLst/>
            <a:ahLst/>
            <a:cxnLst/>
            <a:rect r="r" b="b" t="t" l="l"/>
            <a:pathLst>
              <a:path h="3240817" w="541901">
                <a:moveTo>
                  <a:pt x="0" y="0"/>
                </a:moveTo>
                <a:lnTo>
                  <a:pt x="541902" y="0"/>
                </a:lnTo>
                <a:lnTo>
                  <a:pt x="541902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67058" y="-720289"/>
            <a:ext cx="600050" cy="3240817"/>
          </a:xfrm>
          <a:custGeom>
            <a:avLst/>
            <a:gdLst/>
            <a:ahLst/>
            <a:cxnLst/>
            <a:rect r="r" b="b" t="t" l="l"/>
            <a:pathLst>
              <a:path h="3240817" w="600050">
                <a:moveTo>
                  <a:pt x="0" y="0"/>
                </a:moveTo>
                <a:lnTo>
                  <a:pt x="600050" y="0"/>
                </a:lnTo>
                <a:lnTo>
                  <a:pt x="600050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73788" y="-720289"/>
            <a:ext cx="490357" cy="3240817"/>
          </a:xfrm>
          <a:custGeom>
            <a:avLst/>
            <a:gdLst/>
            <a:ahLst/>
            <a:cxnLst/>
            <a:rect r="r" b="b" t="t" l="l"/>
            <a:pathLst>
              <a:path h="3240817" w="490357">
                <a:moveTo>
                  <a:pt x="0" y="0"/>
                </a:moveTo>
                <a:lnTo>
                  <a:pt x="490358" y="0"/>
                </a:lnTo>
                <a:lnTo>
                  <a:pt x="490358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12149" y="3495465"/>
            <a:ext cx="1445587" cy="587534"/>
          </a:xfrm>
          <a:custGeom>
            <a:avLst/>
            <a:gdLst/>
            <a:ahLst/>
            <a:cxnLst/>
            <a:rect r="r" b="b" t="t" l="l"/>
            <a:pathLst>
              <a:path h="587534" w="1445587">
                <a:moveTo>
                  <a:pt x="0" y="0"/>
                </a:moveTo>
                <a:lnTo>
                  <a:pt x="1445587" y="0"/>
                </a:lnTo>
                <a:lnTo>
                  <a:pt x="1445587" y="587534"/>
                </a:lnTo>
                <a:lnTo>
                  <a:pt x="0" y="587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4511" y="4418662"/>
            <a:ext cx="1029418" cy="418389"/>
          </a:xfrm>
          <a:custGeom>
            <a:avLst/>
            <a:gdLst/>
            <a:ahLst/>
            <a:cxnLst/>
            <a:rect r="r" b="b" t="t" l="l"/>
            <a:pathLst>
              <a:path h="418389" w="1029418">
                <a:moveTo>
                  <a:pt x="0" y="0"/>
                </a:moveTo>
                <a:lnTo>
                  <a:pt x="1029418" y="0"/>
                </a:lnTo>
                <a:lnTo>
                  <a:pt x="1029418" y="418389"/>
                </a:lnTo>
                <a:lnTo>
                  <a:pt x="0" y="4183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12822" y="1923841"/>
            <a:ext cx="2063378" cy="838624"/>
          </a:xfrm>
          <a:custGeom>
            <a:avLst/>
            <a:gdLst/>
            <a:ahLst/>
            <a:cxnLst/>
            <a:rect r="r" b="b" t="t" l="l"/>
            <a:pathLst>
              <a:path h="838624" w="2063378">
                <a:moveTo>
                  <a:pt x="0" y="0"/>
                </a:moveTo>
                <a:lnTo>
                  <a:pt x="2063378" y="0"/>
                </a:lnTo>
                <a:lnTo>
                  <a:pt x="2063378" y="838625"/>
                </a:lnTo>
                <a:lnTo>
                  <a:pt x="0" y="8386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667108" y="3287849"/>
            <a:ext cx="2462231" cy="1000731"/>
          </a:xfrm>
          <a:custGeom>
            <a:avLst/>
            <a:gdLst/>
            <a:ahLst/>
            <a:cxnLst/>
            <a:rect r="r" b="b" t="t" l="l"/>
            <a:pathLst>
              <a:path h="1000731" w="2462231">
                <a:moveTo>
                  <a:pt x="2462231" y="0"/>
                </a:moveTo>
                <a:lnTo>
                  <a:pt x="0" y="0"/>
                </a:lnTo>
                <a:lnTo>
                  <a:pt x="0" y="1000731"/>
                </a:lnTo>
                <a:lnTo>
                  <a:pt x="2462231" y="1000731"/>
                </a:lnTo>
                <a:lnTo>
                  <a:pt x="246223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067058" y="5143500"/>
            <a:ext cx="1349204" cy="548361"/>
          </a:xfrm>
          <a:custGeom>
            <a:avLst/>
            <a:gdLst/>
            <a:ahLst/>
            <a:cxnLst/>
            <a:rect r="r" b="b" t="t" l="l"/>
            <a:pathLst>
              <a:path h="548361" w="1349204">
                <a:moveTo>
                  <a:pt x="1349204" y="0"/>
                </a:moveTo>
                <a:lnTo>
                  <a:pt x="0" y="0"/>
                </a:lnTo>
                <a:lnTo>
                  <a:pt x="0" y="548361"/>
                </a:lnTo>
                <a:lnTo>
                  <a:pt x="1349204" y="548361"/>
                </a:lnTo>
                <a:lnTo>
                  <a:pt x="134920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673929" y="3106281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103598" y="2898664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884604" y="6203209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44253" y="6523375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292157" y="1453065"/>
            <a:ext cx="9195483" cy="1445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48"/>
              </a:lnSpc>
              <a:spcBef>
                <a:spcPct val="0"/>
              </a:spcBef>
            </a:pPr>
            <a:r>
              <a:rPr lang="en-US" sz="6234" spc="-224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AP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 SAJA BEN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T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UK COBAAN DAN UJ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I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AN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 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ITU?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92157" y="3240224"/>
            <a:ext cx="10030391" cy="527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  <a:spcBef>
                <a:spcPct val="0"/>
              </a:spcBef>
            </a:pPr>
            <a:r>
              <a:rPr lang="en-US" sz="2539" spc="93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Ujian</a:t>
            </a: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tidak selalu berupa musibah besar, bisa berupa hal-hal kecil sehari-hari.</a:t>
            </a:r>
          </a:p>
          <a:p>
            <a:pPr algn="l">
              <a:lnSpc>
                <a:spcPts val="3554"/>
              </a:lnSpc>
              <a:spcBef>
                <a:spcPct val="0"/>
              </a:spcBef>
            </a:pPr>
          </a:p>
          <a:p>
            <a:pPr algn="l">
              <a:lnSpc>
                <a:spcPts val="3554"/>
              </a:lnSpc>
              <a:spcBef>
                <a:spcPct val="0"/>
              </a:spcBef>
            </a:pP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Contoh cobaan:</a:t>
            </a:r>
          </a:p>
          <a:p>
            <a:pPr algn="l" marL="548227" indent="-274113" lvl="1">
              <a:lnSpc>
                <a:spcPts val="3554"/>
              </a:lnSpc>
              <a:spcBef>
                <a:spcPct val="0"/>
              </a:spcBef>
              <a:buFont typeface="Arial"/>
              <a:buChar char="•"/>
            </a:pP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Gagal ujian</a:t>
            </a:r>
          </a:p>
          <a:p>
            <a:pPr algn="l" marL="548227" indent="-274113" lvl="1">
              <a:lnSpc>
                <a:spcPts val="3554"/>
              </a:lnSpc>
              <a:spcBef>
                <a:spcPct val="0"/>
              </a:spcBef>
              <a:buFont typeface="Arial"/>
              <a:buChar char="•"/>
            </a:pP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Rasa kecewa atau dikhianati</a:t>
            </a:r>
          </a:p>
          <a:p>
            <a:pPr algn="l" marL="548227" indent="-274113" lvl="1">
              <a:lnSpc>
                <a:spcPts val="3554"/>
              </a:lnSpc>
              <a:spcBef>
                <a:spcPct val="0"/>
              </a:spcBef>
              <a:buFont typeface="Arial"/>
              <a:buChar char="•"/>
            </a:pP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Kesulitan ek</a:t>
            </a: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ono</a:t>
            </a: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mi</a:t>
            </a:r>
          </a:p>
          <a:p>
            <a:pPr algn="l" marL="548227" indent="-274113" lvl="1">
              <a:lnSpc>
                <a:spcPts val="3554"/>
              </a:lnSpc>
              <a:spcBef>
                <a:spcPct val="0"/>
              </a:spcBef>
              <a:buFont typeface="Arial"/>
              <a:buChar char="•"/>
            </a:pP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Harapan yang t</a:t>
            </a: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id</a:t>
            </a: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ak terc</a:t>
            </a: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apa</a:t>
            </a: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</a:p>
          <a:p>
            <a:pPr algn="l" marL="548227" indent="-274113" lvl="1">
              <a:lnSpc>
                <a:spcPts val="3554"/>
              </a:lnSpc>
              <a:spcBef>
                <a:spcPct val="0"/>
              </a:spcBef>
              <a:buFont typeface="Arial"/>
              <a:buChar char="•"/>
            </a:pP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Perasaan r</a:t>
            </a: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endah</a:t>
            </a: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diri atau overthinking</a:t>
            </a:r>
          </a:p>
          <a:p>
            <a:pPr algn="l">
              <a:lnSpc>
                <a:spcPts val="3554"/>
              </a:lnSpc>
              <a:spcBef>
                <a:spcPct val="0"/>
              </a:spcBef>
            </a:pPr>
          </a:p>
          <a:p>
            <a:pPr algn="l">
              <a:lnSpc>
                <a:spcPts val="3554"/>
              </a:lnSpc>
              <a:spcBef>
                <a:spcPct val="0"/>
              </a:spcBef>
            </a:pP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Semua itu </a:t>
            </a: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</a:t>
            </a: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isa menjadi uji</a:t>
            </a: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</a:t>
            </a:r>
            <a:r>
              <a:rPr lang="en-US" sz="2539" spc="93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kesabaran kita.</a:t>
            </a:r>
          </a:p>
          <a:p>
            <a:pPr algn="l" marL="0" indent="0" lvl="0">
              <a:lnSpc>
                <a:spcPts val="35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915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0" y="0"/>
                </a:moveTo>
                <a:lnTo>
                  <a:pt x="4914440" y="0"/>
                </a:lnTo>
                <a:lnTo>
                  <a:pt x="4914440" y="4067895"/>
                </a:lnTo>
                <a:lnTo>
                  <a:pt x="0" y="406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59271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4914440" y="0"/>
                </a:moveTo>
                <a:lnTo>
                  <a:pt x="0" y="0"/>
                </a:lnTo>
                <a:lnTo>
                  <a:pt x="0" y="4067895"/>
                </a:lnTo>
                <a:lnTo>
                  <a:pt x="4914440" y="4067895"/>
                </a:lnTo>
                <a:lnTo>
                  <a:pt x="49144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3438" y="694022"/>
            <a:ext cx="1622146" cy="1649132"/>
          </a:xfrm>
          <a:custGeom>
            <a:avLst/>
            <a:gdLst/>
            <a:ahLst/>
            <a:cxnLst/>
            <a:rect r="r" b="b" t="t" l="l"/>
            <a:pathLst>
              <a:path h="1649132" w="1622146">
                <a:moveTo>
                  <a:pt x="0" y="0"/>
                </a:moveTo>
                <a:lnTo>
                  <a:pt x="1622146" y="0"/>
                </a:lnTo>
                <a:lnTo>
                  <a:pt x="1622146" y="1649132"/>
                </a:lnTo>
                <a:lnTo>
                  <a:pt x="0" y="1649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67058" y="-720289"/>
            <a:ext cx="600050" cy="3240817"/>
          </a:xfrm>
          <a:custGeom>
            <a:avLst/>
            <a:gdLst/>
            <a:ahLst/>
            <a:cxnLst/>
            <a:rect r="r" b="b" t="t" l="l"/>
            <a:pathLst>
              <a:path h="3240817" w="600050">
                <a:moveTo>
                  <a:pt x="0" y="0"/>
                </a:moveTo>
                <a:lnTo>
                  <a:pt x="600050" y="0"/>
                </a:lnTo>
                <a:lnTo>
                  <a:pt x="600050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73788" y="-720289"/>
            <a:ext cx="490357" cy="3240817"/>
          </a:xfrm>
          <a:custGeom>
            <a:avLst/>
            <a:gdLst/>
            <a:ahLst/>
            <a:cxnLst/>
            <a:rect r="r" b="b" t="t" l="l"/>
            <a:pathLst>
              <a:path h="3240817" w="490357">
                <a:moveTo>
                  <a:pt x="0" y="0"/>
                </a:moveTo>
                <a:lnTo>
                  <a:pt x="490358" y="0"/>
                </a:lnTo>
                <a:lnTo>
                  <a:pt x="490358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12149" y="3495465"/>
            <a:ext cx="1445587" cy="587534"/>
          </a:xfrm>
          <a:custGeom>
            <a:avLst/>
            <a:gdLst/>
            <a:ahLst/>
            <a:cxnLst/>
            <a:rect r="r" b="b" t="t" l="l"/>
            <a:pathLst>
              <a:path h="587534" w="1445587">
                <a:moveTo>
                  <a:pt x="0" y="0"/>
                </a:moveTo>
                <a:lnTo>
                  <a:pt x="1445587" y="0"/>
                </a:lnTo>
                <a:lnTo>
                  <a:pt x="1445587" y="587534"/>
                </a:lnTo>
                <a:lnTo>
                  <a:pt x="0" y="5875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44511" y="4418662"/>
            <a:ext cx="1029418" cy="418389"/>
          </a:xfrm>
          <a:custGeom>
            <a:avLst/>
            <a:gdLst/>
            <a:ahLst/>
            <a:cxnLst/>
            <a:rect r="r" b="b" t="t" l="l"/>
            <a:pathLst>
              <a:path h="418389" w="1029418">
                <a:moveTo>
                  <a:pt x="0" y="0"/>
                </a:moveTo>
                <a:lnTo>
                  <a:pt x="1029418" y="0"/>
                </a:lnTo>
                <a:lnTo>
                  <a:pt x="1029418" y="418389"/>
                </a:lnTo>
                <a:lnTo>
                  <a:pt x="0" y="4183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2822" y="1923841"/>
            <a:ext cx="2063378" cy="838624"/>
          </a:xfrm>
          <a:custGeom>
            <a:avLst/>
            <a:gdLst/>
            <a:ahLst/>
            <a:cxnLst/>
            <a:rect r="r" b="b" t="t" l="l"/>
            <a:pathLst>
              <a:path h="838624" w="2063378">
                <a:moveTo>
                  <a:pt x="0" y="0"/>
                </a:moveTo>
                <a:lnTo>
                  <a:pt x="2063378" y="0"/>
                </a:lnTo>
                <a:lnTo>
                  <a:pt x="2063378" y="838625"/>
                </a:lnTo>
                <a:lnTo>
                  <a:pt x="0" y="8386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667108" y="3287849"/>
            <a:ext cx="2462231" cy="1000731"/>
          </a:xfrm>
          <a:custGeom>
            <a:avLst/>
            <a:gdLst/>
            <a:ahLst/>
            <a:cxnLst/>
            <a:rect r="r" b="b" t="t" l="l"/>
            <a:pathLst>
              <a:path h="1000731" w="2462231">
                <a:moveTo>
                  <a:pt x="2462231" y="0"/>
                </a:moveTo>
                <a:lnTo>
                  <a:pt x="0" y="0"/>
                </a:lnTo>
                <a:lnTo>
                  <a:pt x="0" y="1000731"/>
                </a:lnTo>
                <a:lnTo>
                  <a:pt x="2462231" y="1000731"/>
                </a:lnTo>
                <a:lnTo>
                  <a:pt x="246223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067058" y="5143500"/>
            <a:ext cx="1349204" cy="548361"/>
          </a:xfrm>
          <a:custGeom>
            <a:avLst/>
            <a:gdLst/>
            <a:ahLst/>
            <a:cxnLst/>
            <a:rect r="r" b="b" t="t" l="l"/>
            <a:pathLst>
              <a:path h="548361" w="1349204">
                <a:moveTo>
                  <a:pt x="1349204" y="0"/>
                </a:moveTo>
                <a:lnTo>
                  <a:pt x="0" y="0"/>
                </a:lnTo>
                <a:lnTo>
                  <a:pt x="0" y="548361"/>
                </a:lnTo>
                <a:lnTo>
                  <a:pt x="1349204" y="548361"/>
                </a:lnTo>
                <a:lnTo>
                  <a:pt x="134920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673929" y="3106281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103598" y="2898664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884604" y="6203209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44253" y="6523375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603304" y="1453065"/>
            <a:ext cx="11081393" cy="1445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48"/>
              </a:lnSpc>
              <a:spcBef>
                <a:spcPct val="0"/>
              </a:spcBef>
            </a:pPr>
            <a:r>
              <a:rPr lang="en-US" sz="6234" spc="-224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BAGAI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MA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NA KI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T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 BISA B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ER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SABAR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 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SAAT DIUJI?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61923" y="3438315"/>
            <a:ext cx="9124678" cy="524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4446" indent="-297223" lvl="1">
              <a:lnSpc>
                <a:spcPts val="3854"/>
              </a:lnSpc>
              <a:spcBef>
                <a:spcPct val="0"/>
              </a:spcBef>
              <a:buFont typeface="Arial"/>
              <a:buChar char="•"/>
            </a:pPr>
            <a:r>
              <a:rPr lang="en-US" sz="2753" spc="101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Ikhlas mene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rima kenyataan, bahwa tidak semua sesuai harapan.</a:t>
            </a:r>
          </a:p>
          <a:p>
            <a:pPr algn="just" marL="594446" indent="-297223" lvl="1">
              <a:lnSpc>
                <a:spcPts val="3854"/>
              </a:lnSpc>
              <a:spcBef>
                <a:spcPct val="0"/>
              </a:spcBef>
              <a:buFont typeface="Arial"/>
              <a:buChar char="•"/>
            </a:pP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Membaca hikmah di balik setiap kejadian.</a:t>
            </a:r>
          </a:p>
          <a:p>
            <a:pPr algn="just" marL="594446" indent="-297223" lvl="1">
              <a:lnSpc>
                <a:spcPts val="3854"/>
              </a:lnSpc>
              <a:spcBef>
                <a:spcPct val="0"/>
              </a:spcBef>
              <a:buFont typeface="Arial"/>
              <a:buChar char="•"/>
            </a:pP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er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doa dan mendekatkan diri kepada Allah, karena ujian bisa menja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 jalan naiknya derajat.</a:t>
            </a:r>
          </a:p>
          <a:p>
            <a:pPr algn="just" marL="594446" indent="-297223" lvl="1">
              <a:lnSpc>
                <a:spcPts val="3854"/>
              </a:lnSpc>
              <a:spcBef>
                <a:spcPct val="0"/>
              </a:spcBef>
              <a:buFont typeface="Arial"/>
              <a:buChar char="•"/>
            </a:pP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Ti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dak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menya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lahk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 takdir, orang la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in,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atau 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diri s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end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iri 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seca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ra berlebihan.</a:t>
            </a:r>
          </a:p>
          <a:p>
            <a:pPr algn="just" marL="594446" indent="-297223" lvl="1">
              <a:lnSpc>
                <a:spcPts val="3854"/>
              </a:lnSpc>
              <a:spcBef>
                <a:spcPct val="0"/>
              </a:spcBef>
              <a:buFont typeface="Arial"/>
              <a:buChar char="•"/>
            </a:pP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Menjaga lisan dan perbuat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an,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agar tidak 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menambah dosa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saa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 diuji</a:t>
            </a:r>
            <a:r>
              <a:rPr lang="en-US" sz="2753" spc="101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.</a:t>
            </a:r>
          </a:p>
          <a:p>
            <a:pPr algn="just" marL="0" indent="0" lvl="0">
              <a:lnSpc>
                <a:spcPts val="3854"/>
              </a:lnSpc>
              <a:spcBef>
                <a:spcPct val="0"/>
              </a:spcBef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5166472" y="-1340039"/>
            <a:ext cx="541901" cy="3240817"/>
          </a:xfrm>
          <a:custGeom>
            <a:avLst/>
            <a:gdLst/>
            <a:ahLst/>
            <a:cxnLst/>
            <a:rect r="r" b="b" t="t" l="l"/>
            <a:pathLst>
              <a:path h="3240817" w="541901">
                <a:moveTo>
                  <a:pt x="0" y="0"/>
                </a:moveTo>
                <a:lnTo>
                  <a:pt x="541902" y="0"/>
                </a:lnTo>
                <a:lnTo>
                  <a:pt x="541902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17465" y="1709088"/>
            <a:ext cx="9195483" cy="1445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48"/>
              </a:lnSpc>
              <a:spcBef>
                <a:spcPct val="0"/>
              </a:spcBef>
            </a:pPr>
            <a:r>
              <a:rPr lang="en-US" sz="6234" spc="-224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APA M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KNA SABA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R 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YANG SESUNGGUHNYA?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16146" y="3447840"/>
            <a:ext cx="11821277" cy="238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343" indent="-248172" lvl="1">
              <a:lnSpc>
                <a:spcPts val="3218"/>
              </a:lnSpc>
              <a:spcBef>
                <a:spcPct val="0"/>
              </a:spcBef>
              <a:buFont typeface="Arial"/>
              <a:buChar char="•"/>
            </a:pPr>
            <a:r>
              <a:rPr lang="en-US" sz="2298" spc="85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Saba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 bukan ha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ny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 tin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akan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,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tapi kondi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si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batin.</a:t>
            </a:r>
          </a:p>
          <a:p>
            <a:pPr algn="just" marL="496343" indent="-248172" lvl="1">
              <a:lnSpc>
                <a:spcPts val="3218"/>
              </a:lnSpc>
              <a:spcBef>
                <a:spcPct val="0"/>
              </a:spcBef>
              <a:buFont typeface="Arial"/>
              <a:buChar char="•"/>
            </a:pP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ab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 adalah be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tuk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p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engend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al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ian d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i, buka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 ke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l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emahan.</a:t>
            </a:r>
          </a:p>
          <a:p>
            <a:pPr algn="just" marL="496343" indent="-248172" lvl="1">
              <a:lnSpc>
                <a:spcPts val="3218"/>
              </a:lnSpc>
              <a:spcBef>
                <a:spcPct val="0"/>
              </a:spcBef>
              <a:buFont typeface="Arial"/>
              <a:buChar char="•"/>
            </a:pP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Sab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ar m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enunjukka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k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ua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li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ta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 akhlak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seseorang.</a:t>
            </a:r>
          </a:p>
          <a:p>
            <a:pPr algn="just" marL="496343" indent="-248172" lvl="1">
              <a:lnSpc>
                <a:spcPts val="3218"/>
              </a:lnSpc>
              <a:spcBef>
                <a:spcPct val="0"/>
              </a:spcBef>
              <a:buFont typeface="Arial"/>
              <a:buChar char="•"/>
            </a:pP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Sabar be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arti yak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in bahw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se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t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e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lah kesul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it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an ak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datang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kem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udah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n, ses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uai firma</a:t>
            </a:r>
            <a:r>
              <a:rPr lang="en-US" sz="2298" spc="85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 Allah:</a:t>
            </a:r>
          </a:p>
          <a:p>
            <a:pPr algn="just" marL="0" indent="0" lvl="0">
              <a:lnSpc>
                <a:spcPts val="3218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1915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0" y="0"/>
                </a:moveTo>
                <a:lnTo>
                  <a:pt x="4914440" y="0"/>
                </a:lnTo>
                <a:lnTo>
                  <a:pt x="4914440" y="4067895"/>
                </a:lnTo>
                <a:lnTo>
                  <a:pt x="0" y="406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359271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4914440" y="0"/>
                </a:moveTo>
                <a:lnTo>
                  <a:pt x="0" y="0"/>
                </a:lnTo>
                <a:lnTo>
                  <a:pt x="0" y="4067895"/>
                </a:lnTo>
                <a:lnTo>
                  <a:pt x="4914440" y="4067895"/>
                </a:lnTo>
                <a:lnTo>
                  <a:pt x="49144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3438" y="694022"/>
            <a:ext cx="1622146" cy="1649132"/>
          </a:xfrm>
          <a:custGeom>
            <a:avLst/>
            <a:gdLst/>
            <a:ahLst/>
            <a:cxnLst/>
            <a:rect r="r" b="b" t="t" l="l"/>
            <a:pathLst>
              <a:path h="1649132" w="1622146">
                <a:moveTo>
                  <a:pt x="0" y="0"/>
                </a:moveTo>
                <a:lnTo>
                  <a:pt x="1622146" y="0"/>
                </a:lnTo>
                <a:lnTo>
                  <a:pt x="1622146" y="1649132"/>
                </a:lnTo>
                <a:lnTo>
                  <a:pt x="0" y="1649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66472" y="-1340039"/>
            <a:ext cx="541901" cy="3240817"/>
          </a:xfrm>
          <a:custGeom>
            <a:avLst/>
            <a:gdLst/>
            <a:ahLst/>
            <a:cxnLst/>
            <a:rect r="r" b="b" t="t" l="l"/>
            <a:pathLst>
              <a:path h="3240817" w="541901">
                <a:moveTo>
                  <a:pt x="0" y="0"/>
                </a:moveTo>
                <a:lnTo>
                  <a:pt x="541902" y="0"/>
                </a:lnTo>
                <a:lnTo>
                  <a:pt x="541902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67058" y="-720289"/>
            <a:ext cx="600050" cy="3240817"/>
          </a:xfrm>
          <a:custGeom>
            <a:avLst/>
            <a:gdLst/>
            <a:ahLst/>
            <a:cxnLst/>
            <a:rect r="r" b="b" t="t" l="l"/>
            <a:pathLst>
              <a:path h="3240817" w="600050">
                <a:moveTo>
                  <a:pt x="0" y="0"/>
                </a:moveTo>
                <a:lnTo>
                  <a:pt x="600050" y="0"/>
                </a:lnTo>
                <a:lnTo>
                  <a:pt x="600050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273788" y="-720289"/>
            <a:ext cx="490357" cy="3240817"/>
          </a:xfrm>
          <a:custGeom>
            <a:avLst/>
            <a:gdLst/>
            <a:ahLst/>
            <a:cxnLst/>
            <a:rect r="r" b="b" t="t" l="l"/>
            <a:pathLst>
              <a:path h="3240817" w="490357">
                <a:moveTo>
                  <a:pt x="0" y="0"/>
                </a:moveTo>
                <a:lnTo>
                  <a:pt x="490358" y="0"/>
                </a:lnTo>
                <a:lnTo>
                  <a:pt x="490358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12149" y="3495465"/>
            <a:ext cx="1445587" cy="587534"/>
          </a:xfrm>
          <a:custGeom>
            <a:avLst/>
            <a:gdLst/>
            <a:ahLst/>
            <a:cxnLst/>
            <a:rect r="r" b="b" t="t" l="l"/>
            <a:pathLst>
              <a:path h="587534" w="1445587">
                <a:moveTo>
                  <a:pt x="0" y="0"/>
                </a:moveTo>
                <a:lnTo>
                  <a:pt x="1445587" y="0"/>
                </a:lnTo>
                <a:lnTo>
                  <a:pt x="1445587" y="587534"/>
                </a:lnTo>
                <a:lnTo>
                  <a:pt x="0" y="587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44511" y="4418662"/>
            <a:ext cx="1029418" cy="418389"/>
          </a:xfrm>
          <a:custGeom>
            <a:avLst/>
            <a:gdLst/>
            <a:ahLst/>
            <a:cxnLst/>
            <a:rect r="r" b="b" t="t" l="l"/>
            <a:pathLst>
              <a:path h="418389" w="1029418">
                <a:moveTo>
                  <a:pt x="0" y="0"/>
                </a:moveTo>
                <a:lnTo>
                  <a:pt x="1029418" y="0"/>
                </a:lnTo>
                <a:lnTo>
                  <a:pt x="1029418" y="418389"/>
                </a:lnTo>
                <a:lnTo>
                  <a:pt x="0" y="4183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2822" y="1923841"/>
            <a:ext cx="2063378" cy="838624"/>
          </a:xfrm>
          <a:custGeom>
            <a:avLst/>
            <a:gdLst/>
            <a:ahLst/>
            <a:cxnLst/>
            <a:rect r="r" b="b" t="t" l="l"/>
            <a:pathLst>
              <a:path h="838624" w="2063378">
                <a:moveTo>
                  <a:pt x="0" y="0"/>
                </a:moveTo>
                <a:lnTo>
                  <a:pt x="2063378" y="0"/>
                </a:lnTo>
                <a:lnTo>
                  <a:pt x="2063378" y="838625"/>
                </a:lnTo>
                <a:lnTo>
                  <a:pt x="0" y="8386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667108" y="3287849"/>
            <a:ext cx="2462231" cy="1000731"/>
          </a:xfrm>
          <a:custGeom>
            <a:avLst/>
            <a:gdLst/>
            <a:ahLst/>
            <a:cxnLst/>
            <a:rect r="r" b="b" t="t" l="l"/>
            <a:pathLst>
              <a:path h="1000731" w="2462231">
                <a:moveTo>
                  <a:pt x="2462231" y="0"/>
                </a:moveTo>
                <a:lnTo>
                  <a:pt x="0" y="0"/>
                </a:lnTo>
                <a:lnTo>
                  <a:pt x="0" y="1000731"/>
                </a:lnTo>
                <a:lnTo>
                  <a:pt x="2462231" y="1000731"/>
                </a:lnTo>
                <a:lnTo>
                  <a:pt x="246223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6067058" y="5143500"/>
            <a:ext cx="1349204" cy="548361"/>
          </a:xfrm>
          <a:custGeom>
            <a:avLst/>
            <a:gdLst/>
            <a:ahLst/>
            <a:cxnLst/>
            <a:rect r="r" b="b" t="t" l="l"/>
            <a:pathLst>
              <a:path h="548361" w="1349204">
                <a:moveTo>
                  <a:pt x="1349204" y="0"/>
                </a:moveTo>
                <a:lnTo>
                  <a:pt x="0" y="0"/>
                </a:lnTo>
                <a:lnTo>
                  <a:pt x="0" y="548361"/>
                </a:lnTo>
                <a:lnTo>
                  <a:pt x="1349204" y="548361"/>
                </a:lnTo>
                <a:lnTo>
                  <a:pt x="134920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673929" y="3106281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103598" y="2898664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884604" y="6203209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44253" y="6523375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695290" y="6465419"/>
            <a:ext cx="9115627" cy="836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22"/>
              </a:lnSpc>
              <a:spcBef>
                <a:spcPct val="0"/>
              </a:spcBef>
            </a:pPr>
            <a:r>
              <a:rPr lang="en-US" sz="2444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Sesungguhnya beserta kesulitan ada kemudahan. (QS. Al-Insyirah: 6)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06159" y="5640418"/>
            <a:ext cx="6897440" cy="56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61"/>
              </a:lnSpc>
              <a:spcBef>
                <a:spcPct val="0"/>
              </a:spcBef>
            </a:pPr>
            <a:r>
              <a:rPr lang="ar-EG" sz="4676" spc="-168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  <a:rtl val="true"/>
              </a:rPr>
              <a:t>اِنَّ مَعَ</a:t>
            </a:r>
            <a:r>
              <a:rPr lang="ar-EG" sz="4676" spc="-168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  <a:rtl val="true"/>
              </a:rPr>
              <a:t> </a:t>
            </a:r>
            <a:r>
              <a:rPr lang="ar-EG" sz="4676" spc="-168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  <a:rtl val="true"/>
              </a:rPr>
              <a:t>الْعُسْرِ</a:t>
            </a:r>
            <a:r>
              <a:rPr lang="ar-EG" sz="4676" spc="-168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  <a:rtl val="true"/>
              </a:rPr>
              <a:t> يُسْرًاۗ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915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0" y="0"/>
                </a:moveTo>
                <a:lnTo>
                  <a:pt x="4914440" y="0"/>
                </a:lnTo>
                <a:lnTo>
                  <a:pt x="4914440" y="4067895"/>
                </a:lnTo>
                <a:lnTo>
                  <a:pt x="0" y="406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592710" y="6912560"/>
            <a:ext cx="4914440" cy="4067895"/>
          </a:xfrm>
          <a:custGeom>
            <a:avLst/>
            <a:gdLst/>
            <a:ahLst/>
            <a:cxnLst/>
            <a:rect r="r" b="b" t="t" l="l"/>
            <a:pathLst>
              <a:path h="4067895" w="4914440">
                <a:moveTo>
                  <a:pt x="4914440" y="0"/>
                </a:moveTo>
                <a:lnTo>
                  <a:pt x="0" y="0"/>
                </a:lnTo>
                <a:lnTo>
                  <a:pt x="0" y="4067895"/>
                </a:lnTo>
                <a:lnTo>
                  <a:pt x="4914440" y="4067895"/>
                </a:lnTo>
                <a:lnTo>
                  <a:pt x="49144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3438" y="694022"/>
            <a:ext cx="1622146" cy="1649132"/>
          </a:xfrm>
          <a:custGeom>
            <a:avLst/>
            <a:gdLst/>
            <a:ahLst/>
            <a:cxnLst/>
            <a:rect r="r" b="b" t="t" l="l"/>
            <a:pathLst>
              <a:path h="1649132" w="1622146">
                <a:moveTo>
                  <a:pt x="0" y="0"/>
                </a:moveTo>
                <a:lnTo>
                  <a:pt x="1622146" y="0"/>
                </a:lnTo>
                <a:lnTo>
                  <a:pt x="1622146" y="1649132"/>
                </a:lnTo>
                <a:lnTo>
                  <a:pt x="0" y="1649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66472" y="-1340039"/>
            <a:ext cx="541901" cy="3240817"/>
          </a:xfrm>
          <a:custGeom>
            <a:avLst/>
            <a:gdLst/>
            <a:ahLst/>
            <a:cxnLst/>
            <a:rect r="r" b="b" t="t" l="l"/>
            <a:pathLst>
              <a:path h="3240817" w="541901">
                <a:moveTo>
                  <a:pt x="0" y="0"/>
                </a:moveTo>
                <a:lnTo>
                  <a:pt x="541902" y="0"/>
                </a:lnTo>
                <a:lnTo>
                  <a:pt x="541902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67058" y="-720289"/>
            <a:ext cx="600050" cy="3240817"/>
          </a:xfrm>
          <a:custGeom>
            <a:avLst/>
            <a:gdLst/>
            <a:ahLst/>
            <a:cxnLst/>
            <a:rect r="r" b="b" t="t" l="l"/>
            <a:pathLst>
              <a:path h="3240817" w="600050">
                <a:moveTo>
                  <a:pt x="0" y="0"/>
                </a:moveTo>
                <a:lnTo>
                  <a:pt x="600050" y="0"/>
                </a:lnTo>
                <a:lnTo>
                  <a:pt x="600050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73788" y="-720289"/>
            <a:ext cx="490357" cy="3240817"/>
          </a:xfrm>
          <a:custGeom>
            <a:avLst/>
            <a:gdLst/>
            <a:ahLst/>
            <a:cxnLst/>
            <a:rect r="r" b="b" t="t" l="l"/>
            <a:pathLst>
              <a:path h="3240817" w="490357">
                <a:moveTo>
                  <a:pt x="0" y="0"/>
                </a:moveTo>
                <a:lnTo>
                  <a:pt x="490358" y="0"/>
                </a:lnTo>
                <a:lnTo>
                  <a:pt x="490358" y="3240817"/>
                </a:lnTo>
                <a:lnTo>
                  <a:pt x="0" y="32408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12149" y="3495465"/>
            <a:ext cx="1445587" cy="587534"/>
          </a:xfrm>
          <a:custGeom>
            <a:avLst/>
            <a:gdLst/>
            <a:ahLst/>
            <a:cxnLst/>
            <a:rect r="r" b="b" t="t" l="l"/>
            <a:pathLst>
              <a:path h="587534" w="1445587">
                <a:moveTo>
                  <a:pt x="0" y="0"/>
                </a:moveTo>
                <a:lnTo>
                  <a:pt x="1445587" y="0"/>
                </a:lnTo>
                <a:lnTo>
                  <a:pt x="1445587" y="587534"/>
                </a:lnTo>
                <a:lnTo>
                  <a:pt x="0" y="587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4511" y="4418662"/>
            <a:ext cx="1029418" cy="418389"/>
          </a:xfrm>
          <a:custGeom>
            <a:avLst/>
            <a:gdLst/>
            <a:ahLst/>
            <a:cxnLst/>
            <a:rect r="r" b="b" t="t" l="l"/>
            <a:pathLst>
              <a:path h="418389" w="1029418">
                <a:moveTo>
                  <a:pt x="0" y="0"/>
                </a:moveTo>
                <a:lnTo>
                  <a:pt x="1029418" y="0"/>
                </a:lnTo>
                <a:lnTo>
                  <a:pt x="1029418" y="418389"/>
                </a:lnTo>
                <a:lnTo>
                  <a:pt x="0" y="4183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12822" y="1923841"/>
            <a:ext cx="2063378" cy="838624"/>
          </a:xfrm>
          <a:custGeom>
            <a:avLst/>
            <a:gdLst/>
            <a:ahLst/>
            <a:cxnLst/>
            <a:rect r="r" b="b" t="t" l="l"/>
            <a:pathLst>
              <a:path h="838624" w="2063378">
                <a:moveTo>
                  <a:pt x="0" y="0"/>
                </a:moveTo>
                <a:lnTo>
                  <a:pt x="2063378" y="0"/>
                </a:lnTo>
                <a:lnTo>
                  <a:pt x="2063378" y="838625"/>
                </a:lnTo>
                <a:lnTo>
                  <a:pt x="0" y="8386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667108" y="3287849"/>
            <a:ext cx="2462231" cy="1000731"/>
          </a:xfrm>
          <a:custGeom>
            <a:avLst/>
            <a:gdLst/>
            <a:ahLst/>
            <a:cxnLst/>
            <a:rect r="r" b="b" t="t" l="l"/>
            <a:pathLst>
              <a:path h="1000731" w="2462231">
                <a:moveTo>
                  <a:pt x="2462231" y="0"/>
                </a:moveTo>
                <a:lnTo>
                  <a:pt x="0" y="0"/>
                </a:lnTo>
                <a:lnTo>
                  <a:pt x="0" y="1000731"/>
                </a:lnTo>
                <a:lnTo>
                  <a:pt x="2462231" y="1000731"/>
                </a:lnTo>
                <a:lnTo>
                  <a:pt x="246223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067058" y="5143500"/>
            <a:ext cx="1349204" cy="548361"/>
          </a:xfrm>
          <a:custGeom>
            <a:avLst/>
            <a:gdLst/>
            <a:ahLst/>
            <a:cxnLst/>
            <a:rect r="r" b="b" t="t" l="l"/>
            <a:pathLst>
              <a:path h="548361" w="1349204">
                <a:moveTo>
                  <a:pt x="1349204" y="0"/>
                </a:moveTo>
                <a:lnTo>
                  <a:pt x="0" y="0"/>
                </a:lnTo>
                <a:lnTo>
                  <a:pt x="0" y="548361"/>
                </a:lnTo>
                <a:lnTo>
                  <a:pt x="1349204" y="548361"/>
                </a:lnTo>
                <a:lnTo>
                  <a:pt x="134920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673929" y="3106281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103598" y="2898664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884604" y="6203209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44253" y="6523375"/>
            <a:ext cx="778369" cy="778369"/>
          </a:xfrm>
          <a:custGeom>
            <a:avLst/>
            <a:gdLst/>
            <a:ahLst/>
            <a:cxnLst/>
            <a:rect r="r" b="b" t="t" l="l"/>
            <a:pathLst>
              <a:path h="778369" w="778369">
                <a:moveTo>
                  <a:pt x="0" y="0"/>
                </a:moveTo>
                <a:lnTo>
                  <a:pt x="778369" y="0"/>
                </a:lnTo>
                <a:lnTo>
                  <a:pt x="778369" y="778369"/>
                </a:lnTo>
                <a:lnTo>
                  <a:pt x="0" y="778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291022" y="884522"/>
            <a:ext cx="9195483" cy="1445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48"/>
              </a:lnSpc>
              <a:spcBef>
                <a:spcPct val="0"/>
              </a:spcBef>
            </a:pPr>
            <a:r>
              <a:rPr lang="en-US" sz="6234" spc="-224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AP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KAH S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BAR SAM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 D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ENG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N PASR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A</a:t>
            </a:r>
            <a:r>
              <a:rPr lang="en-US" sz="6234" spc="-224" strike="noStrike" u="none">
                <a:solidFill>
                  <a:srgbClr val="103F79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H?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73745" y="2714841"/>
            <a:ext cx="7230038" cy="63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3"/>
              </a:lnSpc>
              <a:spcBef>
                <a:spcPct val="0"/>
              </a:spcBef>
            </a:pPr>
            <a:r>
              <a:rPr lang="en-US" sz="2438" spc="90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Saba</a:t>
            </a: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 = tetap berusaha, tetap berharap, dan tidak putus asa.</a:t>
            </a:r>
          </a:p>
          <a:p>
            <a:pPr algn="l">
              <a:lnSpc>
                <a:spcPts val="3413"/>
              </a:lnSpc>
              <a:spcBef>
                <a:spcPct val="0"/>
              </a:spcBef>
            </a:pPr>
          </a:p>
          <a:p>
            <a:pPr algn="l">
              <a:lnSpc>
                <a:spcPts val="3413"/>
              </a:lnSpc>
              <a:spcBef>
                <a:spcPct val="0"/>
              </a:spcBef>
            </a:pP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Pasrah (negatif) = menye</a:t>
            </a: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rah</a:t>
            </a: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tanpa usaha dan kehilang</a:t>
            </a: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 harapa</a:t>
            </a: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n.</a:t>
            </a:r>
          </a:p>
          <a:p>
            <a:pPr algn="l">
              <a:lnSpc>
                <a:spcPts val="3413"/>
              </a:lnSpc>
              <a:spcBef>
                <a:spcPct val="0"/>
              </a:spcBef>
            </a:pPr>
          </a:p>
          <a:p>
            <a:pPr algn="l">
              <a:lnSpc>
                <a:spcPts val="3413"/>
              </a:lnSpc>
              <a:spcBef>
                <a:spcPct val="0"/>
              </a:spcBef>
            </a:pP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Orang sabar tetap berjuang meski sedang terpuruk.</a:t>
            </a:r>
          </a:p>
          <a:p>
            <a:pPr algn="l">
              <a:lnSpc>
                <a:spcPts val="3413"/>
              </a:lnSpc>
              <a:spcBef>
                <a:spcPct val="0"/>
              </a:spcBef>
            </a:pPr>
          </a:p>
          <a:p>
            <a:pPr algn="l">
              <a:lnSpc>
                <a:spcPts val="3413"/>
              </a:lnSpc>
              <a:spcBef>
                <a:spcPct val="0"/>
              </a:spcBef>
            </a:pP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C</a:t>
            </a: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o</a:t>
            </a: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ntoh:</a:t>
            </a:r>
          </a:p>
          <a:p>
            <a:pPr algn="l" marL="1052929" indent="-350976" lvl="2">
              <a:lnSpc>
                <a:spcPts val="3413"/>
              </a:lnSpc>
              <a:spcBef>
                <a:spcPct val="0"/>
              </a:spcBef>
              <a:buFont typeface="Arial"/>
              <a:buChar char="⚬"/>
            </a:pP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Sabar = belajar le</a:t>
            </a: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b</a:t>
            </a: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ih giat setelah gag</a:t>
            </a: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a</a:t>
            </a: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l ujian.</a:t>
            </a:r>
          </a:p>
          <a:p>
            <a:pPr algn="l" marL="1052929" indent="-350976" lvl="2">
              <a:lnSpc>
                <a:spcPts val="3413"/>
              </a:lnSpc>
              <a:spcBef>
                <a:spcPct val="0"/>
              </a:spcBef>
              <a:buFont typeface="Arial"/>
              <a:buChar char="⚬"/>
            </a:pP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Pasrah = berhenti belajar karena </a:t>
            </a: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merasa tidak</a:t>
            </a:r>
            <a:r>
              <a:rPr lang="en-US" sz="2438" spc="90" strike="noStrike" u="none">
                <a:solidFill>
                  <a:srgbClr val="103F79"/>
                </a:solidFill>
                <a:latin typeface="Mali"/>
                <a:ea typeface="Mali"/>
                <a:cs typeface="Mali"/>
                <a:sym typeface="Mali"/>
              </a:rPr>
              <a:t> mampu.</a:t>
            </a:r>
          </a:p>
          <a:p>
            <a:pPr algn="l" marL="0" indent="0" lvl="0">
              <a:lnSpc>
                <a:spcPts val="341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DAGu744Y1uI</dc:identifier>
  <dcterms:modified xsi:type="dcterms:W3CDTF">2011-08-01T06:04:30Z</dcterms:modified>
  <cp:revision>1</cp:revision>
  <dc:title>Biru dan Kuning Ilustrasi Tugas Presentasi Agama</dc:title>
</cp:coreProperties>
</file>