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</p:sldMasterIdLst>
  <p:notesMasterIdLst>
    <p:notesMasterId r:id="rId22"/>
  </p:notesMasterIdLst>
  <p:sldIdLst>
    <p:sldId id="256" r:id="rId2"/>
    <p:sldId id="341" r:id="rId3"/>
    <p:sldId id="258" r:id="rId4"/>
    <p:sldId id="340" r:id="rId5"/>
    <p:sldId id="339" r:id="rId6"/>
    <p:sldId id="257" r:id="rId7"/>
    <p:sldId id="346" r:id="rId8"/>
    <p:sldId id="259" r:id="rId9"/>
    <p:sldId id="348" r:id="rId10"/>
    <p:sldId id="260" r:id="rId11"/>
    <p:sldId id="347" r:id="rId12"/>
    <p:sldId id="342" r:id="rId13"/>
    <p:sldId id="349" r:id="rId14"/>
    <p:sldId id="343" r:id="rId15"/>
    <p:sldId id="352" r:id="rId16"/>
    <p:sldId id="344" r:id="rId17"/>
    <p:sldId id="350" r:id="rId18"/>
    <p:sldId id="345" r:id="rId19"/>
    <p:sldId id="351" r:id="rId20"/>
    <p:sldId id="279" r:id="rId21"/>
  </p:sldIdLst>
  <p:sldSz cx="9144000" cy="5143500" type="screen16x9"/>
  <p:notesSz cx="6858000" cy="9144000"/>
  <p:embeddedFontLst>
    <p:embeddedFont>
      <p:font typeface="Arvo" panose="020B0604020202020204" charset="0"/>
      <p:regular r:id="rId23"/>
      <p:bold r:id="rId24"/>
      <p:italic r:id="rId25"/>
      <p:boldItalic r:id="rId26"/>
    </p:embeddedFont>
    <p:embeddedFont>
      <p:font typeface="Barlow Condensed" panose="00000506000000000000" pitchFamily="2" charset="0"/>
      <p:regular r:id="rId27"/>
      <p:bold r:id="rId28"/>
      <p:italic r:id="rId29"/>
      <p:boldItalic r:id="rId30"/>
    </p:embeddedFont>
    <p:embeddedFont>
      <p:font typeface="Barlow Condensed Medium" panose="00000606000000000000" pitchFamily="2" charset="0"/>
      <p:regular r:id="rId31"/>
      <p:bold r:id="rId32"/>
      <p:italic r:id="rId33"/>
      <p:boldItalic r:id="rId34"/>
    </p:embeddedFont>
    <p:embeddedFont>
      <p:font typeface="Barlow Condensed SemiBold" panose="00000706000000000000" pitchFamily="2" charset="0"/>
      <p:regular r:id="rId35"/>
      <p:bold r:id="rId36"/>
      <p:italic r:id="rId37"/>
      <p:boldItalic r:id="rId38"/>
    </p:embeddedFont>
    <p:embeddedFont>
      <p:font typeface="Fira Sans Extra Condensed Medium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B9072-20D7-4933-A10E-815DB388A97D}">
  <a:tblStyle styleId="{211B9072-20D7-4933-A10E-815DB388A9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Google Shape;19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3" name="Google Shape;19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Google Shape;2040;g9c487f8d59_0_2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1" name="Google Shape;2041;g9c487f8d59_0_2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2">
          <a:extLst>
            <a:ext uri="{FF2B5EF4-FFF2-40B4-BE49-F238E27FC236}">
              <a16:creationId xmlns:a16="http://schemas.microsoft.com/office/drawing/2014/main" id="{1586EE4B-7249-F2D4-AAA1-644AF8163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g9d351df191_0_245:notes">
            <a:extLst>
              <a:ext uri="{FF2B5EF4-FFF2-40B4-BE49-F238E27FC236}">
                <a16:creationId xmlns:a16="http://schemas.microsoft.com/office/drawing/2014/main" id="{9164A99D-3C1A-A064-D54A-53F1BCF5F2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4" name="Google Shape;2024;g9d351df191_0_245:notes">
            <a:extLst>
              <a:ext uri="{FF2B5EF4-FFF2-40B4-BE49-F238E27FC236}">
                <a16:creationId xmlns:a16="http://schemas.microsoft.com/office/drawing/2014/main" id="{4503AF9F-67EE-6B49-6B52-03B9AE695D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08110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2">
          <a:extLst>
            <a:ext uri="{FF2B5EF4-FFF2-40B4-BE49-F238E27FC236}">
              <a16:creationId xmlns:a16="http://schemas.microsoft.com/office/drawing/2014/main" id="{48175AE0-B62B-825F-B300-AE3DA113F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g9d351df191_0_245:notes">
            <a:extLst>
              <a:ext uri="{FF2B5EF4-FFF2-40B4-BE49-F238E27FC236}">
                <a16:creationId xmlns:a16="http://schemas.microsoft.com/office/drawing/2014/main" id="{24E279FC-1195-62C2-D102-A1CA64CE8E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4" name="Google Shape;2024;g9d351df191_0_245:notes">
            <a:extLst>
              <a:ext uri="{FF2B5EF4-FFF2-40B4-BE49-F238E27FC236}">
                <a16:creationId xmlns:a16="http://schemas.microsoft.com/office/drawing/2014/main" id="{66358E28-7505-4377-8F60-3466A8A714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47443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2">
          <a:extLst>
            <a:ext uri="{FF2B5EF4-FFF2-40B4-BE49-F238E27FC236}">
              <a16:creationId xmlns:a16="http://schemas.microsoft.com/office/drawing/2014/main" id="{590663F6-9A61-6422-8547-47F743504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g9d351df191_0_245:notes">
            <a:extLst>
              <a:ext uri="{FF2B5EF4-FFF2-40B4-BE49-F238E27FC236}">
                <a16:creationId xmlns:a16="http://schemas.microsoft.com/office/drawing/2014/main" id="{87E70738-3B7D-5BD0-103A-1FEB5AAD6A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4" name="Google Shape;2024;g9d351df191_0_245:notes">
            <a:extLst>
              <a:ext uri="{FF2B5EF4-FFF2-40B4-BE49-F238E27FC236}">
                <a16:creationId xmlns:a16="http://schemas.microsoft.com/office/drawing/2014/main" id="{6AB1648D-95D5-D00A-B016-BBF1A1A5AB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20041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9">
          <a:extLst>
            <a:ext uri="{FF2B5EF4-FFF2-40B4-BE49-F238E27FC236}">
              <a16:creationId xmlns:a16="http://schemas.microsoft.com/office/drawing/2014/main" id="{45945C03-15C0-50BD-1D47-D278E993AD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Google Shape;2040;g9c487f8d59_0_2271:notes">
            <a:extLst>
              <a:ext uri="{FF2B5EF4-FFF2-40B4-BE49-F238E27FC236}">
                <a16:creationId xmlns:a16="http://schemas.microsoft.com/office/drawing/2014/main" id="{0413B756-EE72-E37E-C6A1-C1B3CFA260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1" name="Google Shape;2041;g9c487f8d59_0_2271:notes">
            <a:extLst>
              <a:ext uri="{FF2B5EF4-FFF2-40B4-BE49-F238E27FC236}">
                <a16:creationId xmlns:a16="http://schemas.microsoft.com/office/drawing/2014/main" id="{0A15C956-E835-A1E4-6B4C-179B8DC11B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77956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2">
          <a:extLst>
            <a:ext uri="{FF2B5EF4-FFF2-40B4-BE49-F238E27FC236}">
              <a16:creationId xmlns:a16="http://schemas.microsoft.com/office/drawing/2014/main" id="{DBBB122A-BB6D-DF70-3525-6B68D4F89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g9d351df191_0_245:notes">
            <a:extLst>
              <a:ext uri="{FF2B5EF4-FFF2-40B4-BE49-F238E27FC236}">
                <a16:creationId xmlns:a16="http://schemas.microsoft.com/office/drawing/2014/main" id="{684C1101-7DD9-5D13-EB94-3850C01386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4" name="Google Shape;2024;g9d351df191_0_245:notes">
            <a:extLst>
              <a:ext uri="{FF2B5EF4-FFF2-40B4-BE49-F238E27FC236}">
                <a16:creationId xmlns:a16="http://schemas.microsoft.com/office/drawing/2014/main" id="{ED9CA842-ADD1-37B0-61A5-616CEC3686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30341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2">
          <a:extLst>
            <a:ext uri="{FF2B5EF4-FFF2-40B4-BE49-F238E27FC236}">
              <a16:creationId xmlns:a16="http://schemas.microsoft.com/office/drawing/2014/main" id="{5C819D5C-98CE-D33F-6829-3C3ADDA23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g9d351df191_0_245:notes">
            <a:extLst>
              <a:ext uri="{FF2B5EF4-FFF2-40B4-BE49-F238E27FC236}">
                <a16:creationId xmlns:a16="http://schemas.microsoft.com/office/drawing/2014/main" id="{A0060B67-BE5A-6E03-162D-1A84DAF087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4" name="Google Shape;2024;g9d351df191_0_245:notes">
            <a:extLst>
              <a:ext uri="{FF2B5EF4-FFF2-40B4-BE49-F238E27FC236}">
                <a16:creationId xmlns:a16="http://schemas.microsoft.com/office/drawing/2014/main" id="{D4CF8A82-27FC-64D4-2779-6BD2322FAF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16572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2">
          <a:extLst>
            <a:ext uri="{FF2B5EF4-FFF2-40B4-BE49-F238E27FC236}">
              <a16:creationId xmlns:a16="http://schemas.microsoft.com/office/drawing/2014/main" id="{B9CDF039-EE4B-4144-30A4-CD3403123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g9d351df191_0_245:notes">
            <a:extLst>
              <a:ext uri="{FF2B5EF4-FFF2-40B4-BE49-F238E27FC236}">
                <a16:creationId xmlns:a16="http://schemas.microsoft.com/office/drawing/2014/main" id="{E7C66120-FBA2-7522-9AB1-75C879953D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4" name="Google Shape;2024;g9d351df191_0_245:notes">
            <a:extLst>
              <a:ext uri="{FF2B5EF4-FFF2-40B4-BE49-F238E27FC236}">
                <a16:creationId xmlns:a16="http://schemas.microsoft.com/office/drawing/2014/main" id="{11388BD0-7E17-FABF-8C1F-A23183A14B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58411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9">
          <a:extLst>
            <a:ext uri="{FF2B5EF4-FFF2-40B4-BE49-F238E27FC236}">
              <a16:creationId xmlns:a16="http://schemas.microsoft.com/office/drawing/2014/main" id="{BE8B4FAA-C30E-E9ED-0BEF-C2F417D37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Google Shape;2040;g9c487f8d59_0_2271:notes">
            <a:extLst>
              <a:ext uri="{FF2B5EF4-FFF2-40B4-BE49-F238E27FC236}">
                <a16:creationId xmlns:a16="http://schemas.microsoft.com/office/drawing/2014/main" id="{856CAA81-600C-1999-C505-E64B21555F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1" name="Google Shape;2041;g9c487f8d59_0_2271:notes">
            <a:extLst>
              <a:ext uri="{FF2B5EF4-FFF2-40B4-BE49-F238E27FC236}">
                <a16:creationId xmlns:a16="http://schemas.microsoft.com/office/drawing/2014/main" id="{CCDFC24D-3A33-F1D8-6DC4-9B36B12CF2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75592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2">
          <a:extLst>
            <a:ext uri="{FF2B5EF4-FFF2-40B4-BE49-F238E27FC236}">
              <a16:creationId xmlns:a16="http://schemas.microsoft.com/office/drawing/2014/main" id="{837D853E-1612-F216-B3EB-D18227D6F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g9d351df191_0_245:notes">
            <a:extLst>
              <a:ext uri="{FF2B5EF4-FFF2-40B4-BE49-F238E27FC236}">
                <a16:creationId xmlns:a16="http://schemas.microsoft.com/office/drawing/2014/main" id="{11D559B4-9406-87AE-D3F6-417A787990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4" name="Google Shape;2024;g9d351df191_0_245:notes">
            <a:extLst>
              <a:ext uri="{FF2B5EF4-FFF2-40B4-BE49-F238E27FC236}">
                <a16:creationId xmlns:a16="http://schemas.microsoft.com/office/drawing/2014/main" id="{FD6A9D80-89B1-E506-04D5-E710558AA2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9948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2">
          <a:extLst>
            <a:ext uri="{FF2B5EF4-FFF2-40B4-BE49-F238E27FC236}">
              <a16:creationId xmlns:a16="http://schemas.microsoft.com/office/drawing/2014/main" id="{6EC86BF3-E669-1329-0081-72D106AFB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g9c487f8d59_0_792:notes">
            <a:extLst>
              <a:ext uri="{FF2B5EF4-FFF2-40B4-BE49-F238E27FC236}">
                <a16:creationId xmlns:a16="http://schemas.microsoft.com/office/drawing/2014/main" id="{A9164030-D413-E79F-DF9D-EACB8D2E9C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4" name="Google Shape;2004;g9c487f8d59_0_792:notes">
            <a:extLst>
              <a:ext uri="{FF2B5EF4-FFF2-40B4-BE49-F238E27FC236}">
                <a16:creationId xmlns:a16="http://schemas.microsoft.com/office/drawing/2014/main" id="{22EA8B4A-EB02-9178-57A2-C9FDAA9B8C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75509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5" name="Google Shape;2425;ga3c05abd0c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6" name="Google Shape;2426;ga3c05abd0c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Google Shape;2009;g9c487f8d59_0_1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0" name="Google Shape;2010;g9c487f8d59_0_1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2">
          <a:extLst>
            <a:ext uri="{FF2B5EF4-FFF2-40B4-BE49-F238E27FC236}">
              <a16:creationId xmlns:a16="http://schemas.microsoft.com/office/drawing/2014/main" id="{A3701F7C-A64D-AFB6-3F30-6E64020DB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g9c487f8d59_0_792:notes">
            <a:extLst>
              <a:ext uri="{FF2B5EF4-FFF2-40B4-BE49-F238E27FC236}">
                <a16:creationId xmlns:a16="http://schemas.microsoft.com/office/drawing/2014/main" id="{890F8ABC-CA7D-BDB3-1636-1AC3752C45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4" name="Google Shape;2004;g9c487f8d59_0_792:notes">
            <a:extLst>
              <a:ext uri="{FF2B5EF4-FFF2-40B4-BE49-F238E27FC236}">
                <a16:creationId xmlns:a16="http://schemas.microsoft.com/office/drawing/2014/main" id="{BFC735A6-AC1B-C35C-EA38-AAAAF0AD8B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838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8">
          <a:extLst>
            <a:ext uri="{FF2B5EF4-FFF2-40B4-BE49-F238E27FC236}">
              <a16:creationId xmlns:a16="http://schemas.microsoft.com/office/drawing/2014/main" id="{1367E349-04AC-6F1D-599E-BED0D60F9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Google Shape;2009;g9c487f8d59_0_1378:notes">
            <a:extLst>
              <a:ext uri="{FF2B5EF4-FFF2-40B4-BE49-F238E27FC236}">
                <a16:creationId xmlns:a16="http://schemas.microsoft.com/office/drawing/2014/main" id="{2CFBF017-F7DA-C1F6-8441-921E0DF211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0" name="Google Shape;2010;g9c487f8d59_0_1378:notes">
            <a:extLst>
              <a:ext uri="{FF2B5EF4-FFF2-40B4-BE49-F238E27FC236}">
                <a16:creationId xmlns:a16="http://schemas.microsoft.com/office/drawing/2014/main" id="{F96DE049-E045-B721-C442-32E976C3C6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8046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g9c487f8d59_0_7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4" name="Google Shape;2004;g9c487f8d59_0_7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2">
          <a:extLst>
            <a:ext uri="{FF2B5EF4-FFF2-40B4-BE49-F238E27FC236}">
              <a16:creationId xmlns:a16="http://schemas.microsoft.com/office/drawing/2014/main" id="{B1C074F6-C777-3C47-91B2-E457A7084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g9c487f8d59_0_792:notes">
            <a:extLst>
              <a:ext uri="{FF2B5EF4-FFF2-40B4-BE49-F238E27FC236}">
                <a16:creationId xmlns:a16="http://schemas.microsoft.com/office/drawing/2014/main" id="{9817A798-4A8F-0224-7E21-86CC228BE5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4" name="Google Shape;2004;g9c487f8d59_0_792:notes">
            <a:extLst>
              <a:ext uri="{FF2B5EF4-FFF2-40B4-BE49-F238E27FC236}">
                <a16:creationId xmlns:a16="http://schemas.microsoft.com/office/drawing/2014/main" id="{03F95F69-F43F-7C20-F48B-E67E419FCE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0053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g9d351df191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4" name="Google Shape;2024;g9d351df191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2">
          <a:extLst>
            <a:ext uri="{FF2B5EF4-FFF2-40B4-BE49-F238E27FC236}">
              <a16:creationId xmlns:a16="http://schemas.microsoft.com/office/drawing/2014/main" id="{C5599671-81B9-EED3-209F-F453DD552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g9d351df191_0_245:notes">
            <a:extLst>
              <a:ext uri="{FF2B5EF4-FFF2-40B4-BE49-F238E27FC236}">
                <a16:creationId xmlns:a16="http://schemas.microsoft.com/office/drawing/2014/main" id="{B5946998-4C6E-C7B3-4C0D-9D855B67C4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4" name="Google Shape;2024;g9d351df191_0_245:notes">
            <a:extLst>
              <a:ext uri="{FF2B5EF4-FFF2-40B4-BE49-F238E27FC236}">
                <a16:creationId xmlns:a16="http://schemas.microsoft.com/office/drawing/2014/main" id="{2D346B43-B2E7-1A32-D06F-994B87372D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4621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94950" y="1243575"/>
            <a:ext cx="47463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5950" y="3296175"/>
            <a:ext cx="3292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>
            <a:spLocks noGrp="1"/>
          </p:cNvSpPr>
          <p:nvPr>
            <p:ph type="ctrTitle"/>
          </p:nvPr>
        </p:nvSpPr>
        <p:spPr>
          <a:xfrm flipH="1">
            <a:off x="770725" y="468450"/>
            <a:ext cx="446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04" name="Google Shape;104;p4"/>
          <p:cNvCxnSpPr/>
          <p:nvPr/>
        </p:nvCxnSpPr>
        <p:spPr>
          <a:xfrm>
            <a:off x="498025" y="-63925"/>
            <a:ext cx="0" cy="11241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Google Shape;105;p4"/>
          <p:cNvSpPr txBox="1">
            <a:spLocks noGrp="1"/>
          </p:cNvSpPr>
          <p:nvPr>
            <p:ph type="subTitle" idx="1"/>
          </p:nvPr>
        </p:nvSpPr>
        <p:spPr>
          <a:xfrm>
            <a:off x="770700" y="1216175"/>
            <a:ext cx="7662600" cy="33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1600"/>
              </a:spcBef>
              <a:spcAft>
                <a:spcPts val="0"/>
              </a:spcAft>
              <a:buSzPts val="1000"/>
              <a:buAutoNum type="romanLcPeriod"/>
              <a:defRPr sz="1000"/>
            </a:lvl3pPr>
            <a:lvl4pPr lvl="3" rtl="0">
              <a:spcBef>
                <a:spcPts val="1600"/>
              </a:spcBef>
              <a:spcAft>
                <a:spcPts val="0"/>
              </a:spcAft>
              <a:buSzPts val="1000"/>
              <a:buAutoNum type="arabicPeriod"/>
              <a:defRPr sz="1000"/>
            </a:lvl4pPr>
            <a:lvl5pPr lvl="4" rtl="0">
              <a:spcBef>
                <a:spcPts val="1600"/>
              </a:spcBef>
              <a:spcAft>
                <a:spcPts val="0"/>
              </a:spcAft>
              <a:buSzPts val="1000"/>
              <a:buAutoNum type="alphaLcPeriod"/>
              <a:defRPr sz="1000"/>
            </a:lvl5pPr>
            <a:lvl6pPr lvl="5" rtl="0">
              <a:spcBef>
                <a:spcPts val="1600"/>
              </a:spcBef>
              <a:spcAft>
                <a:spcPts val="0"/>
              </a:spcAft>
              <a:buSzPts val="1000"/>
              <a:buAutoNum type="romanLcPeriod"/>
              <a:defRPr sz="1000"/>
            </a:lvl6pPr>
            <a:lvl7pPr lvl="6" rtl="0">
              <a:spcBef>
                <a:spcPts val="1600"/>
              </a:spcBef>
              <a:spcAft>
                <a:spcPts val="0"/>
              </a:spcAft>
              <a:buSzPts val="1000"/>
              <a:buAutoNum type="arabicPeriod"/>
              <a:defRPr sz="1000"/>
            </a:lvl7pPr>
            <a:lvl8pPr lvl="7" rtl="0">
              <a:spcBef>
                <a:spcPts val="1600"/>
              </a:spcBef>
              <a:spcAft>
                <a:spcPts val="0"/>
              </a:spcAft>
              <a:buSzPts val="1000"/>
              <a:buAutoNum type="alphaLcPeriod"/>
              <a:defRPr sz="1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000"/>
              <a:buAutoNum type="romanLcPeriod"/>
              <a:defRPr sz="1000"/>
            </a:lvl9pPr>
          </a:lstStyle>
          <a:p>
            <a:endParaRPr/>
          </a:p>
        </p:txBody>
      </p:sp>
      <p:grpSp>
        <p:nvGrpSpPr>
          <p:cNvPr id="106" name="Google Shape;106;p4"/>
          <p:cNvGrpSpPr/>
          <p:nvPr/>
        </p:nvGrpSpPr>
        <p:grpSpPr>
          <a:xfrm rot="5400000" flipH="1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107" name="Google Shape;107;p4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"/>
          <p:cNvSpPr txBox="1">
            <a:spLocks noGrp="1"/>
          </p:cNvSpPr>
          <p:nvPr>
            <p:ph type="title"/>
          </p:nvPr>
        </p:nvSpPr>
        <p:spPr>
          <a:xfrm>
            <a:off x="1869525" y="1705650"/>
            <a:ext cx="5405100" cy="17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18" name="Google Shape;218;p8"/>
          <p:cNvGrpSpPr/>
          <p:nvPr/>
        </p:nvGrpSpPr>
        <p:grpSpPr>
          <a:xfrm>
            <a:off x="7099200" y="2933725"/>
            <a:ext cx="2044793" cy="2209776"/>
            <a:chOff x="1384075" y="241450"/>
            <a:chExt cx="4822625" cy="5215425"/>
          </a:xfrm>
        </p:grpSpPr>
        <p:sp>
          <p:nvSpPr>
            <p:cNvPr id="219" name="Google Shape;219;p8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8"/>
          <p:cNvGrpSpPr/>
          <p:nvPr/>
        </p:nvGrpSpPr>
        <p:grpSpPr>
          <a:xfrm>
            <a:off x="-76200" y="-76200"/>
            <a:ext cx="2286103" cy="2895537"/>
            <a:chOff x="-26858" y="-227337"/>
            <a:chExt cx="2186403" cy="2757917"/>
          </a:xfrm>
        </p:grpSpPr>
        <p:sp>
          <p:nvSpPr>
            <p:cNvPr id="264" name="Google Shape;264;p8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8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8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8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8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8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8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8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8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8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4"/>
          <p:cNvSpPr txBox="1">
            <a:spLocks noGrp="1"/>
          </p:cNvSpPr>
          <p:nvPr>
            <p:ph type="ctrTitle"/>
          </p:nvPr>
        </p:nvSpPr>
        <p:spPr>
          <a:xfrm>
            <a:off x="4155425" y="1966900"/>
            <a:ext cx="4275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433" name="Google Shape;433;p14"/>
          <p:cNvSpPr txBox="1">
            <a:spLocks noGrp="1"/>
          </p:cNvSpPr>
          <p:nvPr>
            <p:ph type="title" idx="2" hasCustomPrompt="1"/>
          </p:nvPr>
        </p:nvSpPr>
        <p:spPr>
          <a:xfrm>
            <a:off x="2319727" y="196688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4" name="Google Shape;434;p14"/>
          <p:cNvSpPr txBox="1">
            <a:spLocks noGrp="1"/>
          </p:cNvSpPr>
          <p:nvPr>
            <p:ph type="ctrTitle" idx="3"/>
          </p:nvPr>
        </p:nvSpPr>
        <p:spPr>
          <a:xfrm>
            <a:off x="4155425" y="2632150"/>
            <a:ext cx="4275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435" name="Google Shape;435;p14"/>
          <p:cNvSpPr txBox="1">
            <a:spLocks noGrp="1"/>
          </p:cNvSpPr>
          <p:nvPr>
            <p:ph type="title" idx="4" hasCustomPrompt="1"/>
          </p:nvPr>
        </p:nvSpPr>
        <p:spPr>
          <a:xfrm>
            <a:off x="2319727" y="263213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6" name="Google Shape;436;p14"/>
          <p:cNvSpPr txBox="1">
            <a:spLocks noGrp="1"/>
          </p:cNvSpPr>
          <p:nvPr>
            <p:ph type="ctrTitle" idx="5"/>
          </p:nvPr>
        </p:nvSpPr>
        <p:spPr>
          <a:xfrm>
            <a:off x="4155425" y="3297400"/>
            <a:ext cx="4275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437" name="Google Shape;437;p14"/>
          <p:cNvSpPr txBox="1">
            <a:spLocks noGrp="1"/>
          </p:cNvSpPr>
          <p:nvPr>
            <p:ph type="title" idx="6" hasCustomPrompt="1"/>
          </p:nvPr>
        </p:nvSpPr>
        <p:spPr>
          <a:xfrm>
            <a:off x="2319727" y="329738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8" name="Google Shape;438;p14"/>
          <p:cNvSpPr txBox="1">
            <a:spLocks noGrp="1"/>
          </p:cNvSpPr>
          <p:nvPr>
            <p:ph type="ctrTitle" idx="7"/>
          </p:nvPr>
        </p:nvSpPr>
        <p:spPr>
          <a:xfrm>
            <a:off x="4155425" y="3962650"/>
            <a:ext cx="4275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439" name="Google Shape;439;p14"/>
          <p:cNvSpPr txBox="1">
            <a:spLocks noGrp="1"/>
          </p:cNvSpPr>
          <p:nvPr>
            <p:ph type="title" idx="8" hasCustomPrompt="1"/>
          </p:nvPr>
        </p:nvSpPr>
        <p:spPr>
          <a:xfrm>
            <a:off x="2319727" y="396263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40" name="Google Shape;440;p14"/>
          <p:cNvSpPr txBox="1">
            <a:spLocks noGrp="1"/>
          </p:cNvSpPr>
          <p:nvPr>
            <p:ph type="ctrTitle" idx="9"/>
          </p:nvPr>
        </p:nvSpPr>
        <p:spPr>
          <a:xfrm>
            <a:off x="4155425" y="1184800"/>
            <a:ext cx="3888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Barlow Condensed"/>
              <a:buNone/>
              <a:defRPr sz="3600"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grpSp>
        <p:nvGrpSpPr>
          <p:cNvPr id="441" name="Google Shape;441;p14"/>
          <p:cNvGrpSpPr/>
          <p:nvPr/>
        </p:nvGrpSpPr>
        <p:grpSpPr>
          <a:xfrm rot="-5400000">
            <a:off x="286059" y="3659330"/>
            <a:ext cx="1209907" cy="1782035"/>
            <a:chOff x="700771" y="-227337"/>
            <a:chExt cx="1458774" cy="2138784"/>
          </a:xfrm>
        </p:grpSpPr>
        <p:sp>
          <p:nvSpPr>
            <p:cNvPr id="442" name="Google Shape;442;p14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4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4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4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4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4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4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4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4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4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4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4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4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4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4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4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4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4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4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" name="Google Shape;461;p14"/>
          <p:cNvGrpSpPr/>
          <p:nvPr/>
        </p:nvGrpSpPr>
        <p:grpSpPr>
          <a:xfrm rot="5400000">
            <a:off x="7613820" y="-692278"/>
            <a:ext cx="877851" cy="2209091"/>
            <a:chOff x="-26858" y="-227337"/>
            <a:chExt cx="1093215" cy="2757917"/>
          </a:xfrm>
        </p:grpSpPr>
        <p:sp>
          <p:nvSpPr>
            <p:cNvPr id="462" name="Google Shape;462;p14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4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4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4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4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4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4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4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4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4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4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4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4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4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4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4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4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4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4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_1"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5"/>
          <p:cNvSpPr txBox="1">
            <a:spLocks noGrp="1"/>
          </p:cNvSpPr>
          <p:nvPr>
            <p:ph type="ctrTitle"/>
          </p:nvPr>
        </p:nvSpPr>
        <p:spPr>
          <a:xfrm>
            <a:off x="721720" y="2637450"/>
            <a:ext cx="18378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6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486" name="Google Shape;486;p15"/>
          <p:cNvSpPr txBox="1">
            <a:spLocks noGrp="1"/>
          </p:cNvSpPr>
          <p:nvPr>
            <p:ph type="title" idx="2" hasCustomPrompt="1"/>
          </p:nvPr>
        </p:nvSpPr>
        <p:spPr>
          <a:xfrm>
            <a:off x="721720" y="1692675"/>
            <a:ext cx="1837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87" name="Google Shape;487;p15"/>
          <p:cNvSpPr txBox="1">
            <a:spLocks noGrp="1"/>
          </p:cNvSpPr>
          <p:nvPr>
            <p:ph type="ctrTitle" idx="3"/>
          </p:nvPr>
        </p:nvSpPr>
        <p:spPr>
          <a:xfrm>
            <a:off x="2675306" y="2637450"/>
            <a:ext cx="18378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6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488" name="Google Shape;488;p15"/>
          <p:cNvSpPr txBox="1">
            <a:spLocks noGrp="1"/>
          </p:cNvSpPr>
          <p:nvPr>
            <p:ph type="title" idx="4" hasCustomPrompt="1"/>
          </p:nvPr>
        </p:nvSpPr>
        <p:spPr>
          <a:xfrm>
            <a:off x="2675970" y="1692675"/>
            <a:ext cx="1837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89" name="Google Shape;489;p15"/>
          <p:cNvSpPr txBox="1">
            <a:spLocks noGrp="1"/>
          </p:cNvSpPr>
          <p:nvPr>
            <p:ph type="ctrTitle" idx="5"/>
          </p:nvPr>
        </p:nvSpPr>
        <p:spPr>
          <a:xfrm>
            <a:off x="4632122" y="2637450"/>
            <a:ext cx="18378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6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490" name="Google Shape;490;p15"/>
          <p:cNvSpPr txBox="1">
            <a:spLocks noGrp="1"/>
          </p:cNvSpPr>
          <p:nvPr>
            <p:ph type="title" idx="6" hasCustomPrompt="1"/>
          </p:nvPr>
        </p:nvSpPr>
        <p:spPr>
          <a:xfrm>
            <a:off x="4630220" y="1692675"/>
            <a:ext cx="1837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91" name="Google Shape;491;p15"/>
          <p:cNvSpPr txBox="1">
            <a:spLocks noGrp="1"/>
          </p:cNvSpPr>
          <p:nvPr>
            <p:ph type="ctrTitle" idx="7"/>
          </p:nvPr>
        </p:nvSpPr>
        <p:spPr>
          <a:xfrm>
            <a:off x="6584480" y="2637450"/>
            <a:ext cx="18378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6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492" name="Google Shape;492;p15"/>
          <p:cNvSpPr txBox="1">
            <a:spLocks noGrp="1"/>
          </p:cNvSpPr>
          <p:nvPr>
            <p:ph type="title" idx="8" hasCustomPrompt="1"/>
          </p:nvPr>
        </p:nvSpPr>
        <p:spPr>
          <a:xfrm>
            <a:off x="6584470" y="1692675"/>
            <a:ext cx="1837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93" name="Google Shape;493;p15"/>
          <p:cNvSpPr txBox="1">
            <a:spLocks noGrp="1"/>
          </p:cNvSpPr>
          <p:nvPr>
            <p:ph type="subTitle" idx="1"/>
          </p:nvPr>
        </p:nvSpPr>
        <p:spPr>
          <a:xfrm>
            <a:off x="723670" y="3082235"/>
            <a:ext cx="1833900" cy="5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4" name="Google Shape;494;p15"/>
          <p:cNvSpPr txBox="1">
            <a:spLocks noGrp="1"/>
          </p:cNvSpPr>
          <p:nvPr>
            <p:ph type="subTitle" idx="9"/>
          </p:nvPr>
        </p:nvSpPr>
        <p:spPr>
          <a:xfrm>
            <a:off x="6586420" y="3082235"/>
            <a:ext cx="1833900" cy="5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5" name="Google Shape;495;p15"/>
          <p:cNvSpPr txBox="1">
            <a:spLocks noGrp="1"/>
          </p:cNvSpPr>
          <p:nvPr>
            <p:ph type="subTitle" idx="13"/>
          </p:nvPr>
        </p:nvSpPr>
        <p:spPr>
          <a:xfrm>
            <a:off x="4634726" y="3082235"/>
            <a:ext cx="1833900" cy="5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5"/>
          <p:cNvSpPr txBox="1">
            <a:spLocks noGrp="1"/>
          </p:cNvSpPr>
          <p:nvPr>
            <p:ph type="subTitle" idx="14"/>
          </p:nvPr>
        </p:nvSpPr>
        <p:spPr>
          <a:xfrm>
            <a:off x="2678591" y="3082235"/>
            <a:ext cx="1833900" cy="5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97" name="Google Shape;497;p15"/>
          <p:cNvGrpSpPr/>
          <p:nvPr/>
        </p:nvGrpSpPr>
        <p:grpSpPr>
          <a:xfrm rot="-5400000">
            <a:off x="286059" y="3659330"/>
            <a:ext cx="1209907" cy="1782035"/>
            <a:chOff x="700771" y="-227337"/>
            <a:chExt cx="1458774" cy="2138784"/>
          </a:xfrm>
        </p:grpSpPr>
        <p:sp>
          <p:nvSpPr>
            <p:cNvPr id="498" name="Google Shape;498;p15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5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5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5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5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5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5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5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5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5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5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5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5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5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5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5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5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5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5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15"/>
          <p:cNvGrpSpPr/>
          <p:nvPr/>
        </p:nvGrpSpPr>
        <p:grpSpPr>
          <a:xfrm rot="5400000">
            <a:off x="7613820" y="-692278"/>
            <a:ext cx="877851" cy="2209091"/>
            <a:chOff x="-26858" y="-227337"/>
            <a:chExt cx="1093215" cy="2757917"/>
          </a:xfrm>
        </p:grpSpPr>
        <p:sp>
          <p:nvSpPr>
            <p:cNvPr id="518" name="Google Shape;518;p15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5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5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5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5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5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5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5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5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5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5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5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5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5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5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5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5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5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2">
  <p:cSld name="CUSTOM_1_1_1"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16"/>
          <p:cNvSpPr txBox="1">
            <a:spLocks noGrp="1"/>
          </p:cNvSpPr>
          <p:nvPr>
            <p:ph type="ctrTitle"/>
          </p:nvPr>
        </p:nvSpPr>
        <p:spPr>
          <a:xfrm>
            <a:off x="2139858" y="1377824"/>
            <a:ext cx="18378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542" name="Google Shape;542;p16"/>
          <p:cNvSpPr txBox="1">
            <a:spLocks noGrp="1"/>
          </p:cNvSpPr>
          <p:nvPr>
            <p:ph type="title" idx="2" hasCustomPrompt="1"/>
          </p:nvPr>
        </p:nvSpPr>
        <p:spPr>
          <a:xfrm>
            <a:off x="813900" y="1424244"/>
            <a:ext cx="11613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43" name="Google Shape;543;p16"/>
          <p:cNvSpPr txBox="1">
            <a:spLocks noGrp="1"/>
          </p:cNvSpPr>
          <p:nvPr>
            <p:ph type="subTitle" idx="1"/>
          </p:nvPr>
        </p:nvSpPr>
        <p:spPr>
          <a:xfrm>
            <a:off x="2139858" y="1729862"/>
            <a:ext cx="23316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4" name="Google Shape;544;p16"/>
          <p:cNvSpPr txBox="1">
            <a:spLocks noGrp="1"/>
          </p:cNvSpPr>
          <p:nvPr>
            <p:ph type="ctrTitle" idx="3"/>
          </p:nvPr>
        </p:nvSpPr>
        <p:spPr>
          <a:xfrm>
            <a:off x="4572000" y="468450"/>
            <a:ext cx="37902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cxnSp>
        <p:nvCxnSpPr>
          <p:cNvPr id="545" name="Google Shape;545;p16"/>
          <p:cNvCxnSpPr/>
          <p:nvPr/>
        </p:nvCxnSpPr>
        <p:spPr>
          <a:xfrm>
            <a:off x="8634675" y="-1279600"/>
            <a:ext cx="0" cy="22800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46" name="Google Shape;546;p16"/>
          <p:cNvGrpSpPr/>
          <p:nvPr/>
        </p:nvGrpSpPr>
        <p:grpSpPr>
          <a:xfrm rot="-5400000">
            <a:off x="665620" y="3611830"/>
            <a:ext cx="877851" cy="2209091"/>
            <a:chOff x="-26858" y="-227337"/>
            <a:chExt cx="1093215" cy="2757917"/>
          </a:xfrm>
        </p:grpSpPr>
        <p:sp>
          <p:nvSpPr>
            <p:cNvPr id="547" name="Google Shape;547;p16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6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6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6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6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6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6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6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6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6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6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6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6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6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6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6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6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6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9" name="Google Shape;569;p16"/>
          <p:cNvSpPr txBox="1">
            <a:spLocks noGrp="1"/>
          </p:cNvSpPr>
          <p:nvPr>
            <p:ph type="ctrTitle" idx="4"/>
          </p:nvPr>
        </p:nvSpPr>
        <p:spPr>
          <a:xfrm>
            <a:off x="5998758" y="1377824"/>
            <a:ext cx="18378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570" name="Google Shape;570;p16"/>
          <p:cNvSpPr txBox="1">
            <a:spLocks noGrp="1"/>
          </p:cNvSpPr>
          <p:nvPr>
            <p:ph type="title" idx="5" hasCustomPrompt="1"/>
          </p:nvPr>
        </p:nvSpPr>
        <p:spPr>
          <a:xfrm>
            <a:off x="4672800" y="1424244"/>
            <a:ext cx="11613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71" name="Google Shape;571;p16"/>
          <p:cNvSpPr txBox="1">
            <a:spLocks noGrp="1"/>
          </p:cNvSpPr>
          <p:nvPr>
            <p:ph type="subTitle" idx="6"/>
          </p:nvPr>
        </p:nvSpPr>
        <p:spPr>
          <a:xfrm>
            <a:off x="5998758" y="1729862"/>
            <a:ext cx="23316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2" name="Google Shape;572;p16"/>
          <p:cNvSpPr txBox="1">
            <a:spLocks noGrp="1"/>
          </p:cNvSpPr>
          <p:nvPr>
            <p:ph type="ctrTitle" idx="7"/>
          </p:nvPr>
        </p:nvSpPr>
        <p:spPr>
          <a:xfrm>
            <a:off x="2139858" y="3122063"/>
            <a:ext cx="18378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573" name="Google Shape;573;p16"/>
          <p:cNvSpPr txBox="1">
            <a:spLocks noGrp="1"/>
          </p:cNvSpPr>
          <p:nvPr>
            <p:ph type="title" idx="8" hasCustomPrompt="1"/>
          </p:nvPr>
        </p:nvSpPr>
        <p:spPr>
          <a:xfrm>
            <a:off x="813900" y="3168483"/>
            <a:ext cx="11613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74" name="Google Shape;574;p16"/>
          <p:cNvSpPr txBox="1">
            <a:spLocks noGrp="1"/>
          </p:cNvSpPr>
          <p:nvPr>
            <p:ph type="subTitle" idx="9"/>
          </p:nvPr>
        </p:nvSpPr>
        <p:spPr>
          <a:xfrm>
            <a:off x="2139858" y="3474101"/>
            <a:ext cx="23316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16"/>
          <p:cNvSpPr txBox="1">
            <a:spLocks noGrp="1"/>
          </p:cNvSpPr>
          <p:nvPr>
            <p:ph type="ctrTitle" idx="13"/>
          </p:nvPr>
        </p:nvSpPr>
        <p:spPr>
          <a:xfrm>
            <a:off x="5998758" y="3122063"/>
            <a:ext cx="18378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Barlow Condensed SemiBold"/>
              <a:buNone/>
              <a:defRPr sz="20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576" name="Google Shape;576;p16"/>
          <p:cNvSpPr txBox="1">
            <a:spLocks noGrp="1"/>
          </p:cNvSpPr>
          <p:nvPr>
            <p:ph type="title" idx="14" hasCustomPrompt="1"/>
          </p:nvPr>
        </p:nvSpPr>
        <p:spPr>
          <a:xfrm>
            <a:off x="4672800" y="3168483"/>
            <a:ext cx="11613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77" name="Google Shape;577;p16"/>
          <p:cNvSpPr txBox="1">
            <a:spLocks noGrp="1"/>
          </p:cNvSpPr>
          <p:nvPr>
            <p:ph type="subTitle" idx="15"/>
          </p:nvPr>
        </p:nvSpPr>
        <p:spPr>
          <a:xfrm>
            <a:off x="5998758" y="3474101"/>
            <a:ext cx="23316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bg>
      <p:bgPr>
        <a:solidFill>
          <a:schemeClr val="lt1"/>
        </a:solidFill>
        <a:effectLst/>
      </p:bgPr>
    </p:bg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2" name="Google Shape;1842;p46"/>
          <p:cNvGrpSpPr/>
          <p:nvPr/>
        </p:nvGrpSpPr>
        <p:grpSpPr>
          <a:xfrm>
            <a:off x="7099200" y="2933725"/>
            <a:ext cx="2044793" cy="2209776"/>
            <a:chOff x="1384075" y="241450"/>
            <a:chExt cx="4822625" cy="5215425"/>
          </a:xfrm>
        </p:grpSpPr>
        <p:sp>
          <p:nvSpPr>
            <p:cNvPr id="1843" name="Google Shape;1843;p46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6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6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6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6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6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6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6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6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6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6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6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6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6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6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6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6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6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6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6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6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6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6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6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6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6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6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6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6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6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6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6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6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6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6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6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6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6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6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46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46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46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46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46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7" name="Google Shape;1887;p46"/>
          <p:cNvGrpSpPr/>
          <p:nvPr/>
        </p:nvGrpSpPr>
        <p:grpSpPr>
          <a:xfrm>
            <a:off x="-76200" y="-76200"/>
            <a:ext cx="2286103" cy="2895537"/>
            <a:chOff x="-26858" y="-227337"/>
            <a:chExt cx="2186403" cy="2757917"/>
          </a:xfrm>
        </p:grpSpPr>
        <p:sp>
          <p:nvSpPr>
            <p:cNvPr id="1888" name="Google Shape;1888;p46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4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46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6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6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6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6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6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6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6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6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6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6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6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6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6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6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46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6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6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6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6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6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6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6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6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6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6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6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6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6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6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6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6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6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6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6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">
    <p:bg>
      <p:bgPr>
        <a:solidFill>
          <a:schemeClr val="lt1"/>
        </a:solidFill>
        <a:effectLst/>
      </p:bgPr>
    </p:bg>
    <p:spTree>
      <p:nvGrpSpPr>
        <p:cNvPr id="1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9" name="Google Shape;1929;p47"/>
          <p:cNvGrpSpPr/>
          <p:nvPr/>
        </p:nvGrpSpPr>
        <p:grpSpPr>
          <a:xfrm rot="5400000" flipH="1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1930" name="Google Shape;1930;p47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7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7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7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7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7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7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7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7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7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7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7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7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7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7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7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7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7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47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Condensed SemiBold"/>
              <a:buNone/>
              <a:defRPr sz="28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●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○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■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●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○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■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●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○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vo"/>
              <a:buChar char="■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8" r:id="rId4"/>
    <p:sldLayoutId id="2147483660" r:id="rId5"/>
    <p:sldLayoutId id="2147483661" r:id="rId6"/>
    <p:sldLayoutId id="2147483662" r:id="rId7"/>
    <p:sldLayoutId id="2147483692" r:id="rId8"/>
    <p:sldLayoutId id="214748369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p52"/>
          <p:cNvSpPr txBox="1">
            <a:spLocks noGrp="1"/>
          </p:cNvSpPr>
          <p:nvPr>
            <p:ph type="ctrTitle"/>
          </p:nvPr>
        </p:nvSpPr>
        <p:spPr>
          <a:xfrm>
            <a:off x="2194950" y="1243575"/>
            <a:ext cx="47463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PEMROGRAMAN</a:t>
            </a:r>
            <a:br>
              <a:rPr lang="en" dirty="0"/>
            </a:br>
            <a:r>
              <a:rPr lang="en" dirty="0"/>
              <a:t>MOBILE</a:t>
            </a:r>
            <a:endParaRPr dirty="0"/>
          </a:p>
        </p:txBody>
      </p:sp>
      <p:sp>
        <p:nvSpPr>
          <p:cNvPr id="1966" name="Google Shape;1966;p52"/>
          <p:cNvSpPr txBox="1">
            <a:spLocks noGrp="1"/>
          </p:cNvSpPr>
          <p:nvPr>
            <p:ph type="subTitle" idx="1"/>
          </p:nvPr>
        </p:nvSpPr>
        <p:spPr>
          <a:xfrm>
            <a:off x="2925950" y="3296175"/>
            <a:ext cx="3292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Adi Mulyana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562020122024</a:t>
            </a:r>
            <a:endParaRPr dirty="0"/>
          </a:p>
        </p:txBody>
      </p:sp>
      <p:sp>
        <p:nvSpPr>
          <p:cNvPr id="1967" name="Google Shape;1967;p52"/>
          <p:cNvSpPr/>
          <p:nvPr/>
        </p:nvSpPr>
        <p:spPr>
          <a:xfrm rot="10800000">
            <a:off x="-76200" y="1690558"/>
            <a:ext cx="382257" cy="441707"/>
          </a:xfrm>
          <a:custGeom>
            <a:avLst/>
            <a:gdLst/>
            <a:ahLst/>
            <a:cxnLst/>
            <a:rect l="l" t="t" r="r" b="b"/>
            <a:pathLst>
              <a:path w="27654" h="31824" extrusionOk="0">
                <a:moveTo>
                  <a:pt x="27653" y="1"/>
                </a:moveTo>
                <a:lnTo>
                  <a:pt x="0" y="15845"/>
                </a:lnTo>
                <a:lnTo>
                  <a:pt x="27653" y="31823"/>
                </a:lnTo>
                <a:lnTo>
                  <a:pt x="2765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8" name="Google Shape;1968;p52"/>
          <p:cNvSpPr/>
          <p:nvPr/>
        </p:nvSpPr>
        <p:spPr>
          <a:xfrm rot="10800000">
            <a:off x="-76202" y="1248850"/>
            <a:ext cx="382247" cy="663492"/>
          </a:xfrm>
          <a:custGeom>
            <a:avLst/>
            <a:gdLst/>
            <a:ahLst/>
            <a:cxnLst/>
            <a:rect l="l" t="t" r="r" b="b"/>
            <a:pathLst>
              <a:path w="27654" h="47802" extrusionOk="0">
                <a:moveTo>
                  <a:pt x="0" y="0"/>
                </a:moveTo>
                <a:lnTo>
                  <a:pt x="0" y="31823"/>
                </a:lnTo>
                <a:lnTo>
                  <a:pt x="134" y="31956"/>
                </a:lnTo>
                <a:lnTo>
                  <a:pt x="27653" y="47801"/>
                </a:lnTo>
                <a:lnTo>
                  <a:pt x="27653" y="159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9" name="Google Shape;1969;p52"/>
          <p:cNvSpPr/>
          <p:nvPr/>
        </p:nvSpPr>
        <p:spPr>
          <a:xfrm rot="10800000">
            <a:off x="-76200" y="143724"/>
            <a:ext cx="382257" cy="663476"/>
          </a:xfrm>
          <a:custGeom>
            <a:avLst/>
            <a:gdLst/>
            <a:ahLst/>
            <a:cxnLst/>
            <a:rect l="l" t="t" r="r" b="b"/>
            <a:pathLst>
              <a:path w="27654" h="47802" extrusionOk="0">
                <a:moveTo>
                  <a:pt x="27653" y="1"/>
                </a:moveTo>
                <a:lnTo>
                  <a:pt x="0" y="15979"/>
                </a:lnTo>
                <a:lnTo>
                  <a:pt x="0" y="47802"/>
                </a:lnTo>
                <a:lnTo>
                  <a:pt x="134" y="47802"/>
                </a:lnTo>
                <a:lnTo>
                  <a:pt x="27653" y="31824"/>
                </a:lnTo>
                <a:lnTo>
                  <a:pt x="2765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0" name="Google Shape;1970;p52"/>
          <p:cNvSpPr/>
          <p:nvPr/>
        </p:nvSpPr>
        <p:spPr>
          <a:xfrm rot="10800000">
            <a:off x="-76202" y="-76210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27520" y="1"/>
                </a:moveTo>
                <a:lnTo>
                  <a:pt x="1" y="15979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1" name="Google Shape;1971;p52"/>
          <p:cNvSpPr/>
          <p:nvPr/>
        </p:nvSpPr>
        <p:spPr>
          <a:xfrm rot="10800000">
            <a:off x="-76191" y="807176"/>
            <a:ext cx="382247" cy="44170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27653" y="0"/>
                </a:moveTo>
                <a:lnTo>
                  <a:pt x="0" y="15978"/>
                </a:lnTo>
                <a:lnTo>
                  <a:pt x="27653" y="31823"/>
                </a:lnTo>
                <a:lnTo>
                  <a:pt x="2765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2" name="Google Shape;1972;p52"/>
          <p:cNvSpPr/>
          <p:nvPr/>
        </p:nvSpPr>
        <p:spPr>
          <a:xfrm rot="10800000">
            <a:off x="686447" y="1690558"/>
            <a:ext cx="380418" cy="44170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27521" y="1"/>
                </a:moveTo>
                <a:lnTo>
                  <a:pt x="1" y="15845"/>
                </a:lnTo>
                <a:lnTo>
                  <a:pt x="27521" y="31823"/>
                </a:lnTo>
                <a:lnTo>
                  <a:pt x="2752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" name="Google Shape;1973;p52"/>
          <p:cNvSpPr/>
          <p:nvPr/>
        </p:nvSpPr>
        <p:spPr>
          <a:xfrm rot="10800000">
            <a:off x="684609" y="1248865"/>
            <a:ext cx="384095" cy="661630"/>
          </a:xfrm>
          <a:custGeom>
            <a:avLst/>
            <a:gdLst/>
            <a:ahLst/>
            <a:cxnLst/>
            <a:rect l="l" t="t" r="r" b="b"/>
            <a:pathLst>
              <a:path w="27787" h="47669" extrusionOk="0">
                <a:moveTo>
                  <a:pt x="1" y="1"/>
                </a:moveTo>
                <a:lnTo>
                  <a:pt x="134" y="31823"/>
                </a:lnTo>
                <a:lnTo>
                  <a:pt x="27787" y="47668"/>
                </a:lnTo>
                <a:lnTo>
                  <a:pt x="27654" y="15845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4" name="Google Shape;1974;p52"/>
          <p:cNvSpPr/>
          <p:nvPr/>
        </p:nvSpPr>
        <p:spPr>
          <a:xfrm rot="10800000">
            <a:off x="306052" y="1248850"/>
            <a:ext cx="380409" cy="661646"/>
          </a:xfrm>
          <a:custGeom>
            <a:avLst/>
            <a:gdLst/>
            <a:ahLst/>
            <a:cxnLst/>
            <a:rect l="l" t="t" r="r" b="b"/>
            <a:pathLst>
              <a:path w="27521" h="47669" extrusionOk="0">
                <a:moveTo>
                  <a:pt x="27520" y="1"/>
                </a:moveTo>
                <a:lnTo>
                  <a:pt x="1" y="15845"/>
                </a:lnTo>
                <a:lnTo>
                  <a:pt x="1" y="47668"/>
                </a:lnTo>
                <a:lnTo>
                  <a:pt x="27520" y="31823"/>
                </a:lnTo>
                <a:lnTo>
                  <a:pt x="27520" y="31690"/>
                </a:lnTo>
                <a:lnTo>
                  <a:pt x="2752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5" name="Google Shape;1975;p52"/>
          <p:cNvSpPr/>
          <p:nvPr/>
        </p:nvSpPr>
        <p:spPr>
          <a:xfrm rot="10800000">
            <a:off x="680965" y="2692002"/>
            <a:ext cx="111133" cy="127335"/>
          </a:xfrm>
          <a:custGeom>
            <a:avLst/>
            <a:gdLst/>
            <a:ahLst/>
            <a:cxnLst/>
            <a:rect l="l" t="t" r="r" b="b"/>
            <a:pathLst>
              <a:path w="8040" h="9174" extrusionOk="0">
                <a:moveTo>
                  <a:pt x="8040" y="0"/>
                </a:moveTo>
                <a:lnTo>
                  <a:pt x="1" y="4604"/>
                </a:lnTo>
                <a:lnTo>
                  <a:pt x="8040" y="9174"/>
                </a:lnTo>
                <a:lnTo>
                  <a:pt x="80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" name="Google Shape;1976;p52"/>
          <p:cNvSpPr/>
          <p:nvPr/>
        </p:nvSpPr>
        <p:spPr>
          <a:xfrm rot="10800000">
            <a:off x="306043" y="2132251"/>
            <a:ext cx="380418" cy="442165"/>
          </a:xfrm>
          <a:custGeom>
            <a:avLst/>
            <a:gdLst/>
            <a:ahLst/>
            <a:cxnLst/>
            <a:rect l="l" t="t" r="r" b="b"/>
            <a:pathLst>
              <a:path w="27521" h="31857" extrusionOk="0">
                <a:moveTo>
                  <a:pt x="1" y="0"/>
                </a:moveTo>
                <a:lnTo>
                  <a:pt x="1" y="31857"/>
                </a:lnTo>
                <a:lnTo>
                  <a:pt x="27520" y="1584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7" name="Google Shape;1977;p52"/>
          <p:cNvSpPr/>
          <p:nvPr/>
        </p:nvSpPr>
        <p:spPr>
          <a:xfrm rot="10800000">
            <a:off x="306043" y="-76200"/>
            <a:ext cx="760822" cy="441707"/>
          </a:xfrm>
          <a:custGeom>
            <a:avLst/>
            <a:gdLst/>
            <a:ahLst/>
            <a:cxnLst/>
            <a:rect l="l" t="t" r="r" b="b"/>
            <a:pathLst>
              <a:path w="55041" h="31824" extrusionOk="0">
                <a:moveTo>
                  <a:pt x="27521" y="1"/>
                </a:moveTo>
                <a:lnTo>
                  <a:pt x="1" y="15979"/>
                </a:lnTo>
                <a:lnTo>
                  <a:pt x="27521" y="31823"/>
                </a:lnTo>
                <a:lnTo>
                  <a:pt x="55040" y="15979"/>
                </a:lnTo>
                <a:lnTo>
                  <a:pt x="275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8" name="Google Shape;1978;p52"/>
          <p:cNvSpPr/>
          <p:nvPr/>
        </p:nvSpPr>
        <p:spPr>
          <a:xfrm rot="10800000">
            <a:off x="306043" y="143724"/>
            <a:ext cx="380418" cy="663476"/>
          </a:xfrm>
          <a:custGeom>
            <a:avLst/>
            <a:gdLst/>
            <a:ahLst/>
            <a:cxnLst/>
            <a:rect l="l" t="t" r="r" b="b"/>
            <a:pathLst>
              <a:path w="27521" h="47802" extrusionOk="0">
                <a:moveTo>
                  <a:pt x="1" y="1"/>
                </a:moveTo>
                <a:lnTo>
                  <a:pt x="1" y="31824"/>
                </a:lnTo>
                <a:lnTo>
                  <a:pt x="27520" y="47802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9" name="Google Shape;1979;p52"/>
          <p:cNvSpPr/>
          <p:nvPr/>
        </p:nvSpPr>
        <p:spPr>
          <a:xfrm rot="10800000">
            <a:off x="306043" y="585416"/>
            <a:ext cx="380418" cy="441693"/>
          </a:xfrm>
          <a:custGeom>
            <a:avLst/>
            <a:gdLst/>
            <a:ahLst/>
            <a:cxnLst/>
            <a:rect l="l" t="t" r="r" b="b"/>
            <a:pathLst>
              <a:path w="27521" h="31823" extrusionOk="0">
                <a:moveTo>
                  <a:pt x="27520" y="0"/>
                </a:moveTo>
                <a:lnTo>
                  <a:pt x="1" y="15845"/>
                </a:lnTo>
                <a:lnTo>
                  <a:pt x="27520" y="31823"/>
                </a:lnTo>
                <a:lnTo>
                  <a:pt x="2752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0" name="Google Shape;1980;p52"/>
          <p:cNvSpPr/>
          <p:nvPr/>
        </p:nvSpPr>
        <p:spPr>
          <a:xfrm rot="10800000">
            <a:off x="-76191" y="585406"/>
            <a:ext cx="382247" cy="44170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0" y="0"/>
                </a:moveTo>
                <a:lnTo>
                  <a:pt x="0" y="31823"/>
                </a:lnTo>
                <a:lnTo>
                  <a:pt x="27653" y="158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1" name="Google Shape;1981;p52"/>
          <p:cNvSpPr/>
          <p:nvPr/>
        </p:nvSpPr>
        <p:spPr>
          <a:xfrm rot="10800000">
            <a:off x="-76202" y="1027085"/>
            <a:ext cx="382247" cy="443577"/>
          </a:xfrm>
          <a:custGeom>
            <a:avLst/>
            <a:gdLst/>
            <a:ahLst/>
            <a:cxnLst/>
            <a:rect l="l" t="t" r="r" b="b"/>
            <a:pathLst>
              <a:path w="27654" h="31958" extrusionOk="0">
                <a:moveTo>
                  <a:pt x="0" y="1"/>
                </a:moveTo>
                <a:lnTo>
                  <a:pt x="0" y="31957"/>
                </a:lnTo>
                <a:lnTo>
                  <a:pt x="27653" y="15979"/>
                </a:lnTo>
                <a:lnTo>
                  <a:pt x="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2" name="Google Shape;1982;p52"/>
          <p:cNvSpPr/>
          <p:nvPr/>
        </p:nvSpPr>
        <p:spPr>
          <a:xfrm rot="10800000">
            <a:off x="306050" y="807171"/>
            <a:ext cx="760804" cy="663492"/>
          </a:xfrm>
          <a:custGeom>
            <a:avLst/>
            <a:gdLst/>
            <a:ahLst/>
            <a:cxnLst/>
            <a:rect l="l" t="t" r="r" b="b"/>
            <a:pathLst>
              <a:path w="55041" h="47802" extrusionOk="0">
                <a:moveTo>
                  <a:pt x="55040" y="1"/>
                </a:moveTo>
                <a:lnTo>
                  <a:pt x="27521" y="15979"/>
                </a:lnTo>
                <a:lnTo>
                  <a:pt x="1" y="31957"/>
                </a:lnTo>
                <a:lnTo>
                  <a:pt x="27521" y="47802"/>
                </a:lnTo>
                <a:lnTo>
                  <a:pt x="55040" y="31957"/>
                </a:lnTo>
                <a:lnTo>
                  <a:pt x="5504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3" name="Google Shape;1983;p52"/>
          <p:cNvSpPr/>
          <p:nvPr/>
        </p:nvSpPr>
        <p:spPr>
          <a:xfrm rot="10800000">
            <a:off x="1449103" y="1690548"/>
            <a:ext cx="380395" cy="441717"/>
          </a:xfrm>
          <a:custGeom>
            <a:avLst/>
            <a:gdLst/>
            <a:ahLst/>
            <a:cxnLst/>
            <a:rect l="l" t="t" r="r" b="b"/>
            <a:pathLst>
              <a:path w="27520" h="31824" extrusionOk="0">
                <a:moveTo>
                  <a:pt x="27520" y="1"/>
                </a:moveTo>
                <a:lnTo>
                  <a:pt x="0" y="15845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4" name="Google Shape;1984;p52"/>
          <p:cNvSpPr/>
          <p:nvPr/>
        </p:nvSpPr>
        <p:spPr>
          <a:xfrm rot="10800000">
            <a:off x="1708691" y="1366463"/>
            <a:ext cx="178448" cy="206507"/>
          </a:xfrm>
          <a:custGeom>
            <a:avLst/>
            <a:gdLst/>
            <a:ahLst/>
            <a:cxnLst/>
            <a:rect l="l" t="t" r="r" b="b"/>
            <a:pathLst>
              <a:path w="12910" h="14878" extrusionOk="0">
                <a:moveTo>
                  <a:pt x="1" y="0"/>
                </a:moveTo>
                <a:lnTo>
                  <a:pt x="1" y="14877"/>
                </a:lnTo>
                <a:lnTo>
                  <a:pt x="12910" y="750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" name="Google Shape;1985;p52"/>
          <p:cNvSpPr/>
          <p:nvPr/>
        </p:nvSpPr>
        <p:spPr>
          <a:xfrm rot="10800000">
            <a:off x="1712381" y="2028081"/>
            <a:ext cx="120809" cy="141229"/>
          </a:xfrm>
          <a:custGeom>
            <a:avLst/>
            <a:gdLst/>
            <a:ahLst/>
            <a:cxnLst/>
            <a:rect l="l" t="t" r="r" b="b"/>
            <a:pathLst>
              <a:path w="8740" h="10175" extrusionOk="0">
                <a:moveTo>
                  <a:pt x="0" y="1"/>
                </a:moveTo>
                <a:lnTo>
                  <a:pt x="0" y="10175"/>
                </a:lnTo>
                <a:lnTo>
                  <a:pt x="8740" y="500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6" name="Google Shape;1986;p52"/>
          <p:cNvSpPr/>
          <p:nvPr/>
        </p:nvSpPr>
        <p:spPr>
          <a:xfrm rot="10800000">
            <a:off x="1066851" y="1248865"/>
            <a:ext cx="382257" cy="661630"/>
          </a:xfrm>
          <a:custGeom>
            <a:avLst/>
            <a:gdLst/>
            <a:ahLst/>
            <a:cxnLst/>
            <a:rect l="l" t="t" r="r" b="b"/>
            <a:pathLst>
              <a:path w="27654" h="47669" extrusionOk="0">
                <a:moveTo>
                  <a:pt x="27654" y="1"/>
                </a:moveTo>
                <a:lnTo>
                  <a:pt x="1" y="15845"/>
                </a:lnTo>
                <a:lnTo>
                  <a:pt x="1" y="47668"/>
                </a:lnTo>
                <a:lnTo>
                  <a:pt x="27521" y="31823"/>
                </a:lnTo>
                <a:lnTo>
                  <a:pt x="27654" y="31690"/>
                </a:lnTo>
                <a:lnTo>
                  <a:pt x="2765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7" name="Google Shape;1987;p52"/>
          <p:cNvSpPr/>
          <p:nvPr/>
        </p:nvSpPr>
        <p:spPr>
          <a:xfrm rot="10800000">
            <a:off x="1066861" y="1690548"/>
            <a:ext cx="382247" cy="441717"/>
          </a:xfrm>
          <a:custGeom>
            <a:avLst/>
            <a:gdLst/>
            <a:ahLst/>
            <a:cxnLst/>
            <a:rect l="l" t="t" r="r" b="b"/>
            <a:pathLst>
              <a:path w="27654" h="31824" extrusionOk="0">
                <a:moveTo>
                  <a:pt x="1" y="1"/>
                </a:moveTo>
                <a:lnTo>
                  <a:pt x="1" y="31823"/>
                </a:lnTo>
                <a:lnTo>
                  <a:pt x="27654" y="15979"/>
                </a:lnTo>
                <a:lnTo>
                  <a:pt x="27654" y="15845"/>
                </a:lnTo>
                <a:lnTo>
                  <a:pt x="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8" name="Google Shape;1988;p52"/>
          <p:cNvSpPr/>
          <p:nvPr/>
        </p:nvSpPr>
        <p:spPr>
          <a:xfrm rot="10800000">
            <a:off x="1449103" y="365483"/>
            <a:ext cx="380395" cy="441717"/>
          </a:xfrm>
          <a:custGeom>
            <a:avLst/>
            <a:gdLst/>
            <a:ahLst/>
            <a:cxnLst/>
            <a:rect l="l" t="t" r="r" b="b"/>
            <a:pathLst>
              <a:path w="27520" h="31824" extrusionOk="0">
                <a:moveTo>
                  <a:pt x="27520" y="1"/>
                </a:moveTo>
                <a:lnTo>
                  <a:pt x="0" y="15979"/>
                </a:lnTo>
                <a:lnTo>
                  <a:pt x="27520" y="31824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9" name="Google Shape;1989;p52"/>
          <p:cNvSpPr/>
          <p:nvPr/>
        </p:nvSpPr>
        <p:spPr>
          <a:xfrm rot="10800000">
            <a:off x="2069765" y="-76210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1" y="1"/>
                </a:moveTo>
                <a:lnTo>
                  <a:pt x="1" y="31823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0" name="Google Shape;1990;p52"/>
          <p:cNvSpPr/>
          <p:nvPr/>
        </p:nvSpPr>
        <p:spPr>
          <a:xfrm rot="10800000">
            <a:off x="1066851" y="-76200"/>
            <a:ext cx="382257" cy="883400"/>
          </a:xfrm>
          <a:custGeom>
            <a:avLst/>
            <a:gdLst/>
            <a:ahLst/>
            <a:cxnLst/>
            <a:rect l="l" t="t" r="r" b="b"/>
            <a:pathLst>
              <a:path w="27654" h="63647" extrusionOk="0">
                <a:moveTo>
                  <a:pt x="1" y="1"/>
                </a:moveTo>
                <a:lnTo>
                  <a:pt x="1" y="31824"/>
                </a:lnTo>
                <a:lnTo>
                  <a:pt x="1" y="63646"/>
                </a:lnTo>
                <a:lnTo>
                  <a:pt x="27521" y="47802"/>
                </a:lnTo>
                <a:lnTo>
                  <a:pt x="27654" y="47802"/>
                </a:lnTo>
                <a:lnTo>
                  <a:pt x="27654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1" name="Google Shape;1991;p52"/>
          <p:cNvSpPr/>
          <p:nvPr/>
        </p:nvSpPr>
        <p:spPr>
          <a:xfrm rot="10800000">
            <a:off x="1066851" y="585416"/>
            <a:ext cx="382257" cy="44169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27654" y="0"/>
                </a:moveTo>
                <a:lnTo>
                  <a:pt x="1" y="15845"/>
                </a:lnTo>
                <a:lnTo>
                  <a:pt x="27654" y="31823"/>
                </a:lnTo>
                <a:lnTo>
                  <a:pt x="2765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2" name="Google Shape;1992;p52"/>
          <p:cNvSpPr/>
          <p:nvPr/>
        </p:nvSpPr>
        <p:spPr>
          <a:xfrm rot="10800000">
            <a:off x="686445" y="143703"/>
            <a:ext cx="382247" cy="883406"/>
          </a:xfrm>
          <a:custGeom>
            <a:avLst/>
            <a:gdLst/>
            <a:ahLst/>
            <a:cxnLst/>
            <a:rect l="l" t="t" r="r" b="b"/>
            <a:pathLst>
              <a:path w="27654" h="63646" extrusionOk="0">
                <a:moveTo>
                  <a:pt x="134" y="0"/>
                </a:moveTo>
                <a:lnTo>
                  <a:pt x="1" y="31823"/>
                </a:lnTo>
                <a:lnTo>
                  <a:pt x="134" y="31823"/>
                </a:lnTo>
                <a:lnTo>
                  <a:pt x="134" y="63646"/>
                </a:lnTo>
                <a:lnTo>
                  <a:pt x="27654" y="47668"/>
                </a:lnTo>
                <a:lnTo>
                  <a:pt x="27654" y="1584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" name="Google Shape;1993;p52"/>
          <p:cNvSpPr/>
          <p:nvPr/>
        </p:nvSpPr>
        <p:spPr>
          <a:xfrm rot="10800000">
            <a:off x="686465" y="807171"/>
            <a:ext cx="762643" cy="663492"/>
          </a:xfrm>
          <a:custGeom>
            <a:avLst/>
            <a:gdLst/>
            <a:ahLst/>
            <a:cxnLst/>
            <a:rect l="l" t="t" r="r" b="b"/>
            <a:pathLst>
              <a:path w="55174" h="47802" extrusionOk="0">
                <a:moveTo>
                  <a:pt x="27654" y="1"/>
                </a:moveTo>
                <a:lnTo>
                  <a:pt x="1" y="15979"/>
                </a:lnTo>
                <a:lnTo>
                  <a:pt x="1" y="47802"/>
                </a:lnTo>
                <a:lnTo>
                  <a:pt x="27654" y="31957"/>
                </a:lnTo>
                <a:lnTo>
                  <a:pt x="55174" y="15979"/>
                </a:lnTo>
                <a:lnTo>
                  <a:pt x="2765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4" name="Google Shape;1994;p52"/>
          <p:cNvSpPr/>
          <p:nvPr/>
        </p:nvSpPr>
        <p:spPr>
          <a:xfrm>
            <a:off x="8761740" y="4256839"/>
            <a:ext cx="382247" cy="663492"/>
          </a:xfrm>
          <a:custGeom>
            <a:avLst/>
            <a:gdLst/>
            <a:ahLst/>
            <a:cxnLst/>
            <a:rect l="l" t="t" r="r" b="b"/>
            <a:pathLst>
              <a:path w="27654" h="47802" extrusionOk="0">
                <a:moveTo>
                  <a:pt x="27653" y="1"/>
                </a:moveTo>
                <a:lnTo>
                  <a:pt x="0" y="15979"/>
                </a:lnTo>
                <a:lnTo>
                  <a:pt x="0" y="47802"/>
                </a:lnTo>
                <a:lnTo>
                  <a:pt x="134" y="47802"/>
                </a:lnTo>
                <a:lnTo>
                  <a:pt x="27653" y="31824"/>
                </a:lnTo>
                <a:lnTo>
                  <a:pt x="2765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5" name="Google Shape;1995;p52"/>
          <p:cNvSpPr/>
          <p:nvPr/>
        </p:nvSpPr>
        <p:spPr>
          <a:xfrm>
            <a:off x="8763590" y="4698532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27520" y="1"/>
                </a:moveTo>
                <a:lnTo>
                  <a:pt x="1" y="15979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6" name="Google Shape;1996;p52"/>
          <p:cNvSpPr/>
          <p:nvPr/>
        </p:nvSpPr>
        <p:spPr>
          <a:xfrm>
            <a:off x="8652474" y="3168852"/>
            <a:ext cx="111133" cy="127335"/>
          </a:xfrm>
          <a:custGeom>
            <a:avLst/>
            <a:gdLst/>
            <a:ahLst/>
            <a:cxnLst/>
            <a:rect l="l" t="t" r="r" b="b"/>
            <a:pathLst>
              <a:path w="8040" h="9174" extrusionOk="0">
                <a:moveTo>
                  <a:pt x="8040" y="0"/>
                </a:moveTo>
                <a:lnTo>
                  <a:pt x="1" y="4604"/>
                </a:lnTo>
                <a:lnTo>
                  <a:pt x="8040" y="9174"/>
                </a:lnTo>
                <a:lnTo>
                  <a:pt x="80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7" name="Google Shape;1997;p52"/>
          <p:cNvSpPr/>
          <p:nvPr/>
        </p:nvSpPr>
        <p:spPr>
          <a:xfrm>
            <a:off x="8000931" y="4698532"/>
            <a:ext cx="760804" cy="441717"/>
          </a:xfrm>
          <a:custGeom>
            <a:avLst/>
            <a:gdLst/>
            <a:ahLst/>
            <a:cxnLst/>
            <a:rect l="l" t="t" r="r" b="b"/>
            <a:pathLst>
              <a:path w="55041" h="31824" extrusionOk="0">
                <a:moveTo>
                  <a:pt x="27521" y="1"/>
                </a:moveTo>
                <a:lnTo>
                  <a:pt x="1" y="15979"/>
                </a:lnTo>
                <a:lnTo>
                  <a:pt x="27521" y="31823"/>
                </a:lnTo>
                <a:lnTo>
                  <a:pt x="55040" y="15979"/>
                </a:lnTo>
                <a:lnTo>
                  <a:pt x="2752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8" name="Google Shape;1998;p52"/>
          <p:cNvSpPr/>
          <p:nvPr/>
        </p:nvSpPr>
        <p:spPr>
          <a:xfrm>
            <a:off x="8381336" y="4256839"/>
            <a:ext cx="380409" cy="663492"/>
          </a:xfrm>
          <a:custGeom>
            <a:avLst/>
            <a:gdLst/>
            <a:ahLst/>
            <a:cxnLst/>
            <a:rect l="l" t="t" r="r" b="b"/>
            <a:pathLst>
              <a:path w="27521" h="47802" extrusionOk="0">
                <a:moveTo>
                  <a:pt x="1" y="1"/>
                </a:moveTo>
                <a:lnTo>
                  <a:pt x="1" y="31824"/>
                </a:lnTo>
                <a:lnTo>
                  <a:pt x="27520" y="47802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9" name="Google Shape;1999;p52"/>
          <p:cNvSpPr/>
          <p:nvPr/>
        </p:nvSpPr>
        <p:spPr>
          <a:xfrm>
            <a:off x="8761740" y="4036930"/>
            <a:ext cx="382247" cy="44170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0" y="0"/>
                </a:moveTo>
                <a:lnTo>
                  <a:pt x="0" y="31823"/>
                </a:lnTo>
                <a:lnTo>
                  <a:pt x="27653" y="158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0" name="Google Shape;2000;p52"/>
          <p:cNvSpPr/>
          <p:nvPr/>
        </p:nvSpPr>
        <p:spPr>
          <a:xfrm>
            <a:off x="7822482" y="3491070"/>
            <a:ext cx="178448" cy="206507"/>
          </a:xfrm>
          <a:custGeom>
            <a:avLst/>
            <a:gdLst/>
            <a:ahLst/>
            <a:cxnLst/>
            <a:rect l="l" t="t" r="r" b="b"/>
            <a:pathLst>
              <a:path w="12910" h="14878" extrusionOk="0">
                <a:moveTo>
                  <a:pt x="1" y="0"/>
                </a:moveTo>
                <a:lnTo>
                  <a:pt x="1" y="14877"/>
                </a:lnTo>
                <a:lnTo>
                  <a:pt x="12910" y="750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1" name="Google Shape;2001;p52"/>
          <p:cNvSpPr/>
          <p:nvPr/>
        </p:nvSpPr>
        <p:spPr>
          <a:xfrm>
            <a:off x="7259448" y="4698532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1" y="1"/>
                </a:moveTo>
                <a:lnTo>
                  <a:pt x="1" y="31823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869DF4-EF86-1189-10A0-0D9FF2AF6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9437" y="97207"/>
            <a:ext cx="884663" cy="8846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E129B2-1EEE-10D1-AAB1-58054E0D0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2565" y="95925"/>
            <a:ext cx="884664" cy="8846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/>
                                        <p:tgtEl>
                                          <p:spTgt spid="19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/>
                                        <p:tgtEl>
                                          <p:spTgt spid="19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/>
                                        <p:tgtEl>
                                          <p:spTgt spid="19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/>
                                        <p:tgtEl>
                                          <p:spTgt spid="19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"/>
                                        <p:tgtEl>
                                          <p:spTgt spid="19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"/>
                                        <p:tgtEl>
                                          <p:spTgt spid="19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00"/>
                            </p:stCondLst>
                            <p:childTnLst>
                              <p:par>
                                <p:cTn id="2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"/>
                                        <p:tgtEl>
                                          <p:spTgt spid="19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"/>
                                        <p:tgtEl>
                                          <p:spTgt spid="19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00"/>
                            </p:stCondLst>
                            <p:childTnLst>
                              <p:par>
                                <p:cTn id="2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"/>
                                        <p:tgtEl>
                                          <p:spTgt spid="19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"/>
                                        <p:tgtEl>
                                          <p:spTgt spid="19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00"/>
                            </p:stCondLst>
                            <p:childTnLst>
                              <p:par>
                                <p:cTn id="3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"/>
                                        <p:tgtEl>
                                          <p:spTgt spid="19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"/>
                                        <p:tgtEl>
                                          <p:spTgt spid="1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300"/>
                            </p:stCondLst>
                            <p:childTnLst>
                              <p:par>
                                <p:cTn id="3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00"/>
                                        <p:tgtEl>
                                          <p:spTgt spid="19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00"/>
                                        <p:tgtEl>
                                          <p:spTgt spid="19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"/>
                                        <p:tgtEl>
                                          <p:spTgt spid="19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"/>
                                        <p:tgtEl>
                                          <p:spTgt spid="19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700"/>
                            </p:stCondLst>
                            <p:childTnLst>
                              <p:par>
                                <p:cTn id="4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00"/>
                                        <p:tgtEl>
                                          <p:spTgt spid="19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00"/>
                                        <p:tgtEl>
                                          <p:spTgt spid="19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900"/>
                            </p:stCondLst>
                            <p:childTnLst>
                              <p:par>
                                <p:cTn id="5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"/>
                                        <p:tgtEl>
                                          <p:spTgt spid="19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"/>
                                        <p:tgtEl>
                                          <p:spTgt spid="19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100"/>
                            </p:stCondLst>
                            <p:childTnLst>
                              <p:par>
                                <p:cTn id="5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200"/>
                                        <p:tgtEl>
                                          <p:spTgt spid="1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200"/>
                                        <p:tgtEl>
                                          <p:spTgt spid="1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300"/>
                            </p:stCondLst>
                            <p:childTnLst>
                              <p:par>
                                <p:cTn id="6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200"/>
                                        <p:tgtEl>
                                          <p:spTgt spid="19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200"/>
                                        <p:tgtEl>
                                          <p:spTgt spid="19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200"/>
                                        <p:tgtEl>
                                          <p:spTgt spid="19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200"/>
                                        <p:tgtEl>
                                          <p:spTgt spid="19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700"/>
                            </p:stCondLst>
                            <p:childTnLst>
                              <p:par>
                                <p:cTn id="7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200"/>
                                        <p:tgtEl>
                                          <p:spTgt spid="19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200"/>
                                        <p:tgtEl>
                                          <p:spTgt spid="19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900"/>
                            </p:stCondLst>
                            <p:childTnLst>
                              <p:par>
                                <p:cTn id="7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200"/>
                                        <p:tgtEl>
                                          <p:spTgt spid="19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200"/>
                                        <p:tgtEl>
                                          <p:spTgt spid="19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100"/>
                            </p:stCondLst>
                            <p:childTnLst>
                              <p:par>
                                <p:cTn id="8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200"/>
                                        <p:tgtEl>
                                          <p:spTgt spid="19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200"/>
                                        <p:tgtEl>
                                          <p:spTgt spid="19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300"/>
                            </p:stCondLst>
                            <p:childTnLst>
                              <p:par>
                                <p:cTn id="8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200"/>
                                        <p:tgtEl>
                                          <p:spTgt spid="19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200"/>
                                        <p:tgtEl>
                                          <p:spTgt spid="19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500"/>
                            </p:stCondLst>
                            <p:childTnLst>
                              <p:par>
                                <p:cTn id="9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200"/>
                                        <p:tgtEl>
                                          <p:spTgt spid="19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200"/>
                                        <p:tgtEl>
                                          <p:spTgt spid="19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700"/>
                            </p:stCondLst>
                            <p:childTnLst>
                              <p:par>
                                <p:cTn id="9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200"/>
                                        <p:tgtEl>
                                          <p:spTgt spid="19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200"/>
                                        <p:tgtEl>
                                          <p:spTgt spid="19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900"/>
                            </p:stCondLst>
                            <p:childTnLst>
                              <p:par>
                                <p:cTn id="10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200"/>
                                        <p:tgtEl>
                                          <p:spTgt spid="19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200"/>
                                        <p:tgtEl>
                                          <p:spTgt spid="19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100"/>
                            </p:stCondLst>
                            <p:childTnLst>
                              <p:par>
                                <p:cTn id="10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200"/>
                                        <p:tgtEl>
                                          <p:spTgt spid="19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200"/>
                                        <p:tgtEl>
                                          <p:spTgt spid="19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300"/>
                                        <p:tgtEl>
                                          <p:spTgt spid="1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4400"/>
                            </p:stCondLst>
                            <p:childTnLst>
                              <p:par>
                                <p:cTn id="11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200"/>
                                        <p:tgtEl>
                                          <p:spTgt spid="19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200"/>
                                        <p:tgtEl>
                                          <p:spTgt spid="19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600"/>
                            </p:stCondLst>
                            <p:childTnLst>
                              <p:par>
                                <p:cTn id="12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200"/>
                                        <p:tgtEl>
                                          <p:spTgt spid="19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200"/>
                                        <p:tgtEl>
                                          <p:spTgt spid="19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800"/>
                            </p:stCondLst>
                            <p:childTnLst>
                              <p:par>
                                <p:cTn id="12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200"/>
                                        <p:tgtEl>
                                          <p:spTgt spid="19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200"/>
                                        <p:tgtEl>
                                          <p:spTgt spid="19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0"/>
                            </p:stCondLst>
                            <p:childTnLst>
                              <p:par>
                                <p:cTn id="13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200"/>
                                        <p:tgtEl>
                                          <p:spTgt spid="19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200"/>
                                        <p:tgtEl>
                                          <p:spTgt spid="19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200"/>
                            </p:stCondLst>
                            <p:childTnLst>
                              <p:par>
                                <p:cTn id="13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200"/>
                                        <p:tgtEl>
                                          <p:spTgt spid="19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200"/>
                                        <p:tgtEl>
                                          <p:spTgt spid="19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400"/>
                            </p:stCondLst>
                            <p:childTnLst>
                              <p:par>
                                <p:cTn id="14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200"/>
                                        <p:tgtEl>
                                          <p:spTgt spid="19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200"/>
                                        <p:tgtEl>
                                          <p:spTgt spid="19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600"/>
                            </p:stCondLst>
                            <p:childTnLst>
                              <p:par>
                                <p:cTn id="14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200"/>
                                        <p:tgtEl>
                                          <p:spTgt spid="19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200"/>
                                        <p:tgtEl>
                                          <p:spTgt spid="19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800"/>
                            </p:stCondLst>
                            <p:childTnLst>
                              <p:par>
                                <p:cTn id="15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200"/>
                                        <p:tgtEl>
                                          <p:spTgt spid="1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200"/>
                                        <p:tgtEl>
                                          <p:spTgt spid="1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6000"/>
                            </p:stCondLst>
                            <p:childTnLst>
                              <p:par>
                                <p:cTn id="15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200"/>
                                        <p:tgtEl>
                                          <p:spTgt spid="19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200"/>
                                        <p:tgtEl>
                                          <p:spTgt spid="19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6200"/>
                            </p:stCondLst>
                            <p:childTnLst>
                              <p:par>
                                <p:cTn id="16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200"/>
                                        <p:tgtEl>
                                          <p:spTgt spid="1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200"/>
                                        <p:tgtEl>
                                          <p:spTgt spid="1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6400"/>
                            </p:stCondLst>
                            <p:childTnLst>
                              <p:par>
                                <p:cTn id="16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200"/>
                                        <p:tgtEl>
                                          <p:spTgt spid="1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200"/>
                                        <p:tgtEl>
                                          <p:spTgt spid="1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6600"/>
                            </p:stCondLst>
                            <p:childTnLst>
                              <p:par>
                                <p:cTn id="17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200"/>
                                        <p:tgtEl>
                                          <p:spTgt spid="20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200"/>
                                        <p:tgtEl>
                                          <p:spTgt spid="20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6800"/>
                            </p:stCondLst>
                            <p:childTnLst>
                              <p:par>
                                <p:cTn id="17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200"/>
                                        <p:tgtEl>
                                          <p:spTgt spid="20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200"/>
                                        <p:tgtEl>
                                          <p:spTgt spid="20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7000"/>
                            </p:stCondLst>
                            <p:childTnLst>
                              <p:par>
                                <p:cTn id="18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200"/>
                                        <p:tgtEl>
                                          <p:spTgt spid="1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200"/>
                                        <p:tgtEl>
                                          <p:spTgt spid="1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7200"/>
                            </p:stCondLst>
                            <p:childTnLst>
                              <p:par>
                                <p:cTn id="18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200"/>
                                        <p:tgtEl>
                                          <p:spTgt spid="19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200"/>
                                        <p:tgtEl>
                                          <p:spTgt spid="19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026;p55">
            <a:extLst>
              <a:ext uri="{FF2B5EF4-FFF2-40B4-BE49-F238E27FC236}">
                <a16:creationId xmlns:a16="http://schemas.microsoft.com/office/drawing/2014/main" id="{341F1AF2-A1D1-72B8-81EA-3441B901B3E2}"/>
              </a:ext>
            </a:extLst>
          </p:cNvPr>
          <p:cNvSpPr txBox="1">
            <a:spLocks/>
          </p:cNvSpPr>
          <p:nvPr/>
        </p:nvSpPr>
        <p:spPr>
          <a:xfrm>
            <a:off x="-795453" y="342070"/>
            <a:ext cx="379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Condensed"/>
              <a:buNone/>
              <a:defRPr sz="2600" b="0" i="0" u="none" strike="noStrike" cap="none">
                <a:solidFill>
                  <a:schemeClr val="dk1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Condensed"/>
              <a:buNone/>
              <a:defRPr sz="20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Condensed"/>
              <a:buNone/>
              <a:defRPr sz="20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Condensed"/>
              <a:buNone/>
              <a:defRPr sz="20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Condensed"/>
              <a:buNone/>
              <a:defRPr sz="20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Condensed"/>
              <a:buNone/>
              <a:defRPr sz="20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Condensed"/>
              <a:buNone/>
              <a:defRPr sz="20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Condensed"/>
              <a:buNone/>
              <a:defRPr sz="20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Condensed"/>
              <a:buNone/>
              <a:defRPr sz="20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pPr algn="r"/>
            <a:r>
              <a:rPr lang="id-ID" b="1" dirty="0"/>
              <a:t>PEMROGRAMAN MOBILE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2B21E4-3E63-3BFA-0955-96F0EA6AB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5462" y="919870"/>
            <a:ext cx="1857730" cy="38278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734B36-9D9F-F1EB-C3DC-8D350B5C107C}"/>
              </a:ext>
            </a:extLst>
          </p:cNvPr>
          <p:cNvSpPr txBox="1"/>
          <p:nvPr/>
        </p:nvSpPr>
        <p:spPr>
          <a:xfrm>
            <a:off x="339400" y="1729152"/>
            <a:ext cx="4894795" cy="21798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indent="0" algn="just">
              <a:lnSpc>
                <a:spcPct val="200000"/>
              </a:lnSpc>
              <a:buNone/>
            </a:pPr>
            <a:r>
              <a:rPr lang="en-US" sz="1400" dirty="0"/>
              <a:t>Pada menu Reset Password </a:t>
            </a:r>
            <a:r>
              <a:rPr lang="en-US" sz="1400" dirty="0" err="1"/>
              <a:t>disini</a:t>
            </a:r>
            <a:r>
              <a:rPr lang="en-US" sz="1400" dirty="0"/>
              <a:t> </a:t>
            </a:r>
            <a:r>
              <a:rPr lang="en-US" sz="1400" dirty="0" err="1"/>
              <a:t>terdapat</a:t>
            </a:r>
            <a:r>
              <a:rPr lang="en-US" sz="1400" dirty="0"/>
              <a:t> placeholder email, </a:t>
            </a:r>
            <a:r>
              <a:rPr lang="en-US" sz="1400" dirty="0" err="1"/>
              <a:t>kirim</a:t>
            </a:r>
            <a:r>
              <a:rPr lang="en-US" sz="1400" dirty="0"/>
              <a:t> link reset, dan Kembali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dirty="0" err="1"/>
              <a:t>halaman</a:t>
            </a:r>
            <a:r>
              <a:rPr lang="en-US" sz="1400" dirty="0"/>
              <a:t> login, Ketika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ingin</a:t>
            </a:r>
            <a:r>
              <a:rPr lang="en-US" sz="1400" dirty="0"/>
              <a:t> reset password,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memasukkan</a:t>
            </a:r>
            <a:r>
              <a:rPr lang="en-US" sz="1400" dirty="0"/>
              <a:t> email </a:t>
            </a:r>
            <a:r>
              <a:rPr lang="en-US" sz="1400" dirty="0" err="1"/>
              <a:t>terdaftar</a:t>
            </a:r>
            <a:r>
              <a:rPr lang="en-US" sz="1400" dirty="0"/>
              <a:t>, </a:t>
            </a:r>
            <a:r>
              <a:rPr lang="en-US" sz="1400" dirty="0" err="1"/>
              <a:t>maka</a:t>
            </a:r>
            <a:r>
              <a:rPr lang="en-US" sz="1400" dirty="0"/>
              <a:t> Firebase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mengirim</a:t>
            </a:r>
            <a:r>
              <a:rPr lang="en-US" sz="1400" dirty="0"/>
              <a:t> email </a:t>
            </a:r>
            <a:r>
              <a:rPr lang="en-US" sz="1400" dirty="0" err="1"/>
              <a:t>otomatis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 user </a:t>
            </a:r>
            <a:r>
              <a:rPr lang="en-US" sz="1400" dirty="0" err="1"/>
              <a:t>untuk</a:t>
            </a:r>
            <a:r>
              <a:rPr lang="en-US" sz="1400" dirty="0"/>
              <a:t> reset password </a:t>
            </a:r>
            <a:endParaRPr lang="id-ID" sz="1400" i="1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DFD43F0F-887A-6D4D-075A-9C1110A58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7172" y="1234456"/>
            <a:ext cx="3619249" cy="577800"/>
          </a:xfrm>
        </p:spPr>
        <p:txBody>
          <a:bodyPr/>
          <a:lstStyle/>
          <a:p>
            <a:pPr marL="139700" indent="0">
              <a:buNone/>
            </a:pPr>
            <a:r>
              <a:rPr lang="en-US" sz="1800" b="1" u="sng" dirty="0" err="1"/>
              <a:t>Tampilan</a:t>
            </a:r>
            <a:r>
              <a:rPr lang="en-US" sz="1800" b="1" u="sng" dirty="0"/>
              <a:t> Reset Password </a:t>
            </a:r>
            <a:r>
              <a:rPr lang="en-US" sz="1800" b="1" dirty="0"/>
              <a:t>:</a:t>
            </a:r>
            <a:endParaRPr lang="id-ID" sz="18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5">
          <a:extLst>
            <a:ext uri="{FF2B5EF4-FFF2-40B4-BE49-F238E27FC236}">
              <a16:creationId xmlns:a16="http://schemas.microsoft.com/office/drawing/2014/main" id="{53F1E41A-7316-44EF-111B-BF368CC70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" name="Google Shape;2026;p55">
            <a:extLst>
              <a:ext uri="{FF2B5EF4-FFF2-40B4-BE49-F238E27FC236}">
                <a16:creationId xmlns:a16="http://schemas.microsoft.com/office/drawing/2014/main" id="{FDED4D75-9F63-EFCA-C1CC-49C604DD2824}"/>
              </a:ext>
            </a:extLst>
          </p:cNvPr>
          <p:cNvSpPr txBox="1">
            <a:spLocks noGrp="1"/>
          </p:cNvSpPr>
          <p:nvPr>
            <p:ph type="ctrTitle" idx="3"/>
          </p:nvPr>
        </p:nvSpPr>
        <p:spPr>
          <a:xfrm>
            <a:off x="4572000" y="468450"/>
            <a:ext cx="37902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PEMROGRAMAN MOBILE</a:t>
            </a:r>
            <a:endParaRPr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FE99B3B-35A4-EC38-09BF-8BE9DB6EE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24416"/>
            <a:ext cx="4199112" cy="577800"/>
          </a:xfrm>
        </p:spPr>
        <p:txBody>
          <a:bodyPr/>
          <a:lstStyle/>
          <a:p>
            <a:pPr marL="139700" indent="0">
              <a:buNone/>
            </a:pPr>
            <a:r>
              <a:rPr lang="en-US" sz="1800" b="1" dirty="0"/>
              <a:t>Code Program Reset Password:</a:t>
            </a:r>
            <a:endParaRPr lang="id-ID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292936-0147-4D33-2DB7-C92AF7A06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9700" y="4122703"/>
            <a:ext cx="884663" cy="8846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3190E3-B76C-FDD2-6B9B-F5445564B6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2828" y="4121421"/>
            <a:ext cx="884664" cy="8846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E5D33C2-AE88-7945-2965-4D2FC0E9E49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652" y="1175702"/>
            <a:ext cx="3020695" cy="27920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6130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5">
          <a:extLst>
            <a:ext uri="{FF2B5EF4-FFF2-40B4-BE49-F238E27FC236}">
              <a16:creationId xmlns:a16="http://schemas.microsoft.com/office/drawing/2014/main" id="{651587D4-DCA1-160F-F182-E10C9F8A3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" name="Google Shape;2026;p55">
            <a:extLst>
              <a:ext uri="{FF2B5EF4-FFF2-40B4-BE49-F238E27FC236}">
                <a16:creationId xmlns:a16="http://schemas.microsoft.com/office/drawing/2014/main" id="{73E84169-B1F0-D058-198F-45E9A200E944}"/>
              </a:ext>
            </a:extLst>
          </p:cNvPr>
          <p:cNvSpPr txBox="1">
            <a:spLocks noGrp="1"/>
          </p:cNvSpPr>
          <p:nvPr>
            <p:ph type="ctrTitle" idx="3"/>
          </p:nvPr>
        </p:nvSpPr>
        <p:spPr>
          <a:xfrm>
            <a:off x="4572000" y="468450"/>
            <a:ext cx="37902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PEMROGRAMAN MOBILE</a:t>
            </a:r>
            <a:endParaRPr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A4D74EB-7F6C-1C86-4FFD-1419FF0C0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2722" y="1345866"/>
            <a:ext cx="3619249" cy="577800"/>
          </a:xfrm>
        </p:spPr>
        <p:txBody>
          <a:bodyPr/>
          <a:lstStyle/>
          <a:p>
            <a:pPr marL="139700" indent="0">
              <a:buNone/>
            </a:pPr>
            <a:r>
              <a:rPr lang="en-US" sz="1800" dirty="0" err="1"/>
              <a:t>Tampilan</a:t>
            </a:r>
            <a:r>
              <a:rPr lang="en-US" sz="1800" dirty="0"/>
              <a:t> Dashboard:</a:t>
            </a:r>
            <a:endParaRPr lang="id-ID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4E312E-C929-1548-20F4-C126C90D8F55}"/>
              </a:ext>
            </a:extLst>
          </p:cNvPr>
          <p:cNvSpPr txBox="1"/>
          <p:nvPr/>
        </p:nvSpPr>
        <p:spPr>
          <a:xfrm>
            <a:off x="3847760" y="1923666"/>
            <a:ext cx="4894795" cy="1749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indent="0">
              <a:lnSpc>
                <a:spcPct val="200000"/>
              </a:lnSpc>
              <a:buNone/>
            </a:pPr>
            <a:r>
              <a:rPr lang="en-US" sz="1400" dirty="0"/>
              <a:t>Pada </a:t>
            </a:r>
            <a:r>
              <a:rPr lang="en-US" sz="1400" dirty="0" err="1"/>
              <a:t>tampilan</a:t>
            </a:r>
            <a:r>
              <a:rPr lang="en-US" sz="1400" dirty="0"/>
              <a:t> dashboard di </a:t>
            </a:r>
            <a:r>
              <a:rPr lang="en-US" sz="1400" dirty="0" err="1"/>
              <a:t>atas</a:t>
            </a:r>
            <a:r>
              <a:rPr lang="en-US" sz="1400" dirty="0"/>
              <a:t> </a:t>
            </a:r>
            <a:r>
              <a:rPr lang="en-US" sz="1400" dirty="0" err="1"/>
              <a:t>bagian</a:t>
            </a:r>
            <a:r>
              <a:rPr lang="en-US" sz="1400" dirty="0"/>
              <a:t> </a:t>
            </a:r>
            <a:r>
              <a:rPr lang="en-US" sz="1400" dirty="0" err="1"/>
              <a:t>kanan</a:t>
            </a:r>
            <a:r>
              <a:rPr lang="en-US" sz="1400" dirty="0"/>
              <a:t> </a:t>
            </a:r>
            <a:r>
              <a:rPr lang="en-US" sz="1400" dirty="0" err="1"/>
              <a:t>terdapat</a:t>
            </a:r>
            <a:r>
              <a:rPr lang="en-US" sz="1400" dirty="0"/>
              <a:t> </a:t>
            </a:r>
            <a:r>
              <a:rPr lang="en-US" sz="1400" dirty="0" err="1"/>
              <a:t>sapaan</a:t>
            </a:r>
            <a:r>
              <a:rPr lang="en-US" sz="1400" dirty="0"/>
              <a:t> Halo dan </a:t>
            </a:r>
            <a:r>
              <a:rPr lang="en-US" sz="1400" dirty="0" err="1"/>
              <a:t>memanggil</a:t>
            </a:r>
            <a:r>
              <a:rPr lang="en-US" sz="1400" dirty="0"/>
              <a:t> nama </a:t>
            </a:r>
            <a:r>
              <a:rPr lang="en-US" sz="1400" dirty="0" err="1"/>
              <a:t>depan</a:t>
            </a:r>
            <a:r>
              <a:rPr lang="en-US" sz="1400" dirty="0"/>
              <a:t> user, </a:t>
            </a:r>
            <a:r>
              <a:rPr lang="en-US" sz="1400" dirty="0" err="1"/>
              <a:t>serta</a:t>
            </a:r>
            <a:r>
              <a:rPr lang="en-US" sz="1400" dirty="0"/>
              <a:t> </a:t>
            </a:r>
            <a:r>
              <a:rPr lang="en-US" sz="1400" dirty="0" err="1"/>
              <a:t>terdapat</a:t>
            </a:r>
            <a:r>
              <a:rPr lang="en-US" sz="1400" dirty="0"/>
              <a:t> 4 button, </a:t>
            </a:r>
            <a:r>
              <a:rPr lang="en-US" sz="1400" dirty="0" err="1"/>
              <a:t>yaitu</a:t>
            </a:r>
            <a:r>
              <a:rPr lang="en-US" sz="1400" dirty="0"/>
              <a:t> Kalender, </a:t>
            </a:r>
            <a:r>
              <a:rPr lang="en-US" sz="1400" dirty="0" err="1"/>
              <a:t>Profil</a:t>
            </a:r>
            <a:r>
              <a:rPr lang="en-US" sz="1400" dirty="0"/>
              <a:t>, List </a:t>
            </a:r>
            <a:r>
              <a:rPr lang="en-US" sz="1400" dirty="0" err="1"/>
              <a:t>tugas</a:t>
            </a:r>
            <a:r>
              <a:rPr lang="en-US" sz="1400" dirty="0"/>
              <a:t> dan button </a:t>
            </a:r>
            <a:r>
              <a:rPr lang="en-US" sz="1400" dirty="0" err="1"/>
              <a:t>untuk</a:t>
            </a:r>
            <a:r>
              <a:rPr lang="en-US" sz="1400" dirty="0"/>
              <a:t> logout</a:t>
            </a:r>
            <a:endParaRPr lang="id-ID" sz="14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AC01CF-6683-5F45-7B78-54D344BBC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020" y="557561"/>
            <a:ext cx="1686206" cy="347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00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5">
          <a:extLst>
            <a:ext uri="{FF2B5EF4-FFF2-40B4-BE49-F238E27FC236}">
              <a16:creationId xmlns:a16="http://schemas.microsoft.com/office/drawing/2014/main" id="{4CBE229F-D1BA-FE73-C843-1F8336FC0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" name="Google Shape;2026;p55">
            <a:extLst>
              <a:ext uri="{FF2B5EF4-FFF2-40B4-BE49-F238E27FC236}">
                <a16:creationId xmlns:a16="http://schemas.microsoft.com/office/drawing/2014/main" id="{1FB25FF9-AFFD-4B66-5A86-4CD5603CCDFB}"/>
              </a:ext>
            </a:extLst>
          </p:cNvPr>
          <p:cNvSpPr txBox="1">
            <a:spLocks noGrp="1"/>
          </p:cNvSpPr>
          <p:nvPr>
            <p:ph type="ctrTitle" idx="3"/>
          </p:nvPr>
        </p:nvSpPr>
        <p:spPr>
          <a:xfrm>
            <a:off x="4572000" y="468450"/>
            <a:ext cx="37902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PEMROGRAMAN MOBILE</a:t>
            </a:r>
            <a:endParaRPr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743D8FE-4FA8-1872-E1B7-5A5CD3CE0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296" y="287968"/>
            <a:ext cx="4199112" cy="577800"/>
          </a:xfrm>
        </p:spPr>
        <p:txBody>
          <a:bodyPr/>
          <a:lstStyle/>
          <a:p>
            <a:pPr marL="139700" indent="0">
              <a:buNone/>
            </a:pPr>
            <a:r>
              <a:rPr lang="en-US" sz="1800" b="1" dirty="0"/>
              <a:t>Code Program Dashboard:</a:t>
            </a:r>
            <a:endParaRPr lang="id-ID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97CD4C-14E3-89E3-BF0E-CDEB49903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9700" y="4122703"/>
            <a:ext cx="884663" cy="8846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E1B735-7193-564F-77FD-9CA6B02626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2828" y="4121421"/>
            <a:ext cx="884664" cy="8846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EC5C84E-F70E-7D3F-0105-6FCAD350204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021" y="1130586"/>
            <a:ext cx="5172223" cy="30881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1608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2">
          <a:extLst>
            <a:ext uri="{FF2B5EF4-FFF2-40B4-BE49-F238E27FC236}">
              <a16:creationId xmlns:a16="http://schemas.microsoft.com/office/drawing/2014/main" id="{525716BF-3178-CBF5-C423-8C8848D18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026;p55">
            <a:extLst>
              <a:ext uri="{FF2B5EF4-FFF2-40B4-BE49-F238E27FC236}">
                <a16:creationId xmlns:a16="http://schemas.microsoft.com/office/drawing/2014/main" id="{B3A4DBAE-E455-0BF8-2CB0-53AB43F4E670}"/>
              </a:ext>
            </a:extLst>
          </p:cNvPr>
          <p:cNvSpPr txBox="1">
            <a:spLocks/>
          </p:cNvSpPr>
          <p:nvPr/>
        </p:nvSpPr>
        <p:spPr>
          <a:xfrm>
            <a:off x="-795453" y="342070"/>
            <a:ext cx="379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Condensed"/>
              <a:buNone/>
              <a:defRPr sz="2600" b="0" i="0" u="none" strike="noStrike" cap="none">
                <a:solidFill>
                  <a:schemeClr val="dk1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Condensed"/>
              <a:buNone/>
              <a:defRPr sz="20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Condensed"/>
              <a:buNone/>
              <a:defRPr sz="20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Condensed"/>
              <a:buNone/>
              <a:defRPr sz="20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Condensed"/>
              <a:buNone/>
              <a:defRPr sz="20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Condensed"/>
              <a:buNone/>
              <a:defRPr sz="20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Condensed"/>
              <a:buNone/>
              <a:defRPr sz="20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Condensed"/>
              <a:buNone/>
              <a:defRPr sz="20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Condensed"/>
              <a:buNone/>
              <a:defRPr sz="20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pPr algn="r"/>
            <a:r>
              <a:rPr lang="id-ID" b="1" dirty="0"/>
              <a:t>PEMROGRAMAN MOBILE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B13942-C3E1-AEF6-A092-A8B6A89428F1}"/>
              </a:ext>
            </a:extLst>
          </p:cNvPr>
          <p:cNvSpPr txBox="1"/>
          <p:nvPr/>
        </p:nvSpPr>
        <p:spPr>
          <a:xfrm>
            <a:off x="465780" y="2063688"/>
            <a:ext cx="4894795" cy="887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indent="0" algn="just">
              <a:lnSpc>
                <a:spcPct val="200000"/>
              </a:lnSpc>
              <a:buNone/>
            </a:pPr>
            <a:r>
              <a:rPr lang="en-US" sz="1400" dirty="0" err="1"/>
              <a:t>Disini</a:t>
            </a:r>
            <a:r>
              <a:rPr lang="en-US" sz="1400" dirty="0"/>
              <a:t> </a:t>
            </a:r>
            <a:r>
              <a:rPr lang="en-US" sz="1400" dirty="0" err="1"/>
              <a:t>hanyalah</a:t>
            </a:r>
            <a:r>
              <a:rPr lang="en-US" sz="1400" dirty="0"/>
              <a:t> tab calendar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melihat</a:t>
            </a:r>
            <a:r>
              <a:rPr lang="en-US" sz="1400" dirty="0"/>
              <a:t>  </a:t>
            </a:r>
            <a:r>
              <a:rPr lang="en-US" sz="1400" dirty="0" err="1"/>
              <a:t>tanggal</a:t>
            </a:r>
            <a:r>
              <a:rPr lang="en-US" sz="1400" dirty="0"/>
              <a:t>, </a:t>
            </a:r>
            <a:r>
              <a:rPr lang="en-US" sz="1400" dirty="0" err="1"/>
              <a:t>bulan</a:t>
            </a:r>
            <a:r>
              <a:rPr lang="en-US" sz="1400" dirty="0"/>
              <a:t> dan </a:t>
            </a:r>
            <a:r>
              <a:rPr lang="en-US" sz="1400" dirty="0" err="1"/>
              <a:t>tahun</a:t>
            </a:r>
            <a:endParaRPr lang="id-ID" sz="1400" i="1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3B80BCF8-CE24-2DBB-116C-3F140A721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7172" y="1234456"/>
            <a:ext cx="3619249" cy="577800"/>
          </a:xfrm>
        </p:spPr>
        <p:txBody>
          <a:bodyPr/>
          <a:lstStyle/>
          <a:p>
            <a:pPr marL="139700" indent="0">
              <a:buNone/>
            </a:pPr>
            <a:r>
              <a:rPr lang="en-US" sz="1800" b="1" u="sng" dirty="0" err="1"/>
              <a:t>Tampilan</a:t>
            </a:r>
            <a:r>
              <a:rPr lang="en-US" sz="1800" b="1" u="sng" dirty="0"/>
              <a:t> </a:t>
            </a:r>
            <a:r>
              <a:rPr lang="en-US" sz="1800" b="1" u="sng" dirty="0" err="1"/>
              <a:t>Kalendar</a:t>
            </a:r>
            <a:r>
              <a:rPr lang="en-US" sz="1800" b="1" u="sng" dirty="0"/>
              <a:t> </a:t>
            </a:r>
            <a:r>
              <a:rPr lang="en-US" sz="1800" b="1" dirty="0"/>
              <a:t>:</a:t>
            </a:r>
            <a:endParaRPr lang="id-ID" sz="1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49346E-2C53-294D-C7C2-E228B97FF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509" y="968918"/>
            <a:ext cx="1830759" cy="384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029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5">
          <a:extLst>
            <a:ext uri="{FF2B5EF4-FFF2-40B4-BE49-F238E27FC236}">
              <a16:creationId xmlns:a16="http://schemas.microsoft.com/office/drawing/2014/main" id="{C7F94C62-68D6-9A4B-95AA-FF3D5F998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" name="Google Shape;2026;p55">
            <a:extLst>
              <a:ext uri="{FF2B5EF4-FFF2-40B4-BE49-F238E27FC236}">
                <a16:creationId xmlns:a16="http://schemas.microsoft.com/office/drawing/2014/main" id="{02782EDF-B008-30CA-D20E-A84F4C19E52E}"/>
              </a:ext>
            </a:extLst>
          </p:cNvPr>
          <p:cNvSpPr txBox="1">
            <a:spLocks noGrp="1"/>
          </p:cNvSpPr>
          <p:nvPr>
            <p:ph type="ctrTitle" idx="3"/>
          </p:nvPr>
        </p:nvSpPr>
        <p:spPr>
          <a:xfrm>
            <a:off x="4572000" y="468450"/>
            <a:ext cx="37902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PEMROGRAMAN MOBILE</a:t>
            </a:r>
            <a:endParaRPr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DE947BA-90D9-7A00-95AB-C56800225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296" y="287968"/>
            <a:ext cx="4199112" cy="577800"/>
          </a:xfrm>
        </p:spPr>
        <p:txBody>
          <a:bodyPr/>
          <a:lstStyle/>
          <a:p>
            <a:pPr marL="139700" indent="0">
              <a:buNone/>
            </a:pPr>
            <a:r>
              <a:rPr lang="en-US" sz="1800" b="1" dirty="0"/>
              <a:t>Code Program Calendar:</a:t>
            </a:r>
            <a:endParaRPr lang="id-ID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A6B4BE-B8C9-588E-D317-59574586F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9700" y="4122703"/>
            <a:ext cx="884663" cy="8846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B6DE1F-6A84-54F1-6B4C-92C997436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2828" y="4121421"/>
            <a:ext cx="884664" cy="8846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21BAA9-EA7F-250A-275E-A81C3C9A87F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927"/>
          <a:stretch>
            <a:fillRect/>
          </a:stretch>
        </p:blipFill>
        <p:spPr bwMode="auto">
          <a:xfrm>
            <a:off x="536018" y="766656"/>
            <a:ext cx="3950186" cy="3354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03A2C3-1E92-EE25-9492-23B856E254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1" t="47287"/>
          <a:stretch>
            <a:fillRect/>
          </a:stretch>
        </p:blipFill>
        <p:spPr bwMode="auto">
          <a:xfrm>
            <a:off x="4479510" y="1050019"/>
            <a:ext cx="3185650" cy="30732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4587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5">
          <a:extLst>
            <a:ext uri="{FF2B5EF4-FFF2-40B4-BE49-F238E27FC236}">
              <a16:creationId xmlns:a16="http://schemas.microsoft.com/office/drawing/2014/main" id="{1D1A3466-D58D-4093-DC04-769C94F55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" name="Google Shape;2026;p55">
            <a:extLst>
              <a:ext uri="{FF2B5EF4-FFF2-40B4-BE49-F238E27FC236}">
                <a16:creationId xmlns:a16="http://schemas.microsoft.com/office/drawing/2014/main" id="{CEB26F19-A748-9C43-DDB1-B0CDA215D12F}"/>
              </a:ext>
            </a:extLst>
          </p:cNvPr>
          <p:cNvSpPr txBox="1">
            <a:spLocks noGrp="1"/>
          </p:cNvSpPr>
          <p:nvPr>
            <p:ph type="ctrTitle" idx="3"/>
          </p:nvPr>
        </p:nvSpPr>
        <p:spPr>
          <a:xfrm>
            <a:off x="4572000" y="468450"/>
            <a:ext cx="37902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PEMROGRAMAN MOBILE</a:t>
            </a:r>
            <a:endParaRPr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EAB73D0-B1FC-8AE1-9B91-680B1B98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2722" y="1345866"/>
            <a:ext cx="3619249" cy="577800"/>
          </a:xfrm>
        </p:spPr>
        <p:txBody>
          <a:bodyPr/>
          <a:lstStyle/>
          <a:p>
            <a:pPr marL="139700" indent="0">
              <a:buNone/>
            </a:pPr>
            <a:r>
              <a:rPr lang="en-US" sz="1800" dirty="0" err="1"/>
              <a:t>Tampilan</a:t>
            </a:r>
            <a:r>
              <a:rPr lang="en-US" sz="1800" dirty="0"/>
              <a:t> </a:t>
            </a:r>
            <a:r>
              <a:rPr lang="en-US" sz="1800" dirty="0" err="1"/>
              <a:t>Profil</a:t>
            </a:r>
            <a:r>
              <a:rPr lang="en-US" sz="1800" dirty="0"/>
              <a:t>:</a:t>
            </a:r>
            <a:endParaRPr lang="id-ID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DF8BB3-DC9F-36B1-AB11-37793F485181}"/>
              </a:ext>
            </a:extLst>
          </p:cNvPr>
          <p:cNvSpPr txBox="1"/>
          <p:nvPr/>
        </p:nvSpPr>
        <p:spPr>
          <a:xfrm>
            <a:off x="3847760" y="1923666"/>
            <a:ext cx="4894795" cy="1318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indent="0">
              <a:lnSpc>
                <a:spcPct val="200000"/>
              </a:lnSpc>
              <a:buNone/>
            </a:pPr>
            <a:r>
              <a:rPr lang="en-US" sz="1400" dirty="0"/>
              <a:t>Pada </a:t>
            </a:r>
            <a:r>
              <a:rPr lang="en-US" sz="1400" dirty="0" err="1"/>
              <a:t>tampilan</a:t>
            </a:r>
            <a:r>
              <a:rPr lang="en-US" sz="1400" dirty="0"/>
              <a:t> </a:t>
            </a:r>
            <a:r>
              <a:rPr lang="en-US" sz="1400" dirty="0" err="1"/>
              <a:t>profil</a:t>
            </a:r>
            <a:r>
              <a:rPr lang="en-US" sz="1400" dirty="0"/>
              <a:t> </a:t>
            </a:r>
            <a:r>
              <a:rPr lang="en-US" sz="1400" dirty="0" err="1"/>
              <a:t>memiliki</a:t>
            </a:r>
            <a:r>
              <a:rPr lang="en-US" sz="1400" dirty="0"/>
              <a:t> </a:t>
            </a:r>
            <a:r>
              <a:rPr lang="en-US" sz="1400" dirty="0" err="1"/>
              <a:t>foto</a:t>
            </a:r>
            <a:r>
              <a:rPr lang="en-US" sz="1400" dirty="0"/>
              <a:t> user, nama user </a:t>
            </a:r>
            <a:r>
              <a:rPr lang="en-US" sz="1400" dirty="0" err="1"/>
              <a:t>dibagia</a:t>
            </a:r>
            <a:r>
              <a:rPr lang="en-US" dirty="0" err="1"/>
              <a:t>n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foto</a:t>
            </a:r>
            <a:r>
              <a:rPr lang="en-US" dirty="0"/>
              <a:t>, dan </a:t>
            </a:r>
            <a:r>
              <a:rPr lang="en-US" dirty="0" err="1"/>
              <a:t>terdapat</a:t>
            </a:r>
            <a:r>
              <a:rPr lang="en-US" dirty="0"/>
              <a:t> email user </a:t>
            </a:r>
            <a:r>
              <a:rPr lang="en-US" dirty="0" err="1"/>
              <a:t>dibawah</a:t>
            </a:r>
            <a:r>
              <a:rPr lang="en-US" dirty="0"/>
              <a:t> nama dan bio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simpan</a:t>
            </a:r>
            <a:endParaRPr lang="id-ID" sz="14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F22285-5868-4BAA-218B-A52A5C118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688" y="259052"/>
            <a:ext cx="1777623" cy="374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373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5">
          <a:extLst>
            <a:ext uri="{FF2B5EF4-FFF2-40B4-BE49-F238E27FC236}">
              <a16:creationId xmlns:a16="http://schemas.microsoft.com/office/drawing/2014/main" id="{41DF8FE2-16A2-51D7-67F3-E1F923E53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" name="Google Shape;2026;p55">
            <a:extLst>
              <a:ext uri="{FF2B5EF4-FFF2-40B4-BE49-F238E27FC236}">
                <a16:creationId xmlns:a16="http://schemas.microsoft.com/office/drawing/2014/main" id="{5EB3654C-831F-A77F-1E58-7E1D2C1DE5C5}"/>
              </a:ext>
            </a:extLst>
          </p:cNvPr>
          <p:cNvSpPr txBox="1">
            <a:spLocks noGrp="1"/>
          </p:cNvSpPr>
          <p:nvPr>
            <p:ph type="ctrTitle" idx="3"/>
          </p:nvPr>
        </p:nvSpPr>
        <p:spPr>
          <a:xfrm>
            <a:off x="4572000" y="468450"/>
            <a:ext cx="37902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PEMROGRAMAN MOBILE</a:t>
            </a:r>
            <a:endParaRPr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B021CEA-1BE8-746E-8EF0-32AD8F1A4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296" y="287968"/>
            <a:ext cx="4199112" cy="577800"/>
          </a:xfrm>
        </p:spPr>
        <p:txBody>
          <a:bodyPr/>
          <a:lstStyle/>
          <a:p>
            <a:pPr marL="139700" indent="0">
              <a:buNone/>
            </a:pPr>
            <a:r>
              <a:rPr lang="en-US" sz="1800" b="1" dirty="0"/>
              <a:t>Code Program Profile:</a:t>
            </a:r>
            <a:endParaRPr lang="id-ID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357E05-C0FD-A97F-02FB-65801BCE0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9700" y="4122703"/>
            <a:ext cx="884663" cy="8846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E25782-2170-2190-7F4F-5C67FF9DC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2828" y="4121421"/>
            <a:ext cx="884664" cy="8846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203E78-65E8-332A-2A7A-21D6D98B07E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63"/>
          <a:stretch>
            <a:fillRect/>
          </a:stretch>
        </p:blipFill>
        <p:spPr bwMode="auto">
          <a:xfrm>
            <a:off x="1023788" y="809163"/>
            <a:ext cx="3219075" cy="3288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A65AEB-10E7-F209-2022-8AF34E98C08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66"/>
          <a:stretch>
            <a:fillRect/>
          </a:stretch>
        </p:blipFill>
        <p:spPr bwMode="auto">
          <a:xfrm>
            <a:off x="4305220" y="2041718"/>
            <a:ext cx="3188925" cy="20556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704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2">
          <a:extLst>
            <a:ext uri="{FF2B5EF4-FFF2-40B4-BE49-F238E27FC236}">
              <a16:creationId xmlns:a16="http://schemas.microsoft.com/office/drawing/2014/main" id="{01BB621C-2671-AB5A-FF48-695C1C188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026;p55">
            <a:extLst>
              <a:ext uri="{FF2B5EF4-FFF2-40B4-BE49-F238E27FC236}">
                <a16:creationId xmlns:a16="http://schemas.microsoft.com/office/drawing/2014/main" id="{20F224E0-8AA3-0BC5-5316-0F945CD9A6A5}"/>
              </a:ext>
            </a:extLst>
          </p:cNvPr>
          <p:cNvSpPr txBox="1">
            <a:spLocks/>
          </p:cNvSpPr>
          <p:nvPr/>
        </p:nvSpPr>
        <p:spPr>
          <a:xfrm>
            <a:off x="-795453" y="342070"/>
            <a:ext cx="379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Condensed"/>
              <a:buNone/>
              <a:defRPr sz="2600" b="0" i="0" u="none" strike="noStrike" cap="none">
                <a:solidFill>
                  <a:schemeClr val="dk1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Condensed"/>
              <a:buNone/>
              <a:defRPr sz="20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Condensed"/>
              <a:buNone/>
              <a:defRPr sz="20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Condensed"/>
              <a:buNone/>
              <a:defRPr sz="20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Condensed"/>
              <a:buNone/>
              <a:defRPr sz="20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Condensed"/>
              <a:buNone/>
              <a:defRPr sz="20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Condensed"/>
              <a:buNone/>
              <a:defRPr sz="20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Condensed"/>
              <a:buNone/>
              <a:defRPr sz="20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Condensed"/>
              <a:buNone/>
              <a:defRPr sz="20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pPr algn="r"/>
            <a:r>
              <a:rPr lang="id-ID" b="1" dirty="0"/>
              <a:t>PEMROGRAMAN MOBILE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3BB61E-7F2D-8CD4-4944-B46F3C2F7CFF}"/>
              </a:ext>
            </a:extLst>
          </p:cNvPr>
          <p:cNvSpPr txBox="1"/>
          <p:nvPr/>
        </p:nvSpPr>
        <p:spPr>
          <a:xfrm>
            <a:off x="465780" y="2063688"/>
            <a:ext cx="4894795" cy="1318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indent="0" algn="just">
              <a:lnSpc>
                <a:spcPct val="200000"/>
              </a:lnSpc>
              <a:buNone/>
            </a:pPr>
            <a:r>
              <a:rPr lang="en-US" sz="1400" dirty="0" err="1"/>
              <a:t>Disini</a:t>
            </a:r>
            <a:r>
              <a:rPr lang="en-US" sz="1400" dirty="0"/>
              <a:t> screen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membuat</a:t>
            </a:r>
            <a:r>
              <a:rPr lang="en-US" sz="1400" dirty="0"/>
              <a:t> list </a:t>
            </a:r>
            <a:r>
              <a:rPr lang="en-US" sz="1400" dirty="0" err="1"/>
              <a:t>tugas</a:t>
            </a:r>
            <a:r>
              <a:rPr lang="en-US" sz="1400" dirty="0"/>
              <a:t> yang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inginkan</a:t>
            </a:r>
            <a:r>
              <a:rPr lang="en-US" sz="1400" dirty="0"/>
              <a:t> </a:t>
            </a:r>
            <a:r>
              <a:rPr lang="en-US" sz="1400" dirty="0" err="1"/>
              <a:t>beserta</a:t>
            </a:r>
            <a:r>
              <a:rPr lang="en-US" sz="1400" dirty="0"/>
              <a:t> </a:t>
            </a:r>
            <a:r>
              <a:rPr lang="en-US" sz="1400" dirty="0" err="1"/>
              <a:t>tanggal</a:t>
            </a:r>
            <a:r>
              <a:rPr lang="en-US" sz="1400" dirty="0"/>
              <a:t> deadline </a:t>
            </a:r>
            <a:r>
              <a:rPr lang="en-US" sz="1400" dirty="0" err="1"/>
              <a:t>tugas</a:t>
            </a:r>
            <a:r>
              <a:rPr lang="en-US" sz="1400" dirty="0"/>
              <a:t> yang </a:t>
            </a:r>
            <a:r>
              <a:rPr lang="en-US" sz="1400" dirty="0" err="1"/>
              <a:t>bisa</a:t>
            </a:r>
            <a:r>
              <a:rPr lang="en-US" sz="1400" dirty="0"/>
              <a:t> </a:t>
            </a:r>
            <a:r>
              <a:rPr lang="en-US" sz="1400" dirty="0" err="1"/>
              <a:t>kita</a:t>
            </a:r>
            <a:r>
              <a:rPr lang="en-US" sz="1400" dirty="0"/>
              <a:t> </a:t>
            </a:r>
            <a:r>
              <a:rPr lang="en-US" sz="1400" dirty="0" err="1"/>
              <a:t>tentukan</a:t>
            </a:r>
            <a:r>
              <a:rPr lang="en-US" sz="1400" dirty="0"/>
              <a:t> dab button hapus </a:t>
            </a:r>
            <a:r>
              <a:rPr lang="en-US" sz="1400" dirty="0" err="1"/>
              <a:t>tugas</a:t>
            </a:r>
            <a:r>
              <a:rPr lang="en-US" sz="1400" dirty="0"/>
              <a:t> Ketika </a:t>
            </a:r>
            <a:r>
              <a:rPr lang="en-US" sz="1400" dirty="0" err="1"/>
              <a:t>sudah</a:t>
            </a:r>
            <a:r>
              <a:rPr lang="en-US" sz="1400" dirty="0"/>
              <a:t> </a:t>
            </a:r>
            <a:r>
              <a:rPr lang="en-US" sz="1400" dirty="0" err="1"/>
              <a:t>selesai</a:t>
            </a:r>
            <a:r>
              <a:rPr lang="en-US" sz="1400" dirty="0"/>
              <a:t>.</a:t>
            </a:r>
            <a:endParaRPr lang="id-ID" sz="1400" i="1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A01DDAC8-2EB1-2B4A-BA58-13DB09319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7172" y="1234456"/>
            <a:ext cx="4130087" cy="577800"/>
          </a:xfrm>
        </p:spPr>
        <p:txBody>
          <a:bodyPr/>
          <a:lstStyle/>
          <a:p>
            <a:pPr marL="139700" indent="0">
              <a:buNone/>
            </a:pPr>
            <a:r>
              <a:rPr lang="en-US" sz="1800" u="sng" dirty="0" err="1"/>
              <a:t>Tampilan</a:t>
            </a:r>
            <a:r>
              <a:rPr lang="en-US" sz="1800" u="sng" dirty="0"/>
              <a:t> List </a:t>
            </a:r>
            <a:r>
              <a:rPr lang="en-US" sz="1800" u="sng" dirty="0" err="1"/>
              <a:t>Tugas</a:t>
            </a:r>
            <a:r>
              <a:rPr lang="en-US" sz="1800" u="sng" dirty="0"/>
              <a:t> / Tasks List </a:t>
            </a:r>
            <a:r>
              <a:rPr lang="en-US" sz="1800" dirty="0"/>
              <a:t>:</a:t>
            </a:r>
            <a:endParaRPr lang="id-ID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338955-8A67-A1DC-BE3A-459C10F56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444" y="996397"/>
            <a:ext cx="1870896" cy="390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087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5">
          <a:extLst>
            <a:ext uri="{FF2B5EF4-FFF2-40B4-BE49-F238E27FC236}">
              <a16:creationId xmlns:a16="http://schemas.microsoft.com/office/drawing/2014/main" id="{D3C55973-3174-B350-C9F3-A1E910244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" name="Google Shape;2026;p55">
            <a:extLst>
              <a:ext uri="{FF2B5EF4-FFF2-40B4-BE49-F238E27FC236}">
                <a16:creationId xmlns:a16="http://schemas.microsoft.com/office/drawing/2014/main" id="{60828DC0-020A-8FFA-727F-0B7AE1E6ED1D}"/>
              </a:ext>
            </a:extLst>
          </p:cNvPr>
          <p:cNvSpPr txBox="1">
            <a:spLocks noGrp="1"/>
          </p:cNvSpPr>
          <p:nvPr>
            <p:ph type="ctrTitle" idx="3"/>
          </p:nvPr>
        </p:nvSpPr>
        <p:spPr>
          <a:xfrm>
            <a:off x="4572000" y="468450"/>
            <a:ext cx="37902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PEMROGRAMAN MOBILE</a:t>
            </a:r>
            <a:endParaRPr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F955ABC-A7E6-80CE-66F8-9A5396353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296" y="287968"/>
            <a:ext cx="4199112" cy="577800"/>
          </a:xfrm>
        </p:spPr>
        <p:txBody>
          <a:bodyPr/>
          <a:lstStyle/>
          <a:p>
            <a:pPr marL="139700" indent="0">
              <a:buNone/>
            </a:pPr>
            <a:r>
              <a:rPr lang="en-US" sz="1800" b="1" dirty="0"/>
              <a:t>Code Program Tasks List:</a:t>
            </a:r>
            <a:endParaRPr lang="id-ID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6DC64A-71E1-66D2-F3B7-866E6C426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9700" y="4122703"/>
            <a:ext cx="884663" cy="8846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AA9B94-CC5C-9245-66D3-F8B454773A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2828" y="4121421"/>
            <a:ext cx="884664" cy="8846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24194EE-B057-F9DB-1393-C26A51CEA04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235"/>
          <a:stretch>
            <a:fillRect/>
          </a:stretch>
        </p:blipFill>
        <p:spPr bwMode="auto">
          <a:xfrm>
            <a:off x="781800" y="933384"/>
            <a:ext cx="4021047" cy="3188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05306FD-B5D6-2FD1-0602-440E7D35DC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03"/>
          <a:stretch>
            <a:fillRect/>
          </a:stretch>
        </p:blipFill>
        <p:spPr bwMode="auto">
          <a:xfrm>
            <a:off x="5019525" y="1329886"/>
            <a:ext cx="3395927" cy="27915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5720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5">
          <a:extLst>
            <a:ext uri="{FF2B5EF4-FFF2-40B4-BE49-F238E27FC236}">
              <a16:creationId xmlns:a16="http://schemas.microsoft.com/office/drawing/2014/main" id="{2EA6359B-817B-533B-D9D5-3AF6D8E71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6" name="Google Shape;2006;p53">
            <a:extLst>
              <a:ext uri="{FF2B5EF4-FFF2-40B4-BE49-F238E27FC236}">
                <a16:creationId xmlns:a16="http://schemas.microsoft.com/office/drawing/2014/main" id="{420421C4-2A43-14A8-E434-5EA2FB04D4F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659212" y="223123"/>
            <a:ext cx="446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PEMROGRAMAN MOBILE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71CA22-45A5-4CFF-4FBE-64D0C905C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724" y="854208"/>
            <a:ext cx="3912788" cy="577800"/>
          </a:xfrm>
        </p:spPr>
        <p:txBody>
          <a:bodyPr/>
          <a:lstStyle/>
          <a:p>
            <a:pPr marL="139700" indent="0">
              <a:buNone/>
            </a:pPr>
            <a:r>
              <a:rPr lang="en-US" sz="1800" dirty="0" err="1"/>
              <a:t>Membuat</a:t>
            </a:r>
            <a:r>
              <a:rPr lang="en-US" sz="1800" dirty="0"/>
              <a:t> </a:t>
            </a:r>
            <a:r>
              <a:rPr lang="en-US" sz="1800" dirty="0" err="1"/>
              <a:t>Direktori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menyimpan</a:t>
            </a:r>
            <a:r>
              <a:rPr lang="en-US" sz="1800" dirty="0"/>
              <a:t> file:</a:t>
            </a:r>
            <a:endParaRPr lang="id-ID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C55A12-8005-31F1-7E63-1A36E377B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9437" y="97207"/>
            <a:ext cx="884663" cy="8846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BCE374-EFC6-2974-B67A-34459268F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2565" y="95925"/>
            <a:ext cx="884664" cy="8846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CDD0F1-C6AC-2497-8BD9-73E4F310627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3689"/>
          <a:stretch>
            <a:fillRect/>
          </a:stretch>
        </p:blipFill>
        <p:spPr>
          <a:xfrm>
            <a:off x="1369294" y="1582952"/>
            <a:ext cx="2313404" cy="13366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026503-2930-971D-3DEB-B288993A89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9294" y="3070509"/>
            <a:ext cx="2313404" cy="16576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C3DA86-5EDD-D790-CA06-F91BA7E845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5720" y="854208"/>
            <a:ext cx="2072820" cy="391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181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Google Shape;2428;p75"/>
          <p:cNvSpPr txBox="1">
            <a:spLocks noGrp="1"/>
          </p:cNvSpPr>
          <p:nvPr>
            <p:ph type="title"/>
          </p:nvPr>
        </p:nvSpPr>
        <p:spPr>
          <a:xfrm>
            <a:off x="1869525" y="1705650"/>
            <a:ext cx="5405100" cy="17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TERIMAKASIH</a:t>
            </a:r>
            <a:endParaRPr sz="6000" dirty="0"/>
          </a:p>
        </p:txBody>
      </p:sp>
      <p:cxnSp>
        <p:nvCxnSpPr>
          <p:cNvPr id="2429" name="Google Shape;2429;p75"/>
          <p:cNvCxnSpPr/>
          <p:nvPr/>
        </p:nvCxnSpPr>
        <p:spPr>
          <a:xfrm>
            <a:off x="401443" y="3672944"/>
            <a:ext cx="0" cy="27537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30" name="Google Shape;2430;p75"/>
          <p:cNvCxnSpPr/>
          <p:nvPr/>
        </p:nvCxnSpPr>
        <p:spPr>
          <a:xfrm>
            <a:off x="8742556" y="-684720"/>
            <a:ext cx="0" cy="27537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006;p53">
            <a:extLst>
              <a:ext uri="{FF2B5EF4-FFF2-40B4-BE49-F238E27FC236}">
                <a16:creationId xmlns:a16="http://schemas.microsoft.com/office/drawing/2014/main" id="{6D2DC717-6988-0894-93D2-2A05E19BAA3E}"/>
              </a:ext>
            </a:extLst>
          </p:cNvPr>
          <p:cNvSpPr txBox="1">
            <a:spLocks/>
          </p:cNvSpPr>
          <p:nvPr/>
        </p:nvSpPr>
        <p:spPr>
          <a:xfrm flipH="1">
            <a:off x="659212" y="223123"/>
            <a:ext cx="44631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rPr lang="id-ID" sz="3000" b="1" dirty="0"/>
              <a:t>PEMROGRAMAN MOBILE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2BE8B49B-60E4-A0E4-0004-4331B08A3B58}"/>
              </a:ext>
            </a:extLst>
          </p:cNvPr>
          <p:cNvSpPr txBox="1">
            <a:spLocks/>
          </p:cNvSpPr>
          <p:nvPr/>
        </p:nvSpPr>
        <p:spPr>
          <a:xfrm>
            <a:off x="790172" y="1151760"/>
            <a:ext cx="6725749" cy="577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>
              <a:lnSpc>
                <a:spcPct val="150000"/>
              </a:lnSpc>
            </a:pPr>
            <a:r>
              <a:rPr lang="en-US" sz="1800" dirty="0" err="1"/>
              <a:t>Membuat</a:t>
            </a:r>
            <a:r>
              <a:rPr lang="en-US" sz="1800" dirty="0"/>
              <a:t> file </a:t>
            </a:r>
            <a:r>
              <a:rPr lang="en-US" sz="1800" b="1" dirty="0"/>
              <a:t>firebaseConfig.js</a:t>
            </a:r>
            <a:endParaRPr lang="id-ID" sz="1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472CBB-A082-BCF9-D17A-C4BBD68F14C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819"/>
          <a:stretch>
            <a:fillRect/>
          </a:stretch>
        </p:blipFill>
        <p:spPr>
          <a:xfrm>
            <a:off x="2763075" y="2080398"/>
            <a:ext cx="4193941" cy="12334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4EA78D-BE4F-60C4-17A4-198DB0C01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0461" y="4067041"/>
            <a:ext cx="884663" cy="8846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4EF6D9-602B-6B0B-57E2-C212C83592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3589" y="4065759"/>
            <a:ext cx="884664" cy="8846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5">
          <a:extLst>
            <a:ext uri="{FF2B5EF4-FFF2-40B4-BE49-F238E27FC236}">
              <a16:creationId xmlns:a16="http://schemas.microsoft.com/office/drawing/2014/main" id="{003A6C2E-E3A7-6BED-BE5C-2FFC9D038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6" name="Google Shape;2006;p53">
            <a:extLst>
              <a:ext uri="{FF2B5EF4-FFF2-40B4-BE49-F238E27FC236}">
                <a16:creationId xmlns:a16="http://schemas.microsoft.com/office/drawing/2014/main" id="{7937B9C1-1715-79FA-A64F-87612AD9476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659212" y="223123"/>
            <a:ext cx="446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PEMROGRAMAN MOBILE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64BE2-6107-45D2-9547-ED0D29BBF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2375" y="666549"/>
            <a:ext cx="3619249" cy="577800"/>
          </a:xfrm>
        </p:spPr>
        <p:txBody>
          <a:bodyPr/>
          <a:lstStyle/>
          <a:p>
            <a:pPr marL="139700" indent="0">
              <a:buNone/>
            </a:pPr>
            <a:r>
              <a:rPr lang="en-US" sz="1800" dirty="0" err="1"/>
              <a:t>Konfigurasi</a:t>
            </a:r>
            <a:r>
              <a:rPr lang="en-US" sz="1800" dirty="0"/>
              <a:t> Firebase :</a:t>
            </a:r>
            <a:endParaRPr lang="id-ID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2F4ED3-694A-AE17-7390-6D9C1D4271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2506"/>
          <a:stretch>
            <a:fillRect/>
          </a:stretch>
        </p:blipFill>
        <p:spPr>
          <a:xfrm>
            <a:off x="659212" y="2052746"/>
            <a:ext cx="3442637" cy="24242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541D97-BF7E-AB92-87D7-2DAC3DB950F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251"/>
          <a:stretch>
            <a:fillRect/>
          </a:stretch>
        </p:blipFill>
        <p:spPr>
          <a:xfrm>
            <a:off x="4311177" y="2003588"/>
            <a:ext cx="3442637" cy="25225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36B135-0A94-7B69-8F5E-5CAFC74747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9437" y="97207"/>
            <a:ext cx="884663" cy="8846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807245-FDC5-E57E-89DE-8DD997C54D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2565" y="95925"/>
            <a:ext cx="884664" cy="884664"/>
          </a:xfrm>
          <a:prstGeom prst="rect">
            <a:avLst/>
          </a:prstGeom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B5B2918E-63E6-BDD7-2B77-CF1A70F4082D}"/>
              </a:ext>
            </a:extLst>
          </p:cNvPr>
          <p:cNvSpPr txBox="1">
            <a:spLocks/>
          </p:cNvSpPr>
          <p:nvPr/>
        </p:nvSpPr>
        <p:spPr>
          <a:xfrm>
            <a:off x="413369" y="1425788"/>
            <a:ext cx="4708943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vo"/>
              <a:buAutoNum type="arabicPeriod"/>
              <a:defRPr sz="10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vo"/>
              <a:buNone/>
              <a:defRPr sz="10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vo"/>
              <a:buAutoNum type="romanLcPeriod"/>
              <a:defRPr sz="10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vo"/>
              <a:buAutoNum type="arabicPeriod"/>
              <a:defRPr sz="10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vo"/>
              <a:buAutoNum type="alphaLcPeriod"/>
              <a:defRPr sz="10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vo"/>
              <a:buAutoNum type="romanLcPeriod"/>
              <a:defRPr sz="10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vo"/>
              <a:buAutoNum type="arabicPeriod"/>
              <a:defRPr sz="10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vo"/>
              <a:buAutoNum type="alphaLcPeriod"/>
              <a:defRPr sz="10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000"/>
              <a:buFont typeface="Arvo"/>
              <a:buAutoNum type="romanLcPeriod"/>
              <a:defRPr sz="10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139700" indent="0">
              <a:buFont typeface="Arvo"/>
              <a:buNone/>
            </a:pPr>
            <a:r>
              <a:rPr lang="en-US" sz="1800" dirty="0" err="1"/>
              <a:t>Berfungsi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menyimpan</a:t>
            </a:r>
            <a:r>
              <a:rPr lang="en-US" sz="1800" dirty="0"/>
              <a:t> data user</a:t>
            </a: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3992369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1">
          <a:extLst>
            <a:ext uri="{FF2B5EF4-FFF2-40B4-BE49-F238E27FC236}">
              <a16:creationId xmlns:a16="http://schemas.microsoft.com/office/drawing/2014/main" id="{798E3F6D-98E5-8B28-2720-1E5ADF461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006;p53">
            <a:extLst>
              <a:ext uri="{FF2B5EF4-FFF2-40B4-BE49-F238E27FC236}">
                <a16:creationId xmlns:a16="http://schemas.microsoft.com/office/drawing/2014/main" id="{AF33AA1A-3669-FDB5-9207-8E45204E7C95}"/>
              </a:ext>
            </a:extLst>
          </p:cNvPr>
          <p:cNvSpPr txBox="1">
            <a:spLocks/>
          </p:cNvSpPr>
          <p:nvPr/>
        </p:nvSpPr>
        <p:spPr>
          <a:xfrm flipH="1">
            <a:off x="659212" y="223123"/>
            <a:ext cx="44631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rPr lang="id-ID" sz="3000" b="1" dirty="0"/>
              <a:t>PEMROGRAMAN MOBILE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06F4440-C505-B8C3-C7BB-26B51DA4F4D3}"/>
              </a:ext>
            </a:extLst>
          </p:cNvPr>
          <p:cNvSpPr txBox="1">
            <a:spLocks/>
          </p:cNvSpPr>
          <p:nvPr/>
        </p:nvSpPr>
        <p:spPr>
          <a:xfrm>
            <a:off x="1310563" y="897008"/>
            <a:ext cx="6522874" cy="577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/>
            <a:r>
              <a:rPr lang="en-US" sz="1800" dirty="0" err="1"/>
              <a:t>Membuat</a:t>
            </a:r>
            <a:r>
              <a:rPr lang="en-US" sz="1800" dirty="0"/>
              <a:t> file</a:t>
            </a:r>
            <a:r>
              <a:rPr lang="en-US" sz="1800" b="1" dirty="0"/>
              <a:t> App.js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Navigasi</a:t>
            </a:r>
            <a:r>
              <a:rPr lang="en-US" sz="1800" dirty="0"/>
              <a:t> </a:t>
            </a:r>
            <a:r>
              <a:rPr lang="en-US" sz="1800" dirty="0" err="1"/>
              <a:t>antar</a:t>
            </a:r>
            <a:r>
              <a:rPr lang="en-US" sz="1800" dirty="0"/>
              <a:t> Screen :</a:t>
            </a:r>
            <a:endParaRPr lang="id-ID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CED25E-EAF6-D1A7-1C60-3FEF7C803B3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1762"/>
          <a:stretch>
            <a:fillRect/>
          </a:stretch>
        </p:blipFill>
        <p:spPr>
          <a:xfrm>
            <a:off x="2281196" y="1714420"/>
            <a:ext cx="4581607" cy="2089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58397E-2745-24F2-A447-8861412B61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8188" y="4044739"/>
            <a:ext cx="884663" cy="8846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83A107-FBB1-3B00-3207-E129D734CD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1316" y="4043457"/>
            <a:ext cx="884664" cy="88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484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6" name="Google Shape;2006;p53"/>
          <p:cNvSpPr txBox="1">
            <a:spLocks noGrp="1"/>
          </p:cNvSpPr>
          <p:nvPr>
            <p:ph type="ctrTitle"/>
          </p:nvPr>
        </p:nvSpPr>
        <p:spPr>
          <a:xfrm flipH="1">
            <a:off x="659212" y="223123"/>
            <a:ext cx="446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PEMROGRAMAN MOBILE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1BDE7-FEEA-7953-EA82-88E062FF9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8673" y="989027"/>
            <a:ext cx="3619249" cy="577800"/>
          </a:xfrm>
        </p:spPr>
        <p:txBody>
          <a:bodyPr/>
          <a:lstStyle/>
          <a:p>
            <a:pPr marL="139700" indent="0">
              <a:buNone/>
            </a:pPr>
            <a:r>
              <a:rPr lang="en-US" sz="1800" dirty="0" err="1"/>
              <a:t>Tampilan</a:t>
            </a:r>
            <a:r>
              <a:rPr lang="en-US" sz="1800" dirty="0"/>
              <a:t> Halaman Login :</a:t>
            </a:r>
            <a:endParaRPr lang="id-ID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9FF6AD-2174-FC0D-DDD4-34B5517A51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476" t="1101" r="-476" b="-1388"/>
          <a:stretch>
            <a:fillRect/>
          </a:stretch>
        </p:blipFill>
        <p:spPr>
          <a:xfrm>
            <a:off x="5322755" y="980589"/>
            <a:ext cx="1729367" cy="35475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04381F-F8FC-D527-2E90-A8A0782F081C}"/>
              </a:ext>
            </a:extLst>
          </p:cNvPr>
          <p:cNvSpPr txBox="1"/>
          <p:nvPr/>
        </p:nvSpPr>
        <p:spPr>
          <a:xfrm>
            <a:off x="513142" y="1685681"/>
            <a:ext cx="4463100" cy="21798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indent="0">
              <a:lnSpc>
                <a:spcPct val="200000"/>
              </a:lnSpc>
              <a:buNone/>
            </a:pPr>
            <a:r>
              <a:rPr lang="en-US" sz="1400" dirty="0" err="1"/>
              <a:t>Ta</a:t>
            </a:r>
            <a:r>
              <a:rPr lang="en-US" dirty="0" err="1"/>
              <a:t>mpilan</a:t>
            </a:r>
            <a:r>
              <a:rPr lang="en-US" dirty="0"/>
              <a:t> pada </a:t>
            </a:r>
            <a:r>
              <a:rPr lang="en-US" dirty="0" err="1"/>
              <a:t>halaman</a:t>
            </a:r>
            <a:r>
              <a:rPr lang="en-US" dirty="0"/>
              <a:t> login </a:t>
            </a:r>
            <a:r>
              <a:rPr lang="en-US" dirty="0" err="1"/>
              <a:t>berisikan</a:t>
            </a:r>
            <a:r>
              <a:rPr lang="en-US" dirty="0"/>
              <a:t> email </a:t>
            </a:r>
          </a:p>
          <a:p>
            <a:pPr marL="139700" indent="0">
              <a:lnSpc>
                <a:spcPct val="200000"/>
              </a:lnSpc>
              <a:buNone/>
            </a:pPr>
            <a:r>
              <a:rPr lang="en-US" dirty="0"/>
              <a:t>Dan password yang </a:t>
            </a:r>
            <a:r>
              <a:rPr lang="en-US" dirty="0" err="1"/>
              <a:t>harus</a:t>
            </a:r>
            <a:r>
              <a:rPr lang="en-US" dirty="0"/>
              <a:t> di input user </a:t>
            </a:r>
            <a:r>
              <a:rPr lang="en-US" dirty="0" err="1"/>
              <a:t>serta</a:t>
            </a:r>
            <a:endParaRPr lang="en-US" dirty="0"/>
          </a:p>
          <a:p>
            <a:pPr marL="139700" indent="0">
              <a:lnSpc>
                <a:spcPct val="200000"/>
              </a:lnSpc>
              <a:buNone/>
            </a:pPr>
            <a:r>
              <a:rPr lang="en-US" dirty="0"/>
              <a:t>Link “Lupa kata </a:t>
            </a:r>
            <a:r>
              <a:rPr lang="en-US" dirty="0" err="1"/>
              <a:t>sandi</a:t>
            </a:r>
            <a:r>
              <a:rPr lang="en-US" dirty="0"/>
              <a:t>”  yang </a:t>
            </a:r>
            <a:r>
              <a:rPr lang="en-US" dirty="0" err="1"/>
              <a:t>mengarah</a:t>
            </a:r>
            <a:r>
              <a:rPr lang="en-US" dirty="0"/>
              <a:t> </a:t>
            </a:r>
            <a:r>
              <a:rPr lang="en-US" dirty="0" err="1"/>
              <a:t>ke</a:t>
            </a:r>
            <a:endParaRPr lang="en-US" dirty="0"/>
          </a:p>
          <a:p>
            <a:pPr marL="139700" indent="0">
              <a:lnSpc>
                <a:spcPct val="200000"/>
              </a:lnSpc>
              <a:buNone/>
            </a:pPr>
            <a:r>
              <a:rPr lang="en-US" sz="1400" dirty="0"/>
              <a:t>Halaman Reset Password, </a:t>
            </a:r>
            <a:r>
              <a:rPr lang="en-US" dirty="0"/>
              <a:t>button login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</a:p>
          <a:p>
            <a:pPr marL="139700" indent="0">
              <a:lnSpc>
                <a:spcPct val="200000"/>
              </a:lnSpc>
              <a:buNone/>
            </a:pPr>
            <a:r>
              <a:rPr lang="en-US" sz="1400" dirty="0"/>
              <a:t>Ke menu Dashboard dan Link </a:t>
            </a:r>
            <a:r>
              <a:rPr lang="en-US" sz="1400" i="1" dirty="0" err="1"/>
              <a:t>Registrasi</a:t>
            </a:r>
            <a:r>
              <a:rPr lang="en-US" sz="1400" i="1" dirty="0"/>
              <a:t> Account</a:t>
            </a:r>
            <a:endParaRPr lang="id-ID" sz="1400" i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86F787-F6C5-8F4E-25B4-18EA741A6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9437" y="97207"/>
            <a:ext cx="884663" cy="8846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C2E5236-91C2-9E51-F0B9-A0815DEA2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2565" y="95925"/>
            <a:ext cx="884664" cy="8846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5">
          <a:extLst>
            <a:ext uri="{FF2B5EF4-FFF2-40B4-BE49-F238E27FC236}">
              <a16:creationId xmlns:a16="http://schemas.microsoft.com/office/drawing/2014/main" id="{97CACA39-0CE6-51E6-C009-CADAC4495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6" name="Google Shape;2006;p53">
            <a:extLst>
              <a:ext uri="{FF2B5EF4-FFF2-40B4-BE49-F238E27FC236}">
                <a16:creationId xmlns:a16="http://schemas.microsoft.com/office/drawing/2014/main" id="{22B584CF-6038-99F5-53C6-E701B2B2154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659212" y="223123"/>
            <a:ext cx="446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PEMROGRAMAN MOBILE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FBAECA-07B2-440B-B936-B3EC81CB4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5171" y="979871"/>
            <a:ext cx="3619249" cy="577800"/>
          </a:xfrm>
        </p:spPr>
        <p:txBody>
          <a:bodyPr/>
          <a:lstStyle/>
          <a:p>
            <a:pPr marL="139700" indent="0">
              <a:buNone/>
            </a:pPr>
            <a:r>
              <a:rPr lang="en-US" sz="1800" b="1" dirty="0"/>
              <a:t>Code program Login:</a:t>
            </a:r>
            <a:endParaRPr lang="id-ID" sz="1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48B314-C005-E57F-CBBE-856428CD0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9437" y="97207"/>
            <a:ext cx="884663" cy="8846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4D37C5-B339-D074-DA56-246FC0115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2565" y="95925"/>
            <a:ext cx="884664" cy="8846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7C5F70-E1A9-A8A8-E055-F537BB502D3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22565"/>
          <a:stretch>
            <a:fillRect/>
          </a:stretch>
        </p:blipFill>
        <p:spPr>
          <a:xfrm>
            <a:off x="1910754" y="1566827"/>
            <a:ext cx="4653598" cy="325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13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" name="Google Shape;2026;p55"/>
          <p:cNvSpPr txBox="1">
            <a:spLocks noGrp="1"/>
          </p:cNvSpPr>
          <p:nvPr>
            <p:ph type="ctrTitle" idx="3"/>
          </p:nvPr>
        </p:nvSpPr>
        <p:spPr>
          <a:xfrm>
            <a:off x="4572000" y="468450"/>
            <a:ext cx="37902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PEMROGRAMAN MOBILE</a:t>
            </a:r>
            <a:endParaRPr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AB0B27D-FF3F-F09A-2B28-ED47AB6F47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95114" y="1257400"/>
            <a:ext cx="4199112" cy="577800"/>
          </a:xfrm>
        </p:spPr>
        <p:txBody>
          <a:bodyPr/>
          <a:lstStyle/>
          <a:p>
            <a:pPr marL="139700" indent="0">
              <a:buNone/>
            </a:pPr>
            <a:r>
              <a:rPr lang="en-US" sz="1800" b="1" dirty="0" err="1"/>
              <a:t>Tampilan</a:t>
            </a:r>
            <a:r>
              <a:rPr lang="en-US" sz="1800" b="1" dirty="0"/>
              <a:t> Register/</a:t>
            </a:r>
            <a:r>
              <a:rPr lang="en-US" sz="1800" b="1" dirty="0" err="1"/>
              <a:t>Buat</a:t>
            </a:r>
            <a:r>
              <a:rPr lang="en-US" sz="1800" b="1" dirty="0"/>
              <a:t> Akun</a:t>
            </a:r>
            <a:r>
              <a:rPr lang="en-US" sz="1800" dirty="0"/>
              <a:t>:</a:t>
            </a:r>
            <a:endParaRPr lang="id-ID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238AA9-4FE7-246C-9982-91867A1DA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774" y="528073"/>
            <a:ext cx="1598342" cy="33108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9201C8-76DB-1E83-FAC8-984CF826351A}"/>
              </a:ext>
            </a:extLst>
          </p:cNvPr>
          <p:cNvSpPr txBox="1"/>
          <p:nvPr/>
        </p:nvSpPr>
        <p:spPr>
          <a:xfrm>
            <a:off x="3387400" y="1730379"/>
            <a:ext cx="4894795" cy="21798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indent="0" algn="just">
              <a:lnSpc>
                <a:spcPct val="200000"/>
              </a:lnSpc>
              <a:buNone/>
            </a:pPr>
            <a:r>
              <a:rPr lang="en-US" sz="1400" dirty="0"/>
              <a:t>Pada menu Register </a:t>
            </a:r>
            <a:r>
              <a:rPr lang="en-US" sz="1400" dirty="0" err="1"/>
              <a:t>disini</a:t>
            </a:r>
            <a:r>
              <a:rPr lang="en-US" sz="1400" dirty="0"/>
              <a:t> </a:t>
            </a:r>
            <a:r>
              <a:rPr lang="en-US" sz="1400" dirty="0" err="1"/>
              <a:t>terdapat</a:t>
            </a:r>
            <a:r>
              <a:rPr lang="en-US" sz="1400" dirty="0"/>
              <a:t> 5 placeholder </a:t>
            </a:r>
            <a:r>
              <a:rPr lang="en-US" sz="1400" dirty="0" err="1"/>
              <a:t>terdiri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Nama </a:t>
            </a:r>
            <a:r>
              <a:rPr lang="en-US" sz="1400" dirty="0" err="1"/>
              <a:t>depan</a:t>
            </a:r>
            <a:r>
              <a:rPr lang="en-US" sz="1400" dirty="0"/>
              <a:t>, Nama </a:t>
            </a:r>
            <a:r>
              <a:rPr lang="en-US" dirty="0" err="1"/>
              <a:t>b</a:t>
            </a:r>
            <a:r>
              <a:rPr lang="en-US" sz="1400" dirty="0" err="1"/>
              <a:t>elakang</a:t>
            </a:r>
            <a:r>
              <a:rPr lang="en-US" sz="1400" dirty="0"/>
              <a:t>, Email, </a:t>
            </a:r>
            <a:r>
              <a:rPr lang="en-US" sz="1400" dirty="0" err="1"/>
              <a:t>Pasword</a:t>
            </a:r>
            <a:r>
              <a:rPr lang="en-US" sz="1400" dirty="0"/>
              <a:t>, Serta </a:t>
            </a:r>
            <a:r>
              <a:rPr lang="en-US" sz="1400" dirty="0" err="1"/>
              <a:t>konfirmasi</a:t>
            </a:r>
            <a:r>
              <a:rPr lang="en-US" sz="1400" dirty="0"/>
              <a:t> password pada </a:t>
            </a:r>
            <a:r>
              <a:rPr lang="en-US" sz="1400" dirty="0" err="1"/>
              <a:t>saat</a:t>
            </a:r>
            <a:r>
              <a:rPr lang="en-US" sz="1400" dirty="0"/>
              <a:t> password yang </a:t>
            </a:r>
            <a:r>
              <a:rPr lang="en-US" sz="1400" dirty="0" err="1"/>
              <a:t>dimasukkan</a:t>
            </a:r>
            <a:r>
              <a:rPr lang="en-US" sz="1400" dirty="0"/>
              <a:t> dan </a:t>
            </a:r>
            <a:r>
              <a:rPr lang="en-US" sz="1400" dirty="0" err="1"/>
              <a:t>konfirmasi</a:t>
            </a:r>
            <a:r>
              <a:rPr lang="en-US" sz="1400" dirty="0"/>
              <a:t> </a:t>
            </a:r>
            <a:r>
              <a:rPr lang="en-US" sz="1400" dirty="0" err="1"/>
              <a:t>berbeda</a:t>
            </a:r>
            <a:r>
              <a:rPr lang="en-US" sz="1400" dirty="0"/>
              <a:t> </a:t>
            </a:r>
            <a:r>
              <a:rPr lang="en-US" sz="1400" dirty="0" err="1"/>
              <a:t>maka</a:t>
            </a:r>
            <a:r>
              <a:rPr lang="en-US" sz="1400" dirty="0"/>
              <a:t> </a:t>
            </a:r>
            <a:r>
              <a:rPr lang="en-US" sz="1400" dirty="0" err="1"/>
              <a:t>registrasi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b="1" dirty="0" err="1"/>
              <a:t>gagal</a:t>
            </a:r>
            <a:endParaRPr lang="id-ID" sz="1400" b="1" i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DD32A6-131F-60BE-1497-E24D6ABBF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9700" y="4122703"/>
            <a:ext cx="884663" cy="8846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A29987-ABFA-F908-22D9-CD25891E09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2828" y="4121421"/>
            <a:ext cx="884664" cy="88466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5">
          <a:extLst>
            <a:ext uri="{FF2B5EF4-FFF2-40B4-BE49-F238E27FC236}">
              <a16:creationId xmlns:a16="http://schemas.microsoft.com/office/drawing/2014/main" id="{C775CF69-7AEB-F0B0-6CE1-4584B53B6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" name="Google Shape;2026;p55">
            <a:extLst>
              <a:ext uri="{FF2B5EF4-FFF2-40B4-BE49-F238E27FC236}">
                <a16:creationId xmlns:a16="http://schemas.microsoft.com/office/drawing/2014/main" id="{6A8ABDA2-3DED-45FB-13FF-04250EA11130}"/>
              </a:ext>
            </a:extLst>
          </p:cNvPr>
          <p:cNvSpPr txBox="1">
            <a:spLocks noGrp="1"/>
          </p:cNvSpPr>
          <p:nvPr>
            <p:ph type="ctrTitle" idx="3"/>
          </p:nvPr>
        </p:nvSpPr>
        <p:spPr>
          <a:xfrm>
            <a:off x="4572000" y="468450"/>
            <a:ext cx="37902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PEMROGRAMAN MOBILE</a:t>
            </a:r>
            <a:endParaRPr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25C9CE6-29C1-B382-6E72-923B62CDB9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78077" y="179550"/>
            <a:ext cx="4199112" cy="577800"/>
          </a:xfrm>
        </p:spPr>
        <p:txBody>
          <a:bodyPr/>
          <a:lstStyle/>
          <a:p>
            <a:pPr marL="139700" indent="0">
              <a:buNone/>
            </a:pPr>
            <a:r>
              <a:rPr lang="en-US" sz="1800" b="1" dirty="0"/>
              <a:t>Code Program Register:</a:t>
            </a:r>
            <a:endParaRPr lang="id-ID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062A8D-B0AF-01D8-76F8-F802BDAF0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9700" y="4122703"/>
            <a:ext cx="884663" cy="8846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E2C6D1-7838-2A85-29E5-834060B3BD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2828" y="4121421"/>
            <a:ext cx="884664" cy="8846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F99FDC7-EB7E-6B75-5170-CC9D0BC7B37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022"/>
          <a:stretch>
            <a:fillRect/>
          </a:stretch>
        </p:blipFill>
        <p:spPr bwMode="auto">
          <a:xfrm>
            <a:off x="441353" y="738174"/>
            <a:ext cx="3529742" cy="3383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BE0243-7DB7-2499-D9C3-1B160DB1F08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95"/>
          <a:stretch>
            <a:fillRect/>
          </a:stretch>
        </p:blipFill>
        <p:spPr bwMode="auto">
          <a:xfrm>
            <a:off x="4196577" y="1255905"/>
            <a:ext cx="3790200" cy="28818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8723263"/>
      </p:ext>
    </p:extLst>
  </p:cSld>
  <p:clrMapOvr>
    <a:masterClrMapping/>
  </p:clrMapOvr>
</p:sld>
</file>

<file path=ppt/theme/theme1.xml><?xml version="1.0" encoding="utf-8"?>
<a:theme xmlns:a="http://schemas.openxmlformats.org/drawingml/2006/main" name="My Creative CV XL by Slidesgo">
  <a:themeElements>
    <a:clrScheme name="Simple Light">
      <a:dk1>
        <a:srgbClr val="434343"/>
      </a:dk1>
      <a:lt1>
        <a:srgbClr val="E9E6E1"/>
      </a:lt1>
      <a:dk2>
        <a:srgbClr val="0C2E3A"/>
      </a:dk2>
      <a:lt2>
        <a:srgbClr val="018790"/>
      </a:lt2>
      <a:accent1>
        <a:srgbClr val="FFD497"/>
      </a:accent1>
      <a:accent2>
        <a:srgbClr val="1DCDC3"/>
      </a:accent2>
      <a:accent3>
        <a:srgbClr val="78001B"/>
      </a:accent3>
      <a:accent4>
        <a:srgbClr val="F5340B"/>
      </a:accent4>
      <a:accent5>
        <a:srgbClr val="FF823B"/>
      </a:accent5>
      <a:accent6>
        <a:srgbClr val="FFA73B"/>
      </a:accent6>
      <a:hlink>
        <a:srgbClr val="1DCDC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339</Words>
  <Application>Microsoft Office PowerPoint</Application>
  <PresentationFormat>On-screen Show (16:9)</PresentationFormat>
  <Paragraphs>52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Barlow Condensed</vt:lpstr>
      <vt:lpstr>Barlow Condensed SemiBold</vt:lpstr>
      <vt:lpstr>Arvo</vt:lpstr>
      <vt:lpstr>Barlow Condensed Medium</vt:lpstr>
      <vt:lpstr>Fira Sans Extra Condensed Medium</vt:lpstr>
      <vt:lpstr>My Creative CV XL by Slidesgo</vt:lpstr>
      <vt:lpstr>PEMROGRAMAN MOBILE</vt:lpstr>
      <vt:lpstr>PEMROGRAMAN MOBILE</vt:lpstr>
      <vt:lpstr>PowerPoint Presentation</vt:lpstr>
      <vt:lpstr>PEMROGRAMAN MOBILE</vt:lpstr>
      <vt:lpstr>PowerPoint Presentation</vt:lpstr>
      <vt:lpstr>PEMROGRAMAN MOBILE</vt:lpstr>
      <vt:lpstr>PEMROGRAMAN MOBILE</vt:lpstr>
      <vt:lpstr>PEMROGRAMAN MOBILE</vt:lpstr>
      <vt:lpstr>PEMROGRAMAN MOBILE</vt:lpstr>
      <vt:lpstr>PowerPoint Presentation</vt:lpstr>
      <vt:lpstr>PEMROGRAMAN MOBILE</vt:lpstr>
      <vt:lpstr>PEMROGRAMAN MOBILE</vt:lpstr>
      <vt:lpstr>PEMROGRAMAN MOBILE</vt:lpstr>
      <vt:lpstr>PowerPoint Presentation</vt:lpstr>
      <vt:lpstr>PEMROGRAMAN MOBILE</vt:lpstr>
      <vt:lpstr>PEMROGRAMAN MOBILE</vt:lpstr>
      <vt:lpstr>PEMROGRAMAN MOBILE</vt:lpstr>
      <vt:lpstr>PowerPoint Presentation</vt:lpstr>
      <vt:lpstr>PEMROGRAMAN MOBILE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Adi Mulyana</cp:lastModifiedBy>
  <cp:revision>10</cp:revision>
  <dcterms:modified xsi:type="dcterms:W3CDTF">2025-06-17T00:43:43Z</dcterms:modified>
</cp:coreProperties>
</file>