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>
      <p:cViewPr>
        <p:scale>
          <a:sx n="78" d="100"/>
          <a:sy n="78" d="100"/>
        </p:scale>
        <p:origin x="87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54E65-A2DA-4485-9D34-A2CC8831C9C5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77F7-E975-47A6-9C44-9D6550571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8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277F7-E975-47A6-9C44-9D6550571E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7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27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19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0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1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5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31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1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79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A972-06E2-40E0-84C4-9831FD51C434}" type="datetimeFigureOut">
              <a:rPr lang="en-GB" smtClean="0"/>
              <a:t>30/04/2025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99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C6EC3573-BC0B-AF3E-11B9-0FA7ABC57908}"/>
              </a:ext>
            </a:extLst>
          </p:cNvPr>
          <p:cNvSpPr/>
          <p:nvPr/>
        </p:nvSpPr>
        <p:spPr>
          <a:xfrm>
            <a:off x="1199456" y="338660"/>
            <a:ext cx="2088232" cy="11920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47B81AC-C374-E10A-4305-0E2895DD9527}"/>
              </a:ext>
            </a:extLst>
          </p:cNvPr>
          <p:cNvSpPr/>
          <p:nvPr/>
        </p:nvSpPr>
        <p:spPr>
          <a:xfrm>
            <a:off x="1091141" y="2282876"/>
            <a:ext cx="2374335" cy="119207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Initialise LCD, Sensor, Pins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637994F-CCA1-2CB4-5972-65508C5D7037}"/>
              </a:ext>
            </a:extLst>
          </p:cNvPr>
          <p:cNvSpPr/>
          <p:nvPr/>
        </p:nvSpPr>
        <p:spPr>
          <a:xfrm>
            <a:off x="1091141" y="4135811"/>
            <a:ext cx="2374335" cy="119207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Ultrasonic Distance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2962A95-9725-7627-A0E2-00A7FA21FF92}"/>
              </a:ext>
            </a:extLst>
          </p:cNvPr>
          <p:cNvSpPr/>
          <p:nvPr/>
        </p:nvSpPr>
        <p:spPr>
          <a:xfrm>
            <a:off x="6672064" y="338661"/>
            <a:ext cx="2378794" cy="1301522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Distance &lt; Threshold ?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9DA6957-075F-A50D-D76C-CE7983E30B89}"/>
              </a:ext>
            </a:extLst>
          </p:cNvPr>
          <p:cNvSpPr/>
          <p:nvPr/>
        </p:nvSpPr>
        <p:spPr>
          <a:xfrm>
            <a:off x="7419626" y="5092528"/>
            <a:ext cx="1406536" cy="65415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FB4ECB-59BE-6BCC-9A26-6605519820F0}"/>
              </a:ext>
            </a:extLst>
          </p:cNvPr>
          <p:cNvSpPr/>
          <p:nvPr/>
        </p:nvSpPr>
        <p:spPr>
          <a:xfrm>
            <a:off x="7448507" y="6257120"/>
            <a:ext cx="1413476" cy="52443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C5050A-7468-5E03-C7BB-DB0CDD2DD7B3}"/>
              </a:ext>
            </a:extLst>
          </p:cNvPr>
          <p:cNvCxnSpPr>
            <a:cxnSpLocks/>
          </p:cNvCxnSpPr>
          <p:nvPr/>
        </p:nvCxnSpPr>
        <p:spPr>
          <a:xfrm>
            <a:off x="2243572" y="1614409"/>
            <a:ext cx="0" cy="59045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D5D03E-4D82-DD9A-6E45-2FE5C96487EC}"/>
              </a:ext>
            </a:extLst>
          </p:cNvPr>
          <p:cNvCxnSpPr>
            <a:cxnSpLocks/>
          </p:cNvCxnSpPr>
          <p:nvPr/>
        </p:nvCxnSpPr>
        <p:spPr>
          <a:xfrm>
            <a:off x="2278308" y="3518145"/>
            <a:ext cx="0" cy="59045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CEF57A-178D-1591-144E-BC3097B37FEC}"/>
              </a:ext>
            </a:extLst>
          </p:cNvPr>
          <p:cNvCxnSpPr>
            <a:cxnSpLocks/>
          </p:cNvCxnSpPr>
          <p:nvPr/>
        </p:nvCxnSpPr>
        <p:spPr>
          <a:xfrm>
            <a:off x="8155245" y="5813503"/>
            <a:ext cx="0" cy="44361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FF44B25-ECC4-BD9A-2BFA-28D8A59254F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 flipH="1" flipV="1">
            <a:off x="2575274" y="41696"/>
            <a:ext cx="4989222" cy="5583152"/>
          </a:xfrm>
          <a:prstGeom prst="bentConnector5">
            <a:avLst>
              <a:gd name="adj1" fmla="val -4582"/>
              <a:gd name="adj2" fmla="val 38357"/>
              <a:gd name="adj3" fmla="val 1045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B5E2E4E-E85A-CEE1-DAD4-247B25AF6F11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5955710" y="989422"/>
            <a:ext cx="716355" cy="1159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8CC440-B1BF-9870-9C5A-3042D89F57A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9050858" y="989422"/>
            <a:ext cx="897569" cy="1215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DB0D921-BB6E-ECB2-0032-9027F025F1E1}"/>
              </a:ext>
            </a:extLst>
          </p:cNvPr>
          <p:cNvSpPr txBox="1"/>
          <p:nvPr/>
        </p:nvSpPr>
        <p:spPr>
          <a:xfrm>
            <a:off x="5637781" y="1560640"/>
            <a:ext cx="63585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4B3CB3-0696-9D37-AEEA-4A42CE739F87}"/>
              </a:ext>
            </a:extLst>
          </p:cNvPr>
          <p:cNvSpPr txBox="1"/>
          <p:nvPr/>
        </p:nvSpPr>
        <p:spPr>
          <a:xfrm>
            <a:off x="9630499" y="1530732"/>
            <a:ext cx="63585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NO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7082CF93-D9B1-300D-1CD3-CAA0A7C464F4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8328354" y="3792987"/>
            <a:ext cx="2124426" cy="112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E91E537-4CAB-4D21-D84C-035300E965EC}"/>
              </a:ext>
            </a:extLst>
          </p:cNvPr>
          <p:cNvSpPr/>
          <p:nvPr/>
        </p:nvSpPr>
        <p:spPr>
          <a:xfrm>
            <a:off x="5670459" y="3518145"/>
            <a:ext cx="851082" cy="34097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Button 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00C6374-4F9F-C147-B17E-45B0DD5F16C1}"/>
              </a:ext>
            </a:extLst>
          </p:cNvPr>
          <p:cNvSpPr/>
          <p:nvPr/>
        </p:nvSpPr>
        <p:spPr>
          <a:xfrm>
            <a:off x="5670459" y="4124996"/>
            <a:ext cx="851082" cy="34097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Button 2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DC80C3D-2B1F-C1A1-4A42-3C1AD303733F}"/>
              </a:ext>
            </a:extLst>
          </p:cNvPr>
          <p:cNvSpPr/>
          <p:nvPr/>
        </p:nvSpPr>
        <p:spPr>
          <a:xfrm>
            <a:off x="5670459" y="4731847"/>
            <a:ext cx="851082" cy="340977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Button 3</a:t>
            </a:r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E8B59899-59E0-76BB-03DF-B4C66774E43D}"/>
              </a:ext>
            </a:extLst>
          </p:cNvPr>
          <p:cNvSpPr/>
          <p:nvPr/>
        </p:nvSpPr>
        <p:spPr>
          <a:xfrm>
            <a:off x="5072282" y="2195846"/>
            <a:ext cx="2031829" cy="105642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Greetings</a:t>
            </a:r>
          </a:p>
          <a:p>
            <a:pPr algn="ctr"/>
            <a:r>
              <a:rPr lang="en-GB" sz="1200" dirty="0"/>
              <a:t>Choose Option</a:t>
            </a:r>
          </a:p>
          <a:p>
            <a:pPr algn="ctr"/>
            <a:r>
              <a:rPr lang="en-GB" sz="1200" dirty="0"/>
              <a:t>Button1 – Event Schedule</a:t>
            </a:r>
          </a:p>
          <a:p>
            <a:pPr algn="ctr"/>
            <a:r>
              <a:rPr lang="en-GB" sz="1200" dirty="0"/>
              <a:t>Button2 – QR Code Access</a:t>
            </a:r>
          </a:p>
          <a:p>
            <a:pPr algn="ctr"/>
            <a:r>
              <a:rPr lang="en-GB" sz="1200" dirty="0"/>
              <a:t>Button3 – University URL</a:t>
            </a: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75B0C0FE-9687-2A4C-632C-04E12F7D65BD}"/>
              </a:ext>
            </a:extLst>
          </p:cNvPr>
          <p:cNvSpPr/>
          <p:nvPr/>
        </p:nvSpPr>
        <p:spPr>
          <a:xfrm>
            <a:off x="8972142" y="2243870"/>
            <a:ext cx="2031829" cy="105642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Display University Name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82F1815-A974-4C4B-C032-F28B0345DF4B}"/>
              </a:ext>
            </a:extLst>
          </p:cNvPr>
          <p:cNvCxnSpPr>
            <a:cxnSpLocks/>
            <a:stCxn id="78" idx="2"/>
            <a:endCxn id="9" idx="0"/>
          </p:cNvCxnSpPr>
          <p:nvPr/>
        </p:nvCxnSpPr>
        <p:spPr>
          <a:xfrm>
            <a:off x="6088197" y="3252271"/>
            <a:ext cx="7803" cy="2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030074B-FF94-6407-FD41-2651DD49A8F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3859122"/>
            <a:ext cx="0" cy="2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73DA842-1638-0B14-4898-694AF8D5219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6000" y="4465973"/>
            <a:ext cx="0" cy="2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DF83DDD1-42E1-310E-509A-DD2D4DEFFD47}"/>
              </a:ext>
            </a:extLst>
          </p:cNvPr>
          <p:cNvCxnSpPr>
            <a:stCxn id="12" idx="2"/>
            <a:endCxn id="22" idx="1"/>
          </p:cNvCxnSpPr>
          <p:nvPr/>
        </p:nvCxnSpPr>
        <p:spPr>
          <a:xfrm rot="16200000" flipH="1">
            <a:off x="6584423" y="4584401"/>
            <a:ext cx="346780" cy="13236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0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352</TotalTime>
  <Words>44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 Onkar</dc:creator>
  <cp:lastModifiedBy>Ek Onkar</cp:lastModifiedBy>
  <cp:revision>8</cp:revision>
  <dcterms:created xsi:type="dcterms:W3CDTF">2025-03-18T13:29:22Z</dcterms:created>
  <dcterms:modified xsi:type="dcterms:W3CDTF">2025-04-30T22:36:55Z</dcterms:modified>
</cp:coreProperties>
</file>