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27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191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09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1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12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056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31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03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76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1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79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A972-06E2-40E0-84C4-9831FD51C434}" type="datetimeFigureOut">
              <a:rPr lang="en-GB" smtClean="0"/>
              <a:t>18/03/2025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F3F3-98A8-45A1-BE6D-F9462640238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99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C6EC3573-BC0B-AF3E-11B9-0FA7ABC57908}"/>
              </a:ext>
            </a:extLst>
          </p:cNvPr>
          <p:cNvSpPr/>
          <p:nvPr/>
        </p:nvSpPr>
        <p:spPr>
          <a:xfrm>
            <a:off x="1199456" y="338660"/>
            <a:ext cx="2088232" cy="11920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47B81AC-C374-E10A-4305-0E2895DD9527}"/>
              </a:ext>
            </a:extLst>
          </p:cNvPr>
          <p:cNvSpPr/>
          <p:nvPr/>
        </p:nvSpPr>
        <p:spPr>
          <a:xfrm>
            <a:off x="1201694" y="2243870"/>
            <a:ext cx="2374335" cy="119207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Initialise LCD, Sensor, Pins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637994F-CCA1-2CB4-5972-65508C5D7037}"/>
              </a:ext>
            </a:extLst>
          </p:cNvPr>
          <p:cNvSpPr/>
          <p:nvPr/>
        </p:nvSpPr>
        <p:spPr>
          <a:xfrm>
            <a:off x="1201694" y="4149080"/>
            <a:ext cx="2374335" cy="119207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Real Ultrasonic Distance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52962A95-9725-7627-A0E2-00A7FA21FF92}"/>
              </a:ext>
            </a:extLst>
          </p:cNvPr>
          <p:cNvSpPr/>
          <p:nvPr/>
        </p:nvSpPr>
        <p:spPr>
          <a:xfrm>
            <a:off x="6506161" y="338660"/>
            <a:ext cx="2952328" cy="1572507"/>
          </a:xfrm>
          <a:prstGeom prst="flowChartDecisi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Distance &lt; Threshold ?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64D9287-2D95-71B2-78E0-D6E9CA5E0995}"/>
              </a:ext>
            </a:extLst>
          </p:cNvPr>
          <p:cNvSpPr/>
          <p:nvPr/>
        </p:nvSpPr>
        <p:spPr>
          <a:xfrm>
            <a:off x="5113913" y="2236928"/>
            <a:ext cx="2374335" cy="119207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Greetings Message, Open Day Schedule &amp; Temperature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0F658D18-2B87-4E4E-F803-AE4C2607416E}"/>
              </a:ext>
            </a:extLst>
          </p:cNvPr>
          <p:cNvSpPr/>
          <p:nvPr/>
        </p:nvSpPr>
        <p:spPr>
          <a:xfrm>
            <a:off x="8476401" y="2171132"/>
            <a:ext cx="2374335" cy="119207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Display University Name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9DA6957-075F-A50D-D76C-CE7983E30B89}"/>
              </a:ext>
            </a:extLst>
          </p:cNvPr>
          <p:cNvSpPr/>
          <p:nvPr/>
        </p:nvSpPr>
        <p:spPr>
          <a:xfrm>
            <a:off x="6816080" y="4069395"/>
            <a:ext cx="2374335" cy="1192072"/>
          </a:xfrm>
          <a:prstGeom prst="flowChart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FB4ECB-59BE-6BCC-9A26-6605519820F0}"/>
              </a:ext>
            </a:extLst>
          </p:cNvPr>
          <p:cNvSpPr/>
          <p:nvPr/>
        </p:nvSpPr>
        <p:spPr>
          <a:xfrm>
            <a:off x="7102183" y="5634881"/>
            <a:ext cx="2088232" cy="11920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C5050A-7468-5E03-C7BB-DB0CDD2DD7B3}"/>
              </a:ext>
            </a:extLst>
          </p:cNvPr>
          <p:cNvCxnSpPr>
            <a:cxnSpLocks/>
          </p:cNvCxnSpPr>
          <p:nvPr/>
        </p:nvCxnSpPr>
        <p:spPr>
          <a:xfrm>
            <a:off x="2243572" y="1556792"/>
            <a:ext cx="0" cy="59045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D5D03E-4D82-DD9A-6E45-2FE5C96487EC}"/>
              </a:ext>
            </a:extLst>
          </p:cNvPr>
          <p:cNvCxnSpPr>
            <a:cxnSpLocks/>
          </p:cNvCxnSpPr>
          <p:nvPr/>
        </p:nvCxnSpPr>
        <p:spPr>
          <a:xfrm>
            <a:off x="2278309" y="3486617"/>
            <a:ext cx="0" cy="59045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CEF57A-178D-1591-144E-BC3097B37FEC}"/>
              </a:ext>
            </a:extLst>
          </p:cNvPr>
          <p:cNvCxnSpPr>
            <a:cxnSpLocks/>
          </p:cNvCxnSpPr>
          <p:nvPr/>
        </p:nvCxnSpPr>
        <p:spPr>
          <a:xfrm>
            <a:off x="8040216" y="5217631"/>
            <a:ext cx="0" cy="44361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FF44B25-ECC4-BD9A-2BFA-28D8A59254F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5400000" flipH="1" flipV="1">
            <a:off x="2684347" y="43174"/>
            <a:ext cx="5002492" cy="5593463"/>
          </a:xfrm>
          <a:prstGeom prst="bentConnector5">
            <a:avLst>
              <a:gd name="adj1" fmla="val -8041"/>
              <a:gd name="adj2" fmla="val 32725"/>
              <a:gd name="adj3" fmla="val 104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B5E2E4E-E85A-CEE1-DAD4-247B25AF6F11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rot="10800000" flipV="1">
            <a:off x="6301081" y="1124914"/>
            <a:ext cx="205080" cy="11120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B8CC440-B1BF-9870-9C5A-3042D89F57A7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>
            <a:off x="9458489" y="1124914"/>
            <a:ext cx="205080" cy="10462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DB0D921-BB6E-ECB2-0032-9027F025F1E1}"/>
              </a:ext>
            </a:extLst>
          </p:cNvPr>
          <p:cNvSpPr txBox="1"/>
          <p:nvPr/>
        </p:nvSpPr>
        <p:spPr>
          <a:xfrm>
            <a:off x="5519936" y="1680921"/>
            <a:ext cx="635857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4B3CB3-0696-9D37-AEEA-4A42CE739F87}"/>
              </a:ext>
            </a:extLst>
          </p:cNvPr>
          <p:cNvSpPr txBox="1"/>
          <p:nvPr/>
        </p:nvSpPr>
        <p:spPr>
          <a:xfrm>
            <a:off x="9782524" y="1644133"/>
            <a:ext cx="635857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b="1" dirty="0"/>
              <a:t>NO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51DB4E88-0545-AE43-8D62-83DE3649FCDA}"/>
              </a:ext>
            </a:extLst>
          </p:cNvPr>
          <p:cNvCxnSpPr>
            <a:cxnSpLocks/>
            <a:stCxn id="20" idx="2"/>
            <a:endCxn id="22" idx="1"/>
          </p:cNvCxnSpPr>
          <p:nvPr/>
        </p:nvCxnSpPr>
        <p:spPr>
          <a:xfrm rot="16200000" flipH="1">
            <a:off x="5940365" y="3789715"/>
            <a:ext cx="1236431" cy="5149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7082CF93-D9B1-300D-1CD3-CAA0A7C464F4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8812251" y="3814107"/>
            <a:ext cx="1229488" cy="4731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30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</TotalTime>
  <Words>30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 Onkar</dc:creator>
  <cp:lastModifiedBy>Ek Onkar</cp:lastModifiedBy>
  <cp:revision>3</cp:revision>
  <dcterms:created xsi:type="dcterms:W3CDTF">2025-03-18T13:29:22Z</dcterms:created>
  <dcterms:modified xsi:type="dcterms:W3CDTF">2025-03-18T15:53:17Z</dcterms:modified>
</cp:coreProperties>
</file>