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9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98" r:id="rId1"/>
  </p:sldMasterIdLst>
  <p:notesMasterIdLst>
    <p:notesMasterId r:id="rId15"/>
  </p:notesMasterIdLst>
  <p:sldIdLst>
    <p:sldId id="258" r:id="rId2"/>
    <p:sldId id="265" r:id="rId3"/>
    <p:sldId id="259" r:id="rId4"/>
    <p:sldId id="260" r:id="rId5"/>
    <p:sldId id="269" r:id="rId6"/>
    <p:sldId id="262" r:id="rId7"/>
    <p:sldId id="268" r:id="rId8"/>
    <p:sldId id="266" r:id="rId9"/>
    <p:sldId id="270" r:id="rId10"/>
    <p:sldId id="271" r:id="rId11"/>
    <p:sldId id="267" r:id="rId12"/>
    <p:sldId id="263" r:id="rId13"/>
    <p:sldId id="26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06" autoAdjust="0"/>
    <p:restoredTop sz="85955" autoAdjust="0"/>
  </p:normalViewPr>
  <p:slideViewPr>
    <p:cSldViewPr snapToGrid="0">
      <p:cViewPr>
        <p:scale>
          <a:sx n="120" d="100"/>
          <a:sy n="120" d="100"/>
        </p:scale>
        <p:origin x="128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4.xml.rels><?xml version="1.0" encoding="UTF-8" standalone="yes"?>
<Relationships xmlns="http://schemas.openxmlformats.org/package/2006/relationships"><Relationship Id="rId1" Type="http://schemas.openxmlformats.org/officeDocument/2006/relationships/hyperlink" Target="http://git.com/" TargetMode="External"/></Relationships>
</file>

<file path=ppt/diagrams/_rels/drawing4.xml.rels><?xml version="1.0" encoding="UTF-8" standalone="yes"?>
<Relationships xmlns="http://schemas.openxmlformats.org/package/2006/relationships"><Relationship Id="rId1" Type="http://schemas.openxmlformats.org/officeDocument/2006/relationships/hyperlink" Target="http://git.com/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4">
  <dgm:title val=""/>
  <dgm:desc val=""/>
  <dgm:catLst>
    <dgm:cat type="accent5" pri="11400"/>
  </dgm:catLst>
  <dgm:styleLbl name="node0">
    <dgm:fillClrLst meth="cycle">
      <a:schemeClr val="accent5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5">
        <a:shade val="50000"/>
      </a:schemeClr>
      <a:schemeClr val="accent5">
        <a:tint val="55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5">
        <a:shade val="80000"/>
        <a:alpha val="50000"/>
      </a:schemeClr>
      <a:schemeClr val="accent5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55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5_4">
  <dgm:title val=""/>
  <dgm:desc val=""/>
  <dgm:catLst>
    <dgm:cat type="accent5" pri="11400"/>
  </dgm:catLst>
  <dgm:styleLbl name="node0">
    <dgm:fillClrLst meth="cycle">
      <a:schemeClr val="accent5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5">
        <a:shade val="50000"/>
      </a:schemeClr>
      <a:schemeClr val="accent5">
        <a:tint val="55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5">
        <a:shade val="80000"/>
        <a:alpha val="50000"/>
      </a:schemeClr>
      <a:schemeClr val="accent5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55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1616584-D47A-4717-BB8E-91DEAFAD5BAC}" type="doc">
      <dgm:prSet loTypeId="urn:microsoft.com/office/officeart/2005/8/layout/list1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E661E805-4AE5-45C2-BB39-1359E1B08CAE}">
      <dgm:prSet/>
      <dgm:spPr/>
      <dgm:t>
        <a:bodyPr/>
        <a:lstStyle/>
        <a:p>
          <a:r>
            <a:rPr lang="en-US"/>
            <a:t>School control (students/teachers, grades)</a:t>
          </a:r>
        </a:p>
      </dgm:t>
    </dgm:pt>
    <dgm:pt modelId="{13E09EAE-063A-42C8-9D24-E063AEB2D464}" type="parTrans" cxnId="{E8BC609C-CAAC-49BF-8EEC-BB6BD83E9B2A}">
      <dgm:prSet/>
      <dgm:spPr/>
      <dgm:t>
        <a:bodyPr/>
        <a:lstStyle/>
        <a:p>
          <a:endParaRPr lang="en-US"/>
        </a:p>
      </dgm:t>
    </dgm:pt>
    <dgm:pt modelId="{D6F1BBFA-BE4A-4CBC-A7E9-025BAA19AE04}" type="sibTrans" cxnId="{E8BC609C-CAAC-49BF-8EEC-BB6BD83E9B2A}">
      <dgm:prSet/>
      <dgm:spPr/>
      <dgm:t>
        <a:bodyPr/>
        <a:lstStyle/>
        <a:p>
          <a:endParaRPr lang="en-US"/>
        </a:p>
      </dgm:t>
    </dgm:pt>
    <dgm:pt modelId="{D4D0ADDE-E01A-4F4B-8221-F73D52CADB0D}">
      <dgm:prSet/>
      <dgm:spPr/>
      <dgm:t>
        <a:bodyPr/>
        <a:lstStyle/>
        <a:p>
          <a:r>
            <a:rPr lang="en-US"/>
            <a:t>Pet shop/shelter (characteristics, if adopted or not, etc):</a:t>
          </a:r>
        </a:p>
      </dgm:t>
    </dgm:pt>
    <dgm:pt modelId="{7C6D26B0-A8A9-4175-9D46-730EF6ED372D}" type="parTrans" cxnId="{00B73CD5-362E-438F-8E2F-1F8E2F881C49}">
      <dgm:prSet/>
      <dgm:spPr/>
      <dgm:t>
        <a:bodyPr/>
        <a:lstStyle/>
        <a:p>
          <a:endParaRPr lang="en-US"/>
        </a:p>
      </dgm:t>
    </dgm:pt>
    <dgm:pt modelId="{D4CED6B4-ED01-4AC4-85CF-1AFF40EF3E2C}" type="sibTrans" cxnId="{00B73CD5-362E-438F-8E2F-1F8E2F881C49}">
      <dgm:prSet/>
      <dgm:spPr/>
      <dgm:t>
        <a:bodyPr/>
        <a:lstStyle/>
        <a:p>
          <a:endParaRPr lang="en-US"/>
        </a:p>
      </dgm:t>
    </dgm:pt>
    <dgm:pt modelId="{7EE93CF6-3592-4A4F-89CE-C534AC2A4FD9}">
      <dgm:prSet/>
      <dgm:spPr/>
      <dgm:t>
        <a:bodyPr/>
        <a:lstStyle/>
        <a:p>
          <a:r>
            <a:rPr lang="en-US"/>
            <a:t>Date, disease, pet owner, adoption info,:</a:t>
          </a:r>
        </a:p>
      </dgm:t>
    </dgm:pt>
    <dgm:pt modelId="{B1E769F2-04A4-417F-9507-2E90BF3B9303}" type="parTrans" cxnId="{E13F1EDD-B73B-41AE-9718-7CC9A24982CF}">
      <dgm:prSet/>
      <dgm:spPr/>
      <dgm:t>
        <a:bodyPr/>
        <a:lstStyle/>
        <a:p>
          <a:endParaRPr lang="en-US"/>
        </a:p>
      </dgm:t>
    </dgm:pt>
    <dgm:pt modelId="{EE6A4C75-640A-4EA1-81D2-7347ACC9CD88}" type="sibTrans" cxnId="{E13F1EDD-B73B-41AE-9718-7CC9A24982CF}">
      <dgm:prSet/>
      <dgm:spPr/>
      <dgm:t>
        <a:bodyPr/>
        <a:lstStyle/>
        <a:p>
          <a:endParaRPr lang="en-US"/>
        </a:p>
      </dgm:t>
    </dgm:pt>
    <dgm:pt modelId="{E10F7BF5-93F7-48C9-95A8-1E541EF564F4}">
      <dgm:prSet/>
      <dgm:spPr/>
      <dgm:t>
        <a:bodyPr/>
        <a:lstStyle/>
        <a:p>
          <a:r>
            <a:rPr lang="en-US"/>
            <a:t>Administrator – user/pet</a:t>
          </a:r>
        </a:p>
      </dgm:t>
    </dgm:pt>
    <dgm:pt modelId="{C3172CFC-491C-4707-ACB1-4F88B8A5ECCA}" type="parTrans" cxnId="{8F7486FF-41FF-4989-B48A-50465B61E0A1}">
      <dgm:prSet/>
      <dgm:spPr/>
      <dgm:t>
        <a:bodyPr/>
        <a:lstStyle/>
        <a:p>
          <a:endParaRPr lang="en-US"/>
        </a:p>
      </dgm:t>
    </dgm:pt>
    <dgm:pt modelId="{B0EE445C-85B8-4374-876B-2993C876154E}" type="sibTrans" cxnId="{8F7486FF-41FF-4989-B48A-50465B61E0A1}">
      <dgm:prSet/>
      <dgm:spPr/>
      <dgm:t>
        <a:bodyPr/>
        <a:lstStyle/>
        <a:p>
          <a:endParaRPr lang="en-US"/>
        </a:p>
      </dgm:t>
    </dgm:pt>
    <dgm:pt modelId="{DCCD143B-22C2-5A4C-97ED-C7CF09C9BFC6}" type="pres">
      <dgm:prSet presAssocID="{91616584-D47A-4717-BB8E-91DEAFAD5BAC}" presName="linear" presStyleCnt="0">
        <dgm:presLayoutVars>
          <dgm:dir/>
          <dgm:animLvl val="lvl"/>
          <dgm:resizeHandles val="exact"/>
        </dgm:presLayoutVars>
      </dgm:prSet>
      <dgm:spPr/>
    </dgm:pt>
    <dgm:pt modelId="{C35344C0-4428-4143-B35E-7A6219AF2DD5}" type="pres">
      <dgm:prSet presAssocID="{E661E805-4AE5-45C2-BB39-1359E1B08CAE}" presName="parentLin" presStyleCnt="0"/>
      <dgm:spPr/>
    </dgm:pt>
    <dgm:pt modelId="{84BA2A53-DF1E-B64D-BEE2-6A2914EBFA68}" type="pres">
      <dgm:prSet presAssocID="{E661E805-4AE5-45C2-BB39-1359E1B08CAE}" presName="parentLeftMargin" presStyleLbl="node1" presStyleIdx="0" presStyleCnt="2"/>
      <dgm:spPr/>
    </dgm:pt>
    <dgm:pt modelId="{925567A8-6DAE-AC4C-A69C-ABC0311E96B6}" type="pres">
      <dgm:prSet presAssocID="{E661E805-4AE5-45C2-BB39-1359E1B08CAE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7FFD4D6C-BAEF-5F44-B40A-B08342A190FB}" type="pres">
      <dgm:prSet presAssocID="{E661E805-4AE5-45C2-BB39-1359E1B08CAE}" presName="negativeSpace" presStyleCnt="0"/>
      <dgm:spPr/>
    </dgm:pt>
    <dgm:pt modelId="{94AD509A-7980-E043-925A-B6AF57E76E6F}" type="pres">
      <dgm:prSet presAssocID="{E661E805-4AE5-45C2-BB39-1359E1B08CAE}" presName="childText" presStyleLbl="conFgAcc1" presStyleIdx="0" presStyleCnt="2">
        <dgm:presLayoutVars>
          <dgm:bulletEnabled val="1"/>
        </dgm:presLayoutVars>
      </dgm:prSet>
      <dgm:spPr/>
    </dgm:pt>
    <dgm:pt modelId="{1D5BF71D-CCBB-6A44-970B-7B73F3FD9D3A}" type="pres">
      <dgm:prSet presAssocID="{D6F1BBFA-BE4A-4CBC-A7E9-025BAA19AE04}" presName="spaceBetweenRectangles" presStyleCnt="0"/>
      <dgm:spPr/>
    </dgm:pt>
    <dgm:pt modelId="{57846793-E98D-DD4A-B248-252C018F5D85}" type="pres">
      <dgm:prSet presAssocID="{D4D0ADDE-E01A-4F4B-8221-F73D52CADB0D}" presName="parentLin" presStyleCnt="0"/>
      <dgm:spPr/>
    </dgm:pt>
    <dgm:pt modelId="{130F5FE5-251A-2945-B07D-31E3F5156E50}" type="pres">
      <dgm:prSet presAssocID="{D4D0ADDE-E01A-4F4B-8221-F73D52CADB0D}" presName="parentLeftMargin" presStyleLbl="node1" presStyleIdx="0" presStyleCnt="2"/>
      <dgm:spPr/>
    </dgm:pt>
    <dgm:pt modelId="{D78A0628-6E85-904A-A6A7-1B0DE078B7DB}" type="pres">
      <dgm:prSet presAssocID="{D4D0ADDE-E01A-4F4B-8221-F73D52CADB0D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BA1B487C-146E-4241-8DCA-AB0699F91D6B}" type="pres">
      <dgm:prSet presAssocID="{D4D0ADDE-E01A-4F4B-8221-F73D52CADB0D}" presName="negativeSpace" presStyleCnt="0"/>
      <dgm:spPr/>
    </dgm:pt>
    <dgm:pt modelId="{E524DF66-A216-4549-93B2-CDAAAFF48223}" type="pres">
      <dgm:prSet presAssocID="{D4D0ADDE-E01A-4F4B-8221-F73D52CADB0D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6FA07856-94ED-0146-8C03-18948E0859CB}" type="presOf" srcId="{91616584-D47A-4717-BB8E-91DEAFAD5BAC}" destId="{DCCD143B-22C2-5A4C-97ED-C7CF09C9BFC6}" srcOrd="0" destOrd="0" presId="urn:microsoft.com/office/officeart/2005/8/layout/list1"/>
    <dgm:cxn modelId="{7879935F-8C1A-CE40-899D-8DB75F7E9218}" type="presOf" srcId="{E661E805-4AE5-45C2-BB39-1359E1B08CAE}" destId="{84BA2A53-DF1E-B64D-BEE2-6A2914EBFA68}" srcOrd="0" destOrd="0" presId="urn:microsoft.com/office/officeart/2005/8/layout/list1"/>
    <dgm:cxn modelId="{FA89D88E-97B0-084E-B566-C397C1B38D32}" type="presOf" srcId="{E10F7BF5-93F7-48C9-95A8-1E541EF564F4}" destId="{E524DF66-A216-4549-93B2-CDAAAFF48223}" srcOrd="0" destOrd="1" presId="urn:microsoft.com/office/officeart/2005/8/layout/list1"/>
    <dgm:cxn modelId="{6C3E7996-86CA-0142-9828-4C57AE5DF7CF}" type="presOf" srcId="{7EE93CF6-3592-4A4F-89CE-C534AC2A4FD9}" destId="{E524DF66-A216-4549-93B2-CDAAAFF48223}" srcOrd="0" destOrd="0" presId="urn:microsoft.com/office/officeart/2005/8/layout/list1"/>
    <dgm:cxn modelId="{43DC939B-D6C9-324E-BD31-77574622369D}" type="presOf" srcId="{D4D0ADDE-E01A-4F4B-8221-F73D52CADB0D}" destId="{D78A0628-6E85-904A-A6A7-1B0DE078B7DB}" srcOrd="1" destOrd="0" presId="urn:microsoft.com/office/officeart/2005/8/layout/list1"/>
    <dgm:cxn modelId="{E8BC609C-CAAC-49BF-8EEC-BB6BD83E9B2A}" srcId="{91616584-D47A-4717-BB8E-91DEAFAD5BAC}" destId="{E661E805-4AE5-45C2-BB39-1359E1B08CAE}" srcOrd="0" destOrd="0" parTransId="{13E09EAE-063A-42C8-9D24-E063AEB2D464}" sibTransId="{D6F1BBFA-BE4A-4CBC-A7E9-025BAA19AE04}"/>
    <dgm:cxn modelId="{00B73CD5-362E-438F-8E2F-1F8E2F881C49}" srcId="{91616584-D47A-4717-BB8E-91DEAFAD5BAC}" destId="{D4D0ADDE-E01A-4F4B-8221-F73D52CADB0D}" srcOrd="1" destOrd="0" parTransId="{7C6D26B0-A8A9-4175-9D46-730EF6ED372D}" sibTransId="{D4CED6B4-ED01-4AC4-85CF-1AFF40EF3E2C}"/>
    <dgm:cxn modelId="{E13F1EDD-B73B-41AE-9718-7CC9A24982CF}" srcId="{D4D0ADDE-E01A-4F4B-8221-F73D52CADB0D}" destId="{7EE93CF6-3592-4A4F-89CE-C534AC2A4FD9}" srcOrd="0" destOrd="0" parTransId="{B1E769F2-04A4-417F-9507-2E90BF3B9303}" sibTransId="{EE6A4C75-640A-4EA1-81D2-7347ACC9CD88}"/>
    <dgm:cxn modelId="{D9828CDF-EB42-5F4E-9AC1-5CF6C1A285E0}" type="presOf" srcId="{D4D0ADDE-E01A-4F4B-8221-F73D52CADB0D}" destId="{130F5FE5-251A-2945-B07D-31E3F5156E50}" srcOrd="0" destOrd="0" presId="urn:microsoft.com/office/officeart/2005/8/layout/list1"/>
    <dgm:cxn modelId="{E759D9F5-06C6-8F4D-AB49-6BD62E55AC75}" type="presOf" srcId="{E661E805-4AE5-45C2-BB39-1359E1B08CAE}" destId="{925567A8-6DAE-AC4C-A69C-ABC0311E96B6}" srcOrd="1" destOrd="0" presId="urn:microsoft.com/office/officeart/2005/8/layout/list1"/>
    <dgm:cxn modelId="{8F7486FF-41FF-4989-B48A-50465B61E0A1}" srcId="{7EE93CF6-3592-4A4F-89CE-C534AC2A4FD9}" destId="{E10F7BF5-93F7-48C9-95A8-1E541EF564F4}" srcOrd="0" destOrd="0" parTransId="{C3172CFC-491C-4707-ACB1-4F88B8A5ECCA}" sibTransId="{B0EE445C-85B8-4374-876B-2993C876154E}"/>
    <dgm:cxn modelId="{85F04267-A6CA-8642-B7E9-495E7662FC5B}" type="presParOf" srcId="{DCCD143B-22C2-5A4C-97ED-C7CF09C9BFC6}" destId="{C35344C0-4428-4143-B35E-7A6219AF2DD5}" srcOrd="0" destOrd="0" presId="urn:microsoft.com/office/officeart/2005/8/layout/list1"/>
    <dgm:cxn modelId="{8F93DA9A-119D-CE4D-B7BC-A1135DC09938}" type="presParOf" srcId="{C35344C0-4428-4143-B35E-7A6219AF2DD5}" destId="{84BA2A53-DF1E-B64D-BEE2-6A2914EBFA68}" srcOrd="0" destOrd="0" presId="urn:microsoft.com/office/officeart/2005/8/layout/list1"/>
    <dgm:cxn modelId="{A263DD26-5A2D-DD44-B033-F07C68BD6999}" type="presParOf" srcId="{C35344C0-4428-4143-B35E-7A6219AF2DD5}" destId="{925567A8-6DAE-AC4C-A69C-ABC0311E96B6}" srcOrd="1" destOrd="0" presId="urn:microsoft.com/office/officeart/2005/8/layout/list1"/>
    <dgm:cxn modelId="{AE8F5B66-2A22-424A-91E2-270461EA917A}" type="presParOf" srcId="{DCCD143B-22C2-5A4C-97ED-C7CF09C9BFC6}" destId="{7FFD4D6C-BAEF-5F44-B40A-B08342A190FB}" srcOrd="1" destOrd="0" presId="urn:microsoft.com/office/officeart/2005/8/layout/list1"/>
    <dgm:cxn modelId="{BF396794-C39E-F744-8209-F08191613C41}" type="presParOf" srcId="{DCCD143B-22C2-5A4C-97ED-C7CF09C9BFC6}" destId="{94AD509A-7980-E043-925A-B6AF57E76E6F}" srcOrd="2" destOrd="0" presId="urn:microsoft.com/office/officeart/2005/8/layout/list1"/>
    <dgm:cxn modelId="{BCBD07C1-C60D-024A-B819-DAF05F9CD766}" type="presParOf" srcId="{DCCD143B-22C2-5A4C-97ED-C7CF09C9BFC6}" destId="{1D5BF71D-CCBB-6A44-970B-7B73F3FD9D3A}" srcOrd="3" destOrd="0" presId="urn:microsoft.com/office/officeart/2005/8/layout/list1"/>
    <dgm:cxn modelId="{6F3A5972-C58E-D64B-913A-A3649DC33153}" type="presParOf" srcId="{DCCD143B-22C2-5A4C-97ED-C7CF09C9BFC6}" destId="{57846793-E98D-DD4A-B248-252C018F5D85}" srcOrd="4" destOrd="0" presId="urn:microsoft.com/office/officeart/2005/8/layout/list1"/>
    <dgm:cxn modelId="{34E37CF1-5784-E140-8B75-1B6AA64120EB}" type="presParOf" srcId="{57846793-E98D-DD4A-B248-252C018F5D85}" destId="{130F5FE5-251A-2945-B07D-31E3F5156E50}" srcOrd="0" destOrd="0" presId="urn:microsoft.com/office/officeart/2005/8/layout/list1"/>
    <dgm:cxn modelId="{8A7BF090-0FB5-3449-B23E-3309C48248BD}" type="presParOf" srcId="{57846793-E98D-DD4A-B248-252C018F5D85}" destId="{D78A0628-6E85-904A-A6A7-1B0DE078B7DB}" srcOrd="1" destOrd="0" presId="urn:microsoft.com/office/officeart/2005/8/layout/list1"/>
    <dgm:cxn modelId="{D3703589-2C7D-5444-8C19-4D7429B30BFC}" type="presParOf" srcId="{DCCD143B-22C2-5A4C-97ED-C7CF09C9BFC6}" destId="{BA1B487C-146E-4241-8DCA-AB0699F91D6B}" srcOrd="5" destOrd="0" presId="urn:microsoft.com/office/officeart/2005/8/layout/list1"/>
    <dgm:cxn modelId="{B05AE685-3365-A44D-B1BE-1EB590EFF58D}" type="presParOf" srcId="{DCCD143B-22C2-5A4C-97ED-C7CF09C9BFC6}" destId="{E524DF66-A216-4549-93B2-CDAAAFF48223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2E2A858-4968-9F4E-BFD5-A521D23E677C}" type="doc">
      <dgm:prSet loTypeId="urn:microsoft.com/office/officeart/2005/8/layout/vList2" loCatId="" qsTypeId="urn:microsoft.com/office/officeart/2005/8/quickstyle/simple1" qsCatId="simple" csTypeId="urn:microsoft.com/office/officeart/2005/8/colors/accent5_4" csCatId="accent5" phldr="1"/>
      <dgm:spPr/>
      <dgm:t>
        <a:bodyPr/>
        <a:lstStyle/>
        <a:p>
          <a:endParaRPr lang="en-US"/>
        </a:p>
      </dgm:t>
    </dgm:pt>
    <dgm:pt modelId="{F85F41CE-C317-2B40-9757-7E635C08A5B4}">
      <dgm:prSet phldrT="[Text]" custT="1"/>
      <dgm:spPr/>
      <dgm:t>
        <a:bodyPr/>
        <a:lstStyle/>
        <a:p>
          <a:r>
            <a:rPr lang="en-US" sz="1000" dirty="0"/>
            <a:t>Users</a:t>
          </a:r>
        </a:p>
      </dgm:t>
    </dgm:pt>
    <dgm:pt modelId="{D74BC786-B55C-4140-8031-6DD5AA5DDC31}" type="parTrans" cxnId="{9DE8B558-69B9-FC45-89DF-BC1061A2FE04}">
      <dgm:prSet/>
      <dgm:spPr/>
      <dgm:t>
        <a:bodyPr/>
        <a:lstStyle/>
        <a:p>
          <a:endParaRPr lang="en-US" sz="1000"/>
        </a:p>
      </dgm:t>
    </dgm:pt>
    <dgm:pt modelId="{9D86074A-A7EF-1E4C-9985-6843CF935199}" type="sibTrans" cxnId="{9DE8B558-69B9-FC45-89DF-BC1061A2FE04}">
      <dgm:prSet/>
      <dgm:spPr/>
      <dgm:t>
        <a:bodyPr/>
        <a:lstStyle/>
        <a:p>
          <a:endParaRPr lang="en-US" sz="1000"/>
        </a:p>
      </dgm:t>
    </dgm:pt>
    <dgm:pt modelId="{1A5301D1-9FA0-3A4A-9C28-FA9A21F6F31B}">
      <dgm:prSet phldrT="[Text]" custT="1"/>
      <dgm:spPr/>
      <dgm:t>
        <a:bodyPr/>
        <a:lstStyle/>
        <a:p>
          <a:r>
            <a:rPr lang="en-US" sz="1000" dirty="0"/>
            <a:t>Pets</a:t>
          </a:r>
        </a:p>
      </dgm:t>
    </dgm:pt>
    <dgm:pt modelId="{87A1E00A-0765-0C41-938B-1F331D7D8B5C}" type="parTrans" cxnId="{19BD0B8F-BB2B-C443-8B8E-2C22A81C4A2B}">
      <dgm:prSet/>
      <dgm:spPr/>
      <dgm:t>
        <a:bodyPr/>
        <a:lstStyle/>
        <a:p>
          <a:endParaRPr lang="en-US" sz="1000"/>
        </a:p>
      </dgm:t>
    </dgm:pt>
    <dgm:pt modelId="{E21F616F-1557-3341-A96D-A1B2EE5F3490}" type="sibTrans" cxnId="{19BD0B8F-BB2B-C443-8B8E-2C22A81C4A2B}">
      <dgm:prSet/>
      <dgm:spPr/>
      <dgm:t>
        <a:bodyPr/>
        <a:lstStyle/>
        <a:p>
          <a:endParaRPr lang="en-US" sz="1000"/>
        </a:p>
      </dgm:t>
    </dgm:pt>
    <dgm:pt modelId="{71A54B4E-2779-7346-92C9-D8817D6E30C1}">
      <dgm:prSet phldrT="[Text]" custT="1"/>
      <dgm:spPr/>
      <dgm:t>
        <a:bodyPr/>
        <a:lstStyle/>
        <a:p>
          <a:r>
            <a:rPr lang="en-US" sz="1000" b="1" dirty="0">
              <a:solidFill>
                <a:srgbClr val="00B050"/>
              </a:solidFill>
            </a:rPr>
            <a:t>ID</a:t>
          </a:r>
        </a:p>
      </dgm:t>
    </dgm:pt>
    <dgm:pt modelId="{05169CB8-BE51-7645-9FEB-58EC87EE009C}" type="parTrans" cxnId="{DF9326C4-D90E-D84D-A52A-E0E0750BA716}">
      <dgm:prSet/>
      <dgm:spPr/>
      <dgm:t>
        <a:bodyPr/>
        <a:lstStyle/>
        <a:p>
          <a:endParaRPr lang="en-US" sz="1000"/>
        </a:p>
      </dgm:t>
    </dgm:pt>
    <dgm:pt modelId="{58A39BF6-0828-5F4E-8F1D-B1DA3B0527CD}" type="sibTrans" cxnId="{DF9326C4-D90E-D84D-A52A-E0E0750BA716}">
      <dgm:prSet/>
      <dgm:spPr/>
      <dgm:t>
        <a:bodyPr/>
        <a:lstStyle/>
        <a:p>
          <a:endParaRPr lang="en-US" sz="1000"/>
        </a:p>
      </dgm:t>
    </dgm:pt>
    <dgm:pt modelId="{FAAF32AA-D309-D440-B2B2-8D7FC586BB11}">
      <dgm:prSet phldrT="[Text]" custT="1"/>
      <dgm:spPr/>
      <dgm:t>
        <a:bodyPr/>
        <a:lstStyle/>
        <a:p>
          <a:r>
            <a:rPr lang="en-US" sz="1000" dirty="0"/>
            <a:t>Status (adopted, shelter)</a:t>
          </a:r>
        </a:p>
      </dgm:t>
    </dgm:pt>
    <dgm:pt modelId="{784F00C1-7F25-ED4B-92DD-CE095AF26B1E}" type="parTrans" cxnId="{7FA0BAAE-0F7D-6C49-B4D2-B7490562296C}">
      <dgm:prSet/>
      <dgm:spPr/>
      <dgm:t>
        <a:bodyPr/>
        <a:lstStyle/>
        <a:p>
          <a:endParaRPr lang="en-US" sz="1000"/>
        </a:p>
      </dgm:t>
    </dgm:pt>
    <dgm:pt modelId="{628AD82C-5D2D-3945-851E-66E3A90D8F75}" type="sibTrans" cxnId="{7FA0BAAE-0F7D-6C49-B4D2-B7490562296C}">
      <dgm:prSet/>
      <dgm:spPr/>
      <dgm:t>
        <a:bodyPr/>
        <a:lstStyle/>
        <a:p>
          <a:endParaRPr lang="en-US" sz="1000"/>
        </a:p>
      </dgm:t>
    </dgm:pt>
    <dgm:pt modelId="{54C4C830-52A0-DA41-AAAA-F17133D820D7}">
      <dgm:prSet phldrT="[Text]" custT="1"/>
      <dgm:spPr/>
      <dgm:t>
        <a:bodyPr/>
        <a:lstStyle/>
        <a:p>
          <a:r>
            <a:rPr lang="en-US" sz="1000" dirty="0"/>
            <a:t>Date Found</a:t>
          </a:r>
        </a:p>
      </dgm:t>
    </dgm:pt>
    <dgm:pt modelId="{8C11BF9E-271B-9F41-9223-B7C9AB996DA7}" type="parTrans" cxnId="{B006B0C2-A5A6-834C-BA3E-C89A38E35EA1}">
      <dgm:prSet/>
      <dgm:spPr/>
      <dgm:t>
        <a:bodyPr/>
        <a:lstStyle/>
        <a:p>
          <a:endParaRPr lang="en-US" sz="1000"/>
        </a:p>
      </dgm:t>
    </dgm:pt>
    <dgm:pt modelId="{A8CB9632-1105-154A-92AC-F2A86BD35F98}" type="sibTrans" cxnId="{B006B0C2-A5A6-834C-BA3E-C89A38E35EA1}">
      <dgm:prSet/>
      <dgm:spPr/>
      <dgm:t>
        <a:bodyPr/>
        <a:lstStyle/>
        <a:p>
          <a:endParaRPr lang="en-US" sz="1000"/>
        </a:p>
      </dgm:t>
    </dgm:pt>
    <dgm:pt modelId="{B4C54AD7-A7C1-3249-A356-68AD0833ECE4}">
      <dgm:prSet phldrT="[Text]" custT="1"/>
      <dgm:spPr/>
      <dgm:t>
        <a:bodyPr/>
        <a:lstStyle/>
        <a:p>
          <a:r>
            <a:rPr lang="en-US" sz="1000" dirty="0"/>
            <a:t>Species</a:t>
          </a:r>
        </a:p>
      </dgm:t>
    </dgm:pt>
    <dgm:pt modelId="{5DEE6BB6-AF2F-2249-8191-BB061DD02D9E}" type="parTrans" cxnId="{36E9B759-E47F-3D42-A36E-73ADF8C33D5C}">
      <dgm:prSet/>
      <dgm:spPr/>
      <dgm:t>
        <a:bodyPr/>
        <a:lstStyle/>
        <a:p>
          <a:endParaRPr lang="en-US" sz="1000"/>
        </a:p>
      </dgm:t>
    </dgm:pt>
    <dgm:pt modelId="{CB0A0FF4-B2F0-104B-AFC7-65D8D27E57B8}" type="sibTrans" cxnId="{36E9B759-E47F-3D42-A36E-73ADF8C33D5C}">
      <dgm:prSet/>
      <dgm:spPr/>
      <dgm:t>
        <a:bodyPr/>
        <a:lstStyle/>
        <a:p>
          <a:endParaRPr lang="en-US" sz="1000"/>
        </a:p>
      </dgm:t>
    </dgm:pt>
    <dgm:pt modelId="{CD834130-EE12-BF43-A4BF-533FDDC865F9}">
      <dgm:prSet phldrT="[Text]" custT="1"/>
      <dgm:spPr/>
      <dgm:t>
        <a:bodyPr/>
        <a:lstStyle/>
        <a:p>
          <a:r>
            <a:rPr lang="en-US" sz="1000" dirty="0"/>
            <a:t>Breed</a:t>
          </a:r>
          <a:br>
            <a:rPr lang="en-US" sz="1000" dirty="0"/>
          </a:br>
          <a:r>
            <a:rPr lang="en-US" sz="1000" dirty="0"/>
            <a:t>Age</a:t>
          </a:r>
        </a:p>
      </dgm:t>
    </dgm:pt>
    <dgm:pt modelId="{F2AC78E0-291C-114F-9096-74FD5518552E}" type="parTrans" cxnId="{BA1869EC-0650-C646-BB25-26FFE73CD580}">
      <dgm:prSet/>
      <dgm:spPr/>
      <dgm:t>
        <a:bodyPr/>
        <a:lstStyle/>
        <a:p>
          <a:endParaRPr lang="en-US" sz="1000"/>
        </a:p>
      </dgm:t>
    </dgm:pt>
    <dgm:pt modelId="{7A5EE732-71CE-2642-9000-2331E1054A1C}" type="sibTrans" cxnId="{BA1869EC-0650-C646-BB25-26FFE73CD580}">
      <dgm:prSet/>
      <dgm:spPr/>
      <dgm:t>
        <a:bodyPr/>
        <a:lstStyle/>
        <a:p>
          <a:endParaRPr lang="en-US" sz="1000"/>
        </a:p>
      </dgm:t>
    </dgm:pt>
    <dgm:pt modelId="{DE811F0F-8E3F-F843-906B-8F016701C269}">
      <dgm:prSet phldrT="[Text]" custT="1"/>
      <dgm:spPr/>
      <dgm:t>
        <a:bodyPr/>
        <a:lstStyle/>
        <a:p>
          <a:r>
            <a:rPr lang="en-US" sz="1000" dirty="0"/>
            <a:t>Disease if any</a:t>
          </a:r>
        </a:p>
      </dgm:t>
    </dgm:pt>
    <dgm:pt modelId="{FAD905C2-76F2-CD40-8D8D-C1870AE05A72}" type="parTrans" cxnId="{462D0EF3-9D6E-1B40-A2E3-BAE6E2E59AAF}">
      <dgm:prSet/>
      <dgm:spPr/>
      <dgm:t>
        <a:bodyPr/>
        <a:lstStyle/>
        <a:p>
          <a:endParaRPr lang="en-US" sz="1000"/>
        </a:p>
      </dgm:t>
    </dgm:pt>
    <dgm:pt modelId="{F53A7EDA-1563-1941-B179-67D688DF74D8}" type="sibTrans" cxnId="{462D0EF3-9D6E-1B40-A2E3-BAE6E2E59AAF}">
      <dgm:prSet/>
      <dgm:spPr/>
      <dgm:t>
        <a:bodyPr/>
        <a:lstStyle/>
        <a:p>
          <a:endParaRPr lang="en-US" sz="1000"/>
        </a:p>
      </dgm:t>
    </dgm:pt>
    <dgm:pt modelId="{73958DFF-65AC-7940-825E-C3E45E59D6A7}">
      <dgm:prSet phldrT="[Text]" custT="1"/>
      <dgm:spPr/>
      <dgm:t>
        <a:bodyPr/>
        <a:lstStyle/>
        <a:p>
          <a:r>
            <a:rPr lang="en-US" sz="1000" dirty="0"/>
            <a:t>Color</a:t>
          </a:r>
        </a:p>
      </dgm:t>
    </dgm:pt>
    <dgm:pt modelId="{C1043AFA-1FDF-6E43-9995-F4F7DC1F93D4}" type="parTrans" cxnId="{CF125811-D1C5-D64D-B093-1BD57CB248C9}">
      <dgm:prSet/>
      <dgm:spPr/>
      <dgm:t>
        <a:bodyPr/>
        <a:lstStyle/>
        <a:p>
          <a:endParaRPr lang="en-US" sz="1000"/>
        </a:p>
      </dgm:t>
    </dgm:pt>
    <dgm:pt modelId="{37FDD280-8AFB-4F4D-8662-57EFBD4879C1}" type="sibTrans" cxnId="{CF125811-D1C5-D64D-B093-1BD57CB248C9}">
      <dgm:prSet/>
      <dgm:spPr/>
      <dgm:t>
        <a:bodyPr/>
        <a:lstStyle/>
        <a:p>
          <a:endParaRPr lang="en-US" sz="1000"/>
        </a:p>
      </dgm:t>
    </dgm:pt>
    <dgm:pt modelId="{8A1E1F78-ECCE-544F-99BB-5145BD55343C}">
      <dgm:prSet phldrT="[Text]" custT="1"/>
      <dgm:spPr/>
      <dgm:t>
        <a:bodyPr/>
        <a:lstStyle/>
        <a:p>
          <a:r>
            <a:rPr lang="en-US" sz="1000" dirty="0"/>
            <a:t>Size</a:t>
          </a:r>
        </a:p>
      </dgm:t>
    </dgm:pt>
    <dgm:pt modelId="{7A7E6789-80F2-114F-B71F-48DA95022A04}" type="parTrans" cxnId="{FADABC17-AF52-0C43-A656-BA7220C7366D}">
      <dgm:prSet/>
      <dgm:spPr/>
      <dgm:t>
        <a:bodyPr/>
        <a:lstStyle/>
        <a:p>
          <a:endParaRPr lang="en-US" sz="1000"/>
        </a:p>
      </dgm:t>
    </dgm:pt>
    <dgm:pt modelId="{B0C5CAA9-70D2-4441-A86A-6A1E2FAADD9A}" type="sibTrans" cxnId="{FADABC17-AF52-0C43-A656-BA7220C7366D}">
      <dgm:prSet/>
      <dgm:spPr/>
      <dgm:t>
        <a:bodyPr/>
        <a:lstStyle/>
        <a:p>
          <a:endParaRPr lang="en-US" sz="1000"/>
        </a:p>
      </dgm:t>
    </dgm:pt>
    <dgm:pt modelId="{AE15E820-84B1-5B4B-B183-4E9300910385}">
      <dgm:prSet phldrT="[Text]" custT="1"/>
      <dgm:spPr/>
      <dgm:t>
        <a:bodyPr/>
        <a:lstStyle/>
        <a:p>
          <a:r>
            <a:rPr lang="en-US" sz="1000" dirty="0"/>
            <a:t>Cage #</a:t>
          </a:r>
        </a:p>
      </dgm:t>
    </dgm:pt>
    <dgm:pt modelId="{178B39BF-A0A5-9B40-BB2D-9764A64EA785}" type="parTrans" cxnId="{A3450B3B-DC58-FB4B-BB0C-3FF452D2C494}">
      <dgm:prSet/>
      <dgm:spPr/>
      <dgm:t>
        <a:bodyPr/>
        <a:lstStyle/>
        <a:p>
          <a:endParaRPr lang="en-US" sz="1000"/>
        </a:p>
      </dgm:t>
    </dgm:pt>
    <dgm:pt modelId="{0C76D4E5-EBB4-B845-B0BD-584B41877143}" type="sibTrans" cxnId="{A3450B3B-DC58-FB4B-BB0C-3FF452D2C494}">
      <dgm:prSet/>
      <dgm:spPr/>
      <dgm:t>
        <a:bodyPr/>
        <a:lstStyle/>
        <a:p>
          <a:endParaRPr lang="en-US" sz="1000"/>
        </a:p>
      </dgm:t>
    </dgm:pt>
    <dgm:pt modelId="{56AEB005-C2EB-CB45-906F-07007D2E4974}">
      <dgm:prSet phldrT="[Text]" custT="1"/>
      <dgm:spPr/>
      <dgm:t>
        <a:bodyPr/>
        <a:lstStyle/>
        <a:p>
          <a:r>
            <a:rPr lang="en-US" sz="1000" dirty="0"/>
            <a:t>Owner or rescuer</a:t>
          </a:r>
        </a:p>
      </dgm:t>
    </dgm:pt>
    <dgm:pt modelId="{A0BB04F6-EFD3-D64D-8463-8376387BF411}" type="parTrans" cxnId="{5CCC867E-911D-1A4B-B9CC-36BB09AB4FE1}">
      <dgm:prSet/>
      <dgm:spPr/>
      <dgm:t>
        <a:bodyPr/>
        <a:lstStyle/>
        <a:p>
          <a:endParaRPr lang="en-US" sz="1000"/>
        </a:p>
      </dgm:t>
    </dgm:pt>
    <dgm:pt modelId="{71A04E76-61B5-2944-BEA9-4DD009373622}" type="sibTrans" cxnId="{5CCC867E-911D-1A4B-B9CC-36BB09AB4FE1}">
      <dgm:prSet/>
      <dgm:spPr/>
      <dgm:t>
        <a:bodyPr/>
        <a:lstStyle/>
        <a:p>
          <a:endParaRPr lang="en-US" sz="1000"/>
        </a:p>
      </dgm:t>
    </dgm:pt>
    <dgm:pt modelId="{F79AE918-C084-6A42-B8B1-9D9E2043BD72}">
      <dgm:prSet phldrT="[Text]" custT="1"/>
      <dgm:spPr/>
      <dgm:t>
        <a:bodyPr/>
        <a:lstStyle/>
        <a:p>
          <a:r>
            <a:rPr lang="en-US" sz="1000" dirty="0"/>
            <a:t>Admin</a:t>
          </a:r>
        </a:p>
      </dgm:t>
    </dgm:pt>
    <dgm:pt modelId="{9FADA24F-F787-074F-9A5D-389092543F15}" type="parTrans" cxnId="{D99FDA80-C7ED-0A4D-9F1D-6B0301DF9857}">
      <dgm:prSet/>
      <dgm:spPr/>
      <dgm:t>
        <a:bodyPr/>
        <a:lstStyle/>
        <a:p>
          <a:endParaRPr lang="en-US" sz="1000"/>
        </a:p>
      </dgm:t>
    </dgm:pt>
    <dgm:pt modelId="{11EDA8BD-3845-2448-B040-94501AE1B070}" type="sibTrans" cxnId="{D99FDA80-C7ED-0A4D-9F1D-6B0301DF9857}">
      <dgm:prSet/>
      <dgm:spPr/>
      <dgm:t>
        <a:bodyPr/>
        <a:lstStyle/>
        <a:p>
          <a:endParaRPr lang="en-US" sz="1000"/>
        </a:p>
      </dgm:t>
    </dgm:pt>
    <dgm:pt modelId="{E4C98D10-0B9E-874C-B379-CACFF5D6FF45}">
      <dgm:prSet phldrT="[Text]" custT="1"/>
      <dgm:spPr/>
      <dgm:t>
        <a:bodyPr/>
        <a:lstStyle/>
        <a:p>
          <a:r>
            <a:rPr lang="en-US" sz="1000" b="1" dirty="0">
              <a:solidFill>
                <a:srgbClr val="FF0000"/>
              </a:solidFill>
            </a:rPr>
            <a:t>ID...</a:t>
          </a:r>
        </a:p>
      </dgm:t>
    </dgm:pt>
    <dgm:pt modelId="{AFBC65C6-B8C3-B04C-9E4D-9C53953D1A6C}" type="parTrans" cxnId="{E0F3AE52-C606-2B44-B7C6-416E518438DC}">
      <dgm:prSet/>
      <dgm:spPr/>
      <dgm:t>
        <a:bodyPr/>
        <a:lstStyle/>
        <a:p>
          <a:endParaRPr lang="en-US" sz="1000"/>
        </a:p>
      </dgm:t>
    </dgm:pt>
    <dgm:pt modelId="{A1EEFB98-2A96-DE4E-A753-4A98875B5A40}" type="sibTrans" cxnId="{E0F3AE52-C606-2B44-B7C6-416E518438DC}">
      <dgm:prSet/>
      <dgm:spPr/>
      <dgm:t>
        <a:bodyPr/>
        <a:lstStyle/>
        <a:p>
          <a:endParaRPr lang="en-US" sz="1000"/>
        </a:p>
      </dgm:t>
    </dgm:pt>
    <dgm:pt modelId="{C784D9FE-7843-D848-A1BF-2755CDDFA684}">
      <dgm:prSet phldrT="[Text]" custT="1"/>
      <dgm:spPr/>
      <dgm:t>
        <a:bodyPr/>
        <a:lstStyle/>
        <a:p>
          <a:r>
            <a:rPr lang="en-US" sz="1000" dirty="0"/>
            <a:t>ID...</a:t>
          </a:r>
        </a:p>
      </dgm:t>
    </dgm:pt>
    <dgm:pt modelId="{2B36ABEF-4956-CA41-885F-D38DA47613A7}" type="parTrans" cxnId="{7CDB565E-649D-384A-8424-441706EC1B68}">
      <dgm:prSet/>
      <dgm:spPr/>
      <dgm:t>
        <a:bodyPr/>
        <a:lstStyle/>
        <a:p>
          <a:endParaRPr lang="en-US" sz="1000"/>
        </a:p>
      </dgm:t>
    </dgm:pt>
    <dgm:pt modelId="{E1B203A1-62F2-1F41-B001-30F1437B29B9}" type="sibTrans" cxnId="{7CDB565E-649D-384A-8424-441706EC1B68}">
      <dgm:prSet/>
      <dgm:spPr/>
      <dgm:t>
        <a:bodyPr/>
        <a:lstStyle/>
        <a:p>
          <a:endParaRPr lang="en-US" sz="1000"/>
        </a:p>
      </dgm:t>
    </dgm:pt>
    <dgm:pt modelId="{EA21F7F1-D46F-6748-88F7-76A5A2B9430B}">
      <dgm:prSet phldrT="[Text]" custT="1"/>
      <dgm:spPr/>
      <dgm:t>
        <a:bodyPr/>
        <a:lstStyle/>
        <a:p>
          <a:r>
            <a:rPr lang="en-US" sz="1000" dirty="0" err="1"/>
            <a:t>userName</a:t>
          </a:r>
          <a:r>
            <a:rPr lang="en-US" sz="1000" dirty="0"/>
            <a:t> (default user as ‘shelter’)</a:t>
          </a:r>
        </a:p>
      </dgm:t>
    </dgm:pt>
    <dgm:pt modelId="{2F664B77-09F4-3349-BB02-0B56A93C477A}" type="parTrans" cxnId="{AB945B77-60F4-F74C-AC9B-6A67789B9E4D}">
      <dgm:prSet/>
      <dgm:spPr/>
      <dgm:t>
        <a:bodyPr/>
        <a:lstStyle/>
        <a:p>
          <a:endParaRPr lang="en-US" sz="1000"/>
        </a:p>
      </dgm:t>
    </dgm:pt>
    <dgm:pt modelId="{1C0C8374-8B82-904A-9047-9C8C983D8CF6}" type="sibTrans" cxnId="{AB945B77-60F4-F74C-AC9B-6A67789B9E4D}">
      <dgm:prSet/>
      <dgm:spPr/>
      <dgm:t>
        <a:bodyPr/>
        <a:lstStyle/>
        <a:p>
          <a:endParaRPr lang="en-US" sz="1000"/>
        </a:p>
      </dgm:t>
    </dgm:pt>
    <dgm:pt modelId="{57681406-C20A-3F49-AD45-1FAF4A859BBA}">
      <dgm:prSet phldrT="[Text]" custT="1"/>
      <dgm:spPr/>
      <dgm:t>
        <a:bodyPr/>
        <a:lstStyle/>
        <a:p>
          <a:r>
            <a:rPr lang="en-US" sz="1000" dirty="0"/>
            <a:t>Password</a:t>
          </a:r>
        </a:p>
      </dgm:t>
    </dgm:pt>
    <dgm:pt modelId="{6D104E10-157B-6748-9BF8-FB674CDE858A}" type="parTrans" cxnId="{DB5B7971-4165-2146-A7FB-D9B679B848D4}">
      <dgm:prSet/>
      <dgm:spPr/>
      <dgm:t>
        <a:bodyPr/>
        <a:lstStyle/>
        <a:p>
          <a:endParaRPr lang="en-US" sz="1000"/>
        </a:p>
      </dgm:t>
    </dgm:pt>
    <dgm:pt modelId="{9CA2626E-408E-184B-9879-A1C472C790E4}" type="sibTrans" cxnId="{DB5B7971-4165-2146-A7FB-D9B679B848D4}">
      <dgm:prSet/>
      <dgm:spPr/>
      <dgm:t>
        <a:bodyPr/>
        <a:lstStyle/>
        <a:p>
          <a:endParaRPr lang="en-US" sz="1000"/>
        </a:p>
      </dgm:t>
    </dgm:pt>
    <dgm:pt modelId="{DAC0BD85-2923-ED40-BBCA-6A8CE6BD9704}">
      <dgm:prSet phldrT="[Text]" custT="1"/>
      <dgm:spPr/>
      <dgm:t>
        <a:bodyPr/>
        <a:lstStyle/>
        <a:p>
          <a:r>
            <a:rPr lang="en-US" sz="1000" dirty="0" err="1"/>
            <a:t>rescuerID</a:t>
          </a:r>
          <a:endParaRPr lang="en-US" sz="1000" dirty="0"/>
        </a:p>
      </dgm:t>
    </dgm:pt>
    <dgm:pt modelId="{E593FF4B-44B1-554B-B273-B3BB8099C31C}" type="parTrans" cxnId="{BF1FA543-8E57-CF46-B77F-E61D4A8A9A32}">
      <dgm:prSet/>
      <dgm:spPr/>
      <dgm:t>
        <a:bodyPr/>
        <a:lstStyle/>
        <a:p>
          <a:endParaRPr lang="en-US" sz="1000"/>
        </a:p>
      </dgm:t>
    </dgm:pt>
    <dgm:pt modelId="{5B71D005-9C82-5044-9F91-7193810506CA}" type="sibTrans" cxnId="{BF1FA543-8E57-CF46-B77F-E61D4A8A9A32}">
      <dgm:prSet/>
      <dgm:spPr/>
      <dgm:t>
        <a:bodyPr/>
        <a:lstStyle/>
        <a:p>
          <a:endParaRPr lang="en-US" sz="1000"/>
        </a:p>
      </dgm:t>
    </dgm:pt>
    <dgm:pt modelId="{07C08B0A-4AD0-C04A-A152-5E5A077ADBAD}">
      <dgm:prSet phldrT="[Text]" custT="1"/>
      <dgm:spPr/>
      <dgm:t>
        <a:bodyPr/>
        <a:lstStyle/>
        <a:p>
          <a:r>
            <a:rPr lang="en-US" sz="1000" dirty="0" err="1"/>
            <a:t>eMail</a:t>
          </a:r>
          <a:endParaRPr lang="en-US" sz="1000" dirty="0"/>
        </a:p>
      </dgm:t>
    </dgm:pt>
    <dgm:pt modelId="{D06EA34C-60CF-F041-9902-BDD3CDCE68B8}" type="parTrans" cxnId="{B1FFBBE7-D3F1-A548-A98D-1E6E69B00BDE}">
      <dgm:prSet/>
      <dgm:spPr/>
      <dgm:t>
        <a:bodyPr/>
        <a:lstStyle/>
        <a:p>
          <a:endParaRPr lang="en-US" sz="1000"/>
        </a:p>
      </dgm:t>
    </dgm:pt>
    <dgm:pt modelId="{373C6FC5-0307-E94B-9FBB-50F0B86EACBD}" type="sibTrans" cxnId="{B1FFBBE7-D3F1-A548-A98D-1E6E69B00BDE}">
      <dgm:prSet/>
      <dgm:spPr/>
      <dgm:t>
        <a:bodyPr/>
        <a:lstStyle/>
        <a:p>
          <a:endParaRPr lang="en-US" sz="1000"/>
        </a:p>
      </dgm:t>
    </dgm:pt>
    <dgm:pt modelId="{7787FD31-D6D1-324C-AF83-359E33FAD8DB}">
      <dgm:prSet phldrT="[Text]" custT="1"/>
      <dgm:spPr/>
      <dgm:t>
        <a:bodyPr/>
        <a:lstStyle/>
        <a:p>
          <a:r>
            <a:rPr lang="en-US" sz="1000" dirty="0" err="1"/>
            <a:t>adminPassword</a:t>
          </a:r>
          <a:endParaRPr lang="en-US" sz="1000" dirty="0"/>
        </a:p>
      </dgm:t>
    </dgm:pt>
    <dgm:pt modelId="{FD2986DB-54B1-6A4F-8ADE-C3AE9E936884}" type="parTrans" cxnId="{D2AB43F4-F40D-4541-8260-FD89B4E13A5D}">
      <dgm:prSet/>
      <dgm:spPr/>
      <dgm:t>
        <a:bodyPr/>
        <a:lstStyle/>
        <a:p>
          <a:endParaRPr lang="en-US"/>
        </a:p>
      </dgm:t>
    </dgm:pt>
    <dgm:pt modelId="{F9595128-01FE-0D4D-ACEC-9F8EAE74A010}" type="sibTrans" cxnId="{D2AB43F4-F40D-4541-8260-FD89B4E13A5D}">
      <dgm:prSet/>
      <dgm:spPr/>
      <dgm:t>
        <a:bodyPr/>
        <a:lstStyle/>
        <a:p>
          <a:endParaRPr lang="en-US"/>
        </a:p>
      </dgm:t>
    </dgm:pt>
    <dgm:pt modelId="{2647C056-2525-F841-96DC-A77ADA57368E}">
      <dgm:prSet phldrT="[Text]" custT="1"/>
      <dgm:spPr/>
      <dgm:t>
        <a:bodyPr/>
        <a:lstStyle/>
        <a:p>
          <a:r>
            <a:rPr lang="en-US" sz="1000" b="1" dirty="0" err="1">
              <a:solidFill>
                <a:srgbClr val="FF0000"/>
              </a:solidFill>
            </a:rPr>
            <a:t>User_id</a:t>
          </a:r>
          <a:endParaRPr lang="en-US" sz="1000" b="1" dirty="0">
            <a:solidFill>
              <a:srgbClr val="FF0000"/>
            </a:solidFill>
          </a:endParaRPr>
        </a:p>
      </dgm:t>
    </dgm:pt>
    <dgm:pt modelId="{286931DD-8A82-014E-AB0D-8811BEBEB8D6}" type="parTrans" cxnId="{0004ECB8-903C-3845-8F8D-55B65D634686}">
      <dgm:prSet/>
      <dgm:spPr/>
      <dgm:t>
        <a:bodyPr/>
        <a:lstStyle/>
        <a:p>
          <a:endParaRPr lang="en-US"/>
        </a:p>
      </dgm:t>
    </dgm:pt>
    <dgm:pt modelId="{7C276956-1CF0-1645-A0B8-7FF62AEC21F6}" type="sibTrans" cxnId="{0004ECB8-903C-3845-8F8D-55B65D634686}">
      <dgm:prSet/>
      <dgm:spPr/>
      <dgm:t>
        <a:bodyPr/>
        <a:lstStyle/>
        <a:p>
          <a:endParaRPr lang="en-US"/>
        </a:p>
      </dgm:t>
    </dgm:pt>
    <dgm:pt modelId="{574FD2A6-7CE9-1048-B5EE-B8DF6947FB36}">
      <dgm:prSet phldrT="[Text]" custT="1"/>
      <dgm:spPr/>
      <dgm:t>
        <a:bodyPr/>
        <a:lstStyle/>
        <a:p>
          <a:r>
            <a:rPr lang="en-US" sz="1000" dirty="0"/>
            <a:t> ID</a:t>
          </a:r>
        </a:p>
      </dgm:t>
    </dgm:pt>
    <dgm:pt modelId="{969B9788-6316-EA41-93BC-D4D7EB1FC8C7}" type="parTrans" cxnId="{AFC42058-5C35-7144-A0E5-00A80F3EBB86}">
      <dgm:prSet/>
      <dgm:spPr/>
      <dgm:t>
        <a:bodyPr/>
        <a:lstStyle/>
        <a:p>
          <a:endParaRPr lang="en-US"/>
        </a:p>
      </dgm:t>
    </dgm:pt>
    <dgm:pt modelId="{1CDD23F4-153E-C74A-B2ED-00F900DF6B39}" type="sibTrans" cxnId="{AFC42058-5C35-7144-A0E5-00A80F3EBB86}">
      <dgm:prSet/>
      <dgm:spPr/>
      <dgm:t>
        <a:bodyPr/>
        <a:lstStyle/>
        <a:p>
          <a:endParaRPr lang="en-US"/>
        </a:p>
      </dgm:t>
    </dgm:pt>
    <dgm:pt modelId="{A1E02435-F3E4-9246-AB86-09C5B15104E6}">
      <dgm:prSet phldrT="[Text]" custT="1"/>
      <dgm:spPr/>
      <dgm:t>
        <a:bodyPr/>
        <a:lstStyle/>
        <a:p>
          <a:r>
            <a:rPr lang="en-US" sz="1000" dirty="0"/>
            <a:t> Pet Category</a:t>
          </a:r>
        </a:p>
      </dgm:t>
    </dgm:pt>
    <dgm:pt modelId="{7B8F1363-673A-E848-B8B3-557D05B3C93D}" type="parTrans" cxnId="{645611ED-8EB0-2B4D-A17F-A1C885A66DE6}">
      <dgm:prSet/>
      <dgm:spPr/>
      <dgm:t>
        <a:bodyPr/>
        <a:lstStyle/>
        <a:p>
          <a:endParaRPr lang="en-US"/>
        </a:p>
      </dgm:t>
    </dgm:pt>
    <dgm:pt modelId="{D88789D6-C2AD-DD4A-BF6D-2C0EDB48D74E}" type="sibTrans" cxnId="{645611ED-8EB0-2B4D-A17F-A1C885A66DE6}">
      <dgm:prSet/>
      <dgm:spPr/>
      <dgm:t>
        <a:bodyPr/>
        <a:lstStyle/>
        <a:p>
          <a:endParaRPr lang="en-US"/>
        </a:p>
      </dgm:t>
    </dgm:pt>
    <dgm:pt modelId="{50C11BE7-4DFB-AA4A-AA41-A4DED4D82495}">
      <dgm:prSet phldrT="[Text]" custT="1"/>
      <dgm:spPr/>
      <dgm:t>
        <a:bodyPr/>
        <a:lstStyle/>
        <a:p>
          <a:r>
            <a:rPr lang="en-US" sz="1000" b="1" dirty="0" err="1">
              <a:solidFill>
                <a:srgbClr val="00B050"/>
              </a:solidFill>
            </a:rPr>
            <a:t>pet_ID</a:t>
          </a:r>
          <a:endParaRPr lang="en-US" sz="1000" b="1" dirty="0">
            <a:solidFill>
              <a:srgbClr val="00B050"/>
            </a:solidFill>
          </a:endParaRPr>
        </a:p>
      </dgm:t>
    </dgm:pt>
    <dgm:pt modelId="{E4BD00BE-AF74-7C4A-8475-C4ACE92FA9A8}" type="parTrans" cxnId="{56D86D5C-C87F-6A4A-A9AD-02EB32CDC7F7}">
      <dgm:prSet/>
      <dgm:spPr/>
      <dgm:t>
        <a:bodyPr/>
        <a:lstStyle/>
        <a:p>
          <a:endParaRPr lang="en-US"/>
        </a:p>
      </dgm:t>
    </dgm:pt>
    <dgm:pt modelId="{DE502616-8DB9-6C42-9D34-0B90B9575B6C}" type="sibTrans" cxnId="{56D86D5C-C87F-6A4A-A9AD-02EB32CDC7F7}">
      <dgm:prSet/>
      <dgm:spPr/>
      <dgm:t>
        <a:bodyPr/>
        <a:lstStyle/>
        <a:p>
          <a:endParaRPr lang="en-US"/>
        </a:p>
      </dgm:t>
    </dgm:pt>
    <dgm:pt modelId="{F5F4B4D7-6779-F042-B206-DBF757AACE3B}" type="pres">
      <dgm:prSet presAssocID="{E2E2A858-4968-9F4E-BFD5-A521D23E677C}" presName="linear" presStyleCnt="0">
        <dgm:presLayoutVars>
          <dgm:animLvl val="lvl"/>
          <dgm:resizeHandles val="exact"/>
        </dgm:presLayoutVars>
      </dgm:prSet>
      <dgm:spPr/>
    </dgm:pt>
    <dgm:pt modelId="{3464D233-7BCE-A544-933B-3D3AFF3E8870}" type="pres">
      <dgm:prSet presAssocID="{F85F41CE-C317-2B40-9757-7E635C08A5B4}" presName="parentText" presStyleLbl="node1" presStyleIdx="0" presStyleCnt="4" custLinFactNeighborX="310" custLinFactNeighborY="-3702">
        <dgm:presLayoutVars>
          <dgm:chMax val="0"/>
          <dgm:bulletEnabled val="1"/>
        </dgm:presLayoutVars>
      </dgm:prSet>
      <dgm:spPr/>
    </dgm:pt>
    <dgm:pt modelId="{7BDF9CFE-C8C5-FB44-B57A-4BED567E6F4F}" type="pres">
      <dgm:prSet presAssocID="{F85F41CE-C317-2B40-9757-7E635C08A5B4}" presName="childText" presStyleLbl="revTx" presStyleIdx="0" presStyleCnt="4">
        <dgm:presLayoutVars>
          <dgm:bulletEnabled val="1"/>
        </dgm:presLayoutVars>
      </dgm:prSet>
      <dgm:spPr/>
    </dgm:pt>
    <dgm:pt modelId="{87D3515C-A92A-D444-A075-B71752DF585B}" type="pres">
      <dgm:prSet presAssocID="{F79AE918-C084-6A42-B8B1-9D9E2043BD72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E6698853-444C-EE48-843F-579E193BD41B}" type="pres">
      <dgm:prSet presAssocID="{F79AE918-C084-6A42-B8B1-9D9E2043BD72}" presName="childText" presStyleLbl="revTx" presStyleIdx="1" presStyleCnt="4">
        <dgm:presLayoutVars>
          <dgm:bulletEnabled val="1"/>
        </dgm:presLayoutVars>
      </dgm:prSet>
      <dgm:spPr/>
    </dgm:pt>
    <dgm:pt modelId="{BDD39311-4F22-1C42-83FA-15E8B6B66F3C}" type="pres">
      <dgm:prSet presAssocID="{A1E02435-F3E4-9246-AB86-09C5B15104E6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C7F4DF72-5BAE-134D-A5BF-8C569F8D9C49}" type="pres">
      <dgm:prSet presAssocID="{A1E02435-F3E4-9246-AB86-09C5B15104E6}" presName="childText" presStyleLbl="revTx" presStyleIdx="2" presStyleCnt="4">
        <dgm:presLayoutVars>
          <dgm:bulletEnabled val="1"/>
        </dgm:presLayoutVars>
      </dgm:prSet>
      <dgm:spPr/>
    </dgm:pt>
    <dgm:pt modelId="{B224BC7B-E5BE-9247-9E67-4E22BC96D270}" type="pres">
      <dgm:prSet presAssocID="{1A5301D1-9FA0-3A4A-9C28-FA9A21F6F31B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509B5830-CF79-2A48-A3E0-4119D7197DDA}" type="pres">
      <dgm:prSet presAssocID="{1A5301D1-9FA0-3A4A-9C28-FA9A21F6F31B}" presName="childText" presStyleLbl="revTx" presStyleIdx="3" presStyleCnt="4">
        <dgm:presLayoutVars>
          <dgm:bulletEnabled val="1"/>
        </dgm:presLayoutVars>
      </dgm:prSet>
      <dgm:spPr/>
    </dgm:pt>
  </dgm:ptLst>
  <dgm:cxnLst>
    <dgm:cxn modelId="{B7ECF401-7DE7-7A42-BAE7-78D63C8944C9}" type="presOf" srcId="{CD834130-EE12-BF43-A4BF-533FDDC865F9}" destId="{509B5830-CF79-2A48-A3E0-4119D7197DDA}" srcOrd="0" destOrd="6" presId="urn:microsoft.com/office/officeart/2005/8/layout/vList2"/>
    <dgm:cxn modelId="{EB3F8E08-B9FF-C949-9994-4DDFE201BD2E}" type="presOf" srcId="{AE15E820-84B1-5B4B-B183-4E9300910385}" destId="{509B5830-CF79-2A48-A3E0-4119D7197DDA}" srcOrd="0" destOrd="10" presId="urn:microsoft.com/office/officeart/2005/8/layout/vList2"/>
    <dgm:cxn modelId="{3E576B10-4FB6-F248-A09A-29802F292427}" type="presOf" srcId="{574FD2A6-7CE9-1048-B5EE-B8DF6947FB36}" destId="{C7F4DF72-5BAE-134D-A5BF-8C569F8D9C49}" srcOrd="0" destOrd="0" presId="urn:microsoft.com/office/officeart/2005/8/layout/vList2"/>
    <dgm:cxn modelId="{CF125811-D1C5-D64D-B093-1BD57CB248C9}" srcId="{1A5301D1-9FA0-3A4A-9C28-FA9A21F6F31B}" destId="{73958DFF-65AC-7940-825E-C3E45E59D6A7}" srcOrd="8" destOrd="0" parTransId="{C1043AFA-1FDF-6E43-9995-F4F7DC1F93D4}" sibTransId="{37FDD280-8AFB-4F4D-8662-57EFBD4879C1}"/>
    <dgm:cxn modelId="{FB052612-2FF0-1A40-A687-22D1618F8D03}" type="presOf" srcId="{EA21F7F1-D46F-6748-88F7-76A5A2B9430B}" destId="{7BDF9CFE-C8C5-FB44-B57A-4BED567E6F4F}" srcOrd="0" destOrd="1" presId="urn:microsoft.com/office/officeart/2005/8/layout/vList2"/>
    <dgm:cxn modelId="{FADABC17-AF52-0C43-A656-BA7220C7366D}" srcId="{1A5301D1-9FA0-3A4A-9C28-FA9A21F6F31B}" destId="{8A1E1F78-ECCE-544F-99BB-5145BD55343C}" srcOrd="9" destOrd="0" parTransId="{7A7E6789-80F2-114F-B71F-48DA95022A04}" sibTransId="{B0C5CAA9-70D2-4441-A86A-6A1E2FAADD9A}"/>
    <dgm:cxn modelId="{9C240720-747F-484F-8118-11CC69ED25F4}" type="presOf" srcId="{50C11BE7-4DFB-AA4A-AA41-A4DED4D82495}" destId="{C7F4DF72-5BAE-134D-A5BF-8C569F8D9C49}" srcOrd="0" destOrd="1" presId="urn:microsoft.com/office/officeart/2005/8/layout/vList2"/>
    <dgm:cxn modelId="{F2848228-C9AA-EE42-B644-A8973918181F}" type="presOf" srcId="{E4C98D10-0B9E-874C-B379-CACFF5D6FF45}" destId="{7BDF9CFE-C8C5-FB44-B57A-4BED567E6F4F}" srcOrd="0" destOrd="0" presId="urn:microsoft.com/office/officeart/2005/8/layout/vList2"/>
    <dgm:cxn modelId="{E008F82F-C2F9-674C-8E81-AC6C12A2B293}" type="presOf" srcId="{57681406-C20A-3F49-AD45-1FAF4A859BBA}" destId="{7BDF9CFE-C8C5-FB44-B57A-4BED567E6F4F}" srcOrd="0" destOrd="2" presId="urn:microsoft.com/office/officeart/2005/8/layout/vList2"/>
    <dgm:cxn modelId="{A3450B3B-DC58-FB4B-BB0C-3FF452D2C494}" srcId="{1A5301D1-9FA0-3A4A-9C28-FA9A21F6F31B}" destId="{AE15E820-84B1-5B4B-B183-4E9300910385}" srcOrd="10" destOrd="0" parTransId="{178B39BF-A0A5-9B40-BB2D-9764A64EA785}" sibTransId="{0C76D4E5-EBB4-B845-B0BD-584B41877143}"/>
    <dgm:cxn modelId="{BF1FA543-8E57-CF46-B77F-E61D4A8A9A32}" srcId="{1A5301D1-9FA0-3A4A-9C28-FA9A21F6F31B}" destId="{DAC0BD85-2923-ED40-BBCA-6A8CE6BD9704}" srcOrd="1" destOrd="0" parTransId="{E593FF4B-44B1-554B-B273-B3BB8099C31C}" sibTransId="{5B71D005-9C82-5044-9F91-7193810506CA}"/>
    <dgm:cxn modelId="{262FDF4B-7188-7B4E-B6BC-502C9C4C78DA}" type="presOf" srcId="{B4C54AD7-A7C1-3249-A356-68AD0833ECE4}" destId="{509B5830-CF79-2A48-A3E0-4119D7197DDA}" srcOrd="0" destOrd="5" presId="urn:microsoft.com/office/officeart/2005/8/layout/vList2"/>
    <dgm:cxn modelId="{E0F3AE52-C606-2B44-B7C6-416E518438DC}" srcId="{F85F41CE-C317-2B40-9757-7E635C08A5B4}" destId="{E4C98D10-0B9E-874C-B379-CACFF5D6FF45}" srcOrd="0" destOrd="0" parTransId="{AFBC65C6-B8C3-B04C-9E4D-9C53953D1A6C}" sibTransId="{A1EEFB98-2A96-DE4E-A753-4A98875B5A40}"/>
    <dgm:cxn modelId="{901D8155-C970-524C-9A9D-ABB9FC6257EA}" type="presOf" srcId="{56AEB005-C2EB-CB45-906F-07007D2E4974}" destId="{509B5830-CF79-2A48-A3E0-4119D7197DDA}" srcOrd="0" destOrd="11" presId="urn:microsoft.com/office/officeart/2005/8/layout/vList2"/>
    <dgm:cxn modelId="{AFC42058-5C35-7144-A0E5-00A80F3EBB86}" srcId="{A1E02435-F3E4-9246-AB86-09C5B15104E6}" destId="{574FD2A6-7CE9-1048-B5EE-B8DF6947FB36}" srcOrd="0" destOrd="0" parTransId="{969B9788-6316-EA41-93BC-D4D7EB1FC8C7}" sibTransId="{1CDD23F4-153E-C74A-B2ED-00F900DF6B39}"/>
    <dgm:cxn modelId="{9DE8B558-69B9-FC45-89DF-BC1061A2FE04}" srcId="{E2E2A858-4968-9F4E-BFD5-A521D23E677C}" destId="{F85F41CE-C317-2B40-9757-7E635C08A5B4}" srcOrd="0" destOrd="0" parTransId="{D74BC786-B55C-4140-8031-6DD5AA5DDC31}" sibTransId="{9D86074A-A7EF-1E4C-9985-6843CF935199}"/>
    <dgm:cxn modelId="{36E9B759-E47F-3D42-A36E-73ADF8C33D5C}" srcId="{1A5301D1-9FA0-3A4A-9C28-FA9A21F6F31B}" destId="{B4C54AD7-A7C1-3249-A356-68AD0833ECE4}" srcOrd="5" destOrd="0" parTransId="{5DEE6BB6-AF2F-2249-8191-BB061DD02D9E}" sibTransId="{CB0A0FF4-B2F0-104B-AFC7-65D8D27E57B8}"/>
    <dgm:cxn modelId="{4572FC5B-EFA3-1346-8F1B-DCE9AFDE31C0}" type="presOf" srcId="{54C4C830-52A0-DA41-AAAA-F17133D820D7}" destId="{509B5830-CF79-2A48-A3E0-4119D7197DDA}" srcOrd="0" destOrd="4" presId="urn:microsoft.com/office/officeart/2005/8/layout/vList2"/>
    <dgm:cxn modelId="{56D86D5C-C87F-6A4A-A9AD-02EB32CDC7F7}" srcId="{A1E02435-F3E4-9246-AB86-09C5B15104E6}" destId="{50C11BE7-4DFB-AA4A-AA41-A4DED4D82495}" srcOrd="1" destOrd="0" parTransId="{E4BD00BE-AF74-7C4A-8475-C4ACE92FA9A8}" sibTransId="{DE502616-8DB9-6C42-9D34-0B90B9575B6C}"/>
    <dgm:cxn modelId="{7CDB565E-649D-384A-8424-441706EC1B68}" srcId="{F79AE918-C084-6A42-B8B1-9D9E2043BD72}" destId="{C784D9FE-7843-D848-A1BF-2755CDDFA684}" srcOrd="0" destOrd="0" parTransId="{2B36ABEF-4956-CA41-885F-D38DA47613A7}" sibTransId="{E1B203A1-62F2-1F41-B001-30F1437B29B9}"/>
    <dgm:cxn modelId="{DA576160-0FDC-8743-A6BD-1F04F696B288}" type="presOf" srcId="{7787FD31-D6D1-324C-AF83-359E33FAD8DB}" destId="{E6698853-444C-EE48-843F-579E193BD41B}" srcOrd="0" destOrd="1" presId="urn:microsoft.com/office/officeart/2005/8/layout/vList2"/>
    <dgm:cxn modelId="{E2EB6271-38A7-B347-B28D-BE7A193DD41D}" type="presOf" srcId="{2647C056-2525-F841-96DC-A77ADA57368E}" destId="{509B5830-CF79-2A48-A3E0-4119D7197DDA}" srcOrd="0" destOrd="3" presId="urn:microsoft.com/office/officeart/2005/8/layout/vList2"/>
    <dgm:cxn modelId="{DB5B7971-4165-2146-A7FB-D9B679B848D4}" srcId="{F85F41CE-C317-2B40-9757-7E635C08A5B4}" destId="{57681406-C20A-3F49-AD45-1FAF4A859BBA}" srcOrd="2" destOrd="0" parTransId="{6D104E10-157B-6748-9BF8-FB674CDE858A}" sibTransId="{9CA2626E-408E-184B-9879-A1C472C790E4}"/>
    <dgm:cxn modelId="{54D0DC71-0E3C-BB49-B800-0A47DEEF3A8C}" type="presOf" srcId="{A1E02435-F3E4-9246-AB86-09C5B15104E6}" destId="{BDD39311-4F22-1C42-83FA-15E8B6B66F3C}" srcOrd="0" destOrd="0" presId="urn:microsoft.com/office/officeart/2005/8/layout/vList2"/>
    <dgm:cxn modelId="{AB945B77-60F4-F74C-AC9B-6A67789B9E4D}" srcId="{F85F41CE-C317-2B40-9757-7E635C08A5B4}" destId="{EA21F7F1-D46F-6748-88F7-76A5A2B9430B}" srcOrd="1" destOrd="0" parTransId="{2F664B77-09F4-3349-BB02-0B56A93C477A}" sibTransId="{1C0C8374-8B82-904A-9047-9C8C983D8CF6}"/>
    <dgm:cxn modelId="{5CCC867E-911D-1A4B-B9CC-36BB09AB4FE1}" srcId="{1A5301D1-9FA0-3A4A-9C28-FA9A21F6F31B}" destId="{56AEB005-C2EB-CB45-906F-07007D2E4974}" srcOrd="11" destOrd="0" parTransId="{A0BB04F6-EFD3-D64D-8463-8376387BF411}" sibTransId="{71A04E76-61B5-2944-BEA9-4DD009373622}"/>
    <dgm:cxn modelId="{D99FDA80-C7ED-0A4D-9F1D-6B0301DF9857}" srcId="{E2E2A858-4968-9F4E-BFD5-A521D23E677C}" destId="{F79AE918-C084-6A42-B8B1-9D9E2043BD72}" srcOrd="1" destOrd="0" parTransId="{9FADA24F-F787-074F-9A5D-389092543F15}" sibTransId="{11EDA8BD-3845-2448-B040-94501AE1B070}"/>
    <dgm:cxn modelId="{A422D781-71D2-1148-A5A9-AB52F5A95DC0}" type="presOf" srcId="{F79AE918-C084-6A42-B8B1-9D9E2043BD72}" destId="{87D3515C-A92A-D444-A075-B71752DF585B}" srcOrd="0" destOrd="0" presId="urn:microsoft.com/office/officeart/2005/8/layout/vList2"/>
    <dgm:cxn modelId="{19BD0B8F-BB2B-C443-8B8E-2C22A81C4A2B}" srcId="{E2E2A858-4968-9F4E-BFD5-A521D23E677C}" destId="{1A5301D1-9FA0-3A4A-9C28-FA9A21F6F31B}" srcOrd="3" destOrd="0" parTransId="{87A1E00A-0765-0C41-938B-1F331D7D8B5C}" sibTransId="{E21F616F-1557-3341-A96D-A1B2EE5F3490}"/>
    <dgm:cxn modelId="{0387508F-9FFB-BF4C-9B64-2F1833874610}" type="presOf" srcId="{8A1E1F78-ECCE-544F-99BB-5145BD55343C}" destId="{509B5830-CF79-2A48-A3E0-4119D7197DDA}" srcOrd="0" destOrd="9" presId="urn:microsoft.com/office/officeart/2005/8/layout/vList2"/>
    <dgm:cxn modelId="{7A7A059A-B0EC-ED4A-BA46-78CF9A064F7A}" type="presOf" srcId="{C784D9FE-7843-D848-A1BF-2755CDDFA684}" destId="{E6698853-444C-EE48-843F-579E193BD41B}" srcOrd="0" destOrd="0" presId="urn:microsoft.com/office/officeart/2005/8/layout/vList2"/>
    <dgm:cxn modelId="{736986AD-DA75-634E-B410-5BBD86FA96F8}" type="presOf" srcId="{71A54B4E-2779-7346-92C9-D8817D6E30C1}" destId="{509B5830-CF79-2A48-A3E0-4119D7197DDA}" srcOrd="0" destOrd="0" presId="urn:microsoft.com/office/officeart/2005/8/layout/vList2"/>
    <dgm:cxn modelId="{7FA0BAAE-0F7D-6C49-B4D2-B7490562296C}" srcId="{1A5301D1-9FA0-3A4A-9C28-FA9A21F6F31B}" destId="{FAAF32AA-D309-D440-B2B2-8D7FC586BB11}" srcOrd="2" destOrd="0" parTransId="{784F00C1-7F25-ED4B-92DD-CE095AF26B1E}" sibTransId="{628AD82C-5D2D-3945-851E-66E3A90D8F75}"/>
    <dgm:cxn modelId="{0004ECB8-903C-3845-8F8D-55B65D634686}" srcId="{1A5301D1-9FA0-3A4A-9C28-FA9A21F6F31B}" destId="{2647C056-2525-F841-96DC-A77ADA57368E}" srcOrd="3" destOrd="0" parTransId="{286931DD-8A82-014E-AB0D-8811BEBEB8D6}" sibTransId="{7C276956-1CF0-1645-A0B8-7FF62AEC21F6}"/>
    <dgm:cxn modelId="{A8441BC1-E7A2-9C44-8C3C-EE8D45679503}" type="presOf" srcId="{DE811F0F-8E3F-F843-906B-8F016701C269}" destId="{509B5830-CF79-2A48-A3E0-4119D7197DDA}" srcOrd="0" destOrd="7" presId="urn:microsoft.com/office/officeart/2005/8/layout/vList2"/>
    <dgm:cxn modelId="{B006B0C2-A5A6-834C-BA3E-C89A38E35EA1}" srcId="{1A5301D1-9FA0-3A4A-9C28-FA9A21F6F31B}" destId="{54C4C830-52A0-DA41-AAAA-F17133D820D7}" srcOrd="4" destOrd="0" parTransId="{8C11BF9E-271B-9F41-9223-B7C9AB996DA7}" sibTransId="{A8CB9632-1105-154A-92AC-F2A86BD35F98}"/>
    <dgm:cxn modelId="{DF9326C4-D90E-D84D-A52A-E0E0750BA716}" srcId="{1A5301D1-9FA0-3A4A-9C28-FA9A21F6F31B}" destId="{71A54B4E-2779-7346-92C9-D8817D6E30C1}" srcOrd="0" destOrd="0" parTransId="{05169CB8-BE51-7645-9FEB-58EC87EE009C}" sibTransId="{58A39BF6-0828-5F4E-8F1D-B1DA3B0527CD}"/>
    <dgm:cxn modelId="{BA6C11C9-F34A-7A4D-99B4-19BA0BE54533}" type="presOf" srcId="{1A5301D1-9FA0-3A4A-9C28-FA9A21F6F31B}" destId="{B224BC7B-E5BE-9247-9E67-4E22BC96D270}" srcOrd="0" destOrd="0" presId="urn:microsoft.com/office/officeart/2005/8/layout/vList2"/>
    <dgm:cxn modelId="{41A297D0-BFC8-C74E-95E9-8BFB061E8E64}" type="presOf" srcId="{E2E2A858-4968-9F4E-BFD5-A521D23E677C}" destId="{F5F4B4D7-6779-F042-B206-DBF757AACE3B}" srcOrd="0" destOrd="0" presId="urn:microsoft.com/office/officeart/2005/8/layout/vList2"/>
    <dgm:cxn modelId="{B1FFBBE7-D3F1-A548-A98D-1E6E69B00BDE}" srcId="{F85F41CE-C317-2B40-9757-7E635C08A5B4}" destId="{07C08B0A-4AD0-C04A-A152-5E5A077ADBAD}" srcOrd="3" destOrd="0" parTransId="{D06EA34C-60CF-F041-9902-BDD3CDCE68B8}" sibTransId="{373C6FC5-0307-E94B-9FBB-50F0B86EACBD}"/>
    <dgm:cxn modelId="{EA0A4AEA-928C-1C47-B84E-4895CC2CFA37}" type="presOf" srcId="{07C08B0A-4AD0-C04A-A152-5E5A077ADBAD}" destId="{7BDF9CFE-C8C5-FB44-B57A-4BED567E6F4F}" srcOrd="0" destOrd="3" presId="urn:microsoft.com/office/officeart/2005/8/layout/vList2"/>
    <dgm:cxn modelId="{BA1869EC-0650-C646-BB25-26FFE73CD580}" srcId="{1A5301D1-9FA0-3A4A-9C28-FA9A21F6F31B}" destId="{CD834130-EE12-BF43-A4BF-533FDDC865F9}" srcOrd="6" destOrd="0" parTransId="{F2AC78E0-291C-114F-9096-74FD5518552E}" sibTransId="{7A5EE732-71CE-2642-9000-2331E1054A1C}"/>
    <dgm:cxn modelId="{645611ED-8EB0-2B4D-A17F-A1C885A66DE6}" srcId="{E2E2A858-4968-9F4E-BFD5-A521D23E677C}" destId="{A1E02435-F3E4-9246-AB86-09C5B15104E6}" srcOrd="2" destOrd="0" parTransId="{7B8F1363-673A-E848-B8B3-557D05B3C93D}" sibTransId="{D88789D6-C2AD-DD4A-BF6D-2C0EDB48D74E}"/>
    <dgm:cxn modelId="{462D0EF3-9D6E-1B40-A2E3-BAE6E2E59AAF}" srcId="{1A5301D1-9FA0-3A4A-9C28-FA9A21F6F31B}" destId="{DE811F0F-8E3F-F843-906B-8F016701C269}" srcOrd="7" destOrd="0" parTransId="{FAD905C2-76F2-CD40-8D8D-C1870AE05A72}" sibTransId="{F53A7EDA-1563-1941-B179-67D688DF74D8}"/>
    <dgm:cxn modelId="{6D2EB6F3-1834-A143-BDDB-40CFB9407BCE}" type="presOf" srcId="{FAAF32AA-D309-D440-B2B2-8D7FC586BB11}" destId="{509B5830-CF79-2A48-A3E0-4119D7197DDA}" srcOrd="0" destOrd="2" presId="urn:microsoft.com/office/officeart/2005/8/layout/vList2"/>
    <dgm:cxn modelId="{D2AB43F4-F40D-4541-8260-FD89B4E13A5D}" srcId="{F79AE918-C084-6A42-B8B1-9D9E2043BD72}" destId="{7787FD31-D6D1-324C-AF83-359E33FAD8DB}" srcOrd="1" destOrd="0" parTransId="{FD2986DB-54B1-6A4F-8ADE-C3AE9E936884}" sibTransId="{F9595128-01FE-0D4D-ACEC-9F8EAE74A010}"/>
    <dgm:cxn modelId="{8A75B9F5-6F54-2F41-97AC-6C1E6B1E6F05}" type="presOf" srcId="{F85F41CE-C317-2B40-9757-7E635C08A5B4}" destId="{3464D233-7BCE-A544-933B-3D3AFF3E8870}" srcOrd="0" destOrd="0" presId="urn:microsoft.com/office/officeart/2005/8/layout/vList2"/>
    <dgm:cxn modelId="{4F47FBF8-0170-0F4C-8407-F0A08C7CEBA6}" type="presOf" srcId="{73958DFF-65AC-7940-825E-C3E45E59D6A7}" destId="{509B5830-CF79-2A48-A3E0-4119D7197DDA}" srcOrd="0" destOrd="8" presId="urn:microsoft.com/office/officeart/2005/8/layout/vList2"/>
    <dgm:cxn modelId="{01D7D7FE-32FE-134D-A7B4-FFB82BA1D6F5}" type="presOf" srcId="{DAC0BD85-2923-ED40-BBCA-6A8CE6BD9704}" destId="{509B5830-CF79-2A48-A3E0-4119D7197DDA}" srcOrd="0" destOrd="1" presId="urn:microsoft.com/office/officeart/2005/8/layout/vList2"/>
    <dgm:cxn modelId="{091C3C94-E2F7-5343-BF9F-06353134B1E9}" type="presParOf" srcId="{F5F4B4D7-6779-F042-B206-DBF757AACE3B}" destId="{3464D233-7BCE-A544-933B-3D3AFF3E8870}" srcOrd="0" destOrd="0" presId="urn:microsoft.com/office/officeart/2005/8/layout/vList2"/>
    <dgm:cxn modelId="{8F6FB2FB-C993-C640-BC2A-E232BD3529CD}" type="presParOf" srcId="{F5F4B4D7-6779-F042-B206-DBF757AACE3B}" destId="{7BDF9CFE-C8C5-FB44-B57A-4BED567E6F4F}" srcOrd="1" destOrd="0" presId="urn:microsoft.com/office/officeart/2005/8/layout/vList2"/>
    <dgm:cxn modelId="{F2CB2C8A-8FA6-D84E-97A3-92CBFEDA890D}" type="presParOf" srcId="{F5F4B4D7-6779-F042-B206-DBF757AACE3B}" destId="{87D3515C-A92A-D444-A075-B71752DF585B}" srcOrd="2" destOrd="0" presId="urn:microsoft.com/office/officeart/2005/8/layout/vList2"/>
    <dgm:cxn modelId="{9EA38954-E8E0-A047-94AF-FAB820CB376A}" type="presParOf" srcId="{F5F4B4D7-6779-F042-B206-DBF757AACE3B}" destId="{E6698853-444C-EE48-843F-579E193BD41B}" srcOrd="3" destOrd="0" presId="urn:microsoft.com/office/officeart/2005/8/layout/vList2"/>
    <dgm:cxn modelId="{C506E7DE-BADC-D747-B1D1-D576153658E2}" type="presParOf" srcId="{F5F4B4D7-6779-F042-B206-DBF757AACE3B}" destId="{BDD39311-4F22-1C42-83FA-15E8B6B66F3C}" srcOrd="4" destOrd="0" presId="urn:microsoft.com/office/officeart/2005/8/layout/vList2"/>
    <dgm:cxn modelId="{D732A953-9043-2949-93BD-7D8B78E2318E}" type="presParOf" srcId="{F5F4B4D7-6779-F042-B206-DBF757AACE3B}" destId="{C7F4DF72-5BAE-134D-A5BF-8C569F8D9C49}" srcOrd="5" destOrd="0" presId="urn:microsoft.com/office/officeart/2005/8/layout/vList2"/>
    <dgm:cxn modelId="{09217792-161A-F247-BA3A-0F5C5D225A21}" type="presParOf" srcId="{F5F4B4D7-6779-F042-B206-DBF757AACE3B}" destId="{B224BC7B-E5BE-9247-9E67-4E22BC96D270}" srcOrd="6" destOrd="0" presId="urn:microsoft.com/office/officeart/2005/8/layout/vList2"/>
    <dgm:cxn modelId="{DBAE7D07-5DD0-9A4A-93A6-A90993D1FFF7}" type="presParOf" srcId="{F5F4B4D7-6779-F042-B206-DBF757AACE3B}" destId="{509B5830-CF79-2A48-A3E0-4119D7197DDA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2E2A858-4968-9F4E-BFD5-A521D23E677C}" type="doc">
      <dgm:prSet loTypeId="urn:microsoft.com/office/officeart/2005/8/layout/vList2" loCatId="" qsTypeId="urn:microsoft.com/office/officeart/2005/8/quickstyle/simple1" qsCatId="simple" csTypeId="urn:microsoft.com/office/officeart/2005/8/colors/accent5_4" csCatId="accent5" phldr="1"/>
      <dgm:spPr/>
      <dgm:t>
        <a:bodyPr/>
        <a:lstStyle/>
        <a:p>
          <a:endParaRPr lang="en-US"/>
        </a:p>
      </dgm:t>
    </dgm:pt>
    <dgm:pt modelId="{F85F41CE-C317-2B40-9757-7E635C08A5B4}">
      <dgm:prSet phldrT="[Text]" custT="1"/>
      <dgm:spPr/>
      <dgm:t>
        <a:bodyPr/>
        <a:lstStyle/>
        <a:p>
          <a:r>
            <a:rPr lang="en-US" sz="2800" dirty="0"/>
            <a:t>Donations</a:t>
          </a:r>
        </a:p>
      </dgm:t>
    </dgm:pt>
    <dgm:pt modelId="{D74BC786-B55C-4140-8031-6DD5AA5DDC31}" type="parTrans" cxnId="{9DE8B558-69B9-FC45-89DF-BC1061A2FE04}">
      <dgm:prSet/>
      <dgm:spPr/>
      <dgm:t>
        <a:bodyPr/>
        <a:lstStyle/>
        <a:p>
          <a:endParaRPr lang="en-US"/>
        </a:p>
      </dgm:t>
    </dgm:pt>
    <dgm:pt modelId="{9D86074A-A7EF-1E4C-9985-6843CF935199}" type="sibTrans" cxnId="{9DE8B558-69B9-FC45-89DF-BC1061A2FE04}">
      <dgm:prSet/>
      <dgm:spPr/>
      <dgm:t>
        <a:bodyPr/>
        <a:lstStyle/>
        <a:p>
          <a:endParaRPr lang="en-US"/>
        </a:p>
      </dgm:t>
    </dgm:pt>
    <dgm:pt modelId="{8113F42D-D1B9-8547-9858-FB0B823F7218}">
      <dgm:prSet phldrT="[Text]" custT="1"/>
      <dgm:spPr/>
      <dgm:t>
        <a:bodyPr/>
        <a:lstStyle/>
        <a:p>
          <a:r>
            <a:rPr lang="en-US" sz="2000" dirty="0"/>
            <a:t>User</a:t>
          </a:r>
        </a:p>
      </dgm:t>
    </dgm:pt>
    <dgm:pt modelId="{8A481FB8-C618-C24A-84D1-6C7253B62698}" type="parTrans" cxnId="{4C67810E-5434-5541-A798-A28E22C19D1B}">
      <dgm:prSet/>
      <dgm:spPr/>
      <dgm:t>
        <a:bodyPr/>
        <a:lstStyle/>
        <a:p>
          <a:endParaRPr lang="en-US"/>
        </a:p>
      </dgm:t>
    </dgm:pt>
    <dgm:pt modelId="{E10B6016-3ABE-6641-A7A4-7A92AF096DE4}" type="sibTrans" cxnId="{4C67810E-5434-5541-A798-A28E22C19D1B}">
      <dgm:prSet/>
      <dgm:spPr/>
      <dgm:t>
        <a:bodyPr/>
        <a:lstStyle/>
        <a:p>
          <a:endParaRPr lang="en-US"/>
        </a:p>
      </dgm:t>
    </dgm:pt>
    <dgm:pt modelId="{1A5301D1-9FA0-3A4A-9C28-FA9A21F6F31B}">
      <dgm:prSet phldrT="[Text]" custT="1"/>
      <dgm:spPr/>
      <dgm:t>
        <a:bodyPr/>
        <a:lstStyle/>
        <a:p>
          <a:r>
            <a:rPr lang="en-US" sz="2800" dirty="0"/>
            <a:t>Store</a:t>
          </a:r>
        </a:p>
      </dgm:t>
    </dgm:pt>
    <dgm:pt modelId="{87A1E00A-0765-0C41-938B-1F331D7D8B5C}" type="parTrans" cxnId="{19BD0B8F-BB2B-C443-8B8E-2C22A81C4A2B}">
      <dgm:prSet/>
      <dgm:spPr/>
      <dgm:t>
        <a:bodyPr/>
        <a:lstStyle/>
        <a:p>
          <a:endParaRPr lang="en-US"/>
        </a:p>
      </dgm:t>
    </dgm:pt>
    <dgm:pt modelId="{E21F616F-1557-3341-A96D-A1B2EE5F3490}" type="sibTrans" cxnId="{19BD0B8F-BB2B-C443-8B8E-2C22A81C4A2B}">
      <dgm:prSet/>
      <dgm:spPr/>
      <dgm:t>
        <a:bodyPr/>
        <a:lstStyle/>
        <a:p>
          <a:endParaRPr lang="en-US"/>
        </a:p>
      </dgm:t>
    </dgm:pt>
    <dgm:pt modelId="{116CFE6F-AD07-7340-8A4E-D65086180BE8}">
      <dgm:prSet phldrT="[Text]" custT="1"/>
      <dgm:spPr/>
      <dgm:t>
        <a:bodyPr/>
        <a:lstStyle/>
        <a:p>
          <a:r>
            <a:rPr lang="en-US" sz="2000" dirty="0"/>
            <a:t>Employee</a:t>
          </a:r>
        </a:p>
      </dgm:t>
    </dgm:pt>
    <dgm:pt modelId="{772C5BFB-7F4E-6E43-9852-FB439F379C88}" type="parTrans" cxnId="{CAD7FE3D-6F9E-2745-84CD-92B5B1B345AC}">
      <dgm:prSet/>
      <dgm:spPr/>
      <dgm:t>
        <a:bodyPr/>
        <a:lstStyle/>
        <a:p>
          <a:endParaRPr lang="en-US"/>
        </a:p>
      </dgm:t>
    </dgm:pt>
    <dgm:pt modelId="{80EE0A91-9504-7041-BF19-05A7FE193834}" type="sibTrans" cxnId="{CAD7FE3D-6F9E-2745-84CD-92B5B1B345AC}">
      <dgm:prSet/>
      <dgm:spPr/>
      <dgm:t>
        <a:bodyPr/>
        <a:lstStyle/>
        <a:p>
          <a:endParaRPr lang="en-US"/>
        </a:p>
      </dgm:t>
    </dgm:pt>
    <dgm:pt modelId="{71A54B4E-2779-7346-92C9-D8817D6E30C1}">
      <dgm:prSet phldrT="[Text]" custT="1"/>
      <dgm:spPr/>
      <dgm:t>
        <a:bodyPr/>
        <a:lstStyle/>
        <a:p>
          <a:r>
            <a:rPr lang="en-US" sz="2000" dirty="0"/>
            <a:t>Toys</a:t>
          </a:r>
        </a:p>
      </dgm:t>
    </dgm:pt>
    <dgm:pt modelId="{05169CB8-BE51-7645-9FEB-58EC87EE009C}" type="parTrans" cxnId="{DF9326C4-D90E-D84D-A52A-E0E0750BA716}">
      <dgm:prSet/>
      <dgm:spPr/>
      <dgm:t>
        <a:bodyPr/>
        <a:lstStyle/>
        <a:p>
          <a:endParaRPr lang="en-US"/>
        </a:p>
      </dgm:t>
    </dgm:pt>
    <dgm:pt modelId="{58A39BF6-0828-5F4E-8F1D-B1DA3B0527CD}" type="sibTrans" cxnId="{DF9326C4-D90E-D84D-A52A-E0E0750BA716}">
      <dgm:prSet/>
      <dgm:spPr/>
      <dgm:t>
        <a:bodyPr/>
        <a:lstStyle/>
        <a:p>
          <a:endParaRPr lang="en-US"/>
        </a:p>
      </dgm:t>
    </dgm:pt>
    <dgm:pt modelId="{FAAF32AA-D309-D440-B2B2-8D7FC586BB11}">
      <dgm:prSet phldrT="[Text]" custT="1"/>
      <dgm:spPr/>
      <dgm:t>
        <a:bodyPr/>
        <a:lstStyle/>
        <a:p>
          <a:r>
            <a:rPr lang="en-US" sz="2000" dirty="0"/>
            <a:t>Food</a:t>
          </a:r>
        </a:p>
      </dgm:t>
    </dgm:pt>
    <dgm:pt modelId="{784F00C1-7F25-ED4B-92DD-CE095AF26B1E}" type="parTrans" cxnId="{7FA0BAAE-0F7D-6C49-B4D2-B7490562296C}">
      <dgm:prSet/>
      <dgm:spPr/>
      <dgm:t>
        <a:bodyPr/>
        <a:lstStyle/>
        <a:p>
          <a:endParaRPr lang="en-US"/>
        </a:p>
      </dgm:t>
    </dgm:pt>
    <dgm:pt modelId="{628AD82C-5D2D-3945-851E-66E3A90D8F75}" type="sibTrans" cxnId="{7FA0BAAE-0F7D-6C49-B4D2-B7490562296C}">
      <dgm:prSet/>
      <dgm:spPr/>
      <dgm:t>
        <a:bodyPr/>
        <a:lstStyle/>
        <a:p>
          <a:endParaRPr lang="en-US"/>
        </a:p>
      </dgm:t>
    </dgm:pt>
    <dgm:pt modelId="{251347D0-7CD1-9549-8705-57E5F1813111}">
      <dgm:prSet phldrT="[Text]" custT="1"/>
      <dgm:spPr/>
      <dgm:t>
        <a:bodyPr/>
        <a:lstStyle/>
        <a:p>
          <a:r>
            <a:rPr lang="en-US" sz="2000" dirty="0"/>
            <a:t>Outfits</a:t>
          </a:r>
        </a:p>
      </dgm:t>
    </dgm:pt>
    <dgm:pt modelId="{C95D5031-88F6-F244-8E1F-3AD2C652ACAE}" type="parTrans" cxnId="{4AAC03F0-F8BE-8545-99D6-4935BF1D822C}">
      <dgm:prSet/>
      <dgm:spPr/>
      <dgm:t>
        <a:bodyPr/>
        <a:lstStyle/>
        <a:p>
          <a:endParaRPr lang="en-US"/>
        </a:p>
      </dgm:t>
    </dgm:pt>
    <dgm:pt modelId="{E2495C28-3F1B-DF40-863A-B9FD92011351}" type="sibTrans" cxnId="{4AAC03F0-F8BE-8545-99D6-4935BF1D822C}">
      <dgm:prSet/>
      <dgm:spPr/>
      <dgm:t>
        <a:bodyPr/>
        <a:lstStyle/>
        <a:p>
          <a:endParaRPr lang="en-US"/>
        </a:p>
      </dgm:t>
    </dgm:pt>
    <dgm:pt modelId="{F5F4B4D7-6779-F042-B206-DBF757AACE3B}" type="pres">
      <dgm:prSet presAssocID="{E2E2A858-4968-9F4E-BFD5-A521D23E677C}" presName="linear" presStyleCnt="0">
        <dgm:presLayoutVars>
          <dgm:animLvl val="lvl"/>
          <dgm:resizeHandles val="exact"/>
        </dgm:presLayoutVars>
      </dgm:prSet>
      <dgm:spPr/>
    </dgm:pt>
    <dgm:pt modelId="{3464D233-7BCE-A544-933B-3D3AFF3E8870}" type="pres">
      <dgm:prSet presAssocID="{F85F41CE-C317-2B40-9757-7E635C08A5B4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6025F8BD-A650-8A4F-A170-ECDDE7FE4C25}" type="pres">
      <dgm:prSet presAssocID="{F85F41CE-C317-2B40-9757-7E635C08A5B4}" presName="childText" presStyleLbl="revTx" presStyleIdx="0" presStyleCnt="2">
        <dgm:presLayoutVars>
          <dgm:bulletEnabled val="1"/>
        </dgm:presLayoutVars>
      </dgm:prSet>
      <dgm:spPr/>
    </dgm:pt>
    <dgm:pt modelId="{B224BC7B-E5BE-9247-9E67-4E22BC96D270}" type="pres">
      <dgm:prSet presAssocID="{1A5301D1-9FA0-3A4A-9C28-FA9A21F6F31B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509B5830-CF79-2A48-A3E0-4119D7197DDA}" type="pres">
      <dgm:prSet presAssocID="{1A5301D1-9FA0-3A4A-9C28-FA9A21F6F31B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4C67810E-5434-5541-A798-A28E22C19D1B}" srcId="{F85F41CE-C317-2B40-9757-7E635C08A5B4}" destId="{8113F42D-D1B9-8547-9858-FB0B823F7218}" srcOrd="0" destOrd="0" parTransId="{8A481FB8-C618-C24A-84D1-6C7253B62698}" sibTransId="{E10B6016-3ABE-6641-A7A4-7A92AF096DE4}"/>
    <dgm:cxn modelId="{CAD7FE3D-6F9E-2745-84CD-92B5B1B345AC}" srcId="{F85F41CE-C317-2B40-9757-7E635C08A5B4}" destId="{116CFE6F-AD07-7340-8A4E-D65086180BE8}" srcOrd="1" destOrd="0" parTransId="{772C5BFB-7F4E-6E43-9852-FB439F379C88}" sibTransId="{80EE0A91-9504-7041-BF19-05A7FE193834}"/>
    <dgm:cxn modelId="{F5EFDC56-FB7D-954E-9D09-35BE1187AFC8}" type="presOf" srcId="{8113F42D-D1B9-8547-9858-FB0B823F7218}" destId="{6025F8BD-A650-8A4F-A170-ECDDE7FE4C25}" srcOrd="0" destOrd="0" presId="urn:microsoft.com/office/officeart/2005/8/layout/vList2"/>
    <dgm:cxn modelId="{9DE8B558-69B9-FC45-89DF-BC1061A2FE04}" srcId="{E2E2A858-4968-9F4E-BFD5-A521D23E677C}" destId="{F85F41CE-C317-2B40-9757-7E635C08A5B4}" srcOrd="0" destOrd="0" parTransId="{D74BC786-B55C-4140-8031-6DD5AA5DDC31}" sibTransId="{9D86074A-A7EF-1E4C-9985-6843CF935199}"/>
    <dgm:cxn modelId="{B2864188-F719-4342-A4A2-36310DC7C706}" type="presOf" srcId="{116CFE6F-AD07-7340-8A4E-D65086180BE8}" destId="{6025F8BD-A650-8A4F-A170-ECDDE7FE4C25}" srcOrd="0" destOrd="1" presId="urn:microsoft.com/office/officeart/2005/8/layout/vList2"/>
    <dgm:cxn modelId="{19BD0B8F-BB2B-C443-8B8E-2C22A81C4A2B}" srcId="{E2E2A858-4968-9F4E-BFD5-A521D23E677C}" destId="{1A5301D1-9FA0-3A4A-9C28-FA9A21F6F31B}" srcOrd="1" destOrd="0" parTransId="{87A1E00A-0765-0C41-938B-1F331D7D8B5C}" sibTransId="{E21F616F-1557-3341-A96D-A1B2EE5F3490}"/>
    <dgm:cxn modelId="{CF4EE092-A1D3-4942-A833-A7384D2EF739}" type="presOf" srcId="{251347D0-7CD1-9549-8705-57E5F1813111}" destId="{509B5830-CF79-2A48-A3E0-4119D7197DDA}" srcOrd="0" destOrd="1" presId="urn:microsoft.com/office/officeart/2005/8/layout/vList2"/>
    <dgm:cxn modelId="{736986AD-DA75-634E-B410-5BBD86FA96F8}" type="presOf" srcId="{71A54B4E-2779-7346-92C9-D8817D6E30C1}" destId="{509B5830-CF79-2A48-A3E0-4119D7197DDA}" srcOrd="0" destOrd="0" presId="urn:microsoft.com/office/officeart/2005/8/layout/vList2"/>
    <dgm:cxn modelId="{7FA0BAAE-0F7D-6C49-B4D2-B7490562296C}" srcId="{1A5301D1-9FA0-3A4A-9C28-FA9A21F6F31B}" destId="{FAAF32AA-D309-D440-B2B2-8D7FC586BB11}" srcOrd="2" destOrd="0" parTransId="{784F00C1-7F25-ED4B-92DD-CE095AF26B1E}" sibTransId="{628AD82C-5D2D-3945-851E-66E3A90D8F75}"/>
    <dgm:cxn modelId="{DF9326C4-D90E-D84D-A52A-E0E0750BA716}" srcId="{1A5301D1-9FA0-3A4A-9C28-FA9A21F6F31B}" destId="{71A54B4E-2779-7346-92C9-D8817D6E30C1}" srcOrd="0" destOrd="0" parTransId="{05169CB8-BE51-7645-9FEB-58EC87EE009C}" sibTransId="{58A39BF6-0828-5F4E-8F1D-B1DA3B0527CD}"/>
    <dgm:cxn modelId="{BA6C11C9-F34A-7A4D-99B4-19BA0BE54533}" type="presOf" srcId="{1A5301D1-9FA0-3A4A-9C28-FA9A21F6F31B}" destId="{B224BC7B-E5BE-9247-9E67-4E22BC96D270}" srcOrd="0" destOrd="0" presId="urn:microsoft.com/office/officeart/2005/8/layout/vList2"/>
    <dgm:cxn modelId="{41A297D0-BFC8-C74E-95E9-8BFB061E8E64}" type="presOf" srcId="{E2E2A858-4968-9F4E-BFD5-A521D23E677C}" destId="{F5F4B4D7-6779-F042-B206-DBF757AACE3B}" srcOrd="0" destOrd="0" presId="urn:microsoft.com/office/officeart/2005/8/layout/vList2"/>
    <dgm:cxn modelId="{4AAC03F0-F8BE-8545-99D6-4935BF1D822C}" srcId="{1A5301D1-9FA0-3A4A-9C28-FA9A21F6F31B}" destId="{251347D0-7CD1-9549-8705-57E5F1813111}" srcOrd="1" destOrd="0" parTransId="{C95D5031-88F6-F244-8E1F-3AD2C652ACAE}" sibTransId="{E2495C28-3F1B-DF40-863A-B9FD92011351}"/>
    <dgm:cxn modelId="{6D2EB6F3-1834-A143-BDDB-40CFB9407BCE}" type="presOf" srcId="{FAAF32AA-D309-D440-B2B2-8D7FC586BB11}" destId="{509B5830-CF79-2A48-A3E0-4119D7197DDA}" srcOrd="0" destOrd="2" presId="urn:microsoft.com/office/officeart/2005/8/layout/vList2"/>
    <dgm:cxn modelId="{8A75B9F5-6F54-2F41-97AC-6C1E6B1E6F05}" type="presOf" srcId="{F85F41CE-C317-2B40-9757-7E635C08A5B4}" destId="{3464D233-7BCE-A544-933B-3D3AFF3E8870}" srcOrd="0" destOrd="0" presId="urn:microsoft.com/office/officeart/2005/8/layout/vList2"/>
    <dgm:cxn modelId="{091C3C94-E2F7-5343-BF9F-06353134B1E9}" type="presParOf" srcId="{F5F4B4D7-6779-F042-B206-DBF757AACE3B}" destId="{3464D233-7BCE-A544-933B-3D3AFF3E8870}" srcOrd="0" destOrd="0" presId="urn:microsoft.com/office/officeart/2005/8/layout/vList2"/>
    <dgm:cxn modelId="{A9C58A55-21A8-0744-A5BB-F93F613D3E55}" type="presParOf" srcId="{F5F4B4D7-6779-F042-B206-DBF757AACE3B}" destId="{6025F8BD-A650-8A4F-A170-ECDDE7FE4C25}" srcOrd="1" destOrd="0" presId="urn:microsoft.com/office/officeart/2005/8/layout/vList2"/>
    <dgm:cxn modelId="{09217792-161A-F247-BA3A-0F5C5D225A21}" type="presParOf" srcId="{F5F4B4D7-6779-F042-B206-DBF757AACE3B}" destId="{B224BC7B-E5BE-9247-9E67-4E22BC96D270}" srcOrd="2" destOrd="0" presId="urn:microsoft.com/office/officeart/2005/8/layout/vList2"/>
    <dgm:cxn modelId="{DBAE7D07-5DD0-9A4A-93A6-A90993D1FFF7}" type="presParOf" srcId="{F5F4B4D7-6779-F042-B206-DBF757AACE3B}" destId="{509B5830-CF79-2A48-A3E0-4119D7197DDA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2BCFD6B-CB2C-5E45-8AE5-4FD325529116}" type="doc">
      <dgm:prSet loTypeId="urn:microsoft.com/office/officeart/2005/8/layout/list1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B987BF66-EDB3-0E48-AE23-0F90F578C9C9}">
      <dgm:prSet phldrT="[Text]" custT="1"/>
      <dgm:spPr/>
      <dgm:t>
        <a:bodyPr/>
        <a:lstStyle/>
        <a:p>
          <a:r>
            <a:rPr lang="en-US" sz="1600" dirty="0"/>
            <a:t>APIs</a:t>
          </a:r>
        </a:p>
      </dgm:t>
    </dgm:pt>
    <dgm:pt modelId="{03B29A35-DDC5-C84A-B0EB-16AF4A67051C}" type="parTrans" cxnId="{268506E5-162E-F64C-9640-CE144BA7BCED}">
      <dgm:prSet/>
      <dgm:spPr/>
      <dgm:t>
        <a:bodyPr/>
        <a:lstStyle/>
        <a:p>
          <a:endParaRPr lang="en-US" sz="1600"/>
        </a:p>
      </dgm:t>
    </dgm:pt>
    <dgm:pt modelId="{F9A6E3AC-DF2C-5346-9801-60418D89C3A4}" type="sibTrans" cxnId="{268506E5-162E-F64C-9640-CE144BA7BCED}">
      <dgm:prSet/>
      <dgm:spPr/>
      <dgm:t>
        <a:bodyPr/>
        <a:lstStyle/>
        <a:p>
          <a:endParaRPr lang="en-US" sz="1600"/>
        </a:p>
      </dgm:t>
    </dgm:pt>
    <dgm:pt modelId="{EB11E469-4363-EE49-A1AB-966BC82C62A1}">
      <dgm:prSet phldrT="[Text]" custT="1"/>
      <dgm:spPr/>
      <dgm:t>
        <a:bodyPr/>
        <a:lstStyle/>
        <a:p>
          <a:r>
            <a:rPr lang="en-US" sz="1600" dirty="0"/>
            <a:t>Styling</a:t>
          </a:r>
        </a:p>
      </dgm:t>
    </dgm:pt>
    <dgm:pt modelId="{58E33702-09A8-1E4E-B403-F0A115B29BA9}" type="parTrans" cxnId="{542BF9AC-31B0-D741-8BF4-664CB5CCA204}">
      <dgm:prSet/>
      <dgm:spPr/>
      <dgm:t>
        <a:bodyPr/>
        <a:lstStyle/>
        <a:p>
          <a:endParaRPr lang="en-US" sz="1600"/>
        </a:p>
      </dgm:t>
    </dgm:pt>
    <dgm:pt modelId="{D9A85BB9-59FC-EB4F-94F5-4B805F27248B}" type="sibTrans" cxnId="{542BF9AC-31B0-D741-8BF4-664CB5CCA204}">
      <dgm:prSet/>
      <dgm:spPr/>
      <dgm:t>
        <a:bodyPr/>
        <a:lstStyle/>
        <a:p>
          <a:endParaRPr lang="en-US" sz="1600"/>
        </a:p>
      </dgm:t>
    </dgm:pt>
    <dgm:pt modelId="{FDEC54A4-3548-5D4C-8941-459F8494E2E0}">
      <dgm:prSet phldrT="[Text]" custT="1"/>
      <dgm:spPr/>
      <dgm:t>
        <a:bodyPr/>
        <a:lstStyle/>
        <a:p>
          <a:r>
            <a:rPr lang="en-US" sz="1600" dirty="0"/>
            <a:t>Google Fonts</a:t>
          </a:r>
        </a:p>
      </dgm:t>
    </dgm:pt>
    <dgm:pt modelId="{8F88B7E1-7345-2C4B-A0B0-3144E2AC76AD}" type="parTrans" cxnId="{6A38707A-E5D0-7A49-A9BD-2EEC1F4CB8B5}">
      <dgm:prSet/>
      <dgm:spPr/>
      <dgm:t>
        <a:bodyPr/>
        <a:lstStyle/>
        <a:p>
          <a:endParaRPr lang="en-US" sz="1600"/>
        </a:p>
      </dgm:t>
    </dgm:pt>
    <dgm:pt modelId="{7CB1A4D8-51FC-3E46-B63A-F447B5F898D9}" type="sibTrans" cxnId="{6A38707A-E5D0-7A49-A9BD-2EEC1F4CB8B5}">
      <dgm:prSet/>
      <dgm:spPr/>
      <dgm:t>
        <a:bodyPr/>
        <a:lstStyle/>
        <a:p>
          <a:endParaRPr lang="en-US" sz="1600"/>
        </a:p>
      </dgm:t>
    </dgm:pt>
    <dgm:pt modelId="{01F6B096-4347-604E-8C67-A50EAEFCEBC7}">
      <dgm:prSet phldrT="[Text]" custT="1"/>
      <dgm:spPr/>
      <dgm:t>
        <a:bodyPr/>
        <a:lstStyle/>
        <a:p>
          <a:r>
            <a:rPr lang="en-US" sz="1600" dirty="0"/>
            <a:t>Back-End</a:t>
          </a:r>
        </a:p>
      </dgm:t>
    </dgm:pt>
    <dgm:pt modelId="{FEAB845A-E4E5-EE43-98BC-DC74963CD561}" type="parTrans" cxnId="{9A5AE927-1D4D-0D4A-AE9F-D0221C99594C}">
      <dgm:prSet/>
      <dgm:spPr/>
      <dgm:t>
        <a:bodyPr/>
        <a:lstStyle/>
        <a:p>
          <a:endParaRPr lang="en-US" sz="1600"/>
        </a:p>
      </dgm:t>
    </dgm:pt>
    <dgm:pt modelId="{011DD507-D0BE-8141-B778-D894E55AF37F}" type="sibTrans" cxnId="{9A5AE927-1D4D-0D4A-AE9F-D0221C99594C}">
      <dgm:prSet/>
      <dgm:spPr/>
      <dgm:t>
        <a:bodyPr/>
        <a:lstStyle/>
        <a:p>
          <a:endParaRPr lang="en-US" sz="1600"/>
        </a:p>
      </dgm:t>
    </dgm:pt>
    <dgm:pt modelId="{96E3486D-1A4F-AE47-850B-389CE90C8158}">
      <dgm:prSet phldrT="[Text]" custT="1"/>
      <dgm:spPr/>
      <dgm:t>
        <a:bodyPr/>
        <a:lstStyle/>
        <a:p>
          <a:r>
            <a:rPr lang="en-US" sz="1600" dirty="0"/>
            <a:t>Node.js</a:t>
          </a:r>
          <a:endParaRPr lang="en-US" sz="1600" dirty="0">
            <a:latin typeface="Consolas" panose="020B0609020204030204" pitchFamily="49" charset="0"/>
            <a:cs typeface="Consolas" panose="020B0609020204030204" pitchFamily="49" charset="0"/>
          </a:endParaRPr>
        </a:p>
      </dgm:t>
    </dgm:pt>
    <dgm:pt modelId="{E1E8FF0E-ED17-7B4D-9DBE-49A983A72B68}" type="parTrans" cxnId="{DFC77410-EE63-B54E-A948-B2251506759F}">
      <dgm:prSet/>
      <dgm:spPr/>
      <dgm:t>
        <a:bodyPr/>
        <a:lstStyle/>
        <a:p>
          <a:endParaRPr lang="en-US" sz="1600"/>
        </a:p>
      </dgm:t>
    </dgm:pt>
    <dgm:pt modelId="{938AEE4B-6DB8-CE49-B45D-588FF123B107}" type="sibTrans" cxnId="{DFC77410-EE63-B54E-A948-B2251506759F}">
      <dgm:prSet/>
      <dgm:spPr/>
      <dgm:t>
        <a:bodyPr/>
        <a:lstStyle/>
        <a:p>
          <a:endParaRPr lang="en-US" sz="1600"/>
        </a:p>
      </dgm:t>
    </dgm:pt>
    <dgm:pt modelId="{E149D9FB-8B9C-9F47-84FC-FC7A562AC158}">
      <dgm:prSet phldrT="[Text]" custT="1"/>
      <dgm:spPr/>
      <dgm:t>
        <a:bodyPr/>
        <a:lstStyle/>
        <a:p>
          <a:r>
            <a:rPr lang="en-US" sz="1600" dirty="0"/>
            <a:t>GitHub</a:t>
          </a:r>
        </a:p>
      </dgm:t>
    </dgm:pt>
    <dgm:pt modelId="{9DD6659B-BCB6-7540-9082-6D6052640108}" type="parTrans" cxnId="{7F39EF30-8D92-1549-A7B7-DE462D621043}">
      <dgm:prSet/>
      <dgm:spPr/>
      <dgm:t>
        <a:bodyPr/>
        <a:lstStyle/>
        <a:p>
          <a:endParaRPr lang="en-US" sz="1600"/>
        </a:p>
      </dgm:t>
    </dgm:pt>
    <dgm:pt modelId="{E7730A23-D7C9-854C-BD88-3FBB5EC5D509}" type="sibTrans" cxnId="{7F39EF30-8D92-1549-A7B7-DE462D621043}">
      <dgm:prSet/>
      <dgm:spPr/>
      <dgm:t>
        <a:bodyPr/>
        <a:lstStyle/>
        <a:p>
          <a:endParaRPr lang="en-US" sz="1600"/>
        </a:p>
      </dgm:t>
    </dgm:pt>
    <dgm:pt modelId="{A7BFD1AF-0954-8C4A-BF69-F3C7C457775E}">
      <dgm:prSet custT="1"/>
      <dgm:spPr/>
      <dgm:t>
        <a:bodyPr/>
        <a:lstStyle/>
        <a:p>
          <a:r>
            <a:rPr lang="en-US" sz="1600" b="0" i="0" dirty="0"/>
            <a:t>GitHub (</a:t>
          </a:r>
          <a:r>
            <a:rPr lang="en-US" sz="1600" b="0" i="0" dirty="0">
              <a:hlinkClick xmlns:r="http://schemas.openxmlformats.org/officeDocument/2006/relationships" r:id="rId1" tooltip="http://git.com"/>
            </a:rPr>
            <a:t>git.com</a:t>
          </a:r>
          <a:r>
            <a:rPr lang="en-US" sz="1600" b="0" i="0" dirty="0"/>
            <a:t>) -optional</a:t>
          </a:r>
          <a:endParaRPr lang="en-US" sz="1600" dirty="0"/>
        </a:p>
      </dgm:t>
    </dgm:pt>
    <dgm:pt modelId="{C9498AFD-4308-4B4F-A411-B1BAEFAD371C}" type="parTrans" cxnId="{FF982F7B-8D1D-B148-8655-9F0C91A1F6CA}">
      <dgm:prSet/>
      <dgm:spPr/>
      <dgm:t>
        <a:bodyPr/>
        <a:lstStyle/>
        <a:p>
          <a:endParaRPr lang="en-US" sz="1600"/>
        </a:p>
      </dgm:t>
    </dgm:pt>
    <dgm:pt modelId="{E4B62C88-34B1-EC46-82D5-F3E10CFB247A}" type="sibTrans" cxnId="{FF982F7B-8D1D-B148-8655-9F0C91A1F6CA}">
      <dgm:prSet/>
      <dgm:spPr/>
      <dgm:t>
        <a:bodyPr/>
        <a:lstStyle/>
        <a:p>
          <a:endParaRPr lang="en-US" sz="1600"/>
        </a:p>
      </dgm:t>
    </dgm:pt>
    <dgm:pt modelId="{FD4ED343-8C8D-8843-A29A-C9E1DFABEE90}">
      <dgm:prSet phldrT="[Text]" custT="1"/>
      <dgm:spPr/>
      <dgm:t>
        <a:bodyPr/>
        <a:lstStyle/>
        <a:p>
          <a:r>
            <a:rPr lang="en-US" sz="1600" dirty="0" err="1">
              <a:latin typeface="Consolas" panose="020B0609020204030204" pitchFamily="49" charset="0"/>
              <a:cs typeface="Consolas" panose="020B0609020204030204" pitchFamily="49" charset="0"/>
            </a:rPr>
            <a:t>Anime.js</a:t>
          </a:r>
          <a:endParaRPr lang="en-US" sz="1600" dirty="0">
            <a:latin typeface="Consolas" panose="020B0609020204030204" pitchFamily="49" charset="0"/>
            <a:cs typeface="Consolas" panose="020B0609020204030204" pitchFamily="49" charset="0"/>
          </a:endParaRPr>
        </a:p>
      </dgm:t>
    </dgm:pt>
    <dgm:pt modelId="{069B6AE3-A2A1-BF45-8B32-309DC470FDAC}" type="parTrans" cxnId="{63C422F2-FF88-5142-9D7F-FE06316AA86A}">
      <dgm:prSet/>
      <dgm:spPr/>
      <dgm:t>
        <a:bodyPr/>
        <a:lstStyle/>
        <a:p>
          <a:endParaRPr lang="en-US" sz="1600"/>
        </a:p>
      </dgm:t>
    </dgm:pt>
    <dgm:pt modelId="{EFAA095B-2712-7144-A030-3DE302D7CD86}" type="sibTrans" cxnId="{63C422F2-FF88-5142-9D7F-FE06316AA86A}">
      <dgm:prSet/>
      <dgm:spPr/>
      <dgm:t>
        <a:bodyPr/>
        <a:lstStyle/>
        <a:p>
          <a:endParaRPr lang="en-US" sz="1600"/>
        </a:p>
      </dgm:t>
    </dgm:pt>
    <dgm:pt modelId="{B55AFBAB-6C71-A546-B3EF-98E143AB664C}">
      <dgm:prSet phldrT="[Text]" custT="1"/>
      <dgm:spPr/>
      <dgm:t>
        <a:bodyPr/>
        <a:lstStyle/>
        <a:p>
          <a:endParaRPr lang="en-US" sz="1600" dirty="0"/>
        </a:p>
      </dgm:t>
    </dgm:pt>
    <dgm:pt modelId="{64D4041D-D2FF-CB44-B123-F5B22757D093}" type="parTrans" cxnId="{0B899065-151F-9444-8F2C-A04612E9ABD8}">
      <dgm:prSet/>
      <dgm:spPr/>
      <dgm:t>
        <a:bodyPr/>
        <a:lstStyle/>
        <a:p>
          <a:endParaRPr lang="en-US" sz="1600"/>
        </a:p>
      </dgm:t>
    </dgm:pt>
    <dgm:pt modelId="{49E774B4-9641-1A47-9689-41886F8F1F94}" type="sibTrans" cxnId="{0B899065-151F-9444-8F2C-A04612E9ABD8}">
      <dgm:prSet/>
      <dgm:spPr/>
      <dgm:t>
        <a:bodyPr/>
        <a:lstStyle/>
        <a:p>
          <a:endParaRPr lang="en-US" sz="1600"/>
        </a:p>
      </dgm:t>
    </dgm:pt>
    <dgm:pt modelId="{EC71392F-BD6A-8E4B-8C32-36A05D15A19D}">
      <dgm:prSet phldrT="[Text]" custT="1"/>
      <dgm:spPr/>
      <dgm:t>
        <a:bodyPr/>
        <a:lstStyle/>
        <a:p>
          <a:r>
            <a:rPr lang="en-US" sz="1600" dirty="0"/>
            <a:t>Repo: https://github.com/adina-hc/happy-pets-shelter-app</a:t>
          </a:r>
        </a:p>
      </dgm:t>
    </dgm:pt>
    <dgm:pt modelId="{5AD7212A-1612-CD4F-A39A-D92CF9BCB5F6}" type="parTrans" cxnId="{2C03E306-D2E0-104F-B656-9356F6EB3949}">
      <dgm:prSet/>
      <dgm:spPr/>
      <dgm:t>
        <a:bodyPr/>
        <a:lstStyle/>
        <a:p>
          <a:endParaRPr lang="en-US" sz="1600"/>
        </a:p>
      </dgm:t>
    </dgm:pt>
    <dgm:pt modelId="{421C43C0-9525-954E-8856-9FF32E4B936B}" type="sibTrans" cxnId="{2C03E306-D2E0-104F-B656-9356F6EB3949}">
      <dgm:prSet/>
      <dgm:spPr/>
      <dgm:t>
        <a:bodyPr/>
        <a:lstStyle/>
        <a:p>
          <a:endParaRPr lang="en-US" sz="1600"/>
        </a:p>
      </dgm:t>
    </dgm:pt>
    <dgm:pt modelId="{5CC45C3D-7B65-924F-9A8D-2D1714163D56}">
      <dgm:prSet phldrT="[Text]" custT="1"/>
      <dgm:spPr/>
      <dgm:t>
        <a:bodyPr/>
        <a:lstStyle/>
        <a:p>
          <a:r>
            <a:rPr lang="en-US" sz="1600" dirty="0" err="1">
              <a:latin typeface="Consolas" panose="020B0609020204030204" pitchFamily="49" charset="0"/>
              <a:cs typeface="Consolas" panose="020B0609020204030204" pitchFamily="49" charset="0"/>
            </a:rPr>
            <a:t>Express.js</a:t>
          </a:r>
          <a:endParaRPr lang="en-US" sz="1600" dirty="0">
            <a:latin typeface="Consolas" panose="020B0609020204030204" pitchFamily="49" charset="0"/>
            <a:cs typeface="Consolas" panose="020B0609020204030204" pitchFamily="49" charset="0"/>
          </a:endParaRPr>
        </a:p>
      </dgm:t>
    </dgm:pt>
    <dgm:pt modelId="{76C58282-6C3A-344E-A789-B59544F5C7A1}" type="parTrans" cxnId="{5179DBE1-76DE-3A45-9CE3-CA74FB637CFB}">
      <dgm:prSet/>
      <dgm:spPr/>
      <dgm:t>
        <a:bodyPr/>
        <a:lstStyle/>
        <a:p>
          <a:endParaRPr lang="en-US" sz="1600"/>
        </a:p>
      </dgm:t>
    </dgm:pt>
    <dgm:pt modelId="{212DD090-641F-B74C-821C-75435098C820}" type="sibTrans" cxnId="{5179DBE1-76DE-3A45-9CE3-CA74FB637CFB}">
      <dgm:prSet/>
      <dgm:spPr/>
      <dgm:t>
        <a:bodyPr/>
        <a:lstStyle/>
        <a:p>
          <a:endParaRPr lang="en-US" sz="1600"/>
        </a:p>
      </dgm:t>
    </dgm:pt>
    <dgm:pt modelId="{A019EA84-58DD-8940-94CD-C329775324AB}">
      <dgm:prSet phldrT="[Text]" custT="1"/>
      <dgm:spPr/>
      <dgm:t>
        <a:bodyPr/>
        <a:lstStyle/>
        <a:p>
          <a:r>
            <a:rPr lang="en-US" sz="1600" dirty="0">
              <a:latin typeface="Consolas" panose="020B0609020204030204" pitchFamily="49" charset="0"/>
              <a:cs typeface="Consolas" panose="020B0609020204030204" pitchFamily="49" charset="0"/>
            </a:rPr>
            <a:t>RESTful API</a:t>
          </a:r>
        </a:p>
      </dgm:t>
    </dgm:pt>
    <dgm:pt modelId="{E5461638-0E7E-C24D-8D33-0A9DE1E1901B}" type="parTrans" cxnId="{8BE30B06-4CC9-EB43-AC78-91335BC233FB}">
      <dgm:prSet/>
      <dgm:spPr/>
      <dgm:t>
        <a:bodyPr/>
        <a:lstStyle/>
        <a:p>
          <a:endParaRPr lang="en-US" sz="1600"/>
        </a:p>
      </dgm:t>
    </dgm:pt>
    <dgm:pt modelId="{7B4DB56F-1565-6C4F-9FA9-A75AA5DAA331}" type="sibTrans" cxnId="{8BE30B06-4CC9-EB43-AC78-91335BC233FB}">
      <dgm:prSet/>
      <dgm:spPr/>
      <dgm:t>
        <a:bodyPr/>
        <a:lstStyle/>
        <a:p>
          <a:endParaRPr lang="en-US" sz="1600"/>
        </a:p>
      </dgm:t>
    </dgm:pt>
    <dgm:pt modelId="{CF389831-217E-2B46-812B-9DEB3019FCA0}">
      <dgm:prSet phldrT="[Text]" custT="1"/>
      <dgm:spPr/>
      <dgm:t>
        <a:bodyPr/>
        <a:lstStyle/>
        <a:p>
          <a:r>
            <a:rPr lang="en-US" sz="1600" dirty="0">
              <a:latin typeface="Consolas" panose="020B0609020204030204" pitchFamily="49" charset="0"/>
              <a:cs typeface="Consolas" panose="020B0609020204030204" pitchFamily="49" charset="0"/>
            </a:rPr>
            <a:t>Handlebars</a:t>
          </a:r>
        </a:p>
      </dgm:t>
    </dgm:pt>
    <dgm:pt modelId="{DA4A74C9-2313-A941-9F66-876CC071385E}" type="parTrans" cxnId="{113DA36A-D1D7-634A-B8B3-D60FCB1B91F9}">
      <dgm:prSet/>
      <dgm:spPr/>
      <dgm:t>
        <a:bodyPr/>
        <a:lstStyle/>
        <a:p>
          <a:endParaRPr lang="en-US" sz="1600"/>
        </a:p>
      </dgm:t>
    </dgm:pt>
    <dgm:pt modelId="{78B6BD91-3E23-2241-830B-4F9CAA916A00}" type="sibTrans" cxnId="{113DA36A-D1D7-634A-B8B3-D60FCB1B91F9}">
      <dgm:prSet/>
      <dgm:spPr/>
      <dgm:t>
        <a:bodyPr/>
        <a:lstStyle/>
        <a:p>
          <a:endParaRPr lang="en-US" sz="1600"/>
        </a:p>
      </dgm:t>
    </dgm:pt>
    <dgm:pt modelId="{BFD9FE30-E826-064E-999B-3EFE01739BC3}">
      <dgm:prSet phldrT="[Text]" custT="1"/>
      <dgm:spPr/>
      <dgm:t>
        <a:bodyPr/>
        <a:lstStyle/>
        <a:p>
          <a:r>
            <a:rPr lang="en-US" sz="1600" dirty="0" err="1">
              <a:latin typeface="Consolas" panose="020B0609020204030204" pitchFamily="49" charset="0"/>
              <a:cs typeface="Consolas" panose="020B0609020204030204" pitchFamily="49" charset="0"/>
            </a:rPr>
            <a:t>MySql</a:t>
          </a:r>
          <a:r>
            <a:rPr lang="en-US" sz="1600" dirty="0">
              <a:latin typeface="Consolas" panose="020B0609020204030204" pitchFamily="49" charset="0"/>
              <a:cs typeface="Consolas" panose="020B0609020204030204" pitchFamily="49" charset="0"/>
            </a:rPr>
            <a:t> &amp; </a:t>
          </a:r>
          <a:r>
            <a:rPr lang="en-US" sz="1600" dirty="0" err="1">
              <a:latin typeface="Consolas" panose="020B0609020204030204" pitchFamily="49" charset="0"/>
              <a:cs typeface="Consolas" panose="020B0609020204030204" pitchFamily="49" charset="0"/>
            </a:rPr>
            <a:t>Sequelize</a:t>
          </a:r>
          <a:endParaRPr lang="en-US" sz="1600" dirty="0">
            <a:latin typeface="Consolas" panose="020B0609020204030204" pitchFamily="49" charset="0"/>
            <a:cs typeface="Consolas" panose="020B0609020204030204" pitchFamily="49" charset="0"/>
          </a:endParaRPr>
        </a:p>
      </dgm:t>
    </dgm:pt>
    <dgm:pt modelId="{442F2ABB-9FA1-434D-851D-69F4CBEF8CFC}" type="parTrans" cxnId="{E0982FA6-B8EA-AC40-97EB-AC87B6BC7659}">
      <dgm:prSet/>
      <dgm:spPr/>
      <dgm:t>
        <a:bodyPr/>
        <a:lstStyle/>
        <a:p>
          <a:endParaRPr lang="en-US" sz="1600"/>
        </a:p>
      </dgm:t>
    </dgm:pt>
    <dgm:pt modelId="{C01D48E0-4955-074E-A540-A4A8CB006EBF}" type="sibTrans" cxnId="{E0982FA6-B8EA-AC40-97EB-AC87B6BC7659}">
      <dgm:prSet/>
      <dgm:spPr/>
      <dgm:t>
        <a:bodyPr/>
        <a:lstStyle/>
        <a:p>
          <a:endParaRPr lang="en-US" sz="1600"/>
        </a:p>
      </dgm:t>
    </dgm:pt>
    <dgm:pt modelId="{DFAE1416-E51E-3143-8FB5-260FFF103C04}">
      <dgm:prSet phldrT="[Text]" custT="1"/>
      <dgm:spPr/>
      <dgm:t>
        <a:bodyPr/>
        <a:lstStyle/>
        <a:p>
          <a:r>
            <a:rPr lang="en-US" sz="1600" dirty="0">
              <a:latin typeface="Consolas" panose="020B0609020204030204" pitchFamily="49" charset="0"/>
              <a:cs typeface="Consolas" panose="020B0609020204030204" pitchFamily="49" charset="0"/>
            </a:rPr>
            <a:t>Express-session</a:t>
          </a:r>
        </a:p>
      </dgm:t>
    </dgm:pt>
    <dgm:pt modelId="{721811B4-D968-AC4B-BC6A-CD28ACD6B582}" type="parTrans" cxnId="{709291CF-83A5-9643-AFCD-707E3EFD6F24}">
      <dgm:prSet/>
      <dgm:spPr/>
      <dgm:t>
        <a:bodyPr/>
        <a:lstStyle/>
        <a:p>
          <a:endParaRPr lang="en-US" sz="1600"/>
        </a:p>
      </dgm:t>
    </dgm:pt>
    <dgm:pt modelId="{98BAA20C-F41A-C84E-ABA0-1F8A8BD12ED9}" type="sibTrans" cxnId="{709291CF-83A5-9643-AFCD-707E3EFD6F24}">
      <dgm:prSet/>
      <dgm:spPr/>
      <dgm:t>
        <a:bodyPr/>
        <a:lstStyle/>
        <a:p>
          <a:endParaRPr lang="en-US" sz="1600"/>
        </a:p>
      </dgm:t>
    </dgm:pt>
    <dgm:pt modelId="{683841BC-5BCE-F546-828E-EFBB459C46D3}">
      <dgm:prSet phldrT="[Text]" custT="1"/>
      <dgm:spPr/>
      <dgm:t>
        <a:bodyPr/>
        <a:lstStyle/>
        <a:p>
          <a:r>
            <a:rPr lang="en-US" sz="1600" dirty="0">
              <a:latin typeface="Consolas" panose="020B0609020204030204" pitchFamily="49" charset="0"/>
              <a:cs typeface="Consolas" panose="020B0609020204030204" pitchFamily="49" charset="0"/>
            </a:rPr>
            <a:t>Bootstrap?/materialize? Pending – investigating a new one</a:t>
          </a:r>
        </a:p>
      </dgm:t>
    </dgm:pt>
    <dgm:pt modelId="{1A4C6DA6-21CB-024E-B16A-D9F223B6F079}" type="parTrans" cxnId="{D32CD820-5BB6-EC40-8E2C-C8E782CB999B}">
      <dgm:prSet/>
      <dgm:spPr/>
      <dgm:t>
        <a:bodyPr/>
        <a:lstStyle/>
        <a:p>
          <a:endParaRPr lang="en-US" sz="1600"/>
        </a:p>
      </dgm:t>
    </dgm:pt>
    <dgm:pt modelId="{804CCC6B-A028-A24A-9C69-E226DDD564BB}" type="sibTrans" cxnId="{D32CD820-5BB6-EC40-8E2C-C8E782CB999B}">
      <dgm:prSet/>
      <dgm:spPr/>
      <dgm:t>
        <a:bodyPr/>
        <a:lstStyle/>
        <a:p>
          <a:endParaRPr lang="en-US" sz="1600"/>
        </a:p>
      </dgm:t>
    </dgm:pt>
    <dgm:pt modelId="{FF276AAB-7CB8-B849-8DFB-1D6179091C0F}" type="pres">
      <dgm:prSet presAssocID="{32BCFD6B-CB2C-5E45-8AE5-4FD325529116}" presName="linear" presStyleCnt="0">
        <dgm:presLayoutVars>
          <dgm:dir/>
          <dgm:animLvl val="lvl"/>
          <dgm:resizeHandles val="exact"/>
        </dgm:presLayoutVars>
      </dgm:prSet>
      <dgm:spPr/>
    </dgm:pt>
    <dgm:pt modelId="{B0A82627-161C-094D-999F-FBF27C3682DA}" type="pres">
      <dgm:prSet presAssocID="{B987BF66-EDB3-0E48-AE23-0F90F578C9C9}" presName="parentLin" presStyleCnt="0"/>
      <dgm:spPr/>
    </dgm:pt>
    <dgm:pt modelId="{FEBA359B-F5A2-5748-8AEA-103FBA698F2B}" type="pres">
      <dgm:prSet presAssocID="{B987BF66-EDB3-0E48-AE23-0F90F578C9C9}" presName="parentLeftMargin" presStyleLbl="node1" presStyleIdx="0" presStyleCnt="4"/>
      <dgm:spPr/>
    </dgm:pt>
    <dgm:pt modelId="{87B53057-53B6-AC47-B636-9D71329C3C2D}" type="pres">
      <dgm:prSet presAssocID="{B987BF66-EDB3-0E48-AE23-0F90F578C9C9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B37B86CD-F04B-024A-AD2F-D1A99DBF8898}" type="pres">
      <dgm:prSet presAssocID="{B987BF66-EDB3-0E48-AE23-0F90F578C9C9}" presName="negativeSpace" presStyleCnt="0"/>
      <dgm:spPr/>
    </dgm:pt>
    <dgm:pt modelId="{42268E35-96A5-C047-ADFC-E2EF744D4AC7}" type="pres">
      <dgm:prSet presAssocID="{B987BF66-EDB3-0E48-AE23-0F90F578C9C9}" presName="childText" presStyleLbl="conFgAcc1" presStyleIdx="0" presStyleCnt="4">
        <dgm:presLayoutVars>
          <dgm:bulletEnabled val="1"/>
        </dgm:presLayoutVars>
      </dgm:prSet>
      <dgm:spPr/>
    </dgm:pt>
    <dgm:pt modelId="{23C8FEDB-5E87-5E40-A139-982762A1C9D5}" type="pres">
      <dgm:prSet presAssocID="{F9A6E3AC-DF2C-5346-9801-60418D89C3A4}" presName="spaceBetweenRectangles" presStyleCnt="0"/>
      <dgm:spPr/>
    </dgm:pt>
    <dgm:pt modelId="{F547F2C6-F205-714C-8627-A65BEFD5EA4B}" type="pres">
      <dgm:prSet presAssocID="{EB11E469-4363-EE49-A1AB-966BC82C62A1}" presName="parentLin" presStyleCnt="0"/>
      <dgm:spPr/>
    </dgm:pt>
    <dgm:pt modelId="{7B678DAC-161A-F14C-AD55-4214D3E35909}" type="pres">
      <dgm:prSet presAssocID="{EB11E469-4363-EE49-A1AB-966BC82C62A1}" presName="parentLeftMargin" presStyleLbl="node1" presStyleIdx="0" presStyleCnt="4"/>
      <dgm:spPr/>
    </dgm:pt>
    <dgm:pt modelId="{6D1AB209-F2EF-7640-984C-D8AA56F035E5}" type="pres">
      <dgm:prSet presAssocID="{EB11E469-4363-EE49-A1AB-966BC82C62A1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1A5EB3CF-64E0-C948-B09A-585B320DB4E5}" type="pres">
      <dgm:prSet presAssocID="{EB11E469-4363-EE49-A1AB-966BC82C62A1}" presName="negativeSpace" presStyleCnt="0"/>
      <dgm:spPr/>
    </dgm:pt>
    <dgm:pt modelId="{703B6B27-799A-2C43-BC72-F9D448EC373E}" type="pres">
      <dgm:prSet presAssocID="{EB11E469-4363-EE49-A1AB-966BC82C62A1}" presName="childText" presStyleLbl="conFgAcc1" presStyleIdx="1" presStyleCnt="4">
        <dgm:presLayoutVars>
          <dgm:bulletEnabled val="1"/>
        </dgm:presLayoutVars>
      </dgm:prSet>
      <dgm:spPr/>
    </dgm:pt>
    <dgm:pt modelId="{E908FAC5-6683-4948-B5C9-D3770A589B8A}" type="pres">
      <dgm:prSet presAssocID="{D9A85BB9-59FC-EB4F-94F5-4B805F27248B}" presName="spaceBetweenRectangles" presStyleCnt="0"/>
      <dgm:spPr/>
    </dgm:pt>
    <dgm:pt modelId="{F91A6846-33DF-AE43-8A17-A5C2AC635EC9}" type="pres">
      <dgm:prSet presAssocID="{01F6B096-4347-604E-8C67-A50EAEFCEBC7}" presName="parentLin" presStyleCnt="0"/>
      <dgm:spPr/>
    </dgm:pt>
    <dgm:pt modelId="{DA23220F-F045-5446-B665-409B3606BFB0}" type="pres">
      <dgm:prSet presAssocID="{01F6B096-4347-604E-8C67-A50EAEFCEBC7}" presName="parentLeftMargin" presStyleLbl="node1" presStyleIdx="1" presStyleCnt="4"/>
      <dgm:spPr/>
    </dgm:pt>
    <dgm:pt modelId="{9819DD47-B15B-A44B-AA11-BBD4367A7837}" type="pres">
      <dgm:prSet presAssocID="{01F6B096-4347-604E-8C67-A50EAEFCEBC7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3AAAC4E2-22BC-EE42-9EDD-B849357DD538}" type="pres">
      <dgm:prSet presAssocID="{01F6B096-4347-604E-8C67-A50EAEFCEBC7}" presName="negativeSpace" presStyleCnt="0"/>
      <dgm:spPr/>
    </dgm:pt>
    <dgm:pt modelId="{C65C1CC2-5C50-DC45-9AD1-AA46F094AADB}" type="pres">
      <dgm:prSet presAssocID="{01F6B096-4347-604E-8C67-A50EAEFCEBC7}" presName="childText" presStyleLbl="conFgAcc1" presStyleIdx="2" presStyleCnt="4">
        <dgm:presLayoutVars>
          <dgm:bulletEnabled val="1"/>
        </dgm:presLayoutVars>
      </dgm:prSet>
      <dgm:spPr/>
    </dgm:pt>
    <dgm:pt modelId="{ED8B4708-C100-DA4B-B854-DE10FD75A47B}" type="pres">
      <dgm:prSet presAssocID="{011DD507-D0BE-8141-B778-D894E55AF37F}" presName="spaceBetweenRectangles" presStyleCnt="0"/>
      <dgm:spPr/>
    </dgm:pt>
    <dgm:pt modelId="{A6449CB9-6FC7-344A-A620-4FEBCACF27FB}" type="pres">
      <dgm:prSet presAssocID="{E149D9FB-8B9C-9F47-84FC-FC7A562AC158}" presName="parentLin" presStyleCnt="0"/>
      <dgm:spPr/>
    </dgm:pt>
    <dgm:pt modelId="{DCA5D716-5B92-7046-BE92-D6F4A984B8A4}" type="pres">
      <dgm:prSet presAssocID="{E149D9FB-8B9C-9F47-84FC-FC7A562AC158}" presName="parentLeftMargin" presStyleLbl="node1" presStyleIdx="2" presStyleCnt="4"/>
      <dgm:spPr/>
    </dgm:pt>
    <dgm:pt modelId="{49708B04-9C80-A44D-96FE-72140B5DD8C4}" type="pres">
      <dgm:prSet presAssocID="{E149D9FB-8B9C-9F47-84FC-FC7A562AC158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2512B9EC-4AAA-8847-A261-A6B60EEF839F}" type="pres">
      <dgm:prSet presAssocID="{E149D9FB-8B9C-9F47-84FC-FC7A562AC158}" presName="negativeSpace" presStyleCnt="0"/>
      <dgm:spPr/>
    </dgm:pt>
    <dgm:pt modelId="{30C605C6-D5DB-EB47-B412-B75E6B6B05DA}" type="pres">
      <dgm:prSet presAssocID="{E149D9FB-8B9C-9F47-84FC-FC7A562AC158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8BE30B06-4CC9-EB43-AC78-91335BC233FB}" srcId="{01F6B096-4347-604E-8C67-A50EAEFCEBC7}" destId="{A019EA84-58DD-8940-94CD-C329775324AB}" srcOrd="2" destOrd="0" parTransId="{E5461638-0E7E-C24D-8D33-0A9DE1E1901B}" sibTransId="{7B4DB56F-1565-6C4F-9FA9-A75AA5DAA331}"/>
    <dgm:cxn modelId="{2C03E306-D2E0-104F-B656-9356F6EB3949}" srcId="{E149D9FB-8B9C-9F47-84FC-FC7A562AC158}" destId="{EC71392F-BD6A-8E4B-8C32-36A05D15A19D}" srcOrd="0" destOrd="0" parTransId="{5AD7212A-1612-CD4F-A39A-D92CF9BCB5F6}" sibTransId="{421C43C0-9525-954E-8856-9FF32E4B936B}"/>
    <dgm:cxn modelId="{3D55EE0F-7C1B-B74C-BEC1-9B9A3C26B6E4}" type="presOf" srcId="{A019EA84-58DD-8940-94CD-C329775324AB}" destId="{C65C1CC2-5C50-DC45-9AD1-AA46F094AADB}" srcOrd="0" destOrd="2" presId="urn:microsoft.com/office/officeart/2005/8/layout/list1"/>
    <dgm:cxn modelId="{DFC77410-EE63-B54E-A948-B2251506759F}" srcId="{01F6B096-4347-604E-8C67-A50EAEFCEBC7}" destId="{96E3486D-1A4F-AE47-850B-389CE90C8158}" srcOrd="0" destOrd="0" parTransId="{E1E8FF0E-ED17-7B4D-9DBE-49A983A72B68}" sibTransId="{938AEE4B-6DB8-CE49-B45D-588FF123B107}"/>
    <dgm:cxn modelId="{03036E16-9FBA-AE4F-81FC-4E9634A46142}" type="presOf" srcId="{01F6B096-4347-604E-8C67-A50EAEFCEBC7}" destId="{9819DD47-B15B-A44B-AA11-BBD4367A7837}" srcOrd="1" destOrd="0" presId="urn:microsoft.com/office/officeart/2005/8/layout/list1"/>
    <dgm:cxn modelId="{96AA381D-E7F5-7F4B-AD96-CA497FDAE711}" type="presOf" srcId="{A7BFD1AF-0954-8C4A-BF69-F3C7C457775E}" destId="{42268E35-96A5-C047-ADFC-E2EF744D4AC7}" srcOrd="0" destOrd="0" presId="urn:microsoft.com/office/officeart/2005/8/layout/list1"/>
    <dgm:cxn modelId="{2237CC1E-A2C5-8540-A936-1DA89590605F}" type="presOf" srcId="{EB11E469-4363-EE49-A1AB-966BC82C62A1}" destId="{6D1AB209-F2EF-7640-984C-D8AA56F035E5}" srcOrd="1" destOrd="0" presId="urn:microsoft.com/office/officeart/2005/8/layout/list1"/>
    <dgm:cxn modelId="{D32CD820-5BB6-EC40-8E2C-C8E782CB999B}" srcId="{EB11E469-4363-EE49-A1AB-966BC82C62A1}" destId="{683841BC-5BCE-F546-828E-EFBB459C46D3}" srcOrd="2" destOrd="0" parTransId="{1A4C6DA6-21CB-024E-B16A-D9F223B6F079}" sibTransId="{804CCC6B-A028-A24A-9C69-E226DDD564BB}"/>
    <dgm:cxn modelId="{ECB84C26-FAF7-344C-BF37-ADA751502D00}" type="presOf" srcId="{96E3486D-1A4F-AE47-850B-389CE90C8158}" destId="{C65C1CC2-5C50-DC45-9AD1-AA46F094AADB}" srcOrd="0" destOrd="0" presId="urn:microsoft.com/office/officeart/2005/8/layout/list1"/>
    <dgm:cxn modelId="{C0736227-45A3-494B-A760-F45AB945C794}" type="presOf" srcId="{E149D9FB-8B9C-9F47-84FC-FC7A562AC158}" destId="{49708B04-9C80-A44D-96FE-72140B5DD8C4}" srcOrd="1" destOrd="0" presId="urn:microsoft.com/office/officeart/2005/8/layout/list1"/>
    <dgm:cxn modelId="{9A5AE927-1D4D-0D4A-AE9F-D0221C99594C}" srcId="{32BCFD6B-CB2C-5E45-8AE5-4FD325529116}" destId="{01F6B096-4347-604E-8C67-A50EAEFCEBC7}" srcOrd="2" destOrd="0" parTransId="{FEAB845A-E4E5-EE43-98BC-DC74963CD561}" sibTransId="{011DD507-D0BE-8141-B778-D894E55AF37F}"/>
    <dgm:cxn modelId="{E73FD130-9C0C-D94B-B9A4-4D7B178DEDB1}" type="presOf" srcId="{B987BF66-EDB3-0E48-AE23-0F90F578C9C9}" destId="{87B53057-53B6-AC47-B636-9D71329C3C2D}" srcOrd="1" destOrd="0" presId="urn:microsoft.com/office/officeart/2005/8/layout/list1"/>
    <dgm:cxn modelId="{7F39EF30-8D92-1549-A7B7-DE462D621043}" srcId="{32BCFD6B-CB2C-5E45-8AE5-4FD325529116}" destId="{E149D9FB-8B9C-9F47-84FC-FC7A562AC158}" srcOrd="3" destOrd="0" parTransId="{9DD6659B-BCB6-7540-9082-6D6052640108}" sibTransId="{E7730A23-D7C9-854C-BD88-3FBB5EC5D509}"/>
    <dgm:cxn modelId="{D1801031-3241-4741-9011-E731CA098CCB}" type="presOf" srcId="{FDEC54A4-3548-5D4C-8941-459F8494E2E0}" destId="{703B6B27-799A-2C43-BC72-F9D448EC373E}" srcOrd="0" destOrd="0" presId="urn:microsoft.com/office/officeart/2005/8/layout/list1"/>
    <dgm:cxn modelId="{BCCD594A-4EA0-EB41-9EF8-58F11EB476B9}" type="presOf" srcId="{5CC45C3D-7B65-924F-9A8D-2D1714163D56}" destId="{C65C1CC2-5C50-DC45-9AD1-AA46F094AADB}" srcOrd="0" destOrd="1" presId="urn:microsoft.com/office/officeart/2005/8/layout/list1"/>
    <dgm:cxn modelId="{C995735E-EBA1-E942-878A-8306A357AAC4}" type="presOf" srcId="{01F6B096-4347-604E-8C67-A50EAEFCEBC7}" destId="{DA23220F-F045-5446-B665-409B3606BFB0}" srcOrd="0" destOrd="0" presId="urn:microsoft.com/office/officeart/2005/8/layout/list1"/>
    <dgm:cxn modelId="{0B899065-151F-9444-8F2C-A04612E9ABD8}" srcId="{01F6B096-4347-604E-8C67-A50EAEFCEBC7}" destId="{B55AFBAB-6C71-A546-B3EF-98E143AB664C}" srcOrd="6" destOrd="0" parTransId="{64D4041D-D2FF-CB44-B123-F5B22757D093}" sibTransId="{49E774B4-9641-1A47-9689-41886F8F1F94}"/>
    <dgm:cxn modelId="{3C5AEB67-12CA-284C-8957-AD2C18BA70C0}" type="presOf" srcId="{CF389831-217E-2B46-812B-9DEB3019FCA0}" destId="{C65C1CC2-5C50-DC45-9AD1-AA46F094AADB}" srcOrd="0" destOrd="3" presId="urn:microsoft.com/office/officeart/2005/8/layout/list1"/>
    <dgm:cxn modelId="{DD26626A-15F4-0F41-8682-C694BE1E84AF}" type="presOf" srcId="{EB11E469-4363-EE49-A1AB-966BC82C62A1}" destId="{7B678DAC-161A-F14C-AD55-4214D3E35909}" srcOrd="0" destOrd="0" presId="urn:microsoft.com/office/officeart/2005/8/layout/list1"/>
    <dgm:cxn modelId="{113DA36A-D1D7-634A-B8B3-D60FCB1B91F9}" srcId="{01F6B096-4347-604E-8C67-A50EAEFCEBC7}" destId="{CF389831-217E-2B46-812B-9DEB3019FCA0}" srcOrd="3" destOrd="0" parTransId="{DA4A74C9-2313-A941-9F66-876CC071385E}" sibTransId="{78B6BD91-3E23-2241-830B-4F9CAA916A00}"/>
    <dgm:cxn modelId="{D061576C-A244-774C-9E81-957B41D82BFE}" type="presOf" srcId="{DFAE1416-E51E-3143-8FB5-260FFF103C04}" destId="{C65C1CC2-5C50-DC45-9AD1-AA46F094AADB}" srcOrd="0" destOrd="5" presId="urn:microsoft.com/office/officeart/2005/8/layout/list1"/>
    <dgm:cxn modelId="{6A38707A-E5D0-7A49-A9BD-2EEC1F4CB8B5}" srcId="{EB11E469-4363-EE49-A1AB-966BC82C62A1}" destId="{FDEC54A4-3548-5D4C-8941-459F8494E2E0}" srcOrd="0" destOrd="0" parTransId="{8F88B7E1-7345-2C4B-A0B0-3144E2AC76AD}" sibTransId="{7CB1A4D8-51FC-3E46-B63A-F447B5F898D9}"/>
    <dgm:cxn modelId="{FF982F7B-8D1D-B148-8655-9F0C91A1F6CA}" srcId="{B987BF66-EDB3-0E48-AE23-0F90F578C9C9}" destId="{A7BFD1AF-0954-8C4A-BF69-F3C7C457775E}" srcOrd="0" destOrd="0" parTransId="{C9498AFD-4308-4B4F-A411-B1BAEFAD371C}" sibTransId="{E4B62C88-34B1-EC46-82D5-F3E10CFB247A}"/>
    <dgm:cxn modelId="{1D217E83-4BC0-E44B-8D0F-8D77B2A4D761}" type="presOf" srcId="{B987BF66-EDB3-0E48-AE23-0F90F578C9C9}" destId="{FEBA359B-F5A2-5748-8AEA-103FBA698F2B}" srcOrd="0" destOrd="0" presId="urn:microsoft.com/office/officeart/2005/8/layout/list1"/>
    <dgm:cxn modelId="{5275B290-6E5D-B042-88F6-11A8D5FAAD4C}" type="presOf" srcId="{683841BC-5BCE-F546-828E-EFBB459C46D3}" destId="{703B6B27-799A-2C43-BC72-F9D448EC373E}" srcOrd="0" destOrd="2" presId="urn:microsoft.com/office/officeart/2005/8/layout/list1"/>
    <dgm:cxn modelId="{DF778293-EEAB-AA44-A9A4-F5F978ED1D07}" type="presOf" srcId="{FD4ED343-8C8D-8843-A29A-C9E1DFABEE90}" destId="{703B6B27-799A-2C43-BC72-F9D448EC373E}" srcOrd="0" destOrd="1" presId="urn:microsoft.com/office/officeart/2005/8/layout/list1"/>
    <dgm:cxn modelId="{19F26E9C-014E-3B4E-81FA-61BBF4FA10AB}" type="presOf" srcId="{EC71392F-BD6A-8E4B-8C32-36A05D15A19D}" destId="{30C605C6-D5DB-EB47-B412-B75E6B6B05DA}" srcOrd="0" destOrd="0" presId="urn:microsoft.com/office/officeart/2005/8/layout/list1"/>
    <dgm:cxn modelId="{0D91FAA3-26E9-5C4D-928A-51C9852BAE32}" type="presOf" srcId="{E149D9FB-8B9C-9F47-84FC-FC7A562AC158}" destId="{DCA5D716-5B92-7046-BE92-D6F4A984B8A4}" srcOrd="0" destOrd="0" presId="urn:microsoft.com/office/officeart/2005/8/layout/list1"/>
    <dgm:cxn modelId="{0B8F0FA6-2362-7949-9F2D-D1F154B2264E}" type="presOf" srcId="{32BCFD6B-CB2C-5E45-8AE5-4FD325529116}" destId="{FF276AAB-7CB8-B849-8DFB-1D6179091C0F}" srcOrd="0" destOrd="0" presId="urn:microsoft.com/office/officeart/2005/8/layout/list1"/>
    <dgm:cxn modelId="{E0982FA6-B8EA-AC40-97EB-AC87B6BC7659}" srcId="{01F6B096-4347-604E-8C67-A50EAEFCEBC7}" destId="{BFD9FE30-E826-064E-999B-3EFE01739BC3}" srcOrd="4" destOrd="0" parTransId="{442F2ABB-9FA1-434D-851D-69F4CBEF8CFC}" sibTransId="{C01D48E0-4955-074E-A540-A4A8CB006EBF}"/>
    <dgm:cxn modelId="{542BF9AC-31B0-D741-8BF4-664CB5CCA204}" srcId="{32BCFD6B-CB2C-5E45-8AE5-4FD325529116}" destId="{EB11E469-4363-EE49-A1AB-966BC82C62A1}" srcOrd="1" destOrd="0" parTransId="{58E33702-09A8-1E4E-B403-F0A115B29BA9}" sibTransId="{D9A85BB9-59FC-EB4F-94F5-4B805F27248B}"/>
    <dgm:cxn modelId="{CC81C6BE-473D-BE4C-985C-D48DDDEF41BB}" type="presOf" srcId="{BFD9FE30-E826-064E-999B-3EFE01739BC3}" destId="{C65C1CC2-5C50-DC45-9AD1-AA46F094AADB}" srcOrd="0" destOrd="4" presId="urn:microsoft.com/office/officeart/2005/8/layout/list1"/>
    <dgm:cxn modelId="{709291CF-83A5-9643-AFCD-707E3EFD6F24}" srcId="{01F6B096-4347-604E-8C67-A50EAEFCEBC7}" destId="{DFAE1416-E51E-3143-8FB5-260FFF103C04}" srcOrd="5" destOrd="0" parTransId="{721811B4-D968-AC4B-BC6A-CD28ACD6B582}" sibTransId="{98BAA20C-F41A-C84E-ABA0-1F8A8BD12ED9}"/>
    <dgm:cxn modelId="{5179DBE1-76DE-3A45-9CE3-CA74FB637CFB}" srcId="{01F6B096-4347-604E-8C67-A50EAEFCEBC7}" destId="{5CC45C3D-7B65-924F-9A8D-2D1714163D56}" srcOrd="1" destOrd="0" parTransId="{76C58282-6C3A-344E-A789-B59544F5C7A1}" sibTransId="{212DD090-641F-B74C-821C-75435098C820}"/>
    <dgm:cxn modelId="{268506E5-162E-F64C-9640-CE144BA7BCED}" srcId="{32BCFD6B-CB2C-5E45-8AE5-4FD325529116}" destId="{B987BF66-EDB3-0E48-AE23-0F90F578C9C9}" srcOrd="0" destOrd="0" parTransId="{03B29A35-DDC5-C84A-B0EB-16AF4A67051C}" sibTransId="{F9A6E3AC-DF2C-5346-9801-60418D89C3A4}"/>
    <dgm:cxn modelId="{3D8369EC-7FAD-9B4C-BDC9-F4250462D420}" type="presOf" srcId="{B55AFBAB-6C71-A546-B3EF-98E143AB664C}" destId="{C65C1CC2-5C50-DC45-9AD1-AA46F094AADB}" srcOrd="0" destOrd="6" presId="urn:microsoft.com/office/officeart/2005/8/layout/list1"/>
    <dgm:cxn modelId="{63C422F2-FF88-5142-9D7F-FE06316AA86A}" srcId="{EB11E469-4363-EE49-A1AB-966BC82C62A1}" destId="{FD4ED343-8C8D-8843-A29A-C9E1DFABEE90}" srcOrd="1" destOrd="0" parTransId="{069B6AE3-A2A1-BF45-8B32-309DC470FDAC}" sibTransId="{EFAA095B-2712-7144-A030-3DE302D7CD86}"/>
    <dgm:cxn modelId="{CBE771D4-E598-D945-A040-FAFAE6B6379A}" type="presParOf" srcId="{FF276AAB-7CB8-B849-8DFB-1D6179091C0F}" destId="{B0A82627-161C-094D-999F-FBF27C3682DA}" srcOrd="0" destOrd="0" presId="urn:microsoft.com/office/officeart/2005/8/layout/list1"/>
    <dgm:cxn modelId="{0EF81E8B-2904-1443-B2CB-C3120471EB1C}" type="presParOf" srcId="{B0A82627-161C-094D-999F-FBF27C3682DA}" destId="{FEBA359B-F5A2-5748-8AEA-103FBA698F2B}" srcOrd="0" destOrd="0" presId="urn:microsoft.com/office/officeart/2005/8/layout/list1"/>
    <dgm:cxn modelId="{34423160-380F-FC49-B2BF-E60D2534100E}" type="presParOf" srcId="{B0A82627-161C-094D-999F-FBF27C3682DA}" destId="{87B53057-53B6-AC47-B636-9D71329C3C2D}" srcOrd="1" destOrd="0" presId="urn:microsoft.com/office/officeart/2005/8/layout/list1"/>
    <dgm:cxn modelId="{6E4F3CF4-566B-AC48-9026-5399BE6617E7}" type="presParOf" srcId="{FF276AAB-7CB8-B849-8DFB-1D6179091C0F}" destId="{B37B86CD-F04B-024A-AD2F-D1A99DBF8898}" srcOrd="1" destOrd="0" presId="urn:microsoft.com/office/officeart/2005/8/layout/list1"/>
    <dgm:cxn modelId="{225CE07C-3B36-694C-B467-E4EF1FA571FB}" type="presParOf" srcId="{FF276AAB-7CB8-B849-8DFB-1D6179091C0F}" destId="{42268E35-96A5-C047-ADFC-E2EF744D4AC7}" srcOrd="2" destOrd="0" presId="urn:microsoft.com/office/officeart/2005/8/layout/list1"/>
    <dgm:cxn modelId="{2DB38895-6FDA-E248-A6C8-8C1C6B3805BF}" type="presParOf" srcId="{FF276AAB-7CB8-B849-8DFB-1D6179091C0F}" destId="{23C8FEDB-5E87-5E40-A139-982762A1C9D5}" srcOrd="3" destOrd="0" presId="urn:microsoft.com/office/officeart/2005/8/layout/list1"/>
    <dgm:cxn modelId="{CE821C6D-63C0-AD43-B823-5F7CF17663BF}" type="presParOf" srcId="{FF276AAB-7CB8-B849-8DFB-1D6179091C0F}" destId="{F547F2C6-F205-714C-8627-A65BEFD5EA4B}" srcOrd="4" destOrd="0" presId="urn:microsoft.com/office/officeart/2005/8/layout/list1"/>
    <dgm:cxn modelId="{04159B94-E8E5-BE45-B5A9-4D67D23A5600}" type="presParOf" srcId="{F547F2C6-F205-714C-8627-A65BEFD5EA4B}" destId="{7B678DAC-161A-F14C-AD55-4214D3E35909}" srcOrd="0" destOrd="0" presId="urn:microsoft.com/office/officeart/2005/8/layout/list1"/>
    <dgm:cxn modelId="{6DB81DD9-F6C1-304C-89A6-B613C71208B8}" type="presParOf" srcId="{F547F2C6-F205-714C-8627-A65BEFD5EA4B}" destId="{6D1AB209-F2EF-7640-984C-D8AA56F035E5}" srcOrd="1" destOrd="0" presId="urn:microsoft.com/office/officeart/2005/8/layout/list1"/>
    <dgm:cxn modelId="{B7FDFD95-FA9C-B24B-A74F-B0CA1628D63D}" type="presParOf" srcId="{FF276AAB-7CB8-B849-8DFB-1D6179091C0F}" destId="{1A5EB3CF-64E0-C948-B09A-585B320DB4E5}" srcOrd="5" destOrd="0" presId="urn:microsoft.com/office/officeart/2005/8/layout/list1"/>
    <dgm:cxn modelId="{C3071EDC-F5C1-7B43-887C-F796461ADFBB}" type="presParOf" srcId="{FF276AAB-7CB8-B849-8DFB-1D6179091C0F}" destId="{703B6B27-799A-2C43-BC72-F9D448EC373E}" srcOrd="6" destOrd="0" presId="urn:microsoft.com/office/officeart/2005/8/layout/list1"/>
    <dgm:cxn modelId="{661B8856-44A5-A240-9080-2990780BE6DC}" type="presParOf" srcId="{FF276AAB-7CB8-B849-8DFB-1D6179091C0F}" destId="{E908FAC5-6683-4948-B5C9-D3770A589B8A}" srcOrd="7" destOrd="0" presId="urn:microsoft.com/office/officeart/2005/8/layout/list1"/>
    <dgm:cxn modelId="{974D7A65-7829-DA43-8BAD-12E8C4FE45F6}" type="presParOf" srcId="{FF276AAB-7CB8-B849-8DFB-1D6179091C0F}" destId="{F91A6846-33DF-AE43-8A17-A5C2AC635EC9}" srcOrd="8" destOrd="0" presId="urn:microsoft.com/office/officeart/2005/8/layout/list1"/>
    <dgm:cxn modelId="{C901D816-787A-8745-B296-2F9F818F5B25}" type="presParOf" srcId="{F91A6846-33DF-AE43-8A17-A5C2AC635EC9}" destId="{DA23220F-F045-5446-B665-409B3606BFB0}" srcOrd="0" destOrd="0" presId="urn:microsoft.com/office/officeart/2005/8/layout/list1"/>
    <dgm:cxn modelId="{5898DD3B-BAF4-B046-9CF0-C53A7F32FCD1}" type="presParOf" srcId="{F91A6846-33DF-AE43-8A17-A5C2AC635EC9}" destId="{9819DD47-B15B-A44B-AA11-BBD4367A7837}" srcOrd="1" destOrd="0" presId="urn:microsoft.com/office/officeart/2005/8/layout/list1"/>
    <dgm:cxn modelId="{7751E7FB-034F-A245-B4B7-168EAD1E8274}" type="presParOf" srcId="{FF276AAB-7CB8-B849-8DFB-1D6179091C0F}" destId="{3AAAC4E2-22BC-EE42-9EDD-B849357DD538}" srcOrd="9" destOrd="0" presId="urn:microsoft.com/office/officeart/2005/8/layout/list1"/>
    <dgm:cxn modelId="{CE644414-D5EC-624C-A385-6251A376C3B4}" type="presParOf" srcId="{FF276AAB-7CB8-B849-8DFB-1D6179091C0F}" destId="{C65C1CC2-5C50-DC45-9AD1-AA46F094AADB}" srcOrd="10" destOrd="0" presId="urn:microsoft.com/office/officeart/2005/8/layout/list1"/>
    <dgm:cxn modelId="{0C374EF4-8F80-514A-AC9A-FB0252E1ED04}" type="presParOf" srcId="{FF276AAB-7CB8-B849-8DFB-1D6179091C0F}" destId="{ED8B4708-C100-DA4B-B854-DE10FD75A47B}" srcOrd="11" destOrd="0" presId="urn:microsoft.com/office/officeart/2005/8/layout/list1"/>
    <dgm:cxn modelId="{2EEF0B18-9141-8C4E-964B-8E976AC921D8}" type="presParOf" srcId="{FF276AAB-7CB8-B849-8DFB-1D6179091C0F}" destId="{A6449CB9-6FC7-344A-A620-4FEBCACF27FB}" srcOrd="12" destOrd="0" presId="urn:microsoft.com/office/officeart/2005/8/layout/list1"/>
    <dgm:cxn modelId="{7B768136-FC28-5042-8473-5947939337B5}" type="presParOf" srcId="{A6449CB9-6FC7-344A-A620-4FEBCACF27FB}" destId="{DCA5D716-5B92-7046-BE92-D6F4A984B8A4}" srcOrd="0" destOrd="0" presId="urn:microsoft.com/office/officeart/2005/8/layout/list1"/>
    <dgm:cxn modelId="{06BFCE52-C8C4-F649-9CBA-42629F4976C9}" type="presParOf" srcId="{A6449CB9-6FC7-344A-A620-4FEBCACF27FB}" destId="{49708B04-9C80-A44D-96FE-72140B5DD8C4}" srcOrd="1" destOrd="0" presId="urn:microsoft.com/office/officeart/2005/8/layout/list1"/>
    <dgm:cxn modelId="{D447EAEA-22D2-7048-9669-6AEE2381BC6D}" type="presParOf" srcId="{FF276AAB-7CB8-B849-8DFB-1D6179091C0F}" destId="{2512B9EC-4AAA-8847-A261-A6B60EEF839F}" srcOrd="13" destOrd="0" presId="urn:microsoft.com/office/officeart/2005/8/layout/list1"/>
    <dgm:cxn modelId="{F0CAD5E9-572F-C04A-9E13-E72D34A36F91}" type="presParOf" srcId="{FF276AAB-7CB8-B849-8DFB-1D6179091C0F}" destId="{30C605C6-D5DB-EB47-B412-B75E6B6B05DA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AD509A-7980-E043-925A-B6AF57E76E6F}">
      <dsp:nvSpPr>
        <dsp:cNvPr id="0" name=""/>
        <dsp:cNvSpPr/>
      </dsp:nvSpPr>
      <dsp:spPr>
        <a:xfrm>
          <a:off x="0" y="2046229"/>
          <a:ext cx="6403994" cy="27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5567A8-6DAE-AC4C-A69C-ABC0311E96B6}">
      <dsp:nvSpPr>
        <dsp:cNvPr id="0" name=""/>
        <dsp:cNvSpPr/>
      </dsp:nvSpPr>
      <dsp:spPr>
        <a:xfrm>
          <a:off x="320199" y="1883869"/>
          <a:ext cx="4482795" cy="32472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9439" tIns="0" rIns="169439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School control (students/teachers, grades)</a:t>
          </a:r>
        </a:p>
      </dsp:txBody>
      <dsp:txXfrm>
        <a:off x="336051" y="1899721"/>
        <a:ext cx="4451091" cy="293016"/>
      </dsp:txXfrm>
    </dsp:sp>
    <dsp:sp modelId="{E524DF66-A216-4549-93B2-CDAAAFF48223}">
      <dsp:nvSpPr>
        <dsp:cNvPr id="0" name=""/>
        <dsp:cNvSpPr/>
      </dsp:nvSpPr>
      <dsp:spPr>
        <a:xfrm>
          <a:off x="0" y="2545189"/>
          <a:ext cx="6403994" cy="65834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-2558941"/>
              <a:satOff val="-28848"/>
              <a:lumOff val="3533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7021" tIns="229108" rIns="497021" bIns="78232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/>
            <a:t>Date, disease, pet owner, adoption info,:</a:t>
          </a:r>
        </a:p>
        <a:p>
          <a:pPr marL="114300" lvl="2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/>
            <a:t>Administrator – user/pet</a:t>
          </a:r>
        </a:p>
      </dsp:txBody>
      <dsp:txXfrm>
        <a:off x="0" y="2545189"/>
        <a:ext cx="6403994" cy="658349"/>
      </dsp:txXfrm>
    </dsp:sp>
    <dsp:sp modelId="{D78A0628-6E85-904A-A6A7-1B0DE078B7DB}">
      <dsp:nvSpPr>
        <dsp:cNvPr id="0" name=""/>
        <dsp:cNvSpPr/>
      </dsp:nvSpPr>
      <dsp:spPr>
        <a:xfrm>
          <a:off x="320199" y="2382829"/>
          <a:ext cx="4482795" cy="324720"/>
        </a:xfrm>
        <a:prstGeom prst="roundRect">
          <a:avLst/>
        </a:prstGeom>
        <a:gradFill rotWithShape="0">
          <a:gsLst>
            <a:gs pos="0">
              <a:schemeClr val="accent2">
                <a:hueOff val="-2558941"/>
                <a:satOff val="-28848"/>
                <a:lumOff val="3533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-2558941"/>
                <a:satOff val="-28848"/>
                <a:lumOff val="3533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9439" tIns="0" rIns="169439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Pet shop/shelter (characteristics, if adopted or not, etc):</a:t>
          </a:r>
        </a:p>
      </dsp:txBody>
      <dsp:txXfrm>
        <a:off x="336051" y="2398681"/>
        <a:ext cx="4451091" cy="29301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64D233-7BCE-A544-933B-3D3AFF3E8870}">
      <dsp:nvSpPr>
        <dsp:cNvPr id="0" name=""/>
        <dsp:cNvSpPr/>
      </dsp:nvSpPr>
      <dsp:spPr>
        <a:xfrm>
          <a:off x="0" y="0"/>
          <a:ext cx="4101463" cy="280800"/>
        </a:xfrm>
        <a:prstGeom prst="roundRect">
          <a:avLst/>
        </a:prstGeom>
        <a:solidFill>
          <a:schemeClr val="accent5">
            <a:shade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Users</a:t>
          </a:r>
        </a:p>
      </dsp:txBody>
      <dsp:txXfrm>
        <a:off x="13708" y="13708"/>
        <a:ext cx="4074047" cy="253384"/>
      </dsp:txXfrm>
    </dsp:sp>
    <dsp:sp modelId="{7BDF9CFE-C8C5-FB44-B57A-4BED567E6F4F}">
      <dsp:nvSpPr>
        <dsp:cNvPr id="0" name=""/>
        <dsp:cNvSpPr/>
      </dsp:nvSpPr>
      <dsp:spPr>
        <a:xfrm>
          <a:off x="0" y="282493"/>
          <a:ext cx="4101463" cy="6831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221" tIns="12700" rIns="71120" bIns="1270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000" b="1" kern="1200" dirty="0">
              <a:solidFill>
                <a:srgbClr val="FF0000"/>
              </a:solidFill>
            </a:rPr>
            <a:t>ID...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000" kern="1200" dirty="0" err="1"/>
            <a:t>userName</a:t>
          </a:r>
          <a:r>
            <a:rPr lang="en-US" sz="1000" kern="1200" dirty="0"/>
            <a:t> (default user as ‘shelter’)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000" kern="1200" dirty="0"/>
            <a:t>Password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000" kern="1200" dirty="0" err="1"/>
            <a:t>eMail</a:t>
          </a:r>
          <a:endParaRPr lang="en-US" sz="1000" kern="1200" dirty="0"/>
        </a:p>
      </dsp:txBody>
      <dsp:txXfrm>
        <a:off x="0" y="282493"/>
        <a:ext cx="4101463" cy="683100"/>
      </dsp:txXfrm>
    </dsp:sp>
    <dsp:sp modelId="{87D3515C-A92A-D444-A075-B71752DF585B}">
      <dsp:nvSpPr>
        <dsp:cNvPr id="0" name=""/>
        <dsp:cNvSpPr/>
      </dsp:nvSpPr>
      <dsp:spPr>
        <a:xfrm>
          <a:off x="0" y="965593"/>
          <a:ext cx="4101463" cy="280800"/>
        </a:xfrm>
        <a:prstGeom prst="roundRect">
          <a:avLst/>
        </a:prstGeom>
        <a:solidFill>
          <a:schemeClr val="accent5">
            <a:shade val="50000"/>
            <a:hueOff val="177250"/>
            <a:satOff val="8653"/>
            <a:lumOff val="195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Admin</a:t>
          </a:r>
        </a:p>
      </dsp:txBody>
      <dsp:txXfrm>
        <a:off x="13708" y="979301"/>
        <a:ext cx="4074047" cy="253384"/>
      </dsp:txXfrm>
    </dsp:sp>
    <dsp:sp modelId="{E6698853-444C-EE48-843F-579E193BD41B}">
      <dsp:nvSpPr>
        <dsp:cNvPr id="0" name=""/>
        <dsp:cNvSpPr/>
      </dsp:nvSpPr>
      <dsp:spPr>
        <a:xfrm>
          <a:off x="0" y="1246393"/>
          <a:ext cx="4101463" cy="3415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221" tIns="12700" rIns="71120" bIns="1270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000" kern="1200" dirty="0"/>
            <a:t>ID...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000" kern="1200" dirty="0" err="1"/>
            <a:t>adminPassword</a:t>
          </a:r>
          <a:endParaRPr lang="en-US" sz="1000" kern="1200" dirty="0"/>
        </a:p>
      </dsp:txBody>
      <dsp:txXfrm>
        <a:off x="0" y="1246393"/>
        <a:ext cx="4101463" cy="341550"/>
      </dsp:txXfrm>
    </dsp:sp>
    <dsp:sp modelId="{BDD39311-4F22-1C42-83FA-15E8B6B66F3C}">
      <dsp:nvSpPr>
        <dsp:cNvPr id="0" name=""/>
        <dsp:cNvSpPr/>
      </dsp:nvSpPr>
      <dsp:spPr>
        <a:xfrm>
          <a:off x="0" y="1587943"/>
          <a:ext cx="4101463" cy="280800"/>
        </a:xfrm>
        <a:prstGeom prst="roundRect">
          <a:avLst/>
        </a:prstGeom>
        <a:solidFill>
          <a:schemeClr val="accent5">
            <a:shade val="50000"/>
            <a:hueOff val="354500"/>
            <a:satOff val="17307"/>
            <a:lumOff val="3913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 Pet Category</a:t>
          </a:r>
        </a:p>
      </dsp:txBody>
      <dsp:txXfrm>
        <a:off x="13708" y="1601651"/>
        <a:ext cx="4074047" cy="253384"/>
      </dsp:txXfrm>
    </dsp:sp>
    <dsp:sp modelId="{C7F4DF72-5BAE-134D-A5BF-8C569F8D9C49}">
      <dsp:nvSpPr>
        <dsp:cNvPr id="0" name=""/>
        <dsp:cNvSpPr/>
      </dsp:nvSpPr>
      <dsp:spPr>
        <a:xfrm>
          <a:off x="0" y="1868744"/>
          <a:ext cx="4101463" cy="3415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221" tIns="12700" rIns="71120" bIns="1270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000" kern="1200" dirty="0"/>
            <a:t> ID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000" b="1" kern="1200" dirty="0" err="1">
              <a:solidFill>
                <a:srgbClr val="00B050"/>
              </a:solidFill>
            </a:rPr>
            <a:t>pet_ID</a:t>
          </a:r>
          <a:endParaRPr lang="en-US" sz="1000" b="1" kern="1200" dirty="0">
            <a:solidFill>
              <a:srgbClr val="00B050"/>
            </a:solidFill>
          </a:endParaRPr>
        </a:p>
      </dsp:txBody>
      <dsp:txXfrm>
        <a:off x="0" y="1868744"/>
        <a:ext cx="4101463" cy="341550"/>
      </dsp:txXfrm>
    </dsp:sp>
    <dsp:sp modelId="{B224BC7B-E5BE-9247-9E67-4E22BC96D270}">
      <dsp:nvSpPr>
        <dsp:cNvPr id="0" name=""/>
        <dsp:cNvSpPr/>
      </dsp:nvSpPr>
      <dsp:spPr>
        <a:xfrm>
          <a:off x="0" y="2210294"/>
          <a:ext cx="4101463" cy="280800"/>
        </a:xfrm>
        <a:prstGeom prst="roundRect">
          <a:avLst/>
        </a:prstGeom>
        <a:solidFill>
          <a:schemeClr val="accent5">
            <a:shade val="50000"/>
            <a:hueOff val="177250"/>
            <a:satOff val="8653"/>
            <a:lumOff val="195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Pets</a:t>
          </a:r>
        </a:p>
      </dsp:txBody>
      <dsp:txXfrm>
        <a:off x="13708" y="2224002"/>
        <a:ext cx="4074047" cy="253384"/>
      </dsp:txXfrm>
    </dsp:sp>
    <dsp:sp modelId="{509B5830-CF79-2A48-A3E0-4119D7197DDA}">
      <dsp:nvSpPr>
        <dsp:cNvPr id="0" name=""/>
        <dsp:cNvSpPr/>
      </dsp:nvSpPr>
      <dsp:spPr>
        <a:xfrm>
          <a:off x="0" y="2491094"/>
          <a:ext cx="4101463" cy="2235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221" tIns="12700" rIns="71120" bIns="1270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000" b="1" kern="1200" dirty="0">
              <a:solidFill>
                <a:srgbClr val="00B050"/>
              </a:solidFill>
            </a:rPr>
            <a:t>ID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000" kern="1200" dirty="0" err="1"/>
            <a:t>rescuerID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000" kern="1200" dirty="0"/>
            <a:t>Status (adopted, shelter)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000" b="1" kern="1200" dirty="0" err="1">
              <a:solidFill>
                <a:srgbClr val="FF0000"/>
              </a:solidFill>
            </a:rPr>
            <a:t>User_id</a:t>
          </a:r>
          <a:endParaRPr lang="en-US" sz="1000" b="1" kern="1200" dirty="0">
            <a:solidFill>
              <a:srgbClr val="FF0000"/>
            </a:solidFill>
          </a:endParaRP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000" kern="1200" dirty="0"/>
            <a:t>Date Found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000" kern="1200" dirty="0"/>
            <a:t>Species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000" kern="1200" dirty="0"/>
            <a:t>Breed</a:t>
          </a:r>
          <a:br>
            <a:rPr lang="en-US" sz="1000" kern="1200" dirty="0"/>
          </a:br>
          <a:r>
            <a:rPr lang="en-US" sz="1000" kern="1200" dirty="0"/>
            <a:t>Age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000" kern="1200" dirty="0"/>
            <a:t>Disease if any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000" kern="1200" dirty="0"/>
            <a:t>Color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000" kern="1200" dirty="0"/>
            <a:t>Size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000" kern="1200" dirty="0"/>
            <a:t>Cage #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000" kern="1200" dirty="0"/>
            <a:t>Owner or rescuer</a:t>
          </a:r>
        </a:p>
      </dsp:txBody>
      <dsp:txXfrm>
        <a:off x="0" y="2491094"/>
        <a:ext cx="4101463" cy="22356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64D233-7BCE-A544-933B-3D3AFF3E8870}">
      <dsp:nvSpPr>
        <dsp:cNvPr id="0" name=""/>
        <dsp:cNvSpPr/>
      </dsp:nvSpPr>
      <dsp:spPr>
        <a:xfrm>
          <a:off x="0" y="13088"/>
          <a:ext cx="4597400" cy="1179360"/>
        </a:xfrm>
        <a:prstGeom prst="roundRect">
          <a:avLst/>
        </a:prstGeom>
        <a:solidFill>
          <a:schemeClr val="accent5">
            <a:shade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Donations</a:t>
          </a:r>
        </a:p>
      </dsp:txBody>
      <dsp:txXfrm>
        <a:off x="57572" y="70660"/>
        <a:ext cx="4482256" cy="1064216"/>
      </dsp:txXfrm>
    </dsp:sp>
    <dsp:sp modelId="{6025F8BD-A650-8A4F-A170-ECDDE7FE4C25}">
      <dsp:nvSpPr>
        <dsp:cNvPr id="0" name=""/>
        <dsp:cNvSpPr/>
      </dsp:nvSpPr>
      <dsp:spPr>
        <a:xfrm>
          <a:off x="0" y="1192448"/>
          <a:ext cx="4597400" cy="1043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5967" tIns="25400" rIns="14224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User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Employee</a:t>
          </a:r>
        </a:p>
      </dsp:txBody>
      <dsp:txXfrm>
        <a:off x="0" y="1192448"/>
        <a:ext cx="4597400" cy="1043280"/>
      </dsp:txXfrm>
    </dsp:sp>
    <dsp:sp modelId="{B224BC7B-E5BE-9247-9E67-4E22BC96D270}">
      <dsp:nvSpPr>
        <dsp:cNvPr id="0" name=""/>
        <dsp:cNvSpPr/>
      </dsp:nvSpPr>
      <dsp:spPr>
        <a:xfrm>
          <a:off x="0" y="2235728"/>
          <a:ext cx="4597400" cy="1179360"/>
        </a:xfrm>
        <a:prstGeom prst="roundRect">
          <a:avLst/>
        </a:prstGeom>
        <a:solidFill>
          <a:schemeClr val="accent5">
            <a:shade val="50000"/>
            <a:hueOff val="354500"/>
            <a:satOff val="17307"/>
            <a:lumOff val="3913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Store</a:t>
          </a:r>
        </a:p>
      </dsp:txBody>
      <dsp:txXfrm>
        <a:off x="57572" y="2293300"/>
        <a:ext cx="4482256" cy="1064216"/>
      </dsp:txXfrm>
    </dsp:sp>
    <dsp:sp modelId="{509B5830-CF79-2A48-A3E0-4119D7197DDA}">
      <dsp:nvSpPr>
        <dsp:cNvPr id="0" name=""/>
        <dsp:cNvSpPr/>
      </dsp:nvSpPr>
      <dsp:spPr>
        <a:xfrm>
          <a:off x="0" y="3415089"/>
          <a:ext cx="4597400" cy="1043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5967" tIns="25400" rIns="14224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Toys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Outfits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Food</a:t>
          </a:r>
        </a:p>
      </dsp:txBody>
      <dsp:txXfrm>
        <a:off x="0" y="3415089"/>
        <a:ext cx="4597400" cy="104328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268E35-96A5-C047-ADFC-E2EF744D4AC7}">
      <dsp:nvSpPr>
        <dsp:cNvPr id="0" name=""/>
        <dsp:cNvSpPr/>
      </dsp:nvSpPr>
      <dsp:spPr>
        <a:xfrm>
          <a:off x="0" y="65532"/>
          <a:ext cx="8610600" cy="37617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8278" tIns="143130" rIns="668278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0" i="0" kern="1200" dirty="0"/>
            <a:t>GitHub (</a:t>
          </a:r>
          <a:r>
            <a:rPr lang="en-US" sz="1600" b="0" i="0" kern="1200" dirty="0">
              <a:hlinkClick xmlns:r="http://schemas.openxmlformats.org/officeDocument/2006/relationships" r:id="rId1" tooltip="http://git.com"/>
            </a:rPr>
            <a:t>git.com</a:t>
          </a:r>
          <a:r>
            <a:rPr lang="en-US" sz="1600" b="0" i="0" kern="1200" dirty="0"/>
            <a:t>) -optional</a:t>
          </a:r>
          <a:endParaRPr lang="en-US" sz="1600" kern="1200" dirty="0"/>
        </a:p>
      </dsp:txBody>
      <dsp:txXfrm>
        <a:off x="0" y="65532"/>
        <a:ext cx="8610600" cy="376178"/>
      </dsp:txXfrm>
    </dsp:sp>
    <dsp:sp modelId="{87B53057-53B6-AC47-B636-9D71329C3C2D}">
      <dsp:nvSpPr>
        <dsp:cNvPr id="0" name=""/>
        <dsp:cNvSpPr/>
      </dsp:nvSpPr>
      <dsp:spPr>
        <a:xfrm>
          <a:off x="430530" y="3684"/>
          <a:ext cx="6027420" cy="123695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7822" tIns="0" rIns="227822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APIs</a:t>
          </a:r>
        </a:p>
      </dsp:txBody>
      <dsp:txXfrm>
        <a:off x="436568" y="9722"/>
        <a:ext cx="6015344" cy="111619"/>
      </dsp:txXfrm>
    </dsp:sp>
    <dsp:sp modelId="{703B6B27-799A-2C43-BC72-F9D448EC373E}">
      <dsp:nvSpPr>
        <dsp:cNvPr id="0" name=""/>
        <dsp:cNvSpPr/>
      </dsp:nvSpPr>
      <dsp:spPr>
        <a:xfrm>
          <a:off x="0" y="526186"/>
          <a:ext cx="8610600" cy="79195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-852980"/>
              <a:satOff val="-9616"/>
              <a:lumOff val="117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8278" tIns="143130" rIns="668278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Google Fonts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 err="1">
              <a:latin typeface="Consolas" panose="020B0609020204030204" pitchFamily="49" charset="0"/>
              <a:cs typeface="Consolas" panose="020B0609020204030204" pitchFamily="49" charset="0"/>
            </a:rPr>
            <a:t>Anime.js</a:t>
          </a:r>
          <a:endParaRPr lang="en-US" sz="1600" kern="1200" dirty="0">
            <a:latin typeface="Consolas" panose="020B0609020204030204" pitchFamily="49" charset="0"/>
            <a:cs typeface="Consolas" panose="020B0609020204030204" pitchFamily="49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latin typeface="Consolas" panose="020B0609020204030204" pitchFamily="49" charset="0"/>
              <a:cs typeface="Consolas" panose="020B0609020204030204" pitchFamily="49" charset="0"/>
            </a:rPr>
            <a:t>Bootstrap?/materialize? Pending – investigating a new one</a:t>
          </a:r>
        </a:p>
      </dsp:txBody>
      <dsp:txXfrm>
        <a:off x="0" y="526186"/>
        <a:ext cx="8610600" cy="791955"/>
      </dsp:txXfrm>
    </dsp:sp>
    <dsp:sp modelId="{6D1AB209-F2EF-7640-984C-D8AA56F035E5}">
      <dsp:nvSpPr>
        <dsp:cNvPr id="0" name=""/>
        <dsp:cNvSpPr/>
      </dsp:nvSpPr>
      <dsp:spPr>
        <a:xfrm>
          <a:off x="430530" y="464338"/>
          <a:ext cx="6027420" cy="123695"/>
        </a:xfrm>
        <a:prstGeom prst="roundRect">
          <a:avLst/>
        </a:prstGeom>
        <a:gradFill rotWithShape="0">
          <a:gsLst>
            <a:gs pos="0">
              <a:schemeClr val="accent2">
                <a:hueOff val="-852980"/>
                <a:satOff val="-9616"/>
                <a:lumOff val="1178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-852980"/>
                <a:satOff val="-9616"/>
                <a:lumOff val="1178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7822" tIns="0" rIns="227822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Styling</a:t>
          </a:r>
        </a:p>
      </dsp:txBody>
      <dsp:txXfrm>
        <a:off x="436568" y="470376"/>
        <a:ext cx="6015344" cy="111619"/>
      </dsp:txXfrm>
    </dsp:sp>
    <dsp:sp modelId="{C65C1CC2-5C50-DC45-9AD1-AA46F094AADB}">
      <dsp:nvSpPr>
        <dsp:cNvPr id="0" name=""/>
        <dsp:cNvSpPr/>
      </dsp:nvSpPr>
      <dsp:spPr>
        <a:xfrm>
          <a:off x="0" y="1402617"/>
          <a:ext cx="8610600" cy="166310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-1705961"/>
              <a:satOff val="-19232"/>
              <a:lumOff val="2355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8278" tIns="143130" rIns="668278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Node.js</a:t>
          </a:r>
          <a:endParaRPr lang="en-US" sz="1600" kern="1200" dirty="0">
            <a:latin typeface="Consolas" panose="020B0609020204030204" pitchFamily="49" charset="0"/>
            <a:cs typeface="Consolas" panose="020B0609020204030204" pitchFamily="49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 err="1">
              <a:latin typeface="Consolas" panose="020B0609020204030204" pitchFamily="49" charset="0"/>
              <a:cs typeface="Consolas" panose="020B0609020204030204" pitchFamily="49" charset="0"/>
            </a:rPr>
            <a:t>Express.js</a:t>
          </a:r>
          <a:endParaRPr lang="en-US" sz="1600" kern="1200" dirty="0">
            <a:latin typeface="Consolas" panose="020B0609020204030204" pitchFamily="49" charset="0"/>
            <a:cs typeface="Consolas" panose="020B0609020204030204" pitchFamily="49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latin typeface="Consolas" panose="020B0609020204030204" pitchFamily="49" charset="0"/>
              <a:cs typeface="Consolas" panose="020B0609020204030204" pitchFamily="49" charset="0"/>
            </a:rPr>
            <a:t>RESTful API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latin typeface="Consolas" panose="020B0609020204030204" pitchFamily="49" charset="0"/>
              <a:cs typeface="Consolas" panose="020B0609020204030204" pitchFamily="49" charset="0"/>
            </a:rPr>
            <a:t>Handlebars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 err="1">
              <a:latin typeface="Consolas" panose="020B0609020204030204" pitchFamily="49" charset="0"/>
              <a:cs typeface="Consolas" panose="020B0609020204030204" pitchFamily="49" charset="0"/>
            </a:rPr>
            <a:t>MySql</a:t>
          </a:r>
          <a:r>
            <a:rPr lang="en-US" sz="1600" kern="1200" dirty="0">
              <a:latin typeface="Consolas" panose="020B0609020204030204" pitchFamily="49" charset="0"/>
              <a:cs typeface="Consolas" panose="020B0609020204030204" pitchFamily="49" charset="0"/>
            </a:rPr>
            <a:t> &amp; </a:t>
          </a:r>
          <a:r>
            <a:rPr lang="en-US" sz="1600" kern="1200" dirty="0" err="1">
              <a:latin typeface="Consolas" panose="020B0609020204030204" pitchFamily="49" charset="0"/>
              <a:cs typeface="Consolas" panose="020B0609020204030204" pitchFamily="49" charset="0"/>
            </a:rPr>
            <a:t>Sequelize</a:t>
          </a:r>
          <a:endParaRPr lang="en-US" sz="1600" kern="1200" dirty="0">
            <a:latin typeface="Consolas" panose="020B0609020204030204" pitchFamily="49" charset="0"/>
            <a:cs typeface="Consolas" panose="020B0609020204030204" pitchFamily="49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latin typeface="Consolas" panose="020B0609020204030204" pitchFamily="49" charset="0"/>
              <a:cs typeface="Consolas" panose="020B0609020204030204" pitchFamily="49" charset="0"/>
            </a:rPr>
            <a:t>Express-session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600" kern="1200" dirty="0"/>
        </a:p>
      </dsp:txBody>
      <dsp:txXfrm>
        <a:off x="0" y="1402617"/>
        <a:ext cx="8610600" cy="1663106"/>
      </dsp:txXfrm>
    </dsp:sp>
    <dsp:sp modelId="{9819DD47-B15B-A44B-AA11-BBD4367A7837}">
      <dsp:nvSpPr>
        <dsp:cNvPr id="0" name=""/>
        <dsp:cNvSpPr/>
      </dsp:nvSpPr>
      <dsp:spPr>
        <a:xfrm>
          <a:off x="430530" y="1340769"/>
          <a:ext cx="6027420" cy="123695"/>
        </a:xfrm>
        <a:prstGeom prst="roundRect">
          <a:avLst/>
        </a:prstGeom>
        <a:gradFill rotWithShape="0">
          <a:gsLst>
            <a:gs pos="0">
              <a:schemeClr val="accent2">
                <a:hueOff val="-1705961"/>
                <a:satOff val="-19232"/>
                <a:lumOff val="2355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-1705961"/>
                <a:satOff val="-19232"/>
                <a:lumOff val="2355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7822" tIns="0" rIns="227822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Back-End</a:t>
          </a:r>
        </a:p>
      </dsp:txBody>
      <dsp:txXfrm>
        <a:off x="436568" y="1346807"/>
        <a:ext cx="6015344" cy="111619"/>
      </dsp:txXfrm>
    </dsp:sp>
    <dsp:sp modelId="{30C605C6-D5DB-EB47-B412-B75E6B6B05DA}">
      <dsp:nvSpPr>
        <dsp:cNvPr id="0" name=""/>
        <dsp:cNvSpPr/>
      </dsp:nvSpPr>
      <dsp:spPr>
        <a:xfrm>
          <a:off x="0" y="3150198"/>
          <a:ext cx="8610600" cy="37617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-2558941"/>
              <a:satOff val="-28848"/>
              <a:lumOff val="3533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8278" tIns="143130" rIns="668278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Repo: https://github.com/adina-hc/happy-pets-shelter-app</a:t>
          </a:r>
        </a:p>
      </dsp:txBody>
      <dsp:txXfrm>
        <a:off x="0" y="3150198"/>
        <a:ext cx="8610600" cy="376178"/>
      </dsp:txXfrm>
    </dsp:sp>
    <dsp:sp modelId="{49708B04-9C80-A44D-96FE-72140B5DD8C4}">
      <dsp:nvSpPr>
        <dsp:cNvPr id="0" name=""/>
        <dsp:cNvSpPr/>
      </dsp:nvSpPr>
      <dsp:spPr>
        <a:xfrm>
          <a:off x="430530" y="3088350"/>
          <a:ext cx="6027420" cy="123695"/>
        </a:xfrm>
        <a:prstGeom prst="roundRect">
          <a:avLst/>
        </a:prstGeom>
        <a:gradFill rotWithShape="0">
          <a:gsLst>
            <a:gs pos="0">
              <a:schemeClr val="accent2">
                <a:hueOff val="-2558941"/>
                <a:satOff val="-28848"/>
                <a:lumOff val="3533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-2558941"/>
                <a:satOff val="-28848"/>
                <a:lumOff val="3533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7822" tIns="0" rIns="227822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GitHub</a:t>
          </a:r>
        </a:p>
      </dsp:txBody>
      <dsp:txXfrm>
        <a:off x="436568" y="3094388"/>
        <a:ext cx="6015344" cy="1116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20BB3-3CCB-4FE5-991B-82F6BCB48AF3}" type="datetimeFigureOut">
              <a:rPr lang="en-US" smtClean="0"/>
              <a:t>6/17/21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46DE6-3336-457D-A091-FA20AC1C5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2067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9350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0673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3609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6190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2885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3203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0461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1694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2135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 talking about: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Gender participation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Youth participation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Disabled participation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Spectator involvement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2471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1160EA64-D806-43AC-9DF2-F8C432F32B4C}" type="datetimeFigureOut">
              <a:rPr lang="en-US" smtClean="0"/>
              <a:t>6/17/21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2703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6/17/21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170017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160EA64-D806-43AC-9DF2-F8C432F32B4C}" type="datetimeFigureOut">
              <a:rPr lang="en-US" smtClean="0"/>
              <a:t>6/17/21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49218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160EA64-D806-43AC-9DF2-F8C432F32B4C}" type="datetimeFigureOut">
              <a:rPr lang="en-US" smtClean="0"/>
              <a:t>6/17/21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18307342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160EA64-D806-43AC-9DF2-F8C432F32B4C}" type="datetimeFigureOut">
              <a:rPr lang="en-US" smtClean="0"/>
              <a:t>6/17/21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642845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6/17/21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1319988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6/17/21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484285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6/17/21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682838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160EA64-D806-43AC-9DF2-F8C432F32B4C}" type="datetimeFigureOut">
              <a:rPr lang="en-US" smtClean="0"/>
              <a:t>6/17/21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6881282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6/17/21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0419085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160EA64-D806-43AC-9DF2-F8C432F32B4C}" type="datetimeFigureOut">
              <a:rPr lang="en-US" smtClean="0"/>
              <a:t>6/17/21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826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6/17/21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55644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6/17/21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1875640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smtClean="0"/>
              <a:t>6/17/21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8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smtClean="0"/>
              <a:t>6/17/21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545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6/17/21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7369356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B0DB6-F5C7-45FB-8CF3-31B45F9C2DAC}" type="datetimeFigureOut">
              <a:rPr lang="en-US" smtClean="0"/>
              <a:t>6/17/21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69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smtClean="0"/>
              <a:t>6/17/21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920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9" r:id="rId1"/>
    <p:sldLayoutId id="2147483900" r:id="rId2"/>
    <p:sldLayoutId id="2147483901" r:id="rId3"/>
    <p:sldLayoutId id="2147483902" r:id="rId4"/>
    <p:sldLayoutId id="2147483903" r:id="rId5"/>
    <p:sldLayoutId id="2147483904" r:id="rId6"/>
    <p:sldLayoutId id="2147483905" r:id="rId7"/>
    <p:sldLayoutId id="2147483906" r:id="rId8"/>
    <p:sldLayoutId id="2147483907" r:id="rId9"/>
    <p:sldLayoutId id="2147483908" r:id="rId10"/>
    <p:sldLayoutId id="2147483909" r:id="rId11"/>
    <p:sldLayoutId id="2147483910" r:id="rId12"/>
    <p:sldLayoutId id="2147483911" r:id="rId13"/>
    <p:sldLayoutId id="2147483912" r:id="rId14"/>
    <p:sldLayoutId id="2147483913" r:id="rId15"/>
    <p:sldLayoutId id="2147483914" r:id="rId16"/>
    <p:sldLayoutId id="2147483915" r:id="rId17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87410" y="1803405"/>
            <a:ext cx="6132990" cy="1825096"/>
          </a:xfrm>
        </p:spPr>
        <p:txBody>
          <a:bodyPr>
            <a:normAutofit/>
          </a:bodyPr>
          <a:lstStyle/>
          <a:p>
            <a:r>
              <a:rPr lang="en-US"/>
              <a:t>HAPPY PetS SHELTER APP</a:t>
            </a:r>
          </a:p>
        </p:txBody>
      </p:sp>
      <p:pic>
        <p:nvPicPr>
          <p:cNvPr id="16" name="Graphic 15" descr="Dog">
            <a:extLst>
              <a:ext uri="{FF2B5EF4-FFF2-40B4-BE49-F238E27FC236}">
                <a16:creationId xmlns:a16="http://schemas.microsoft.com/office/drawing/2014/main" id="{6363D684-A997-4A43-B78C-2896D66507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44752" y="1801368"/>
            <a:ext cx="2660904" cy="2660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174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9AACE38-1777-BC45-9545-8139F4DA154B}"/>
              </a:ext>
            </a:extLst>
          </p:cNvPr>
          <p:cNvSpPr/>
          <p:nvPr/>
        </p:nvSpPr>
        <p:spPr>
          <a:xfrm>
            <a:off x="2509284" y="1286539"/>
            <a:ext cx="7517218" cy="3827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1. User opens app </a:t>
            </a:r>
          </a:p>
        </p:txBody>
      </p:sp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F52EFDF0-7826-3642-A3D0-39C30365DF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3230710"/>
              </p:ext>
            </p:extLst>
          </p:nvPr>
        </p:nvGraphicFramePr>
        <p:xfrm>
          <a:off x="2509284" y="2762209"/>
          <a:ext cx="8127999" cy="386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6390">
                  <a:extLst>
                    <a:ext uri="{9D8B030D-6E8A-4147-A177-3AD203B41FA5}">
                      <a16:colId xmlns:a16="http://schemas.microsoft.com/office/drawing/2014/main" val="2737555231"/>
                    </a:ext>
                  </a:extLst>
                </a:gridCol>
                <a:gridCol w="3462276">
                  <a:extLst>
                    <a:ext uri="{9D8B030D-6E8A-4147-A177-3AD203B41FA5}">
                      <a16:colId xmlns:a16="http://schemas.microsoft.com/office/drawing/2014/main" val="347181486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1182449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Document/task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Assigned to: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68156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server</a:t>
                      </a:r>
                    </a:p>
                    <a:p>
                      <a:r>
                        <a:rPr lang="en-US" dirty="0"/>
                        <a:t>config/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r>
                        <a:rPr lang="en-US" dirty="0" err="1"/>
                        <a:t>connection.js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86646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controllers/</a:t>
                      </a:r>
                    </a:p>
                    <a:p>
                      <a:r>
                        <a:rPr lang="en-US" dirty="0"/>
                        <a:t>controllers/APIs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index.js</a:t>
                      </a:r>
                      <a:endParaRPr lang="en-US" dirty="0"/>
                    </a:p>
                    <a:p>
                      <a:r>
                        <a:rPr lang="en-US" dirty="0"/>
                        <a:t>/home (GET)</a:t>
                      </a:r>
                    </a:p>
                    <a:p>
                      <a:r>
                        <a:rPr lang="en-US" dirty="0"/>
                        <a:t>/register (POST)</a:t>
                      </a:r>
                    </a:p>
                    <a:p>
                      <a:r>
                        <a:rPr lang="en-US" dirty="0"/>
                        <a:t>/login (POST)</a:t>
                      </a:r>
                    </a:p>
                    <a:p>
                      <a:r>
                        <a:rPr lang="en-US" dirty="0"/>
                        <a:t>/pets (GET – pets list/pictures)</a:t>
                      </a:r>
                    </a:p>
                    <a:p>
                      <a:r>
                        <a:rPr lang="en-US" dirty="0"/>
                        <a:t>/admin (PUT – assign pet)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4657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7069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99477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51471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53390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764373"/>
            <a:ext cx="3977639" cy="1600200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3200" dirty="0"/>
              <a:t>Future features</a:t>
            </a:r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B41FFAAC-E3EA-044B-BECB-27797B90CB1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87472271"/>
              </p:ext>
            </p:extLst>
          </p:nvPr>
        </p:nvGraphicFramePr>
        <p:xfrm>
          <a:off x="5048887" y="1264291"/>
          <a:ext cx="4597400" cy="44714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184602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ellipse">
            <a:avLst/>
          </a:prstGeom>
        </p:spPr>
        <p:txBody>
          <a:bodyPr>
            <a:normAutofit/>
          </a:bodyPr>
          <a:lstStyle/>
          <a:p>
            <a:r>
              <a:rPr lang="en-US" sz="1900"/>
              <a:t>Resources</a:t>
            </a:r>
            <a:br>
              <a:rPr lang="en-US" sz="1900"/>
            </a:br>
            <a:r>
              <a:rPr lang="en-US" sz="1900"/>
              <a:t>&amp;</a:t>
            </a:r>
            <a:br>
              <a:rPr lang="en-US" sz="1900"/>
            </a:br>
            <a:r>
              <a:rPr lang="en-US" sz="1900"/>
              <a:t>features</a:t>
            </a:r>
          </a:p>
        </p:txBody>
      </p:sp>
      <p:graphicFrame>
        <p:nvGraphicFramePr>
          <p:cNvPr id="10" name="Content Placeholder 3">
            <a:extLst>
              <a:ext uri="{FF2B5EF4-FFF2-40B4-BE49-F238E27FC236}">
                <a16:creationId xmlns:a16="http://schemas.microsoft.com/office/drawing/2014/main" id="{6CA5A7D6-2830-784B-BB95-56E449A42E9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67666705"/>
              </p:ext>
            </p:extLst>
          </p:nvPr>
        </p:nvGraphicFramePr>
        <p:xfrm>
          <a:off x="685800" y="2441051"/>
          <a:ext cx="8610600" cy="35300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663041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0873" y="1586484"/>
            <a:ext cx="3685032" cy="368503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US" sz="2100" dirty="0">
                <a:solidFill>
                  <a:srgbClr val="FFFFFF"/>
                </a:solidFill>
              </a:rPr>
              <a:t>TASKS</a:t>
            </a:r>
            <a:br>
              <a:rPr lang="en-US" sz="2100" dirty="0">
                <a:solidFill>
                  <a:srgbClr val="FFFFFF"/>
                </a:solidFill>
              </a:rPr>
            </a:br>
            <a:r>
              <a:rPr lang="en-US" sz="2100" dirty="0">
                <a:solidFill>
                  <a:srgbClr val="FFFFFF"/>
                </a:solidFill>
              </a:rPr>
              <a:t>timelines</a:t>
            </a:r>
            <a:br>
              <a:rPr lang="en-US" sz="2100" dirty="0">
                <a:solidFill>
                  <a:srgbClr val="FFFFFF"/>
                </a:solidFill>
              </a:rPr>
            </a:br>
            <a:r>
              <a:rPr lang="en-US" sz="2100" dirty="0">
                <a:solidFill>
                  <a:srgbClr val="FFFFFF"/>
                </a:solidFill>
              </a:rPr>
              <a:t>TBD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6356047-7855-AD46-8DFD-D27EC6DFFDB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9357605"/>
              </p:ext>
            </p:extLst>
          </p:nvPr>
        </p:nvGraphicFramePr>
        <p:xfrm>
          <a:off x="5363558" y="1963499"/>
          <a:ext cx="6554238" cy="32308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92373">
                  <a:extLst>
                    <a:ext uri="{9D8B030D-6E8A-4147-A177-3AD203B41FA5}">
                      <a16:colId xmlns:a16="http://schemas.microsoft.com/office/drawing/2014/main" val="1874352223"/>
                    </a:ext>
                  </a:extLst>
                </a:gridCol>
                <a:gridCol w="1330757">
                  <a:extLst>
                    <a:ext uri="{9D8B030D-6E8A-4147-A177-3AD203B41FA5}">
                      <a16:colId xmlns:a16="http://schemas.microsoft.com/office/drawing/2014/main" val="2641117715"/>
                    </a:ext>
                  </a:extLst>
                </a:gridCol>
                <a:gridCol w="853989">
                  <a:extLst>
                    <a:ext uri="{9D8B030D-6E8A-4147-A177-3AD203B41FA5}">
                      <a16:colId xmlns:a16="http://schemas.microsoft.com/office/drawing/2014/main" val="1865115237"/>
                    </a:ext>
                  </a:extLst>
                </a:gridCol>
                <a:gridCol w="1092373">
                  <a:extLst>
                    <a:ext uri="{9D8B030D-6E8A-4147-A177-3AD203B41FA5}">
                      <a16:colId xmlns:a16="http://schemas.microsoft.com/office/drawing/2014/main" val="4640555"/>
                    </a:ext>
                  </a:extLst>
                </a:gridCol>
                <a:gridCol w="1092373">
                  <a:extLst>
                    <a:ext uri="{9D8B030D-6E8A-4147-A177-3AD203B41FA5}">
                      <a16:colId xmlns:a16="http://schemas.microsoft.com/office/drawing/2014/main" val="4205734388"/>
                    </a:ext>
                  </a:extLst>
                </a:gridCol>
                <a:gridCol w="1092373">
                  <a:extLst>
                    <a:ext uri="{9D8B030D-6E8A-4147-A177-3AD203B41FA5}">
                      <a16:colId xmlns:a16="http://schemas.microsoft.com/office/drawing/2014/main" val="25245338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Team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Tasks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Not Started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 Progress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Block</a:t>
                      </a:r>
                    </a:p>
                    <a:p>
                      <a:r>
                        <a:rPr lang="en-US" sz="1400" dirty="0"/>
                        <a:t>roads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Closed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0576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Adriano Armendaris</a:t>
                      </a:r>
                    </a:p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Front 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9723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Emilio Pascual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88133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Jorge Soto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5988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Adina Henderson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0421791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C6B21C3B-1591-B542-A812-EC4FAFDBE6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1412941"/>
              </p:ext>
            </p:extLst>
          </p:nvPr>
        </p:nvGraphicFramePr>
        <p:xfrm>
          <a:off x="3867627" y="350678"/>
          <a:ext cx="8128000" cy="7416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370013223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5990803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Progress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Issues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51947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4864640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A79470AF-4970-E745-AEFF-ABB038FA55AD}"/>
              </a:ext>
            </a:extLst>
          </p:cNvPr>
          <p:cNvSpPr txBox="1"/>
          <p:nvPr/>
        </p:nvSpPr>
        <p:spPr>
          <a:xfrm>
            <a:off x="3898632" y="5337187"/>
            <a:ext cx="81742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Models (relationships), Controllers(Routes, APIs), Interactions,  Helpers (date format),</a:t>
            </a:r>
          </a:p>
          <a:p>
            <a:r>
              <a:rPr lang="en-US" dirty="0"/>
              <a:t>Views, session authentication and authorization, README</a:t>
            </a:r>
          </a:p>
        </p:txBody>
      </p:sp>
    </p:spTree>
    <p:extLst>
      <p:ext uri="{BB962C8B-B14F-4D97-AF65-F5344CB8AC3E}">
        <p14:creationId xmlns:p14="http://schemas.microsoft.com/office/powerpoint/2010/main" val="72572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CC234-FE5C-A44C-A970-6DEABA10D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066163"/>
            <a:ext cx="3306744" cy="5148371"/>
          </a:xfrm>
        </p:spPr>
        <p:txBody>
          <a:bodyPr>
            <a:normAutofit/>
          </a:bodyPr>
          <a:lstStyle/>
          <a:p>
            <a:r>
              <a:rPr lang="en-US" sz="3200"/>
              <a:t>Brainstorm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FEDEBC8-73AD-41A4-A768-A49D09FA196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4865260"/>
              </p:ext>
            </p:extLst>
          </p:nvPr>
        </p:nvGraphicFramePr>
        <p:xfrm>
          <a:off x="4678344" y="1127125"/>
          <a:ext cx="6403994" cy="50874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290015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5922" y="987287"/>
            <a:ext cx="3548269" cy="4697896"/>
          </a:xfrm>
          <a:prstGeom prst="ellipse">
            <a:avLst/>
          </a:prstGeom>
        </p:spPr>
        <p:txBody>
          <a:bodyPr>
            <a:normAutofit/>
          </a:bodyPr>
          <a:lstStyle/>
          <a:p>
            <a:r>
              <a:rPr lang="en-US" sz="3600"/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7825" y="987287"/>
            <a:ext cx="5755949" cy="4697895"/>
          </a:xfrm>
        </p:spPr>
        <p:txBody>
          <a:bodyPr anchor="ctr">
            <a:normAutofit/>
          </a:bodyPr>
          <a:lstStyle/>
          <a:p>
            <a:r>
              <a:rPr lang="en-US" sz="1800"/>
              <a:t>User Story</a:t>
            </a:r>
          </a:p>
          <a:p>
            <a:r>
              <a:rPr lang="en-US" sz="1800"/>
              <a:t>Wireframing / Structure</a:t>
            </a:r>
          </a:p>
          <a:p>
            <a:r>
              <a:rPr lang="en-US" sz="1800"/>
              <a:t>Resources and Features</a:t>
            </a:r>
          </a:p>
          <a:p>
            <a:r>
              <a:rPr lang="en-US" sz="1800"/>
              <a:t>Tasks/progress</a:t>
            </a:r>
          </a:p>
        </p:txBody>
      </p:sp>
    </p:spTree>
    <p:extLst>
      <p:ext uri="{BB962C8B-B14F-4D97-AF65-F5344CB8AC3E}">
        <p14:creationId xmlns:p14="http://schemas.microsoft.com/office/powerpoint/2010/main" val="1315435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5922" y="987287"/>
            <a:ext cx="3548269" cy="4697896"/>
          </a:xfrm>
          <a:prstGeom prst="ellipse">
            <a:avLst/>
          </a:prstGeom>
        </p:spPr>
        <p:txBody>
          <a:bodyPr>
            <a:normAutofit/>
          </a:bodyPr>
          <a:lstStyle/>
          <a:p>
            <a:r>
              <a:rPr lang="en-US" sz="3600"/>
              <a:t>User 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7825" y="987287"/>
            <a:ext cx="5755949" cy="4697895"/>
          </a:xfrm>
        </p:spPr>
        <p:txBody>
          <a:bodyPr anchor="ctr">
            <a:normAutofit/>
          </a:bodyPr>
          <a:lstStyle/>
          <a:p>
            <a:r>
              <a:rPr lang="en-US" sz="1800" dirty="0"/>
              <a:t>As a shelter, I would like to help rescuers with abandoned or found pets where:</a:t>
            </a:r>
          </a:p>
          <a:p>
            <a:pPr lvl="1"/>
            <a:r>
              <a:rPr lang="en-US" sz="1800" dirty="0"/>
              <a:t>If the pet has an owner: the shelter can look the owner and inform/return pet</a:t>
            </a:r>
          </a:p>
          <a:p>
            <a:pPr lvl="1"/>
            <a:r>
              <a:rPr lang="en-US" sz="1800" dirty="0"/>
              <a:t>If the pet is rescued: have a complete Kardex of the pet for future adoption</a:t>
            </a:r>
          </a:p>
          <a:p>
            <a:pPr lvl="1"/>
            <a:endParaRPr lang="en-US" sz="1800" dirty="0"/>
          </a:p>
          <a:p>
            <a:r>
              <a:rPr lang="en-US" sz="1800" dirty="0"/>
              <a:t>The veterinarian as the shelter owner can help with the adoption/fostering of healthy pets</a:t>
            </a:r>
          </a:p>
          <a:p>
            <a:r>
              <a:rPr lang="en-US" sz="1800" dirty="0"/>
              <a:t>So that happy pets have happy owners based on matched pets and rescuers</a:t>
            </a:r>
          </a:p>
          <a:p>
            <a:pPr marL="0" indent="0">
              <a:buNone/>
            </a:pPr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803296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5923" y="987287"/>
            <a:ext cx="2572578" cy="4697896"/>
          </a:xfrm>
          <a:prstGeom prst="ellipse">
            <a:avLst/>
          </a:prstGeom>
        </p:spPr>
        <p:txBody>
          <a:bodyPr>
            <a:normAutofit/>
          </a:bodyPr>
          <a:lstStyle/>
          <a:p>
            <a:r>
              <a:rPr lang="en-US" sz="2000" dirty="0"/>
              <a:t>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8725" y="1628637"/>
            <a:ext cx="5755949" cy="4697895"/>
          </a:xfrm>
        </p:spPr>
        <p:txBody>
          <a:bodyPr anchor="ctr">
            <a:normAutofit/>
          </a:bodyPr>
          <a:lstStyle/>
          <a:p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endParaRPr lang="en-US" sz="1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AA00D9-2E2F-7B44-9CC8-6B3BD825B168}"/>
              </a:ext>
            </a:extLst>
          </p:cNvPr>
          <p:cNvSpPr txBox="1"/>
          <p:nvPr/>
        </p:nvSpPr>
        <p:spPr>
          <a:xfrm>
            <a:off x="3543300" y="1130300"/>
            <a:ext cx="228600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000" dirty="0"/>
              <a:t>Acceptance Criteria</a:t>
            </a:r>
          </a:p>
          <a:p>
            <a:pPr marL="342900" indent="-342900">
              <a:buFont typeface="+mj-lt"/>
              <a:buAutoNum type="arabicPeriod"/>
            </a:pPr>
            <a:endParaRPr lang="en-US" sz="1000" dirty="0"/>
          </a:p>
          <a:p>
            <a:pPr marL="342900" indent="-342900">
              <a:buFont typeface="+mj-lt"/>
              <a:buAutoNum type="arabicPeriod"/>
            </a:pPr>
            <a:r>
              <a:rPr lang="en-US" sz="1000" dirty="0"/>
              <a:t>When a future rescuer accesses the app: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000" dirty="0"/>
              <a:t>The homepage displays with the following information:</a:t>
            </a:r>
          </a:p>
          <a:p>
            <a:pPr marL="800100" lvl="1" indent="-342900">
              <a:buFont typeface="+mj-lt"/>
              <a:buAutoNum type="arabicPeriod"/>
            </a:pPr>
            <a:endParaRPr lang="en-US" sz="1000" dirty="0"/>
          </a:p>
          <a:p>
            <a:pPr marL="800100" lvl="1" indent="-342900">
              <a:buFont typeface="+mj-lt"/>
              <a:buAutoNum type="arabicPeriod"/>
            </a:pPr>
            <a:endParaRPr lang="en-US" sz="1000" dirty="0"/>
          </a:p>
          <a:p>
            <a:pPr marL="342900" indent="-342900">
              <a:buFont typeface="+mj-lt"/>
              <a:buAutoNum type="arabicPeriod"/>
            </a:pPr>
            <a:endParaRPr lang="en-US" sz="1000" dirty="0"/>
          </a:p>
          <a:p>
            <a:pPr marL="342900" indent="-342900">
              <a:buFont typeface="+mj-lt"/>
              <a:buAutoNum type="arabicPeriod"/>
            </a:pPr>
            <a:endParaRPr lang="en-US" sz="1000" dirty="0"/>
          </a:p>
          <a:p>
            <a:pPr marL="342900" indent="-342900">
              <a:buFont typeface="+mj-lt"/>
              <a:buAutoNum type="arabicPeriod"/>
            </a:pP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2136704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5625F917-F103-4246-B4D2-9DE6B3E5E7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715F970-5C79-49EE-AF16-7C7453346C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9340" y="673240"/>
            <a:ext cx="3148461" cy="3446373"/>
          </a:xfrm>
          <a:prstGeom prst="ellipse">
            <a:avLst/>
          </a:prstGeom>
          <a:noFill/>
          <a:ln w="19050">
            <a:noFill/>
            <a:prstDash val="dash"/>
          </a:ln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3400"/>
              <a:t>Wire</a:t>
            </a:r>
            <a:br>
              <a:rPr lang="en-US" sz="3400"/>
            </a:br>
            <a:r>
              <a:rPr lang="en-US" sz="3400"/>
              <a:t>framing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F60BC8E-9615-4CD8-A52A-A8E8407A3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46782" y="-1"/>
            <a:ext cx="4245218" cy="5367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73E4B09-FC00-403D-9A76-1ABB68DEE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961243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4F22A6B-BF27-4EC2-9D6D-9862279694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097" y="488844"/>
            <a:ext cx="3731895" cy="3526040"/>
          </a:xfrm>
          <a:prstGeom prst="rect">
            <a:avLst/>
          </a:prstGeom>
          <a:solidFill>
            <a:srgbClr val="FFFFFF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993CD0F9-7628-CF43-B52E-7870843C959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4341" b="-4"/>
          <a:stretch/>
        </p:blipFill>
        <p:spPr>
          <a:xfrm>
            <a:off x="851527" y="732674"/>
            <a:ext cx="2644742" cy="3205648"/>
          </a:xfrm>
          <a:prstGeom prst="rect">
            <a:avLst/>
          </a:prstGeom>
        </p:spPr>
      </p:pic>
      <p:sp>
        <p:nvSpPr>
          <p:cNvPr id="22" name="Round Single Corner Rectangle 15">
            <a:extLst>
              <a:ext uri="{FF2B5EF4-FFF2-40B4-BE49-F238E27FC236}">
                <a16:creationId xmlns:a16="http://schemas.microsoft.com/office/drawing/2014/main" id="{1CCA0724-5439-4D02-8182-CF707168C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38650" y="604977"/>
            <a:ext cx="1998359" cy="2223847"/>
          </a:xfrm>
          <a:prstGeom prst="round1Rect">
            <a:avLst>
              <a:gd name="adj" fmla="val 11295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 Single Corner Rectangle 14">
            <a:extLst>
              <a:ext uri="{FF2B5EF4-FFF2-40B4-BE49-F238E27FC236}">
                <a16:creationId xmlns:a16="http://schemas.microsoft.com/office/drawing/2014/main" id="{9786D9A3-E526-4513-814B-2B04B5C7BE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769673" y="4118455"/>
            <a:ext cx="2417253" cy="1840846"/>
          </a:xfrm>
          <a:prstGeom prst="round1Rect">
            <a:avLst>
              <a:gd name="adj" fmla="val 11295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565C93B-2793-4A88-AFD1-A7B890A4BB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47795" y="2989690"/>
            <a:ext cx="3023953" cy="3388926"/>
          </a:xfrm>
          <a:prstGeom prst="rect">
            <a:avLst/>
          </a:prstGeom>
          <a:solidFill>
            <a:srgbClr val="FFFFFF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Diagram, shape, engineering drawing&#10;&#10;Description automatically generated">
            <a:extLst>
              <a:ext uri="{FF2B5EF4-FFF2-40B4-BE49-F238E27FC236}">
                <a16:creationId xmlns:a16="http://schemas.microsoft.com/office/drawing/2014/main" id="{CCBB03C9-176C-8A4D-ABCF-F729C372DF0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254" b="20977"/>
          <a:stretch/>
        </p:blipFill>
        <p:spPr>
          <a:xfrm>
            <a:off x="4505970" y="3416937"/>
            <a:ext cx="2704909" cy="2534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829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5625F917-F103-4246-B4D2-9DE6B3E5E7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715F970-5C79-49EE-AF16-7C7453346C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9340" y="673240"/>
            <a:ext cx="3148461" cy="3446373"/>
          </a:xfrm>
          <a:prstGeom prst="ellipse">
            <a:avLst/>
          </a:prstGeom>
          <a:noFill/>
          <a:ln w="19050">
            <a:noFill/>
            <a:prstDash val="dash"/>
          </a:ln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3400"/>
              <a:t>Wire</a:t>
            </a:r>
            <a:br>
              <a:rPr lang="en-US" sz="3400"/>
            </a:br>
            <a:r>
              <a:rPr lang="en-US" sz="3400"/>
              <a:t>framing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F60BC8E-9615-4CD8-A52A-A8E8407A3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46782" y="-1"/>
            <a:ext cx="4245218" cy="5367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73E4B09-FC00-403D-9A76-1ABB68DEE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961243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4F22A6B-BF27-4EC2-9D6D-9862279694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097" y="488844"/>
            <a:ext cx="3731895" cy="3526040"/>
          </a:xfrm>
          <a:prstGeom prst="rect">
            <a:avLst/>
          </a:prstGeom>
          <a:solidFill>
            <a:srgbClr val="FFFFFF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993CD0F9-7628-CF43-B52E-7870843C959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4341" b="-4"/>
          <a:stretch/>
        </p:blipFill>
        <p:spPr>
          <a:xfrm>
            <a:off x="851527" y="732674"/>
            <a:ext cx="2644742" cy="3205648"/>
          </a:xfrm>
          <a:prstGeom prst="rect">
            <a:avLst/>
          </a:prstGeom>
        </p:spPr>
      </p:pic>
      <p:sp>
        <p:nvSpPr>
          <p:cNvPr id="22" name="Round Single Corner Rectangle 15">
            <a:extLst>
              <a:ext uri="{FF2B5EF4-FFF2-40B4-BE49-F238E27FC236}">
                <a16:creationId xmlns:a16="http://schemas.microsoft.com/office/drawing/2014/main" id="{1CCA0724-5439-4D02-8182-CF707168C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38650" y="604977"/>
            <a:ext cx="1998359" cy="2223847"/>
          </a:xfrm>
          <a:prstGeom prst="round1Rect">
            <a:avLst>
              <a:gd name="adj" fmla="val 11295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 Single Corner Rectangle 14">
            <a:extLst>
              <a:ext uri="{FF2B5EF4-FFF2-40B4-BE49-F238E27FC236}">
                <a16:creationId xmlns:a16="http://schemas.microsoft.com/office/drawing/2014/main" id="{9786D9A3-E526-4513-814B-2B04B5C7BE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769673" y="4118455"/>
            <a:ext cx="2417253" cy="1840846"/>
          </a:xfrm>
          <a:prstGeom prst="round1Rect">
            <a:avLst>
              <a:gd name="adj" fmla="val 11295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565C93B-2793-4A88-AFD1-A7B890A4BB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47795" y="2989690"/>
            <a:ext cx="3023953" cy="3388926"/>
          </a:xfrm>
          <a:prstGeom prst="rect">
            <a:avLst/>
          </a:prstGeom>
          <a:solidFill>
            <a:srgbClr val="FFFFFF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Diagram, shape, engineering drawing&#10;&#10;Description automatically generated">
            <a:extLst>
              <a:ext uri="{FF2B5EF4-FFF2-40B4-BE49-F238E27FC236}">
                <a16:creationId xmlns:a16="http://schemas.microsoft.com/office/drawing/2014/main" id="{CCBB03C9-176C-8A4D-ABCF-F729C372DF0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254" b="20977"/>
          <a:stretch/>
        </p:blipFill>
        <p:spPr>
          <a:xfrm>
            <a:off x="4505970" y="3416937"/>
            <a:ext cx="2704909" cy="2534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932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764373"/>
            <a:ext cx="3977639" cy="1600200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3200"/>
              <a:t>Structure</a:t>
            </a:r>
            <a:br>
              <a:rPr lang="en-US" sz="3200"/>
            </a:br>
            <a:r>
              <a:rPr lang="en-US" sz="3200"/>
              <a:t>(DATA)</a:t>
            </a:r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B41FFAAC-E3EA-044B-BECB-27797B90CB1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43529942"/>
              </p:ext>
            </p:extLst>
          </p:nvPr>
        </p:nvGraphicFramePr>
        <p:xfrm>
          <a:off x="4820287" y="1162049"/>
          <a:ext cx="4101463" cy="47283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752B3D66-E48C-DC4C-A26B-9D80CBA6160B}"/>
              </a:ext>
            </a:extLst>
          </p:cNvPr>
          <p:cNvSpPr txBox="1"/>
          <p:nvPr/>
        </p:nvSpPr>
        <p:spPr>
          <a:xfrm>
            <a:off x="9258299" y="1066800"/>
            <a:ext cx="224790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Create Routes: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User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Employee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Pet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dirty="0"/>
          </a:p>
          <a:p>
            <a:r>
              <a:rPr lang="en-US" sz="1000" dirty="0"/>
              <a:t>POST register</a:t>
            </a:r>
          </a:p>
          <a:p>
            <a:r>
              <a:rPr lang="en-US" sz="1000" dirty="0"/>
              <a:t>POST user credentials</a:t>
            </a:r>
          </a:p>
          <a:p>
            <a:r>
              <a:rPr lang="en-US" sz="1000" dirty="0"/>
              <a:t>GET homepage (</a:t>
            </a:r>
            <a:r>
              <a:rPr lang="en-US" sz="1000" dirty="0" err="1"/>
              <a:t>desplegar</a:t>
            </a:r>
            <a:r>
              <a:rPr lang="en-US" sz="1000" dirty="0"/>
              <a:t> info)</a:t>
            </a:r>
          </a:p>
          <a:p>
            <a:r>
              <a:rPr lang="en-US" sz="1000" dirty="0"/>
              <a:t>PUT (to update info) or </a:t>
            </a:r>
          </a:p>
          <a:p>
            <a:endParaRPr lang="en-US" sz="1000" dirty="0"/>
          </a:p>
          <a:p>
            <a:r>
              <a:rPr lang="en-US" sz="1000" dirty="0"/>
              <a:t>/home - GET</a:t>
            </a:r>
          </a:p>
          <a:p>
            <a:r>
              <a:rPr lang="en-US" sz="1000" dirty="0"/>
              <a:t>/register - POST</a:t>
            </a:r>
          </a:p>
          <a:p>
            <a:r>
              <a:rPr lang="en-US" sz="1000" dirty="0"/>
              <a:t> /login – POST (user/</a:t>
            </a:r>
            <a:r>
              <a:rPr lang="en-US" sz="1000" dirty="0" err="1"/>
              <a:t>pwd</a:t>
            </a:r>
            <a:r>
              <a:rPr lang="en-US" sz="1000" dirty="0"/>
              <a:t>)</a:t>
            </a:r>
          </a:p>
          <a:p>
            <a:endParaRPr lang="en-US" sz="1000" dirty="0"/>
          </a:p>
          <a:p>
            <a:r>
              <a:rPr lang="en-US" sz="1000" dirty="0"/>
              <a:t>/pets – GET (pets list)</a:t>
            </a:r>
          </a:p>
          <a:p>
            <a:r>
              <a:rPr lang="en-US" sz="1000" i="1" dirty="0"/>
              <a:t>/admin/add-pet</a:t>
            </a:r>
          </a:p>
          <a:p>
            <a:r>
              <a:rPr lang="en-US" sz="1000" i="1" dirty="0"/>
              <a:t>/admin/assign-pet - PUT</a:t>
            </a:r>
          </a:p>
          <a:p>
            <a:endParaRPr lang="en-US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7303623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9AACE38-1777-BC45-9545-8139F4DA154B}"/>
              </a:ext>
            </a:extLst>
          </p:cNvPr>
          <p:cNvSpPr/>
          <p:nvPr/>
        </p:nvSpPr>
        <p:spPr>
          <a:xfrm>
            <a:off x="671061" y="1683485"/>
            <a:ext cx="1478495" cy="7761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1. User opens app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B0E1D00-3DFF-A248-A1EE-4FADB854F27B}"/>
              </a:ext>
            </a:extLst>
          </p:cNvPr>
          <p:cNvSpPr/>
          <p:nvPr/>
        </p:nvSpPr>
        <p:spPr>
          <a:xfrm>
            <a:off x="671061" y="2748508"/>
            <a:ext cx="1467294" cy="7761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2. Pictures display</a:t>
            </a:r>
          </a:p>
          <a:p>
            <a:pPr algn="ctr"/>
            <a:r>
              <a:rPr lang="en-US" sz="1000" dirty="0"/>
              <a:t>/home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7A22739-3F70-3D42-BA32-BBD79AB61E01}"/>
              </a:ext>
            </a:extLst>
          </p:cNvPr>
          <p:cNvSpPr/>
          <p:nvPr/>
        </p:nvSpPr>
        <p:spPr>
          <a:xfrm>
            <a:off x="671061" y="3836576"/>
            <a:ext cx="1467294" cy="8063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3. User clicks on picture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875CC5A-F44F-6743-ABCE-66C1C6DE2EDA}"/>
              </a:ext>
            </a:extLst>
          </p:cNvPr>
          <p:cNvSpPr/>
          <p:nvPr/>
        </p:nvSpPr>
        <p:spPr>
          <a:xfrm>
            <a:off x="681693" y="4933506"/>
            <a:ext cx="1467295" cy="9711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4. User redirected to register</a:t>
            </a:r>
          </a:p>
          <a:p>
            <a:pPr algn="ctr"/>
            <a:r>
              <a:rPr lang="en-US" sz="1000" dirty="0"/>
              <a:t>/credentials/register</a:t>
            </a:r>
          </a:p>
          <a:p>
            <a:pPr algn="ctr"/>
            <a:r>
              <a:rPr lang="en-US" sz="1000" dirty="0"/>
              <a:t>/credentials/log-in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DB51CE6-9A67-9E44-91C5-71924305D966}"/>
              </a:ext>
            </a:extLst>
          </p:cNvPr>
          <p:cNvSpPr/>
          <p:nvPr/>
        </p:nvSpPr>
        <p:spPr>
          <a:xfrm>
            <a:off x="4703135" y="1679940"/>
            <a:ext cx="1392865" cy="7017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5. User creates user/password</a:t>
            </a:r>
          </a:p>
          <a:p>
            <a:pPr algn="ctr"/>
            <a:endParaRPr lang="en-US" sz="12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663E832-F97B-6348-810D-55792DAEF169}"/>
              </a:ext>
            </a:extLst>
          </p:cNvPr>
          <p:cNvSpPr/>
          <p:nvPr/>
        </p:nvSpPr>
        <p:spPr>
          <a:xfrm>
            <a:off x="4703135" y="2756810"/>
            <a:ext cx="1392865" cy="7017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6. User logs in</a:t>
            </a:r>
          </a:p>
          <a:p>
            <a:pPr algn="ctr"/>
            <a:endParaRPr lang="en-US" sz="12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82E0DCE-49D5-6248-A400-669BF82BDC19}"/>
              </a:ext>
            </a:extLst>
          </p:cNvPr>
          <p:cNvSpPr/>
          <p:nvPr/>
        </p:nvSpPr>
        <p:spPr>
          <a:xfrm>
            <a:off x="4703134" y="3912214"/>
            <a:ext cx="1392865" cy="7017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7. Redirects to</a:t>
            </a:r>
          </a:p>
          <a:p>
            <a:pPr algn="ctr"/>
            <a:r>
              <a:rPr lang="en-US" sz="1200" dirty="0"/>
              <a:t>/pets</a:t>
            </a:r>
          </a:p>
          <a:p>
            <a:pPr algn="ctr"/>
            <a:endParaRPr lang="en-US" sz="12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05BCB82-BACE-7A41-83E3-F7498DEB15F5}"/>
              </a:ext>
            </a:extLst>
          </p:cNvPr>
          <p:cNvSpPr/>
          <p:nvPr/>
        </p:nvSpPr>
        <p:spPr>
          <a:xfrm>
            <a:off x="4703133" y="5032178"/>
            <a:ext cx="1392865" cy="7017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8. Users select pet</a:t>
            </a:r>
          </a:p>
          <a:p>
            <a:pPr algn="ctr"/>
            <a:endParaRPr lang="en-US" sz="12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EA3170-518A-2A4F-ABE0-212E1C10ECFD}"/>
              </a:ext>
            </a:extLst>
          </p:cNvPr>
          <p:cNvSpPr/>
          <p:nvPr/>
        </p:nvSpPr>
        <p:spPr>
          <a:xfrm>
            <a:off x="8677127" y="1658671"/>
            <a:ext cx="1392865" cy="7017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9. Pet assigned to user</a:t>
            </a:r>
          </a:p>
          <a:p>
            <a:pPr algn="ctr"/>
            <a:endParaRPr lang="en-US" sz="12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7C18ADE-FE13-124D-9445-8470393C9F08}"/>
              </a:ext>
            </a:extLst>
          </p:cNvPr>
          <p:cNvSpPr/>
          <p:nvPr/>
        </p:nvSpPr>
        <p:spPr>
          <a:xfrm>
            <a:off x="8677127" y="2569525"/>
            <a:ext cx="1392865" cy="7017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10. Display pets per user</a:t>
            </a:r>
          </a:p>
          <a:p>
            <a:pPr algn="ctr"/>
            <a:endParaRPr lang="en-US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9DDAE1D-9CEC-F640-8554-B43A099579BC}"/>
              </a:ext>
            </a:extLst>
          </p:cNvPr>
          <p:cNvSpPr txBox="1"/>
          <p:nvPr/>
        </p:nvSpPr>
        <p:spPr>
          <a:xfrm>
            <a:off x="2372272" y="1679940"/>
            <a:ext cx="14784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Init function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server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err="1"/>
              <a:t>db</a:t>
            </a:r>
            <a:r>
              <a:rPr lang="en-US" sz="1000" dirty="0"/>
              <a:t> connection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seeds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9D1DEB-1E06-A94D-913B-FC89CD036A6D}"/>
              </a:ext>
            </a:extLst>
          </p:cNvPr>
          <p:cNvSpPr txBox="1"/>
          <p:nvPr/>
        </p:nvSpPr>
        <p:spPr>
          <a:xfrm>
            <a:off x="2400625" y="2748508"/>
            <a:ext cx="18929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API route GET – to render pets – BE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Handlebars – BE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Animations, CSS, etc. - FE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9689A56-5B67-9744-BBD0-619DF09E0A55}"/>
              </a:ext>
            </a:extLst>
          </p:cNvPr>
          <p:cNvSpPr txBox="1"/>
          <p:nvPr/>
        </p:nvSpPr>
        <p:spPr>
          <a:xfrm>
            <a:off x="2372272" y="3836576"/>
            <a:ext cx="192279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On-click function to link to picture – BE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Picture button - FE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2143032-AAA6-8E4B-B130-10FC0D7DC198}"/>
              </a:ext>
            </a:extLst>
          </p:cNvPr>
          <p:cNvSpPr txBox="1"/>
          <p:nvPr/>
        </p:nvSpPr>
        <p:spPr>
          <a:xfrm>
            <a:off x="2400625" y="4933506"/>
            <a:ext cx="189292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API route POST – to register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API route POST – to log-in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Handlebars – BE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Animations, CSS, etc. - FE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DC31F80-C891-2549-8871-2B9C40C78E3D}"/>
              </a:ext>
            </a:extLst>
          </p:cNvPr>
          <p:cNvSpPr txBox="1"/>
          <p:nvPr/>
        </p:nvSpPr>
        <p:spPr>
          <a:xfrm>
            <a:off x="6244694" y="1649268"/>
            <a:ext cx="170829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credentials model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000" dirty="0"/>
              <a:t>Users table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000" dirty="0"/>
              <a:t>Admin table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000" dirty="0"/>
              <a:t>Relationships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42FDAD9-76EA-5647-8B5E-EDEE712496AA}"/>
              </a:ext>
            </a:extLst>
          </p:cNvPr>
          <p:cNvSpPr txBox="1"/>
          <p:nvPr/>
        </p:nvSpPr>
        <p:spPr>
          <a:xfrm>
            <a:off x="6343932" y="3910452"/>
            <a:ext cx="18006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API route GET to render pets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Pets model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000" dirty="0"/>
              <a:t>Pets table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000" dirty="0"/>
              <a:t>relationships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7D7A3FA-198E-724C-B4EE-307C1F49A1A2}"/>
              </a:ext>
            </a:extLst>
          </p:cNvPr>
          <p:cNvSpPr txBox="1"/>
          <p:nvPr/>
        </p:nvSpPr>
        <p:spPr>
          <a:xfrm>
            <a:off x="6343932" y="5032178"/>
            <a:ext cx="170829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POST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Default pet status to ‘shelter’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Function to change pet status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28E2812-17D8-8445-B0EF-649E6421D068}"/>
              </a:ext>
            </a:extLst>
          </p:cNvPr>
          <p:cNvSpPr txBox="1"/>
          <p:nvPr/>
        </p:nvSpPr>
        <p:spPr>
          <a:xfrm>
            <a:off x="10119448" y="1679940"/>
            <a:ext cx="170829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PUT to assign pet to user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587A38C-6C48-B947-BBCF-6CFCD5AB4087}"/>
              </a:ext>
            </a:extLst>
          </p:cNvPr>
          <p:cNvSpPr txBox="1"/>
          <p:nvPr/>
        </p:nvSpPr>
        <p:spPr>
          <a:xfrm>
            <a:off x="7825563" y="276447"/>
            <a:ext cx="21690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FE – Front end</a:t>
            </a:r>
          </a:p>
          <a:p>
            <a:r>
              <a:rPr lang="en-US" sz="1200" dirty="0"/>
              <a:t>BE – Back end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E936D1B-C30D-5B45-8D62-AE68D45F6826}"/>
              </a:ext>
            </a:extLst>
          </p:cNvPr>
          <p:cNvSpPr txBox="1"/>
          <p:nvPr/>
        </p:nvSpPr>
        <p:spPr>
          <a:xfrm>
            <a:off x="6244694" y="2748508"/>
            <a:ext cx="216565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on-click event: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000" dirty="0"/>
              <a:t>Function to authenticate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000" dirty="0"/>
              <a:t>Function to authorize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000" dirty="0"/>
              <a:t>Encrypt password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112C0AB-15AF-2547-A602-8E234DF97678}"/>
              </a:ext>
            </a:extLst>
          </p:cNvPr>
          <p:cNvSpPr txBox="1"/>
          <p:nvPr/>
        </p:nvSpPr>
        <p:spPr>
          <a:xfrm>
            <a:off x="10119448" y="2582598"/>
            <a:ext cx="170829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Query to display pets per user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99F0EEC-6487-6244-8FF8-BBDEB03DD839}"/>
              </a:ext>
            </a:extLst>
          </p:cNvPr>
          <p:cNvSpPr/>
          <p:nvPr/>
        </p:nvSpPr>
        <p:spPr>
          <a:xfrm>
            <a:off x="2552774" y="1013226"/>
            <a:ext cx="7517218" cy="3827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HAPPY PATH</a:t>
            </a:r>
          </a:p>
        </p:txBody>
      </p:sp>
    </p:spTree>
    <p:extLst>
      <p:ext uri="{BB962C8B-B14F-4D97-AF65-F5344CB8AC3E}">
        <p14:creationId xmlns:p14="http://schemas.microsoft.com/office/powerpoint/2010/main" val="1298422341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E5224E"/>
      </a:accent1>
      <a:accent2>
        <a:srgbClr val="9D074E"/>
      </a:accent2>
      <a:accent3>
        <a:srgbClr val="7F2294"/>
      </a:accent3>
      <a:accent4>
        <a:srgbClr val="8D65EA"/>
      </a:accent4>
      <a:accent5>
        <a:srgbClr val="588FE2"/>
      </a:accent5>
      <a:accent6>
        <a:srgbClr val="127CA4"/>
      </a:accent6>
      <a:hlink>
        <a:srgbClr val="FB4AB6"/>
      </a:hlink>
      <a:folHlink>
        <a:srgbClr val="F98FE9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6DB8EB18-3657-4051-A897-2ED38832359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{81A60744-DCF0-BF40-9D41-BFC377A5B523}tf10001079</Template>
  <TotalTime>3027</TotalTime>
  <Words>668</Words>
  <Application>Microsoft Macintosh PowerPoint</Application>
  <PresentationFormat>Widescreen</PresentationFormat>
  <Paragraphs>195</Paragraphs>
  <Slides>13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Century Gothic</vt:lpstr>
      <vt:lpstr>Consolas</vt:lpstr>
      <vt:lpstr>Vapor Trail</vt:lpstr>
      <vt:lpstr>HAPPY PetS SHELTER APP</vt:lpstr>
      <vt:lpstr>Brainstorm</vt:lpstr>
      <vt:lpstr>Contents</vt:lpstr>
      <vt:lpstr>User Story</vt:lpstr>
      <vt:lpstr>Structure</vt:lpstr>
      <vt:lpstr>Wire framing</vt:lpstr>
      <vt:lpstr>Wire framing</vt:lpstr>
      <vt:lpstr>Structure (DATA)</vt:lpstr>
      <vt:lpstr>PowerPoint Presentation</vt:lpstr>
      <vt:lpstr>PowerPoint Presentation</vt:lpstr>
      <vt:lpstr>Future features</vt:lpstr>
      <vt:lpstr>Resources &amp; features</vt:lpstr>
      <vt:lpstr>TASKS timelines TBD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Here's your outline to get started</dc:title>
  <dc:creator>Adina Henderson</dc:creator>
  <cp:lastModifiedBy>Adina Henderson</cp:lastModifiedBy>
  <cp:revision>41</cp:revision>
  <dcterms:created xsi:type="dcterms:W3CDTF">2021-04-17T15:30:23Z</dcterms:created>
  <dcterms:modified xsi:type="dcterms:W3CDTF">2021-06-18T02:51:06Z</dcterms:modified>
</cp:coreProperties>
</file>