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1080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2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2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8496-7352-1140-B816-48EFE4BB8B9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D94B-88BA-3F4B-8A29-8F72110A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342" y="391831"/>
            <a:ext cx="1564640" cy="16497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6294" y="523024"/>
            <a:ext cx="1229552" cy="94212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9688" y="523024"/>
            <a:ext cx="1229552" cy="94212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819982" y="994086"/>
            <a:ext cx="1036312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085846" y="994086"/>
            <a:ext cx="1273842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434" y="908037"/>
            <a:ext cx="128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/>
                <a:cs typeface="Arial"/>
              </a:rPr>
              <a:t>Illumina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hort 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eads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6294" y="750295"/>
            <a:ext cx="12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Normalized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eads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359304" y="603849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58384" y="69494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59688" y="78638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58384" y="87782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58384" y="96926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58384" y="106070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59692" y="115214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58384" y="124358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58384" y="133502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58384" y="1426464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86283" y="732476"/>
            <a:ext cx="1134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Partitioned </a:t>
            </a:r>
            <a:r>
              <a:rPr lang="en-US" sz="1200" dirty="0" smtClean="0">
                <a:latin typeface="Arial"/>
                <a:cs typeface="Arial"/>
              </a:rPr>
              <a:t>reads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6282" y="3740943"/>
            <a:ext cx="1229552" cy="290039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2317" y="3726902"/>
            <a:ext cx="106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Assembly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8" name="Elbow Connector 37"/>
          <p:cNvCxnSpPr>
            <a:stCxn id="4" idx="2"/>
            <a:endCxn id="28" idx="1"/>
          </p:cNvCxnSpPr>
          <p:nvPr/>
        </p:nvCxnSpPr>
        <p:spPr>
          <a:xfrm rot="16200000" flipH="1">
            <a:off x="2289783" y="789464"/>
            <a:ext cx="1844378" cy="4348620"/>
          </a:xfrm>
          <a:prstGeom prst="bentConnector2">
            <a:avLst/>
          </a:prstGeom>
          <a:ln w="12700">
            <a:solidFill>
              <a:schemeClr val="tx1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21144" y="5276490"/>
            <a:ext cx="2127849" cy="67573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84087" y="5449018"/>
            <a:ext cx="186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Reference </a:t>
            </a:r>
            <a:r>
              <a:rPr lang="en-US" sz="1400" dirty="0" smtClean="0">
                <a:latin typeface="Arial"/>
                <a:cs typeface="Arial"/>
              </a:rPr>
              <a:t>genome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23174" y="4434887"/>
            <a:ext cx="1229552" cy="290039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80579" y="4419978"/>
            <a:ext cx="1334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 </a:t>
            </a:r>
            <a:r>
              <a:rPr lang="en-US" sz="1400" dirty="0" smtClean="0">
                <a:latin typeface="Arial"/>
                <a:cs typeface="Arial"/>
              </a:rPr>
              <a:t>assembly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23174" y="6496284"/>
            <a:ext cx="1229552" cy="290039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96726" y="6481375"/>
            <a:ext cx="149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UF </a:t>
            </a:r>
            <a:r>
              <a:rPr lang="en-US" sz="1400" dirty="0" smtClean="0">
                <a:latin typeface="Arial"/>
                <a:cs typeface="Arial"/>
              </a:rPr>
              <a:t>assembly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56294" y="3533805"/>
            <a:ext cx="140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Unfiltered (UF) 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3613" y="153163"/>
            <a:ext cx="107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Filtered</a:t>
            </a:r>
            <a:r>
              <a:rPr lang="en-US" sz="1400" dirty="0" smtClean="0">
                <a:latin typeface="Arial"/>
                <a:cs typeface="Arial"/>
              </a:rPr>
              <a:t> (F)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Striped Right Arrow 50"/>
          <p:cNvSpPr/>
          <p:nvPr/>
        </p:nvSpPr>
        <p:spPr>
          <a:xfrm rot="5400000">
            <a:off x="3163790" y="4817320"/>
            <a:ext cx="414544" cy="379197"/>
          </a:xfrm>
          <a:prstGeom prst="stripedRightArrow">
            <a:avLst>
              <a:gd name="adj1" fmla="val 41302"/>
              <a:gd name="adj2" fmla="val 31654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iped Right Arrow 51"/>
          <p:cNvSpPr/>
          <p:nvPr/>
        </p:nvSpPr>
        <p:spPr>
          <a:xfrm rot="16200000">
            <a:off x="3163790" y="6033652"/>
            <a:ext cx="414544" cy="379197"/>
          </a:xfrm>
          <a:prstGeom prst="stripedRightArrow">
            <a:avLst>
              <a:gd name="adj1" fmla="val 41302"/>
              <a:gd name="adj2" fmla="val 31654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9574" y="5472121"/>
            <a:ext cx="1229552" cy="29003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6979" y="5457212"/>
            <a:ext cx="1334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UF </a:t>
            </a:r>
            <a:r>
              <a:rPr lang="en-US" sz="1400" dirty="0" smtClean="0">
                <a:latin typeface="Arial"/>
                <a:cs typeface="Arial"/>
              </a:rPr>
              <a:t>reads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31537" y="5463927"/>
            <a:ext cx="1229552" cy="29003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57192" y="5448052"/>
            <a:ext cx="133497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 </a:t>
            </a:r>
            <a:r>
              <a:rPr lang="en-US" sz="1400" dirty="0" smtClean="0">
                <a:latin typeface="Arial"/>
                <a:cs typeface="Arial"/>
              </a:rPr>
              <a:t>reads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Striped Right Arrow 56"/>
          <p:cNvSpPr/>
          <p:nvPr/>
        </p:nvSpPr>
        <p:spPr>
          <a:xfrm>
            <a:off x="1872373" y="5429851"/>
            <a:ext cx="414544" cy="379197"/>
          </a:xfrm>
          <a:prstGeom prst="stripedRightArrow">
            <a:avLst>
              <a:gd name="adj1" fmla="val 41302"/>
              <a:gd name="adj2" fmla="val 31654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riped Right Arrow 57"/>
          <p:cNvSpPr/>
          <p:nvPr/>
        </p:nvSpPr>
        <p:spPr>
          <a:xfrm rot="10800000">
            <a:off x="4474398" y="5429851"/>
            <a:ext cx="414544" cy="379197"/>
          </a:xfrm>
          <a:prstGeom prst="stripedRightArrow">
            <a:avLst>
              <a:gd name="adj1" fmla="val 41302"/>
              <a:gd name="adj2" fmla="val 31654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75259" y="448723"/>
            <a:ext cx="37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latin typeface="Arial"/>
                <a:cs typeface="Arial"/>
              </a:rPr>
              <a:t>(a)</a:t>
            </a:r>
            <a:endParaRPr lang="en-US" sz="1000" b="1" i="1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68725" y="5287994"/>
            <a:ext cx="371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latin typeface="Arial"/>
                <a:cs typeface="Arial"/>
              </a:rPr>
              <a:t>(c)</a:t>
            </a:r>
            <a:endParaRPr lang="en-US" sz="1000" b="1" i="1" dirty="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74754" y="2282205"/>
            <a:ext cx="1229552" cy="313004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373450" y="2373645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68658" y="2465085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368658" y="2556525"/>
            <a:ext cx="122955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15818" y="2303965"/>
            <a:ext cx="931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Assembly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82" name="Straight Arrow Connector 81"/>
          <p:cNvCxnSpPr>
            <a:stCxn id="7" idx="2"/>
            <a:endCxn id="69" idx="0"/>
          </p:cNvCxnSpPr>
          <p:nvPr/>
        </p:nvCxnSpPr>
        <p:spPr>
          <a:xfrm>
            <a:off x="5974464" y="1465148"/>
            <a:ext cx="15066" cy="817057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Up-Down Arrow 88"/>
          <p:cNvSpPr/>
          <p:nvPr/>
        </p:nvSpPr>
        <p:spPr>
          <a:xfrm>
            <a:off x="5808419" y="2827547"/>
            <a:ext cx="362221" cy="618227"/>
          </a:xfrm>
          <a:prstGeom prst="upDownArrow">
            <a:avLst>
              <a:gd name="adj1" fmla="val 34123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856294" y="2284524"/>
            <a:ext cx="1229552" cy="313004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 w="762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83295" y="2303834"/>
            <a:ext cx="10095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Assembly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92" name="Straight Arrow Connector 91"/>
          <p:cNvCxnSpPr>
            <a:stCxn id="6" idx="2"/>
            <a:endCxn id="90" idx="0"/>
          </p:cNvCxnSpPr>
          <p:nvPr/>
        </p:nvCxnSpPr>
        <p:spPr>
          <a:xfrm>
            <a:off x="3471070" y="1465148"/>
            <a:ext cx="0" cy="819376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Up-Down Arrow 94"/>
          <p:cNvSpPr/>
          <p:nvPr/>
        </p:nvSpPr>
        <p:spPr>
          <a:xfrm rot="16200000">
            <a:off x="4503149" y="2142232"/>
            <a:ext cx="362221" cy="618227"/>
          </a:xfrm>
          <a:prstGeom prst="upDownArrow">
            <a:avLst>
              <a:gd name="adj1" fmla="val 34123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4530298" y="2127424"/>
            <a:ext cx="37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latin typeface="Arial"/>
                <a:cs typeface="Arial"/>
              </a:rPr>
              <a:t>(b)</a:t>
            </a:r>
            <a:endParaRPr lang="en-US" sz="1000" b="1" i="1" dirty="0"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50287" y="3004211"/>
            <a:ext cx="369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latin typeface="Arial"/>
                <a:cs typeface="Arial"/>
              </a:rPr>
              <a:t>(b)</a:t>
            </a:r>
            <a:endParaRPr lang="en-US" sz="1000" b="1" i="1" dirty="0">
              <a:latin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6294" y="4799646"/>
            <a:ext cx="58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latin typeface="Arial"/>
                <a:cs typeface="Arial"/>
              </a:rPr>
              <a:t>(</a:t>
            </a:r>
            <a:r>
              <a:rPr lang="en-US" sz="1000" b="1" i="1" dirty="0" err="1" smtClean="0">
                <a:latin typeface="Arial"/>
                <a:cs typeface="Arial"/>
              </a:rPr>
              <a:t>c,</a:t>
            </a:r>
            <a:r>
              <a:rPr lang="en-US" sz="1000" b="1" i="1" dirty="0" err="1" smtClean="0">
                <a:latin typeface="Arial"/>
                <a:cs typeface="Arial"/>
              </a:rPr>
              <a:t>d</a:t>
            </a:r>
            <a:r>
              <a:rPr lang="en-US" sz="1000" b="1" i="1" dirty="0" smtClean="0">
                <a:latin typeface="Arial"/>
                <a:cs typeface="Arial"/>
              </a:rPr>
              <a:t>)</a:t>
            </a:r>
            <a:endParaRPr lang="en-US" sz="1000" b="1" i="1" dirty="0"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46710" y="6126195"/>
            <a:ext cx="58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latin typeface="Arial"/>
                <a:cs typeface="Arial"/>
              </a:rPr>
              <a:t>(</a:t>
            </a:r>
            <a:r>
              <a:rPr lang="en-US" sz="1000" b="1" i="1" dirty="0" err="1" smtClean="0">
                <a:latin typeface="Arial"/>
                <a:cs typeface="Arial"/>
              </a:rPr>
              <a:t>c,d</a:t>
            </a:r>
            <a:r>
              <a:rPr lang="en-US" sz="1000" b="1" i="1" dirty="0" smtClean="0">
                <a:latin typeface="Arial"/>
                <a:cs typeface="Arial"/>
              </a:rPr>
              <a:t>)</a:t>
            </a:r>
            <a:endParaRPr lang="en-US" sz="1000" b="1" i="1" dirty="0"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72373" y="5281282"/>
            <a:ext cx="371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latin typeface="Arial"/>
                <a:cs typeface="Arial"/>
              </a:rPr>
              <a:t>(c)</a:t>
            </a:r>
            <a:endParaRPr lang="en-US" sz="1000" b="1" i="1" dirty="0"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650287" y="2024013"/>
            <a:ext cx="37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latin typeface="Arial"/>
                <a:cs typeface="Arial"/>
              </a:rPr>
              <a:t>(a)</a:t>
            </a:r>
            <a:endParaRPr lang="en-US" sz="1000" b="1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55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56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Howe</dc:creator>
  <cp:lastModifiedBy>Adina Chuang</cp:lastModifiedBy>
  <cp:revision>13</cp:revision>
  <cp:lastPrinted>2012-12-06T00:44:41Z</cp:lastPrinted>
  <dcterms:created xsi:type="dcterms:W3CDTF">2012-12-05T22:43:14Z</dcterms:created>
  <dcterms:modified xsi:type="dcterms:W3CDTF">2012-12-12T06:22:07Z</dcterms:modified>
</cp:coreProperties>
</file>