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5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8AAE1D-88E5-4147-83F0-06B82958E6B5}" type="datetimeFigureOut">
              <a:rPr lang="en-US" smtClean="0"/>
              <a:t>6/23/14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412293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AAE1D-88E5-4147-83F0-06B82958E6B5}" type="datetimeFigureOut">
              <a:rPr lang="en-US" smtClean="0"/>
              <a:t>6/23/14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135259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AAE1D-88E5-4147-83F0-06B82958E6B5}" type="datetimeFigureOut">
              <a:rPr lang="en-US" smtClean="0"/>
              <a:t>6/23/14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21459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AAE1D-88E5-4147-83F0-06B82958E6B5}" type="datetimeFigureOut">
              <a:rPr lang="en-US" smtClean="0"/>
              <a:t>6/23/14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297919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AAE1D-88E5-4147-83F0-06B82958E6B5}" type="datetimeFigureOut">
              <a:rPr lang="en-US" smtClean="0"/>
              <a:t>6/23/14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65684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8AAE1D-88E5-4147-83F0-06B82958E6B5}" type="datetimeFigureOut">
              <a:rPr lang="en-US" smtClean="0"/>
              <a:t>6/23/14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299263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8AAE1D-88E5-4147-83F0-06B82958E6B5}" type="datetimeFigureOut">
              <a:rPr lang="en-US" smtClean="0"/>
              <a:t>6/23/14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310951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8AAE1D-88E5-4147-83F0-06B82958E6B5}" type="datetimeFigureOut">
              <a:rPr lang="en-US" smtClean="0"/>
              <a:t>6/23/14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395878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AAE1D-88E5-4147-83F0-06B82958E6B5}" type="datetimeFigureOut">
              <a:rPr lang="en-US" smtClean="0"/>
              <a:t>6/23/14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101213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AAE1D-88E5-4147-83F0-06B82958E6B5}" type="datetimeFigureOut">
              <a:rPr lang="en-US" smtClean="0"/>
              <a:t>6/23/14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97250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AAE1D-88E5-4147-83F0-06B82958E6B5}" type="datetimeFigureOut">
              <a:rPr lang="en-US" smtClean="0"/>
              <a:t>6/23/14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4579-C81A-2644-9073-5CED93A8EE65}" type="slidenum">
              <a:rPr lang="en-US" smtClean="0"/>
              <a:t>‹#›</a:t>
            </a:fld>
            <a:endParaRPr lang="en-US"/>
          </a:p>
        </p:txBody>
      </p:sp>
    </p:spTree>
    <p:extLst>
      <p:ext uri="{BB962C8B-B14F-4D97-AF65-F5344CB8AC3E}">
        <p14:creationId xmlns:p14="http://schemas.microsoft.com/office/powerpoint/2010/main" val="22826414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AAE1D-88E5-4147-83F0-06B82958E6B5}" type="datetimeFigureOut">
              <a:rPr lang="en-US" smtClean="0"/>
              <a:t>6/23/14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14579-C81A-2644-9073-5CED93A8EE65}" type="slidenum">
              <a:rPr lang="en-US" smtClean="0"/>
              <a:t>‹#›</a:t>
            </a:fld>
            <a:endParaRPr lang="en-US"/>
          </a:p>
        </p:txBody>
      </p:sp>
    </p:spTree>
    <p:extLst>
      <p:ext uri="{BB962C8B-B14F-4D97-AF65-F5344CB8AC3E}">
        <p14:creationId xmlns:p14="http://schemas.microsoft.com/office/powerpoint/2010/main" val="1426617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 the data</a:t>
            </a:r>
            <a:endParaRPr lang="en-US" dirty="0"/>
          </a:p>
        </p:txBody>
      </p:sp>
      <p:sp>
        <p:nvSpPr>
          <p:cNvPr id="5" name="Content Placeholder 4"/>
          <p:cNvSpPr>
            <a:spLocks noGrp="1"/>
          </p:cNvSpPr>
          <p:nvPr>
            <p:ph idx="1"/>
          </p:nvPr>
        </p:nvSpPr>
        <p:spPr/>
        <p:txBody>
          <a:bodyPr/>
          <a:lstStyle/>
          <a:p>
            <a:r>
              <a:rPr lang="en-US" dirty="0" smtClean="0"/>
              <a:t>Find the </a:t>
            </a:r>
            <a:r>
              <a:rPr lang="en-US" dirty="0" err="1" smtClean="0"/>
              <a:t>bootcamp</a:t>
            </a:r>
            <a:r>
              <a:rPr lang="en-US" dirty="0" smtClean="0"/>
              <a:t> website</a:t>
            </a:r>
          </a:p>
          <a:p>
            <a:r>
              <a:rPr lang="en-US" dirty="0" smtClean="0"/>
              <a:t>Find your terminal</a:t>
            </a:r>
          </a:p>
          <a:p>
            <a:r>
              <a:rPr lang="en-US" dirty="0" smtClean="0"/>
              <a:t>From the </a:t>
            </a:r>
            <a:r>
              <a:rPr lang="en-US" dirty="0" err="1" smtClean="0"/>
              <a:t>bootcamp</a:t>
            </a:r>
            <a:r>
              <a:rPr lang="en-US" dirty="0" smtClean="0"/>
              <a:t> website, navigate to the shell lessons</a:t>
            </a:r>
          </a:p>
          <a:p>
            <a:r>
              <a:rPr lang="en-US" dirty="0"/>
              <a:t>F</a:t>
            </a:r>
            <a:r>
              <a:rPr lang="en-US" dirty="0" smtClean="0"/>
              <a:t>ollow the directions to get the data</a:t>
            </a:r>
            <a:endParaRPr lang="en-US" dirty="0"/>
          </a:p>
        </p:txBody>
      </p:sp>
    </p:spTree>
    <p:extLst>
      <p:ext uri="{BB962C8B-B14F-4D97-AF65-F5344CB8AC3E}">
        <p14:creationId xmlns:p14="http://schemas.microsoft.com/office/powerpoint/2010/main" val="324676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Do the following:</a:t>
            </a:r>
          </a:p>
          <a:p>
            <a:pPr marL="0" indent="0">
              <a:buNone/>
            </a:pPr>
            <a:endParaRPr lang="en-US" dirty="0" smtClean="0"/>
          </a:p>
          <a:p>
            <a:r>
              <a:rPr lang="en-US" dirty="0" smtClean="0"/>
              <a:t>Rename the </a:t>
            </a:r>
            <a:r>
              <a:rPr lang="en-US" dirty="0" err="1" smtClean="0"/>
              <a:t>all_data_IMPORTANT</a:t>
            </a:r>
            <a:r>
              <a:rPr lang="en-US" dirty="0" smtClean="0"/>
              <a:t> file to </a:t>
            </a:r>
            <a:r>
              <a:rPr lang="en-US" dirty="0" err="1" smtClean="0"/>
              <a:t>all_data</a:t>
            </a:r>
            <a:r>
              <a:rPr lang="en-US" dirty="0" smtClean="0"/>
              <a:t>.</a:t>
            </a:r>
          </a:p>
          <a:p>
            <a:r>
              <a:rPr lang="en-US" dirty="0" smtClean="0"/>
              <a:t>Create a directory in the data directory called foo.</a:t>
            </a:r>
          </a:p>
          <a:p>
            <a:r>
              <a:rPr lang="en-US" dirty="0" smtClean="0"/>
              <a:t>Then, copy the </a:t>
            </a:r>
            <a:r>
              <a:rPr lang="en-US" dirty="0" err="1" smtClean="0"/>
              <a:t>all_data</a:t>
            </a:r>
            <a:r>
              <a:rPr lang="en-US" dirty="0" smtClean="0"/>
              <a:t> file into foo</a:t>
            </a:r>
            <a:endParaRPr lang="en-US" dirty="0"/>
          </a:p>
        </p:txBody>
      </p:sp>
    </p:spTree>
    <p:extLst>
      <p:ext uri="{BB962C8B-B14F-4D97-AF65-F5344CB8AC3E}">
        <p14:creationId xmlns:p14="http://schemas.microsoft.com/office/powerpoint/2010/main" val="389952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a:t>
            </a:r>
            <a:endParaRPr lang="en-US" dirty="0"/>
          </a:p>
        </p:txBody>
      </p:sp>
      <p:sp>
        <p:nvSpPr>
          <p:cNvPr id="3" name="Content Placeholder 2"/>
          <p:cNvSpPr>
            <a:spLocks noGrp="1"/>
          </p:cNvSpPr>
          <p:nvPr>
            <p:ph idx="1"/>
          </p:nvPr>
        </p:nvSpPr>
        <p:spPr/>
        <p:txBody>
          <a:bodyPr/>
          <a:lstStyle/>
          <a:p>
            <a:pPr marL="0" indent="0">
              <a:buNone/>
            </a:pPr>
            <a:r>
              <a:rPr lang="en-US" dirty="0" smtClean="0"/>
              <a:t>Figure out how to get </a:t>
            </a:r>
            <a:r>
              <a:rPr lang="en-US" dirty="0" err="1" smtClean="0"/>
              <a:t>wc</a:t>
            </a:r>
            <a:r>
              <a:rPr lang="en-US" dirty="0" smtClean="0"/>
              <a:t> to print the length of the longest line in </a:t>
            </a:r>
            <a:r>
              <a:rPr lang="en-US" dirty="0" err="1" smtClean="0"/>
              <a:t>all_data</a:t>
            </a:r>
            <a:r>
              <a:rPr lang="en-US" dirty="0" smtClean="0"/>
              <a:t>.</a:t>
            </a:r>
            <a:endParaRPr lang="en-US" dirty="0"/>
          </a:p>
        </p:txBody>
      </p:sp>
    </p:spTree>
    <p:extLst>
      <p:ext uri="{BB962C8B-B14F-4D97-AF65-F5344CB8AC3E}">
        <p14:creationId xmlns:p14="http://schemas.microsoft.com/office/powerpoint/2010/main" val="294149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Use the echo command and the append operator, &gt;&gt;, to append your name to the file, then sort it and make a new file called Sorted.</a:t>
            </a:r>
          </a:p>
          <a:p>
            <a:endParaRPr lang="en-US" dirty="0"/>
          </a:p>
          <a:p>
            <a:r>
              <a:rPr lang="en-US" dirty="0" smtClean="0"/>
              <a:t>Combine the </a:t>
            </a:r>
            <a:r>
              <a:rPr lang="en-US" dirty="0" err="1" smtClean="0"/>
              <a:t>wc</a:t>
            </a:r>
            <a:r>
              <a:rPr lang="en-US" dirty="0" smtClean="0"/>
              <a:t>, sort, head and tail commands so that only the </a:t>
            </a:r>
            <a:r>
              <a:rPr lang="en-US" dirty="0" err="1" smtClean="0"/>
              <a:t>wc</a:t>
            </a:r>
            <a:r>
              <a:rPr lang="en-US" dirty="0" smtClean="0"/>
              <a:t> information for the largest file is listed (hint on shell tutorial on webpage)</a:t>
            </a:r>
            <a:endParaRPr lang="en-US" dirty="0"/>
          </a:p>
        </p:txBody>
      </p:sp>
    </p:spTree>
    <p:extLst>
      <p:ext uri="{BB962C8B-B14F-4D97-AF65-F5344CB8AC3E}">
        <p14:creationId xmlns:p14="http://schemas.microsoft.com/office/powerpoint/2010/main" val="379150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Use the man command to find out how to sort the output from </a:t>
            </a:r>
            <a:r>
              <a:rPr lang="en-US" dirty="0" err="1" smtClean="0"/>
              <a:t>wc</a:t>
            </a:r>
            <a:r>
              <a:rPr lang="en-US" dirty="0" smtClean="0"/>
              <a:t> in reverse order.</a:t>
            </a:r>
            <a:endParaRPr lang="en-US" dirty="0"/>
          </a:p>
        </p:txBody>
      </p:sp>
    </p:spTree>
    <p:extLst>
      <p:ext uri="{BB962C8B-B14F-4D97-AF65-F5344CB8AC3E}">
        <p14:creationId xmlns:p14="http://schemas.microsoft.com/office/powerpoint/2010/main" val="193241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Create an executable script called </a:t>
            </a:r>
            <a:r>
              <a:rPr lang="en-US" dirty="0" err="1" smtClean="0"/>
              <a:t>smallestrange</a:t>
            </a:r>
            <a:r>
              <a:rPr lang="en-US" dirty="0" smtClean="0"/>
              <a:t> in the data directory, that is similar to the smallest script, but prints the file containing the file with the smallest Range. Use the commands </a:t>
            </a:r>
            <a:r>
              <a:rPr lang="en-US" dirty="0" err="1" smtClean="0"/>
              <a:t>grep</a:t>
            </a:r>
            <a:r>
              <a:rPr lang="en-US" dirty="0" smtClean="0"/>
              <a:t>, sort, and tail to do this.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9869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Longer exercise</a:t>
            </a:r>
            <a:endParaRPr lang="en-US" dirty="0"/>
          </a:p>
        </p:txBody>
      </p:sp>
      <p:sp>
        <p:nvSpPr>
          <p:cNvPr id="3" name="Content Placeholder 2"/>
          <p:cNvSpPr>
            <a:spLocks noGrp="1"/>
          </p:cNvSpPr>
          <p:nvPr>
            <p:ph idx="1"/>
          </p:nvPr>
        </p:nvSpPr>
        <p:spPr>
          <a:xfrm>
            <a:off x="457200" y="1600200"/>
            <a:ext cx="8229600" cy="4897748"/>
          </a:xfrm>
        </p:spPr>
        <p:txBody>
          <a:bodyPr>
            <a:noAutofit/>
          </a:bodyPr>
          <a:lstStyle/>
          <a:p>
            <a:pPr marL="0" indent="0">
              <a:buNone/>
            </a:pPr>
            <a:r>
              <a:rPr lang="en-US" sz="1800" dirty="0" smtClean="0"/>
              <a:t>Navigate to the data directory. Use one find command to perform each of the operations listed below (except number 2, which does not require a find command):</a:t>
            </a:r>
          </a:p>
          <a:p>
            <a:pPr marL="0" indent="0">
              <a:buNone/>
            </a:pPr>
            <a:endParaRPr lang="en-US" sz="1800" dirty="0" smtClean="0"/>
          </a:p>
          <a:p>
            <a:r>
              <a:rPr lang="en-US" sz="1800" dirty="0" smtClean="0"/>
              <a:t>Find any file whose name is "NOTES" within data and delete it</a:t>
            </a:r>
          </a:p>
          <a:p>
            <a:r>
              <a:rPr lang="en-US" sz="1800" dirty="0" smtClean="0"/>
              <a:t>Create a new directory called </a:t>
            </a:r>
            <a:r>
              <a:rPr lang="en-US" sz="1800" dirty="0" err="1" smtClean="0"/>
              <a:t>cleaneddata</a:t>
            </a:r>
            <a:endParaRPr lang="en-US" sz="1800" dirty="0" smtClean="0"/>
          </a:p>
          <a:p>
            <a:r>
              <a:rPr lang="en-US" sz="1800" dirty="0" smtClean="0"/>
              <a:t>Move all of the files within data to the </a:t>
            </a:r>
            <a:r>
              <a:rPr lang="en-US" sz="1800" dirty="0" err="1" smtClean="0"/>
              <a:t>cleaneddata</a:t>
            </a:r>
            <a:r>
              <a:rPr lang="en-US" sz="1800" dirty="0" smtClean="0"/>
              <a:t> directory</a:t>
            </a:r>
          </a:p>
          <a:p>
            <a:r>
              <a:rPr lang="en-US" sz="1800" dirty="0" smtClean="0"/>
              <a:t>Rename all of the files to ensure that they end in .txt (note: it is ok for the file name to end in .</a:t>
            </a:r>
            <a:r>
              <a:rPr lang="en-US" sz="1800" dirty="0" err="1" smtClean="0"/>
              <a:t>txt.txt</a:t>
            </a:r>
            <a:endParaRPr lang="en-US" sz="1800" dirty="0" smtClean="0"/>
          </a:p>
          <a:p>
            <a:endParaRPr lang="en-US" sz="1800" dirty="0" smtClean="0"/>
          </a:p>
          <a:p>
            <a:pPr marL="0" indent="0">
              <a:buNone/>
            </a:pPr>
            <a:r>
              <a:rPr lang="en-US" sz="1800" i="1" dirty="0" smtClean="0"/>
              <a:t>Hint: If you make a mistake and need to start over just do the following:</a:t>
            </a:r>
          </a:p>
          <a:p>
            <a:r>
              <a:rPr lang="en-US" sz="1800" i="1" dirty="0" smtClean="0"/>
              <a:t>Navigate to the shell directory</a:t>
            </a:r>
          </a:p>
          <a:p>
            <a:r>
              <a:rPr lang="en-US" sz="1800" i="1" dirty="0" smtClean="0"/>
              <a:t>Delete the data directory</a:t>
            </a:r>
          </a:p>
          <a:p>
            <a:pPr marL="0" indent="0">
              <a:buNone/>
            </a:pPr>
            <a:endParaRPr lang="en-US" sz="1800" i="1" dirty="0" smtClean="0"/>
          </a:p>
          <a:p>
            <a:pPr marL="0" indent="0">
              <a:buNone/>
            </a:pPr>
            <a:r>
              <a:rPr lang="en-US" sz="1800" i="1" dirty="0" smtClean="0"/>
              <a:t>Enter the command: </a:t>
            </a:r>
            <a:r>
              <a:rPr lang="en-US" sz="1800" i="1" dirty="0" err="1" smtClean="0"/>
              <a:t>git</a:t>
            </a:r>
            <a:r>
              <a:rPr lang="en-US" sz="1800" i="1" dirty="0" smtClean="0"/>
              <a:t> checkout -- data You should see that the data directory has reappeared in its original state</a:t>
            </a:r>
            <a:endParaRPr lang="en-US" sz="1800" i="1" dirty="0"/>
          </a:p>
        </p:txBody>
      </p:sp>
    </p:spTree>
    <p:extLst>
      <p:ext uri="{BB962C8B-B14F-4D97-AF65-F5344CB8AC3E}">
        <p14:creationId xmlns:p14="http://schemas.microsoft.com/office/powerpoint/2010/main" val="19940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	</a:t>
            </a:r>
            <a:endParaRPr lang="en-US" dirty="0"/>
          </a:p>
        </p:txBody>
      </p:sp>
      <p:sp>
        <p:nvSpPr>
          <p:cNvPr id="3" name="Content Placeholder 2"/>
          <p:cNvSpPr>
            <a:spLocks noGrp="1"/>
          </p:cNvSpPr>
          <p:nvPr>
            <p:ph idx="1"/>
          </p:nvPr>
        </p:nvSpPr>
        <p:spPr/>
        <p:txBody>
          <a:bodyPr/>
          <a:lstStyle/>
          <a:p>
            <a:pPr marL="0" indent="0">
              <a:buNone/>
            </a:pPr>
            <a:r>
              <a:rPr lang="en-US" dirty="0" smtClean="0"/>
              <a:t>List the contents of the /bin directory.</a:t>
            </a:r>
          </a:p>
          <a:p>
            <a:pPr marL="0" indent="0">
              <a:buNone/>
            </a:pPr>
            <a:endParaRPr lang="en-US" dirty="0"/>
          </a:p>
          <a:p>
            <a:pPr marL="0" indent="0">
              <a:buNone/>
            </a:pPr>
            <a:r>
              <a:rPr lang="en-US" dirty="0" smtClean="0"/>
              <a:t>Can you guess what might be stored on this directory?</a:t>
            </a:r>
            <a:endParaRPr lang="en-US" dirty="0"/>
          </a:p>
        </p:txBody>
      </p:sp>
    </p:spTree>
    <p:extLst>
      <p:ext uri="{BB962C8B-B14F-4D97-AF65-F5344CB8AC3E}">
        <p14:creationId xmlns:p14="http://schemas.microsoft.com/office/powerpoint/2010/main" val="14085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dataset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Our data set: Cochlear Implants</a:t>
            </a:r>
          </a:p>
          <a:p>
            <a:endParaRPr lang="en-US" dirty="0" smtClean="0"/>
          </a:p>
          <a:p>
            <a:r>
              <a:rPr lang="en-US" dirty="0" smtClean="0"/>
              <a:t>A cochlear implant is a small electronic device that is surgically implanted in the inner ear to give deaf people a sense of hearing. More than a quarter of a million people have them, but there is still no widely-accepted benchmark to measure their effectiveness. In order to establish a baseline for such a benchmark, our supervisor got teenagers with CIs to listen to audio files on their computer and report:</a:t>
            </a:r>
          </a:p>
          <a:p>
            <a:endParaRPr lang="en-US" dirty="0" smtClean="0"/>
          </a:p>
          <a:p>
            <a:r>
              <a:rPr lang="en-US" dirty="0" smtClean="0"/>
              <a:t>the quietest sound they could hear</a:t>
            </a:r>
          </a:p>
          <a:p>
            <a:r>
              <a:rPr lang="en-US" dirty="0" smtClean="0"/>
              <a:t>the lowest and highest tones they could hear</a:t>
            </a:r>
          </a:p>
          <a:p>
            <a:r>
              <a:rPr lang="en-US" dirty="0" smtClean="0"/>
              <a:t>the narrowest range of frequencies they could discriminate</a:t>
            </a:r>
            <a:endParaRPr lang="en-US" dirty="0"/>
          </a:p>
        </p:txBody>
      </p:sp>
    </p:spTree>
    <p:extLst>
      <p:ext uri="{BB962C8B-B14F-4D97-AF65-F5344CB8AC3E}">
        <p14:creationId xmlns:p14="http://schemas.microsoft.com/office/powerpoint/2010/main" val="363240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To participate, subjects attended our laboratory and one of our lab techs played an audio sample, and recorded their data - when they first heard the sound, or first heard a difference in the sound. </a:t>
            </a:r>
          </a:p>
          <a:p>
            <a:pPr marL="0" indent="0">
              <a:buNone/>
            </a:pPr>
            <a:endParaRPr lang="en-US" dirty="0"/>
          </a:p>
          <a:p>
            <a:r>
              <a:rPr lang="en-US" dirty="0" smtClean="0"/>
              <a:t>Each set of test results were written out to a text file, one set per file. Each participant has a unique subject ID, and a made-up subject name. Each experiment has a unique experiment ID. The experiment has collected 351 files so far.</a:t>
            </a:r>
            <a:endParaRPr lang="en-US" dirty="0"/>
          </a:p>
        </p:txBody>
      </p:sp>
    </p:spTree>
    <p:extLst>
      <p:ext uri="{BB962C8B-B14F-4D97-AF65-F5344CB8AC3E}">
        <p14:creationId xmlns:p14="http://schemas.microsoft.com/office/powerpoint/2010/main" val="68163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The data is a bit of a mess! There are inconsistent file names, there are extraneous "NOTES" files that we'd like to get rid of, and the data is spread across many directories. We are going to use shell commands to get this data into shape.</a:t>
            </a:r>
          </a:p>
          <a:p>
            <a:pPr marL="0" indent="0">
              <a:buNone/>
            </a:pPr>
            <a:endParaRPr lang="en-US" sz="2400" dirty="0" smtClean="0"/>
          </a:p>
          <a:p>
            <a:pPr marL="0" indent="0">
              <a:buNone/>
            </a:pPr>
            <a:r>
              <a:rPr lang="en-US" sz="2400" dirty="0" smtClean="0"/>
              <a:t>Goals:</a:t>
            </a:r>
            <a:endParaRPr lang="en-US" sz="2400" dirty="0"/>
          </a:p>
          <a:p>
            <a:r>
              <a:rPr lang="en-US" sz="2400" dirty="0" smtClean="0"/>
              <a:t>Put all of the data into one directory called "</a:t>
            </a:r>
            <a:r>
              <a:rPr lang="en-US" sz="2400" dirty="0" err="1" smtClean="0"/>
              <a:t>alldata</a:t>
            </a:r>
            <a:r>
              <a:rPr lang="en-US" sz="2400" dirty="0" smtClean="0"/>
              <a:t>”</a:t>
            </a:r>
          </a:p>
          <a:p>
            <a:r>
              <a:rPr lang="en-US" sz="2400" dirty="0" smtClean="0"/>
              <a:t>Have all of the data files in there, and ensure that every file has a ".txt" extension</a:t>
            </a:r>
          </a:p>
          <a:p>
            <a:r>
              <a:rPr lang="en-US" sz="2400" dirty="0" smtClean="0"/>
              <a:t>Get rid of the extraneous "NOTES" files</a:t>
            </a:r>
            <a:endParaRPr lang="en-US" sz="2400" dirty="0"/>
          </a:p>
        </p:txBody>
      </p:sp>
    </p:spTree>
    <p:extLst>
      <p:ext uri="{BB962C8B-B14F-4D97-AF65-F5344CB8AC3E}">
        <p14:creationId xmlns:p14="http://schemas.microsoft.com/office/powerpoint/2010/main" val="124314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Do each of the following using a single </a:t>
            </a:r>
            <a:r>
              <a:rPr lang="en-US" dirty="0" err="1" smtClean="0"/>
              <a:t>ls</a:t>
            </a:r>
            <a:r>
              <a:rPr lang="en-US" dirty="0" smtClean="0"/>
              <a:t> command without navigating to a different directory.</a:t>
            </a:r>
          </a:p>
          <a:p>
            <a:endParaRPr lang="en-US" dirty="0" smtClean="0"/>
          </a:p>
          <a:p>
            <a:r>
              <a:rPr lang="en-US" dirty="0" smtClean="0"/>
              <a:t>List all of the files in /bin that contain the letter a</a:t>
            </a:r>
          </a:p>
          <a:p>
            <a:r>
              <a:rPr lang="en-US" dirty="0" smtClean="0"/>
              <a:t>List all of the files in /bin that contain the letter a or the letter b</a:t>
            </a:r>
          </a:p>
          <a:p>
            <a:r>
              <a:rPr lang="en-US" dirty="0" smtClean="0"/>
              <a:t>List all of the files in /bin that contain the letter a AND the letter b</a:t>
            </a:r>
            <a:endParaRPr lang="en-US" dirty="0"/>
          </a:p>
        </p:txBody>
      </p:sp>
    </p:spTree>
    <p:extLst>
      <p:ext uri="{BB962C8B-B14F-4D97-AF65-F5344CB8AC3E}">
        <p14:creationId xmlns:p14="http://schemas.microsoft.com/office/powerpoint/2010/main" val="229637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smtClean="0"/>
              <a:t>Print out the contents of the shell/</a:t>
            </a:r>
            <a:r>
              <a:rPr lang="en-US" dirty="0" err="1" smtClean="0"/>
              <a:t>dictionary.txt</a:t>
            </a:r>
            <a:r>
              <a:rPr lang="en-US" dirty="0" smtClean="0"/>
              <a:t> file. What does this file contain?</a:t>
            </a:r>
          </a:p>
          <a:p>
            <a:endParaRPr lang="en-US" dirty="0" smtClean="0"/>
          </a:p>
          <a:p>
            <a:r>
              <a:rPr lang="en-US" dirty="0" smtClean="0"/>
              <a:t>Without changing directories, (you should still be in shell), use one short command to print the contents of all of the files in the /home/</a:t>
            </a:r>
            <a:r>
              <a:rPr lang="en-US" dirty="0" err="1" smtClean="0"/>
              <a:t>swc</a:t>
            </a:r>
            <a:r>
              <a:rPr lang="en-US" dirty="0" smtClean="0"/>
              <a:t>/2014-06-24-wise-penn/shell/data/</a:t>
            </a:r>
            <a:r>
              <a:rPr lang="en-US" dirty="0" err="1" smtClean="0"/>
              <a:t>thomas</a:t>
            </a:r>
            <a:r>
              <a:rPr lang="en-US" dirty="0" smtClean="0"/>
              <a:t> directory.</a:t>
            </a:r>
            <a:endParaRPr lang="en-US" dirty="0"/>
          </a:p>
        </p:txBody>
      </p:sp>
    </p:spTree>
    <p:extLst>
      <p:ext uri="{BB962C8B-B14F-4D97-AF65-F5344CB8AC3E}">
        <p14:creationId xmlns:p14="http://schemas.microsoft.com/office/powerpoint/2010/main" val="219251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Use the commands we've learned so far to figure out how to search in reverse while using less.</a:t>
            </a:r>
            <a:endParaRPr lang="en-US" dirty="0"/>
          </a:p>
        </p:txBody>
      </p:sp>
    </p:spTree>
    <p:extLst>
      <p:ext uri="{BB962C8B-B14F-4D97-AF65-F5344CB8AC3E}">
        <p14:creationId xmlns:p14="http://schemas.microsoft.com/office/powerpoint/2010/main" val="381649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&gt;&gt;, to append the contents of all of the files which contain the number 4 in the directory:</a:t>
            </a:r>
          </a:p>
          <a:p>
            <a:endParaRPr lang="en-US" dirty="0" smtClean="0"/>
          </a:p>
          <a:p>
            <a:pPr marL="0" indent="0">
              <a:buNone/>
            </a:pPr>
            <a:r>
              <a:rPr lang="en-US" sz="3000" dirty="0" smtClean="0"/>
              <a:t>/home/</a:t>
            </a:r>
            <a:r>
              <a:rPr lang="en-US" sz="3000" dirty="0" err="1" smtClean="0"/>
              <a:t>swc</a:t>
            </a:r>
            <a:r>
              <a:rPr lang="en-US" sz="3000" dirty="0" smtClean="0"/>
              <a:t>/2014-06-24-wise-penn/shell/data/</a:t>
            </a:r>
            <a:r>
              <a:rPr lang="en-US" sz="3000" dirty="0" err="1" smtClean="0"/>
              <a:t>gerdal</a:t>
            </a:r>
            <a:endParaRPr lang="en-US" sz="3000" dirty="0" smtClean="0"/>
          </a:p>
          <a:p>
            <a:pPr marL="0" indent="0">
              <a:buNone/>
            </a:pPr>
            <a:endParaRPr lang="en-US" dirty="0"/>
          </a:p>
          <a:p>
            <a:pPr marL="0" indent="0">
              <a:buNone/>
            </a:pPr>
            <a:r>
              <a:rPr lang="en-US" dirty="0" smtClean="0"/>
              <a:t>to the existing </a:t>
            </a:r>
            <a:r>
              <a:rPr lang="en-US" dirty="0" err="1" smtClean="0"/>
              <a:t>all_data</a:t>
            </a:r>
            <a:r>
              <a:rPr lang="en-US" dirty="0" smtClean="0"/>
              <a:t> file. Thus, when you are done </a:t>
            </a:r>
            <a:r>
              <a:rPr lang="en-US" dirty="0" err="1" smtClean="0"/>
              <a:t>all_data</a:t>
            </a:r>
            <a:r>
              <a:rPr lang="en-US" dirty="0" smtClean="0"/>
              <a:t> should contain all of the experiment data from Bert and any experimental data file from </a:t>
            </a:r>
            <a:r>
              <a:rPr lang="en-US" dirty="0" err="1" smtClean="0"/>
              <a:t>gerdal</a:t>
            </a:r>
            <a:r>
              <a:rPr lang="en-US" dirty="0" smtClean="0"/>
              <a:t> that contains the number 4.</a:t>
            </a:r>
            <a:endParaRPr lang="en-US" dirty="0"/>
          </a:p>
        </p:txBody>
      </p:sp>
    </p:spTree>
    <p:extLst>
      <p:ext uri="{BB962C8B-B14F-4D97-AF65-F5344CB8AC3E}">
        <p14:creationId xmlns:p14="http://schemas.microsoft.com/office/powerpoint/2010/main" val="4036315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TotalTime>
  <Words>899</Words>
  <Application>Microsoft Macintosh PowerPoint</Application>
  <PresentationFormat>On-screen Show (4:3)</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Get the data</vt:lpstr>
      <vt:lpstr>Short exercise </vt:lpstr>
      <vt:lpstr>Our dataset</vt:lpstr>
      <vt:lpstr>PowerPoint Presentation</vt:lpstr>
      <vt:lpstr>PowerPoint Presentation</vt:lpstr>
      <vt:lpstr>Short exercise</vt:lpstr>
      <vt:lpstr>Short exercises</vt:lpstr>
      <vt:lpstr>Short exercise</vt:lpstr>
      <vt:lpstr>Short Exercise</vt:lpstr>
      <vt:lpstr>Short exercise</vt:lpstr>
      <vt:lpstr>Short exercise</vt:lpstr>
      <vt:lpstr>Short exercise</vt:lpstr>
      <vt:lpstr>Short exercise</vt:lpstr>
      <vt:lpstr>Short exercise</vt:lpstr>
      <vt:lpstr>Longer exercise</vt:lpstr>
    </vt:vector>
  </TitlesOfParts>
  <Company>ANL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the data</dc:title>
  <dc:creator>Adina Howe</dc:creator>
  <cp:lastModifiedBy>Adina Howe</cp:lastModifiedBy>
  <cp:revision>15</cp:revision>
  <dcterms:created xsi:type="dcterms:W3CDTF">2014-06-23T20:27:45Z</dcterms:created>
  <dcterms:modified xsi:type="dcterms:W3CDTF">2014-06-23T22:41:44Z</dcterms:modified>
</cp:coreProperties>
</file>