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7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4049-5F1A-634B-9C75-290C67DB68EE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A171-5C0C-2949-91D5-83BAE657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ina/upenn-wise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 snapshots /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add: adds a file to the snapshot we want to take::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add README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commit: save all the files we added to the snapshots::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commit -m "My commit message"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status: show the status of the files of the repository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log: show commit log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0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84" y="1961377"/>
            <a:ext cx="29102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Tracked files: files that were in the last snapshots.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Untracked files: all the other files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Tracked files can be in 3 different states:</a:t>
            </a:r>
          </a:p>
          <a:p>
            <a:r>
              <a:rPr lang="en-US" sz="2000" dirty="0" smtClean="0"/>
              <a:t>unmodified</a:t>
            </a:r>
          </a:p>
          <a:p>
            <a:r>
              <a:rPr lang="en-US" sz="2000" dirty="0" smtClean="0"/>
              <a:t>modified</a:t>
            </a:r>
          </a:p>
          <a:p>
            <a:r>
              <a:rPr lang="en-US" sz="2000" dirty="0" smtClean="0"/>
              <a:t>staged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01" y="1856519"/>
            <a:ext cx="5531843" cy="35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6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Create a new file AUTHORS and add it.</a:t>
            </a:r>
          </a:p>
          <a:p>
            <a:pPr marL="0" indent="0">
              <a:buNone/>
            </a:pPr>
            <a:r>
              <a:rPr lang="en-US" dirty="0" smtClean="0"/>
              <a:t>Check what the status of your repository is, by using </a:t>
            </a:r>
            <a:r>
              <a:rPr lang="en-US" dirty="0" err="1" smtClean="0"/>
              <a:t>git</a:t>
            </a:r>
            <a:r>
              <a:rPr lang="en-US" dirty="0" smtClean="0"/>
              <a:t> status.</a:t>
            </a:r>
          </a:p>
          <a:p>
            <a:pPr marL="0" indent="0">
              <a:buNone/>
            </a:pPr>
            <a:r>
              <a:rPr lang="en-US" dirty="0" smtClean="0"/>
              <a:t>Save the state of your repository with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smtClean="0"/>
              <a:t>Now edit the AUTHORS file, and check the status of the repository.</a:t>
            </a:r>
          </a:p>
          <a:p>
            <a:pPr marL="0" indent="0">
              <a:buNone/>
            </a:pPr>
            <a:r>
              <a:rPr lang="en-US" dirty="0" smtClean="0"/>
              <a:t>Add this file and commit it.</a:t>
            </a:r>
          </a:p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log in the repository. What do you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and Deleting Files (under version control)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: Removes files from the working tree::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FILENAME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mv: Move or rename a file or a directory::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mv FILENAME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7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the file AUTHORS to CONTRIBUTORS using </a:t>
            </a:r>
            <a:r>
              <a:rPr lang="en-US" dirty="0" err="1" smtClean="0"/>
              <a:t>git</a:t>
            </a:r>
            <a:r>
              <a:rPr lang="en-US" dirty="0" smtClean="0"/>
              <a:t> mv</a:t>
            </a:r>
          </a:p>
          <a:p>
            <a:r>
              <a:rPr lang="en-US" dirty="0" smtClean="0"/>
              <a:t>Now delete this file (don't forget to commit your changes).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see the history of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9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HEAD: </a:t>
            </a:r>
            <a:r>
              <a:rPr lang="en-US" dirty="0" err="1" smtClean="0"/>
              <a:t>unstages</a:t>
            </a:r>
            <a:r>
              <a:rPr lang="en-US" dirty="0" smtClean="0"/>
              <a:t> filename::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HEAD filename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--soft HEAD^</a:t>
            </a:r>
            <a:r>
              <a:rPr lang="en-US" dirty="0" smtClean="0"/>
              <a:t>: </a:t>
            </a:r>
            <a:r>
              <a:rPr lang="en-US" dirty="0" err="1" smtClean="0"/>
              <a:t>uncommits</a:t>
            </a:r>
            <a:r>
              <a:rPr lang="en-US" dirty="0" smtClean="0"/>
              <a:t> the last commit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checkout: </a:t>
            </a:r>
            <a:r>
              <a:rPr lang="en-US" dirty="0" err="1" smtClean="0"/>
              <a:t>unmodifies</a:t>
            </a:r>
            <a:r>
              <a:rPr lang="en-US" dirty="0" smtClean="0"/>
              <a:t> an </a:t>
            </a:r>
            <a:r>
              <a:rPr lang="en-US" dirty="0" err="1" smtClean="0"/>
              <a:t>unstaged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-- filename1 filename2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072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 /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TODO file, and add it to the staging area.</a:t>
            </a:r>
          </a:p>
          <a:p>
            <a:r>
              <a:rPr lang="en-US" dirty="0" smtClean="0"/>
              <a:t>Remove this file from the staging area.</a:t>
            </a:r>
          </a:p>
          <a:p>
            <a:r>
              <a:rPr lang="en-US" dirty="0" smtClean="0"/>
              <a:t>Create a python script, e.g.,  called </a:t>
            </a:r>
            <a:r>
              <a:rPr lang="en-US" dirty="0" err="1" smtClean="0"/>
              <a:t>power.py</a:t>
            </a:r>
            <a:r>
              <a:rPr lang="en-US" dirty="0" smtClean="0"/>
              <a:t> with the following code in it: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power(x):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x ** 2</a:t>
            </a:r>
          </a:p>
          <a:p>
            <a:r>
              <a:rPr lang="en-US" dirty="0" smtClean="0"/>
              <a:t>Add this to the staging area and commit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edit it again, and add the following function to the bottom of the file: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square_root</a:t>
            </a:r>
            <a:r>
              <a:rPr lang="en-US" dirty="0" smtClean="0">
                <a:latin typeface="Courier"/>
                <a:cs typeface="Courier"/>
              </a:rPr>
              <a:t>(x):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 smtClean="0">
                <a:latin typeface="Courier"/>
                <a:cs typeface="Courier"/>
              </a:rPr>
              <a:t>np.sqrt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</a:t>
            </a:r>
            <a:r>
              <a:rPr lang="en-US" dirty="0" smtClean="0"/>
              <a:t>to remove the changes you've made to this file. You can check what you have done using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status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1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5681"/>
          </a:xfrm>
        </p:spPr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Fast and efficient research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87" y="3095881"/>
            <a:ext cx="3338121" cy="33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8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are repository snapshots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649"/>
          <a:stretch/>
        </p:blipFill>
        <p:spPr>
          <a:xfrm>
            <a:off x="1737088" y="1759282"/>
            <a:ext cx="8835111" cy="53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branch is a pointer to a commit.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671"/>
          <a:stretch/>
        </p:blipFill>
        <p:spPr>
          <a:xfrm>
            <a:off x="560224" y="2198247"/>
            <a:ext cx="883511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can have multiple branches.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9" y="1770934"/>
            <a:ext cx="883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branch are you 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28200"/>
            <a:ext cx="883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can commit on that branch.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671"/>
          <a:stretch/>
        </p:blipFill>
        <p:spPr>
          <a:xfrm>
            <a:off x="152400" y="1417638"/>
            <a:ext cx="883511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one more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4" y="1417638"/>
            <a:ext cx="883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sometimes the code diverges…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11" y="897118"/>
            <a:ext cx="883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2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branch</a:t>
            </a:r>
            <a:r>
              <a:rPr lang="en-US" dirty="0" smtClean="0"/>
              <a:t>: manages branches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branch</a:t>
            </a:r>
            <a:r>
              <a:rPr lang="en-US" dirty="0" smtClean="0"/>
              <a:t>: lists the branches of the local repository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branch [</a:t>
            </a:r>
            <a:r>
              <a:rPr lang="en-US" dirty="0" err="1" smtClean="0">
                <a:latin typeface="Courier"/>
                <a:cs typeface="Courier"/>
              </a:rPr>
              <a:t>branch_name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: creates a branch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branch -d [</a:t>
            </a:r>
            <a:r>
              <a:rPr lang="en-US" dirty="0" err="1" smtClean="0">
                <a:latin typeface="Courier"/>
                <a:cs typeface="Courier"/>
              </a:rPr>
              <a:t>branch_name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: deletes a branch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</a:t>
            </a:r>
            <a:r>
              <a:rPr lang="en-US" dirty="0" smtClean="0"/>
              <a:t>: moves to a branch: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[</a:t>
            </a:r>
            <a:r>
              <a:rPr lang="en-US" dirty="0" err="1" smtClean="0">
                <a:latin typeface="Courier"/>
                <a:cs typeface="Courier"/>
              </a:rPr>
              <a:t>branch_name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: moves to a branch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-b [</a:t>
            </a:r>
            <a:r>
              <a:rPr lang="en-US" dirty="0" err="1" smtClean="0">
                <a:latin typeface="Courier"/>
                <a:cs typeface="Courier"/>
              </a:rPr>
              <a:t>branch_name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: creates and moves to the branch </a:t>
            </a:r>
            <a:r>
              <a:rPr lang="en-US" dirty="0" err="1" smtClean="0"/>
              <a:t>branch_name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3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branch development, using </a:t>
            </a:r>
            <a:r>
              <a:rPr lang="en-US" dirty="0" err="1" smtClean="0"/>
              <a:t>git</a:t>
            </a:r>
            <a:r>
              <a:rPr lang="en-US" dirty="0" smtClean="0"/>
              <a:t> branch development.</a:t>
            </a:r>
          </a:p>
          <a:p>
            <a:r>
              <a:rPr lang="en-US" dirty="0" smtClean="0"/>
              <a:t>Switch to that branch.</a:t>
            </a:r>
          </a:p>
          <a:p>
            <a:r>
              <a:rPr lang="en-US" dirty="0" smtClean="0"/>
              <a:t>Check in which branch you are using </a:t>
            </a:r>
            <a:r>
              <a:rPr lang="en-US" dirty="0" err="1" smtClean="0"/>
              <a:t>git</a:t>
            </a:r>
            <a:r>
              <a:rPr lang="en-US" dirty="0" smtClean="0"/>
              <a:t> branch.</a:t>
            </a:r>
          </a:p>
          <a:p>
            <a:r>
              <a:rPr lang="en-US" dirty="0" smtClean="0"/>
              <a:t>Create a python script that prints the first 10 integers, and commit it.</a:t>
            </a:r>
          </a:p>
          <a:p>
            <a:r>
              <a:rPr lang="en-US" dirty="0" smtClean="0"/>
              <a:t>Look at the history of your repository.</a:t>
            </a:r>
          </a:p>
          <a:p>
            <a:r>
              <a:rPr lang="en-US" dirty="0" smtClean="0"/>
              <a:t>Switch to the branch master, and look again at the history. What do you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your directory?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8" y="1736414"/>
            <a:ext cx="5774022" cy="465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384" y="6488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 Cham, PhD comics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7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Branches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0" y="1597827"/>
            <a:ext cx="9144000" cy="5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merge these branches.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8" y="1586175"/>
            <a:ext cx="9144000" cy="5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continue working…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98" y="1417638"/>
            <a:ext cx="9144000" cy="5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1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merge </a:t>
            </a:r>
            <a:r>
              <a:rPr lang="en-US" dirty="0" smtClean="0"/>
              <a:t>- join developments history together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merge [</a:t>
            </a:r>
            <a:r>
              <a:rPr lang="en-US" dirty="0" err="1" smtClean="0">
                <a:latin typeface="Courier"/>
                <a:cs typeface="Courier"/>
              </a:rPr>
              <a:t>branch_name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: merges [</a:t>
            </a:r>
            <a:r>
              <a:rPr lang="en-US" dirty="0" err="1" smtClean="0"/>
              <a:t>branch_name</a:t>
            </a:r>
            <a:r>
              <a:rPr lang="en-US" dirty="0" smtClean="0"/>
              <a:t>] onto current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0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a conflict emerges, you must manually edit the files: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&lt;&lt;&lt;&lt;&lt;&lt;&lt; </a:t>
            </a:r>
            <a:r>
              <a:rPr lang="en-US" dirty="0" err="1" smtClean="0">
                <a:latin typeface="Courier"/>
                <a:cs typeface="Courier"/>
              </a:rPr>
              <a:t>HEAD:calc.py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print 'the average is', sum(x) / float(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(x))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print '</a:t>
            </a:r>
            <a:r>
              <a:rPr lang="en-US" dirty="0" err="1" smtClean="0">
                <a:latin typeface="Courier"/>
                <a:cs typeface="Courier"/>
              </a:rPr>
              <a:t>sumsqdiffs</a:t>
            </a:r>
            <a:r>
              <a:rPr lang="en-US" dirty="0" smtClean="0">
                <a:latin typeface="Courier"/>
                <a:cs typeface="Courier"/>
              </a:rPr>
              <a:t> is', sum(diffs)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=======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avg</a:t>
            </a:r>
            <a:r>
              <a:rPr lang="en-US" dirty="0" smtClean="0">
                <a:latin typeface="Courier"/>
                <a:cs typeface="Courier"/>
              </a:rPr>
              <a:t> = sum(x) / float(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(x))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sumsqdiffs</a:t>
            </a:r>
            <a:r>
              <a:rPr lang="en-US" dirty="0" smtClean="0">
                <a:latin typeface="Courier"/>
                <a:cs typeface="Courier"/>
              </a:rPr>
              <a:t> = sum(diffs) / float(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(x))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print 'average is', </a:t>
            </a:r>
            <a:r>
              <a:rPr lang="en-US" dirty="0" err="1" smtClean="0">
                <a:latin typeface="Courier"/>
                <a:cs typeface="Courier"/>
              </a:rPr>
              <a:t>avg</a:t>
            </a:r>
            <a:r>
              <a:rPr lang="en-US" dirty="0" smtClean="0">
                <a:latin typeface="Courier"/>
                <a:cs typeface="Courier"/>
              </a:rPr>
              <a:t>, 'and </a:t>
            </a:r>
            <a:r>
              <a:rPr lang="en-US" dirty="0" err="1" smtClean="0">
                <a:latin typeface="Courier"/>
                <a:cs typeface="Courier"/>
              </a:rPr>
              <a:t>sumsqdiffs</a:t>
            </a:r>
            <a:r>
              <a:rPr lang="en-US" dirty="0" smtClean="0">
                <a:latin typeface="Courier"/>
                <a:cs typeface="Courier"/>
              </a:rPr>
              <a:t> is', </a:t>
            </a:r>
            <a:r>
              <a:rPr lang="en-US" dirty="0" err="1" smtClean="0">
                <a:latin typeface="Courier"/>
                <a:cs typeface="Courier"/>
              </a:rPr>
              <a:t>sumsqdiffs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&gt;&gt;&gt;&gt;&gt;&gt;&gt; </a:t>
            </a:r>
            <a:r>
              <a:rPr lang="en-US" dirty="0" err="1" smtClean="0">
                <a:latin typeface="Courier"/>
                <a:cs typeface="Courier"/>
              </a:rPr>
              <a:t>edgier:calc.py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1156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a MERGE or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63" y="18099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--hard HEAD</a:t>
            </a:r>
            <a:r>
              <a:rPr lang="en-US" dirty="0" smtClean="0"/>
              <a:t>: if you tried to pull or merge, and it resulted in a lot of conflicts you don't want to deal with.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reset --hard ORIG_HEAD </a:t>
            </a:r>
            <a:r>
              <a:rPr lang="en-US" dirty="0" smtClean="0"/>
              <a:t>: you merged a branch which resulted in a fast forward, and you want to cancel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8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deleting branch development using </a:t>
            </a:r>
            <a:r>
              <a:rPr lang="en-US" dirty="0" err="1" smtClean="0"/>
              <a:t>git</a:t>
            </a:r>
            <a:r>
              <a:rPr lang="en-US" dirty="0" smtClean="0"/>
              <a:t> branch -d development. What do you see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Merge the changes of branch development in master.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delete the branch development once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 server (or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0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Remote repositories are versions of your project that are hosted on the Internet or network somewhere.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remote </a:t>
            </a:r>
            <a:r>
              <a:rPr lang="en-US" dirty="0" smtClean="0"/>
              <a:t>lists the remote servers you have configured. Tip: For more verbosity, add -v option.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remote add </a:t>
            </a:r>
            <a:r>
              <a:rPr lang="en-US" dirty="0" smtClean="0"/>
              <a:t>name </a:t>
            </a:r>
            <a:r>
              <a:rPr lang="en-US" dirty="0" err="1" smtClean="0"/>
              <a:t>url</a:t>
            </a:r>
            <a:r>
              <a:rPr lang="en-US" dirty="0" smtClean="0"/>
              <a:t>: adds the </a:t>
            </a:r>
            <a:r>
              <a:rPr lang="en-US" dirty="0" err="1" smtClean="0"/>
              <a:t>url</a:t>
            </a:r>
            <a:r>
              <a:rPr lang="en-US" dirty="0" smtClean="0"/>
              <a:t> as a remote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remote </a:t>
            </a:r>
            <a:r>
              <a:rPr lang="en-US" dirty="0" err="1" smtClean="0">
                <a:latin typeface="Courier"/>
                <a:cs typeface="Courier"/>
              </a:rPr>
              <a:t>rm</a:t>
            </a:r>
            <a:r>
              <a:rPr lang="en-US" dirty="0" smtClean="0">
                <a:latin typeface="Courier"/>
                <a:cs typeface="Courier"/>
              </a:rPr>
              <a:t> name</a:t>
            </a:r>
            <a:r>
              <a:rPr lang="en-US" dirty="0" smtClean="0"/>
              <a:t>: remove the remote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0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60" y="911492"/>
            <a:ext cx="3086234" cy="46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system:</a:t>
            </a:r>
          </a:p>
          <a:p>
            <a:pPr lvl="1"/>
            <a:r>
              <a:rPr lang="en-US" dirty="0" smtClean="0"/>
              <a:t>keeps all the historical versions for easy tracking.</a:t>
            </a:r>
          </a:p>
          <a:p>
            <a:pPr lvl="1"/>
            <a:r>
              <a:rPr lang="en-US" dirty="0" smtClean="0"/>
              <a:t>benefits team collaboration.</a:t>
            </a:r>
          </a:p>
          <a:p>
            <a:pPr lvl="1"/>
            <a:r>
              <a:rPr lang="en-US" dirty="0" smtClean="0"/>
              <a:t>improves our efficiency.</a:t>
            </a:r>
          </a:p>
          <a:p>
            <a:pPr lvl="1"/>
            <a:r>
              <a:rPr lang="en-US" dirty="0" smtClean="0"/>
              <a:t>can be used as a data center, which makes build automation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3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fetch [remote-name]</a:t>
            </a:r>
            <a:r>
              <a:rPr lang="en-US" dirty="0" smtClean="0"/>
              <a:t>: fetches the branches on the remote. The branches from that remote are then accessible locally in [remote-name/branch-name]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push [remote-name] [branch-name]</a:t>
            </a:r>
            <a:r>
              <a:rPr lang="en-US" dirty="0" smtClean="0"/>
              <a:t>: pushed [branch-name] onto remote [branch-name]</a:t>
            </a:r>
          </a:p>
          <a:p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merge [branch-name]</a:t>
            </a:r>
            <a:r>
              <a:rPr lang="en-US" dirty="0" smtClean="0"/>
              <a:t>: merges [branch-name] into the current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8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Partnered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Create a </a:t>
            </a:r>
            <a:r>
              <a:rPr lang="en-US" dirty="0" err="1" smtClean="0">
                <a:solidFill>
                  <a:srgbClr val="1F497D"/>
                </a:solidFill>
              </a:rPr>
              <a:t>github</a:t>
            </a:r>
            <a:r>
              <a:rPr lang="en-US" dirty="0" smtClean="0">
                <a:solidFill>
                  <a:srgbClr val="1F497D"/>
                </a:solidFill>
              </a:rPr>
              <a:t> project (Do not make a README file)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Add the </a:t>
            </a:r>
            <a:r>
              <a:rPr lang="en-US" dirty="0" err="1" smtClean="0">
                <a:solidFill>
                  <a:srgbClr val="1F497D"/>
                </a:solidFill>
              </a:rPr>
              <a:t>url</a:t>
            </a:r>
            <a:r>
              <a:rPr lang="en-US" dirty="0" smtClean="0">
                <a:solidFill>
                  <a:srgbClr val="1F497D"/>
                </a:solidFill>
              </a:rPr>
              <a:t> of the project as a remote called origin.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Push your changes to </a:t>
            </a:r>
            <a:r>
              <a:rPr lang="en-US" dirty="0" err="1" smtClean="0">
                <a:solidFill>
                  <a:srgbClr val="1F497D"/>
                </a:solidFill>
              </a:rPr>
              <a:t>github</a:t>
            </a:r>
            <a:r>
              <a:rPr lang="en-US" dirty="0" smtClean="0">
                <a:solidFill>
                  <a:srgbClr val="1F497D"/>
                </a:solidFill>
              </a:rPr>
              <a:t>: </a:t>
            </a:r>
            <a:r>
              <a:rPr lang="en-US" dirty="0" err="1" smtClean="0">
                <a:solidFill>
                  <a:srgbClr val="1F497D"/>
                </a:solidFill>
              </a:rPr>
              <a:t>git</a:t>
            </a:r>
            <a:r>
              <a:rPr lang="en-US" dirty="0" smtClean="0">
                <a:solidFill>
                  <a:srgbClr val="1F497D"/>
                </a:solidFill>
              </a:rPr>
              <a:t> push origin master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Check on </a:t>
            </a:r>
            <a:r>
              <a:rPr lang="en-US" dirty="0" err="1" smtClean="0">
                <a:solidFill>
                  <a:srgbClr val="1F497D"/>
                </a:solidFill>
              </a:rPr>
              <a:t>github</a:t>
            </a:r>
            <a:r>
              <a:rPr lang="en-US" dirty="0" smtClean="0">
                <a:solidFill>
                  <a:srgbClr val="1F497D"/>
                </a:solidFill>
              </a:rPr>
              <a:t> that you have indeed pushed your changes.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a branch on your local repo.  Make a change by adding a title or new line.  Add &amp; commit &amp; push. (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 origin </a:t>
            </a:r>
            <a:r>
              <a:rPr lang="en-US" dirty="0" err="1" smtClean="0">
                <a:solidFill>
                  <a:srgbClr val="FF0000"/>
                </a:solidFill>
              </a:rPr>
              <a:t>branchname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Check out the changes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changes on your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231999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Initializing a new project::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$ </a:t>
            </a: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init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Initializing from an existing project::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clone https://</a:t>
            </a:r>
            <a:r>
              <a:rPr lang="en-US" sz="2000" dirty="0" err="1" smtClean="0">
                <a:latin typeface="Courier"/>
                <a:cs typeface="Courier"/>
              </a:rPr>
              <a:t>github.com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adina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upenn</a:t>
            </a:r>
            <a:r>
              <a:rPr lang="en-US" sz="2000" dirty="0" smtClean="0">
                <a:latin typeface="Courier"/>
                <a:cs typeface="Courier"/>
              </a:rPr>
              <a:t>-wise-</a:t>
            </a:r>
            <a:r>
              <a:rPr lang="en-US" sz="2000" dirty="0" err="1" smtClean="0">
                <a:latin typeface="Courier"/>
                <a:cs typeface="Courier"/>
              </a:rPr>
              <a:t>git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728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Locally: only the </a:t>
            </a:r>
            <a:r>
              <a:rPr lang="en-US" dirty="0" err="1" smtClean="0"/>
              <a:t>git</a:t>
            </a:r>
            <a:r>
              <a:rPr lang="en-US" dirty="0" smtClean="0"/>
              <a:t> repository you are working on will be affected: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  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config</a:t>
            </a:r>
            <a:r>
              <a:rPr lang="en-US" dirty="0" smtClean="0">
                <a:latin typeface="Courier"/>
                <a:cs typeface="Courier"/>
              </a:rPr>
              <a:t> [options]</a:t>
            </a:r>
          </a:p>
          <a:p>
            <a:r>
              <a:rPr lang="en-US" dirty="0" smtClean="0"/>
              <a:t>User-wide: the user's default configuration will be modified in ~/.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  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config</a:t>
            </a:r>
            <a:r>
              <a:rPr lang="en-US" dirty="0" smtClean="0">
                <a:latin typeface="Courier"/>
                <a:cs typeface="Courier"/>
              </a:rPr>
              <a:t> --global [options]</a:t>
            </a:r>
          </a:p>
          <a:p>
            <a:r>
              <a:rPr lang="en-US" dirty="0" smtClean="0"/>
              <a:t>Globally: system-wide configuration: all users are going to be affected::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config</a:t>
            </a:r>
            <a:r>
              <a:rPr lang="en-US" dirty="0" smtClean="0">
                <a:latin typeface="Courier"/>
                <a:cs typeface="Courier"/>
              </a:rPr>
              <a:t> --system [options]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Your identity: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git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config</a:t>
            </a:r>
            <a:r>
              <a:rPr lang="en-US" sz="2400" dirty="0" smtClean="0">
                <a:latin typeface="Courier"/>
                <a:cs typeface="Courier"/>
              </a:rPr>
              <a:t> --global </a:t>
            </a:r>
            <a:r>
              <a:rPr lang="en-US" sz="2400" dirty="0" err="1" smtClean="0">
                <a:latin typeface="Courier"/>
                <a:cs typeface="Courier"/>
              </a:rPr>
              <a:t>user.name</a:t>
            </a:r>
            <a:r>
              <a:rPr lang="en-US" sz="2400" dirty="0" smtClean="0">
                <a:latin typeface="Courier"/>
                <a:cs typeface="Courier"/>
              </a:rPr>
              <a:t> "Your Name Comes Here”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git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config</a:t>
            </a:r>
            <a:r>
              <a:rPr lang="en-US" sz="2400" dirty="0" smtClean="0">
                <a:latin typeface="Courier"/>
                <a:cs typeface="Courier"/>
              </a:rPr>
              <a:t> --global </a:t>
            </a:r>
            <a:r>
              <a:rPr lang="en-US" sz="2400" dirty="0" err="1" smtClean="0">
                <a:latin typeface="Courier"/>
                <a:cs typeface="Courier"/>
              </a:rPr>
              <a:t>user.email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you@yourdomain.com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Setting your editor::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git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config</a:t>
            </a:r>
            <a:r>
              <a:rPr lang="en-US" sz="2400" dirty="0" smtClean="0">
                <a:latin typeface="Courier"/>
                <a:cs typeface="Courier"/>
              </a:rPr>
              <a:t> --global </a:t>
            </a:r>
            <a:r>
              <a:rPr lang="en-US" sz="2400" dirty="0" err="1" smtClean="0">
                <a:latin typeface="Courier"/>
                <a:cs typeface="Courier"/>
              </a:rPr>
              <a:t>core.editor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emacs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Checking your settings::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git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config</a:t>
            </a:r>
            <a:r>
              <a:rPr lang="en-US" sz="2400" dirty="0" smtClean="0">
                <a:latin typeface="Courier"/>
                <a:cs typeface="Courier"/>
              </a:rPr>
              <a:t> --list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449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repository: </a:t>
            </a:r>
            <a:r>
              <a:rPr lang="en-US" dirty="0" smtClean="0">
                <a:hlinkClick r:id="rId2"/>
              </a:rPr>
              <a:t>https://github.com/adina/upenn-wise-git</a:t>
            </a:r>
            <a:endParaRPr lang="en-US" dirty="0" smtClean="0"/>
          </a:p>
          <a:p>
            <a:r>
              <a:rPr lang="en-US" dirty="0" smtClean="0"/>
              <a:t>Configure your </a:t>
            </a:r>
            <a:r>
              <a:rPr lang="en-US" dirty="0" err="1" smtClean="0"/>
              <a:t>git</a:t>
            </a:r>
            <a:r>
              <a:rPr lang="en-US" dirty="0" smtClean="0"/>
              <a:t> environment: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config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user.name</a:t>
            </a:r>
            <a:r>
              <a:rPr lang="en-US" sz="2000" dirty="0" smtClean="0">
                <a:latin typeface="Courier"/>
                <a:cs typeface="Courier"/>
              </a:rPr>
              <a:t> "Your Name Comes Here"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config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user.email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you@yourdomain.example.com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config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color.ui</a:t>
            </a:r>
            <a:r>
              <a:rPr lang="en-US" sz="2000" dirty="0" smtClean="0">
                <a:latin typeface="Courier"/>
                <a:cs typeface="Courier"/>
              </a:rPr>
              <a:t> auto</a:t>
            </a:r>
          </a:p>
          <a:p>
            <a:r>
              <a:rPr lang="en-US" dirty="0" smtClean="0"/>
              <a:t>Check your configuration settings by using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config</a:t>
            </a:r>
            <a:r>
              <a:rPr lang="en-US" sz="2000" dirty="0" smtClean="0">
                <a:latin typeface="Courier"/>
                <a:cs typeface="Courier"/>
              </a:rPr>
              <a:t> --list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9901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1316</Words>
  <Application>Microsoft Macintosh PowerPoint</Application>
  <PresentationFormat>On-screen Show (4:3)</PresentationFormat>
  <Paragraphs>167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Git &amp; Github Tutorial</vt:lpstr>
      <vt:lpstr>Why do I need version control?</vt:lpstr>
      <vt:lpstr>Is this your directory?</vt:lpstr>
      <vt:lpstr>Version Control </vt:lpstr>
      <vt:lpstr>Setting Up Git</vt:lpstr>
      <vt:lpstr>Creating a project</vt:lpstr>
      <vt:lpstr>Configuring Git</vt:lpstr>
      <vt:lpstr>Configuring Git</vt:lpstr>
      <vt:lpstr>Exercise</vt:lpstr>
      <vt:lpstr>Saving snapshots / versions</vt:lpstr>
      <vt:lpstr>A few commands</vt:lpstr>
      <vt:lpstr>File stages</vt:lpstr>
      <vt:lpstr>Exercise</vt:lpstr>
      <vt:lpstr>Removing and Deleting Files (under version control)</vt:lpstr>
      <vt:lpstr>Exercise</vt:lpstr>
      <vt:lpstr>Undo’s</vt:lpstr>
      <vt:lpstr>Exercise (1 / 2)</vt:lpstr>
      <vt:lpstr>Exercise (2/2)</vt:lpstr>
      <vt:lpstr>Branching</vt:lpstr>
      <vt:lpstr>Commits are repository snapshots</vt:lpstr>
      <vt:lpstr>A branch is a pointer to a commit.</vt:lpstr>
      <vt:lpstr>So you can have multiple branches.</vt:lpstr>
      <vt:lpstr>What branch are you on?</vt:lpstr>
      <vt:lpstr>So you can commit on that branch.</vt:lpstr>
      <vt:lpstr>And even one more time.</vt:lpstr>
      <vt:lpstr>But sometimes the code diverges…</vt:lpstr>
      <vt:lpstr>Commands</vt:lpstr>
      <vt:lpstr>Exercise</vt:lpstr>
      <vt:lpstr>Merging</vt:lpstr>
      <vt:lpstr>A Tale of Two Branches</vt:lpstr>
      <vt:lpstr>Let’s merge these branches.</vt:lpstr>
      <vt:lpstr>And continue working…</vt:lpstr>
      <vt:lpstr>Commands</vt:lpstr>
      <vt:lpstr>Dealing with conflicts</vt:lpstr>
      <vt:lpstr>Undo a MERGE or PULL</vt:lpstr>
      <vt:lpstr>Exercise</vt:lpstr>
      <vt:lpstr>Working with a server (or GitHub)</vt:lpstr>
      <vt:lpstr>Remote repositories</vt:lpstr>
      <vt:lpstr>PowerPoint Presentation</vt:lpstr>
      <vt:lpstr>Updating a repository</vt:lpstr>
      <vt:lpstr>Exercise - Partnered</vt:lpstr>
    </vt:vector>
  </TitlesOfParts>
  <Company>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Tutorial</dc:title>
  <dc:creator>Adina Howe</dc:creator>
  <cp:lastModifiedBy>Adina Howe</cp:lastModifiedBy>
  <cp:revision>55</cp:revision>
  <dcterms:created xsi:type="dcterms:W3CDTF">2014-06-24T01:50:26Z</dcterms:created>
  <dcterms:modified xsi:type="dcterms:W3CDTF">2014-06-24T11:59:35Z</dcterms:modified>
</cp:coreProperties>
</file>