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6" r:id="rId10"/>
    <p:sldId id="267" r:id="rId11"/>
    <p:sldId id="268" r:id="rId12"/>
    <p:sldId id="263" r:id="rId13"/>
    <p:sldId id="264" r:id="rId14"/>
    <p:sldId id="271" r:id="rId15"/>
    <p:sldId id="265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C86A3EB-B06D-3143-8A17-ACCBE8806BD1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E9F7A2C-51C8-2B45-82C7-67217D958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Welcome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Titus Brown</a:t>
            </a:r>
          </a:p>
          <a:p>
            <a:r>
              <a:rPr lang="en-US" dirty="0" smtClean="0"/>
              <a:t>6/6/11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</a:p>
          <a:p>
            <a:endParaRPr lang="en-US" dirty="0" smtClean="0"/>
          </a:p>
          <a:p>
            <a:r>
              <a:rPr lang="en-US" dirty="0" smtClean="0"/>
              <a:t>Ask for help when you need it!</a:t>
            </a:r>
          </a:p>
          <a:p>
            <a:endParaRPr lang="en-US" dirty="0" smtClean="0"/>
          </a:p>
          <a:p>
            <a:r>
              <a:rPr lang="en-US" dirty="0" smtClean="0"/>
              <a:t>A certain amount of tolerance may be needed, by you of us…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expectations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Enthusiasm!</a:t>
            </a:r>
          </a:p>
          <a:p>
            <a:endParaRPr lang="en-US" dirty="0" smtClean="0"/>
          </a:p>
          <a:p>
            <a:r>
              <a:rPr lang="en-US" dirty="0" smtClean="0"/>
              <a:t>Engagement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hopes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9am – lecture</a:t>
            </a:r>
          </a:p>
          <a:p>
            <a:r>
              <a:rPr lang="en-US" dirty="0" smtClean="0"/>
              <a:t>10:30am – tutorial 1</a:t>
            </a:r>
          </a:p>
          <a:p>
            <a:r>
              <a:rPr lang="en-US" dirty="0" smtClean="0"/>
              <a:t>12-1pm - lunch</a:t>
            </a:r>
          </a:p>
          <a:p>
            <a:r>
              <a:rPr lang="en-US" dirty="0" smtClean="0"/>
              <a:t>1:15pm – tutorial 2</a:t>
            </a:r>
          </a:p>
          <a:p>
            <a:r>
              <a:rPr lang="en-US" dirty="0" smtClean="0"/>
              <a:t>3pm – free time!</a:t>
            </a:r>
          </a:p>
          <a:p>
            <a:r>
              <a:rPr lang="en-US" dirty="0" smtClean="0"/>
              <a:t>5-6:30 </a:t>
            </a:r>
            <a:r>
              <a:rPr lang="en-US" dirty="0" smtClean="0"/>
              <a:t>- dinner</a:t>
            </a:r>
            <a:endParaRPr lang="en-US" dirty="0" smtClean="0"/>
          </a:p>
          <a:p>
            <a:r>
              <a:rPr lang="en-US" dirty="0" smtClean="0"/>
              <a:t>7pm – tutorial/lecture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</a:t>
            </a:r>
            <a:r>
              <a:rPr lang="en-US" dirty="0" smtClean="0"/>
              <a:t>schedule (tentative)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 – BLAST, cloud computing, scripting</a:t>
            </a:r>
          </a:p>
          <a:p>
            <a:r>
              <a:rPr lang="en-US" dirty="0" smtClean="0"/>
              <a:t>Wed – mapping</a:t>
            </a:r>
          </a:p>
          <a:p>
            <a:r>
              <a:rPr lang="en-US" dirty="0" smtClean="0"/>
              <a:t>Thursday – assembly</a:t>
            </a:r>
          </a:p>
          <a:p>
            <a:r>
              <a:rPr lang="en-US" dirty="0" smtClean="0"/>
              <a:t>Friday – pipelining</a:t>
            </a:r>
          </a:p>
          <a:p>
            <a:r>
              <a:rPr lang="en-US" dirty="0" smtClean="0"/>
              <a:t>Saturday – statistics &amp; graphing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</a:t>
            </a:r>
            <a:r>
              <a:rPr lang="en-US" dirty="0" smtClean="0"/>
              <a:t>schedule – tentative wk1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– mRNAseq</a:t>
            </a:r>
          </a:p>
          <a:p>
            <a:r>
              <a:rPr lang="en-US" dirty="0" smtClean="0"/>
              <a:t>Tuesday – </a:t>
            </a:r>
            <a:r>
              <a:rPr lang="en-US" dirty="0" err="1" smtClean="0"/>
              <a:t>ChIP</a:t>
            </a:r>
            <a:r>
              <a:rPr lang="en-US" dirty="0" smtClean="0"/>
              <a:t>-seq</a:t>
            </a:r>
          </a:p>
          <a:p>
            <a:r>
              <a:rPr lang="en-US" dirty="0" smtClean="0"/>
              <a:t>Wednesday – </a:t>
            </a:r>
            <a:r>
              <a:rPr lang="en-US" dirty="0" err="1" smtClean="0"/>
              <a:t>resequencing</a:t>
            </a:r>
            <a:endParaRPr lang="en-US" dirty="0" smtClean="0"/>
          </a:p>
          <a:p>
            <a:r>
              <a:rPr lang="en-US" dirty="0" smtClean="0"/>
              <a:t>Thursday – genome assembly</a:t>
            </a:r>
          </a:p>
          <a:p>
            <a:r>
              <a:rPr lang="en-US" dirty="0" smtClean="0"/>
              <a:t>Friday (until noon) – postmortem!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</a:t>
            </a:r>
            <a:r>
              <a:rPr lang="en-US" dirty="0" smtClean="0"/>
              <a:t>schedule – tentative wk2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Titus Brown (that’s me)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Dworkin</a:t>
            </a:r>
            <a:r>
              <a:rPr lang="en-US" dirty="0" smtClean="0"/>
              <a:t> -- co-instructor</a:t>
            </a:r>
          </a:p>
          <a:p>
            <a:endParaRPr lang="en-US" dirty="0" smtClean="0"/>
          </a:p>
          <a:p>
            <a:r>
              <a:rPr lang="en-US" dirty="0" err="1" smtClean="0"/>
              <a:t>Rosangela</a:t>
            </a:r>
            <a:r>
              <a:rPr lang="en-US" dirty="0" smtClean="0"/>
              <a:t> </a:t>
            </a:r>
            <a:r>
              <a:rPr lang="en-US" dirty="0" err="1" smtClean="0"/>
              <a:t>Canino-Koning</a:t>
            </a:r>
            <a:r>
              <a:rPr lang="en-US" dirty="0" smtClean="0"/>
              <a:t> (“Rose”) – cruise director</a:t>
            </a:r>
          </a:p>
          <a:p>
            <a:r>
              <a:rPr lang="en-US" dirty="0" smtClean="0"/>
              <a:t>Chris Chandler – TA</a:t>
            </a:r>
          </a:p>
          <a:p>
            <a:r>
              <a:rPr lang="en-US" dirty="0" smtClean="0"/>
              <a:t>Jason Pell – TA</a:t>
            </a:r>
          </a:p>
          <a:p>
            <a:r>
              <a:rPr lang="en-US" dirty="0" err="1" smtClean="0"/>
              <a:t>Likit</a:t>
            </a:r>
            <a:r>
              <a:rPr lang="en-US" dirty="0" smtClean="0"/>
              <a:t> </a:t>
            </a:r>
            <a:r>
              <a:rPr lang="en-US" dirty="0" err="1" smtClean="0"/>
              <a:t>Preeyanon</a:t>
            </a:r>
            <a:r>
              <a:rPr lang="en-US" dirty="0" smtClean="0"/>
              <a:t> –TA</a:t>
            </a:r>
          </a:p>
          <a:p>
            <a:endParaRPr lang="en-US" dirty="0" smtClean="0"/>
          </a:p>
          <a:p>
            <a:r>
              <a:rPr lang="en-US" dirty="0" smtClean="0"/>
              <a:t>Chris </a:t>
            </a:r>
            <a:r>
              <a:rPr lang="en-US" dirty="0" err="1" smtClean="0"/>
              <a:t>Radek</a:t>
            </a:r>
            <a:r>
              <a:rPr lang="en-US" dirty="0" smtClean="0"/>
              <a:t>: go-fer.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“Cruise director”?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connected to the network!</a:t>
            </a:r>
          </a:p>
          <a:p>
            <a:endParaRPr lang="en-US" dirty="0" smtClean="0"/>
          </a:p>
          <a:p>
            <a:r>
              <a:rPr lang="en-US" dirty="0" smtClean="0"/>
              <a:t>Make sure you have an EC2 account. Hint: if you didn’t get a phone call, you don’t.</a:t>
            </a:r>
          </a:p>
          <a:p>
            <a:endParaRPr lang="en-US" dirty="0" smtClean="0"/>
          </a:p>
          <a:p>
            <a:r>
              <a:rPr lang="en-US" dirty="0" smtClean="0"/>
              <a:t>Enter your </a:t>
            </a:r>
            <a:r>
              <a:rPr lang="en-US" dirty="0" err="1" smtClean="0"/>
              <a:t>dropbox</a:t>
            </a:r>
            <a:r>
              <a:rPr lang="en-US" dirty="0" smtClean="0"/>
              <a:t> information.</a:t>
            </a:r>
          </a:p>
          <a:p>
            <a:endParaRPr lang="en-US" dirty="0" smtClean="0"/>
          </a:p>
          <a:p>
            <a:r>
              <a:rPr lang="en-US" dirty="0" smtClean="0"/>
              <a:t>Once I set up </a:t>
            </a:r>
            <a:r>
              <a:rPr lang="en-US" dirty="0" err="1" smtClean="0"/>
              <a:t>dropbox</a:t>
            </a:r>
            <a:r>
              <a:rPr lang="en-US" dirty="0" smtClean="0"/>
              <a:t> access, put your slide in the “welcome</a:t>
            </a:r>
            <a:r>
              <a:rPr lang="en-US" smtClean="0"/>
              <a:t>” folder…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this evening…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biology faces a number of challenges.</a:t>
            </a:r>
          </a:p>
          <a:p>
            <a:endParaRPr lang="en-US" dirty="0" smtClean="0"/>
          </a:p>
          <a:p>
            <a:r>
              <a:rPr lang="en-US" dirty="0" smtClean="0"/>
              <a:t>One of them is sane and appropriate integration of sequence data into biology.</a:t>
            </a:r>
          </a:p>
          <a:p>
            <a:endParaRPr lang="en-US" dirty="0" smtClean="0"/>
          </a:p>
          <a:p>
            <a:r>
              <a:rPr lang="en-US" dirty="0" smtClean="0"/>
              <a:t>We would like to see if we can help you from that.</a:t>
            </a:r>
          </a:p>
          <a:p>
            <a:endParaRPr lang="en-US" dirty="0" smtClean="0"/>
          </a:p>
          <a:p>
            <a:r>
              <a:rPr lang="en-US" dirty="0" smtClean="0"/>
              <a:t>Many “</a:t>
            </a:r>
            <a:r>
              <a:rPr lang="en-US" dirty="0" err="1" smtClean="0"/>
              <a:t>sub”challenges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Most biologists don’t know much about computational science.</a:t>
            </a:r>
          </a:p>
          <a:p>
            <a:endParaRPr lang="en-US" dirty="0" smtClean="0"/>
          </a:p>
          <a:p>
            <a:r>
              <a:rPr lang="en-US" dirty="0" smtClean="0"/>
              <a:t>Among many biologists, there is a general fear or skepticism of computers.</a:t>
            </a:r>
          </a:p>
          <a:p>
            <a:endParaRPr lang="en-US" dirty="0" smtClean="0"/>
          </a:p>
          <a:p>
            <a:r>
              <a:rPr lang="en-US" dirty="0" smtClean="0"/>
              <a:t>This leads to shallow thinking about computational science.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459" b="1" dirty="0" smtClean="0"/>
              <a:t>Most computational scientists don’t know much about biology.</a:t>
            </a:r>
          </a:p>
          <a:p>
            <a:endParaRPr lang="en-US" dirty="0" smtClean="0"/>
          </a:p>
          <a:p>
            <a:r>
              <a:rPr lang="en-US" dirty="0" smtClean="0"/>
              <a:t>Extant computational solutions may not use appropriate heuristics, or default parameters.</a:t>
            </a:r>
          </a:p>
          <a:p>
            <a:endParaRPr lang="en-US" dirty="0" smtClean="0"/>
          </a:p>
          <a:p>
            <a:r>
              <a:rPr lang="en-US" dirty="0" smtClean="0"/>
              <a:t>“It works on my data…”, but their data != yours!</a:t>
            </a:r>
          </a:p>
          <a:p>
            <a:endParaRPr lang="en-US" dirty="0" smtClean="0"/>
          </a:p>
          <a:p>
            <a:r>
              <a:rPr lang="en-US" dirty="0" smtClean="0"/>
              <a:t>Solutions/programs may not be couched in the right terms for the biology, or with proper appreciation for biological complexity.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b="1" dirty="0" smtClean="0"/>
              <a:t>Both biology and computational science are deep, complex fields of study, inhabited by extremely smart people!</a:t>
            </a:r>
          </a:p>
          <a:p>
            <a:endParaRPr lang="en-US" dirty="0" smtClean="0"/>
          </a:p>
          <a:p>
            <a:r>
              <a:rPr lang="en-US" dirty="0" smtClean="0"/>
              <a:t>None of this is easy, on any side of things.</a:t>
            </a:r>
          </a:p>
          <a:p>
            <a:endParaRPr lang="en-US" dirty="0" smtClean="0"/>
          </a:p>
          <a:p>
            <a:r>
              <a:rPr lang="en-US" dirty="0" smtClean="0"/>
              <a:t>If it were easy, they wouldn’t need people as smart as all of us to do it, right??</a:t>
            </a:r>
          </a:p>
          <a:p>
            <a:endParaRPr lang="en-US" dirty="0" smtClean="0"/>
          </a:p>
          <a:p>
            <a:r>
              <a:rPr lang="en-US" dirty="0" smtClean="0"/>
              <a:t>A two week course can’t possible teach you everything.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Sequencing technology is changing very fast.</a:t>
            </a:r>
          </a:p>
          <a:p>
            <a:endParaRPr lang="en-US" dirty="0" smtClean="0"/>
          </a:p>
          <a:p>
            <a:r>
              <a:rPr lang="en-US" dirty="0" smtClean="0"/>
              <a:t>We don’t understand its limitations or biases very well.</a:t>
            </a:r>
          </a:p>
          <a:p>
            <a:endParaRPr lang="en-US" dirty="0" smtClean="0"/>
          </a:p>
          <a:p>
            <a:r>
              <a:rPr lang="en-US" dirty="0" smtClean="0"/>
              <a:t>The software and compute infrastructure lags behind volume of data, type of 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is coming, if not already here.</a:t>
            </a:r>
          </a:p>
          <a:p>
            <a:endParaRPr lang="en-US" dirty="0" smtClean="0"/>
          </a:p>
          <a:p>
            <a:r>
              <a:rPr lang="en-US" dirty="0" smtClean="0"/>
              <a:t>“In the land of the blind, the one eyed is king.”  -- those prepared to </a:t>
            </a:r>
            <a:r>
              <a:rPr lang="en-US" i="1" dirty="0" smtClean="0"/>
              <a:t>think </a:t>
            </a:r>
            <a:r>
              <a:rPr lang="en-US" dirty="0" smtClean="0"/>
              <a:t>about how to use sequencing technology to answer their question will have a substantial leg up.</a:t>
            </a:r>
          </a:p>
          <a:p>
            <a:endParaRPr lang="en-US" dirty="0" smtClean="0"/>
          </a:p>
          <a:p>
            <a:r>
              <a:rPr lang="en-US" dirty="0" smtClean="0"/>
              <a:t>Who knows?  Some of you might even like this mix!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opportunity: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“safe place</a:t>
            </a:r>
            <a:r>
              <a:rPr lang="en-US" dirty="0" smtClean="0"/>
              <a:t>” to experiment.</a:t>
            </a:r>
          </a:p>
          <a:p>
            <a:endParaRPr lang="en-US" dirty="0" smtClean="0"/>
          </a:p>
          <a:p>
            <a:r>
              <a:rPr lang="en-US" dirty="0" smtClean="0"/>
              <a:t>Lots and lots of help (in the form of TAs)</a:t>
            </a:r>
          </a:p>
          <a:p>
            <a:endParaRPr lang="en-US" dirty="0" smtClean="0"/>
          </a:p>
          <a:p>
            <a:r>
              <a:rPr lang="en-US" dirty="0" smtClean="0"/>
              <a:t>Provide lots of data sets, tools, scripts.</a:t>
            </a:r>
          </a:p>
          <a:p>
            <a:endParaRPr lang="en-US" dirty="0" smtClean="0"/>
          </a:p>
          <a:p>
            <a:r>
              <a:rPr lang="en-US" dirty="0" smtClean="0"/>
              <a:t>Research specific help?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Nothing.</a:t>
            </a:r>
          </a:p>
          <a:p>
            <a:endParaRPr lang="en-US" dirty="0" smtClean="0"/>
          </a:p>
          <a:p>
            <a:r>
              <a:rPr lang="en-US" dirty="0" smtClean="0"/>
              <a:t>This is a requirements free zone.</a:t>
            </a:r>
          </a:p>
          <a:p>
            <a:endParaRPr lang="en-US" dirty="0" smtClean="0"/>
          </a:p>
          <a:p>
            <a:r>
              <a:rPr lang="en-US" dirty="0" smtClean="0"/>
              <a:t>You can safely skip the entire course…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requirements of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1171</TotalTime>
  <Words>613</Words>
  <Application>Microsoft Macintosh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This Is the Welcome Talk</vt:lpstr>
      <vt:lpstr>About this course</vt:lpstr>
      <vt:lpstr>Challenge #1:</vt:lpstr>
      <vt:lpstr>Challenge #2:</vt:lpstr>
      <vt:lpstr>Challenge #3:</vt:lpstr>
      <vt:lpstr>Challenge #4:</vt:lpstr>
      <vt:lpstr>The opportunity:</vt:lpstr>
      <vt:lpstr>Our goals</vt:lpstr>
      <vt:lpstr>Our requirements of you</vt:lpstr>
      <vt:lpstr>Our expectations</vt:lpstr>
      <vt:lpstr>Our hopes</vt:lpstr>
      <vt:lpstr>Daily schedule (tentative)</vt:lpstr>
      <vt:lpstr>Weekly schedule – tentative wk1</vt:lpstr>
      <vt:lpstr>Weekly schedule – tentative wk2</vt:lpstr>
      <vt:lpstr>Dramatis personae</vt:lpstr>
      <vt:lpstr>“Cruise director”?</vt:lpstr>
      <vt:lpstr>For this evening…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Welcome Talk</dc:title>
  <dc:creator>C. Titus Brown</dc:creator>
  <cp:lastModifiedBy>C. Titus Brown</cp:lastModifiedBy>
  <cp:revision>7</cp:revision>
  <dcterms:created xsi:type="dcterms:W3CDTF">2011-06-06T20:25:15Z</dcterms:created>
  <dcterms:modified xsi:type="dcterms:W3CDTF">2011-06-06T23:39:30Z</dcterms:modified>
</cp:coreProperties>
</file>