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5451"/>
  </p:normalViewPr>
  <p:slideViewPr>
    <p:cSldViewPr snapToGrid="0" snapToObjects="1">
      <p:cViewPr varScale="1">
        <p:scale>
          <a:sx n="62" d="100"/>
          <a:sy n="62" d="100"/>
        </p:scale>
        <p:origin x="1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5675-7521-0248-A0FD-CA9F869D15C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98163-ED17-1F4F-85A2-CD9386A94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is made of a central manager (master) and some worker nodes (here called minions).</a:t>
            </a:r>
          </a:p>
          <a:p>
            <a:endParaRPr lang="en-US" dirty="0"/>
          </a:p>
          <a:p>
            <a:r>
              <a:rPr lang="en-US" dirty="0"/>
              <a:t>Master runs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server: exposes the API with which you can communicate via </a:t>
            </a:r>
            <a:r>
              <a:rPr lang="en-US" dirty="0" err="1"/>
              <a:t>kubectl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Scheduler: </a:t>
            </a:r>
            <a:r>
              <a:rPr lang="en-US" dirty="0" err="1"/>
              <a:t>kube</a:t>
            </a:r>
            <a:r>
              <a:rPr lang="en-US" dirty="0"/>
              <a:t>-scheduler sees the requests for running containers coming from the API and finds a suitable node to run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Various controllers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storage system (</a:t>
            </a:r>
            <a:r>
              <a:rPr lang="en-US" dirty="0" err="1"/>
              <a:t>etcd</a:t>
            </a:r>
            <a:r>
              <a:rPr lang="en-US" dirty="0"/>
              <a:t>) to keep the state of the cluster, container settings and network configuration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Nodes run: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Kubelet</a:t>
            </a:r>
            <a:r>
              <a:rPr lang="en-US" dirty="0"/>
              <a:t>: received requests to run the containers, manages any necessary resources and watches them on the local node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Kube</a:t>
            </a:r>
            <a:r>
              <a:rPr lang="en-US" dirty="0"/>
              <a:t>-proxy: creates and manages networking rules to expose the container over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8163-ED17-1F4F-85A2-CD9386A94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8163-ED17-1F4F-85A2-CD9386A94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smallest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deployable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o-R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more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pod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ro-R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o-R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Orchestration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k8s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watch-loops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interrogates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particular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modifying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state.</a:t>
            </a:r>
          </a:p>
          <a:p>
            <a:endParaRPr lang="ro-R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ro-R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 se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o-R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ro-R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replica set. The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 set are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o-R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8163-ED17-1F4F-85A2-CD9386A94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ro-R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set of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static IP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8163-ED17-1F4F-85A2-CD9386A94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6/28/18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71C-D315-C740-93F4-BA5A5441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85066" cy="3035808"/>
          </a:xfrm>
        </p:spPr>
        <p:txBody>
          <a:bodyPr/>
          <a:lstStyle/>
          <a:p>
            <a:r>
              <a:rPr lang="en-US" dirty="0"/>
              <a:t>Kubernetes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19D63-A001-7C44-8D53-ACC17F39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60AF-B509-EF41-90C5-7AC82D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714E-2E7F-1E4A-B74F-4BD2929F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architecture and concepts</a:t>
            </a:r>
          </a:p>
          <a:p>
            <a:r>
              <a:rPr lang="en-US" dirty="0"/>
              <a:t>AWS fundamentals</a:t>
            </a:r>
          </a:p>
          <a:p>
            <a:r>
              <a:rPr lang="en-US" dirty="0"/>
              <a:t>Kops</a:t>
            </a:r>
            <a:r>
              <a:rPr lang="en-US"/>
              <a:t>/EKS/Minikube</a:t>
            </a:r>
            <a:endParaRPr lang="en-US" dirty="0"/>
          </a:p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4744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5974-9041-CE4F-B65C-72235EA8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BD9A8-4FCA-5C48-989A-781284EF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06" y="2120900"/>
            <a:ext cx="8586337" cy="4051300"/>
          </a:xfrm>
        </p:spPr>
      </p:pic>
    </p:spTree>
    <p:extLst>
      <p:ext uri="{BB962C8B-B14F-4D97-AF65-F5344CB8AC3E}">
        <p14:creationId xmlns:p14="http://schemas.microsoft.com/office/powerpoint/2010/main" val="24453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33E-EF31-4F4B-8217-CEF6BC00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Runtime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2BA36-3814-8A41-8B85-FFF66D44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92060"/>
            <a:ext cx="10058400" cy="3708979"/>
          </a:xfrm>
        </p:spPr>
      </p:pic>
    </p:spTree>
    <p:extLst>
      <p:ext uri="{BB962C8B-B14F-4D97-AF65-F5344CB8AC3E}">
        <p14:creationId xmlns:p14="http://schemas.microsoft.com/office/powerpoint/2010/main" val="9714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2FFF-441D-FC41-9437-90B72B2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KuberneteS</a:t>
            </a:r>
            <a:r>
              <a:rPr lang="en-US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6FE6-D26E-CF4F-B91E-78443656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Provide</a:t>
            </a:r>
            <a:r>
              <a:rPr lang="ro-RO" dirty="0"/>
              <a:t> a </a:t>
            </a:r>
            <a:r>
              <a:rPr lang="ro-RO" dirty="0" err="1"/>
              <a:t>runtime</a:t>
            </a:r>
            <a:r>
              <a:rPr lang="ro-RO" dirty="0"/>
              <a:t> </a:t>
            </a:r>
            <a:r>
              <a:rPr lang="ro-RO" dirty="0" err="1"/>
              <a:t>environment</a:t>
            </a:r>
            <a:r>
              <a:rPr lang="ro-RO" dirty="0"/>
              <a:t> for </a:t>
            </a:r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containers</a:t>
            </a:r>
            <a:endParaRPr lang="ro-RO" dirty="0"/>
          </a:p>
          <a:p>
            <a:r>
              <a:rPr lang="ro-RO" dirty="0"/>
              <a:t>Scale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balance</a:t>
            </a:r>
            <a:r>
              <a:rPr lang="ro-RO" dirty="0"/>
              <a:t> </a:t>
            </a:r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containers</a:t>
            </a:r>
            <a:endParaRPr lang="ro-RO" dirty="0"/>
          </a:p>
          <a:p>
            <a:r>
              <a:rPr lang="ro-RO" dirty="0"/>
              <a:t>Abstract </a:t>
            </a:r>
            <a:r>
              <a:rPr lang="ro-RO" dirty="0" err="1"/>
              <a:t>away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infrastructure</a:t>
            </a:r>
            <a:r>
              <a:rPr lang="ro-RO" dirty="0"/>
              <a:t> </a:t>
            </a:r>
            <a:r>
              <a:rPr lang="ro-RO" dirty="0" err="1"/>
              <a:t>containers</a:t>
            </a:r>
            <a:r>
              <a:rPr lang="ro-RO" dirty="0"/>
              <a:t> </a:t>
            </a:r>
            <a:r>
              <a:rPr lang="ro-RO" dirty="0" err="1"/>
              <a:t>run</a:t>
            </a:r>
            <a:r>
              <a:rPr lang="ro-RO" dirty="0"/>
              <a:t> on</a:t>
            </a:r>
          </a:p>
          <a:p>
            <a:r>
              <a:rPr lang="ro-RO" dirty="0"/>
              <a:t>Monitor/</a:t>
            </a:r>
            <a:r>
              <a:rPr lang="ro-RO" dirty="0" err="1"/>
              <a:t>health</a:t>
            </a:r>
            <a:r>
              <a:rPr lang="ro-RO" dirty="0"/>
              <a:t> </a:t>
            </a:r>
            <a:r>
              <a:rPr lang="ro-RO" dirty="0" err="1"/>
              <a:t>check</a:t>
            </a:r>
            <a:r>
              <a:rPr lang="ro-RO" dirty="0"/>
              <a:t> </a:t>
            </a:r>
            <a:r>
              <a:rPr lang="ro-RO" dirty="0" err="1"/>
              <a:t>containers</a:t>
            </a:r>
            <a:endParaRPr lang="ro-RO" dirty="0"/>
          </a:p>
          <a:p>
            <a:r>
              <a:rPr lang="ro-RO" dirty="0"/>
              <a:t>Declarative </a:t>
            </a:r>
            <a:r>
              <a:rPr lang="ro-RO" dirty="0" err="1"/>
              <a:t>definition</a:t>
            </a:r>
            <a:r>
              <a:rPr lang="ro-RO" dirty="0"/>
              <a:t> for </a:t>
            </a:r>
            <a:r>
              <a:rPr lang="ro-RO" dirty="0" err="1"/>
              <a:t>running</a:t>
            </a:r>
            <a:r>
              <a:rPr lang="ro-RO" dirty="0"/>
              <a:t> </a:t>
            </a:r>
            <a:r>
              <a:rPr lang="ro-RO" dirty="0" err="1"/>
              <a:t>containers</a:t>
            </a:r>
            <a:endParaRPr lang="ro-RO" dirty="0"/>
          </a:p>
          <a:p>
            <a:r>
              <a:rPr lang="ro-RO" dirty="0"/>
              <a:t>Update </a:t>
            </a:r>
            <a:r>
              <a:rPr lang="ro-RO" dirty="0" err="1"/>
              <a:t>containers</a:t>
            </a:r>
            <a:r>
              <a:rPr lang="ro-RO" dirty="0"/>
              <a:t> (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rolling</a:t>
            </a:r>
            <a:r>
              <a:rPr lang="ro-RO" dirty="0"/>
              <a:t> </a:t>
            </a:r>
            <a:r>
              <a:rPr lang="ro-RO" dirty="0" err="1"/>
              <a:t>updates</a:t>
            </a:r>
            <a:r>
              <a:rPr lang="ro-RO" dirty="0"/>
              <a:t>)</a:t>
            </a:r>
          </a:p>
          <a:p>
            <a:r>
              <a:rPr lang="ro-RO" dirty="0" err="1"/>
              <a:t>Storage</a:t>
            </a:r>
            <a:r>
              <a:rPr lang="ro-RO" dirty="0"/>
              <a:t> </a:t>
            </a:r>
            <a:r>
              <a:rPr lang="ro-RO" dirty="0" err="1"/>
              <a:t>mounting</a:t>
            </a:r>
            <a:r>
              <a:rPr lang="ro-RO" dirty="0"/>
              <a:t> (</a:t>
            </a:r>
            <a:r>
              <a:rPr lang="ro-RO" dirty="0" err="1"/>
              <a:t>allow</a:t>
            </a:r>
            <a:r>
              <a:rPr lang="ro-RO" dirty="0"/>
              <a:t> </a:t>
            </a:r>
            <a:r>
              <a:rPr lang="ro-RO" dirty="0" err="1"/>
              <a:t>abstracting</a:t>
            </a:r>
            <a:r>
              <a:rPr lang="ro-RO" dirty="0"/>
              <a:t> </a:t>
            </a:r>
            <a:r>
              <a:rPr lang="ro-RO" dirty="0" err="1"/>
              <a:t>infrastructure</a:t>
            </a:r>
            <a:r>
              <a:rPr lang="ro-RO" dirty="0"/>
              <a:t>)</a:t>
            </a:r>
          </a:p>
          <a:p>
            <a:r>
              <a:rPr lang="ro-RO" dirty="0"/>
              <a:t>Service </a:t>
            </a:r>
            <a:r>
              <a:rPr lang="ro-RO" dirty="0" err="1"/>
              <a:t>discovery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exposure</a:t>
            </a:r>
            <a:endParaRPr lang="ro-RO" dirty="0"/>
          </a:p>
          <a:p>
            <a:r>
              <a:rPr lang="ro-RO" dirty="0" err="1"/>
              <a:t>Labelling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selection</a:t>
            </a:r>
            <a:r>
              <a:rPr lang="ro-RO" dirty="0"/>
              <a:t> of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kind</a:t>
            </a:r>
            <a:r>
              <a:rPr lang="ro-RO" dirty="0"/>
              <a:t> of </a:t>
            </a:r>
            <a:r>
              <a:rPr lang="ro-RO" dirty="0" err="1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6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4BB-2C94-A74F-B59F-116697E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Abstractions: “Boxes in Boxes”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4D04D-B403-CA42-8826-4D5B2160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72" y="2120900"/>
            <a:ext cx="7780806" cy="4051300"/>
          </a:xfrm>
        </p:spPr>
      </p:pic>
    </p:spTree>
    <p:extLst>
      <p:ext uri="{BB962C8B-B14F-4D97-AF65-F5344CB8AC3E}">
        <p14:creationId xmlns:p14="http://schemas.microsoft.com/office/powerpoint/2010/main" val="37978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D728-0288-AA44-86BA-82460D38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Abstractions: </a:t>
            </a:r>
            <a:r>
              <a:rPr lang="en-US" dirty="0" err="1"/>
              <a:t>SErvices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0CE39-3A3F-4D4D-972A-727D6A110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32" y="2120900"/>
            <a:ext cx="5343286" cy="4051300"/>
          </a:xfrm>
        </p:spPr>
      </p:pic>
    </p:spTree>
    <p:extLst>
      <p:ext uri="{BB962C8B-B14F-4D97-AF65-F5344CB8AC3E}">
        <p14:creationId xmlns:p14="http://schemas.microsoft.com/office/powerpoint/2010/main" val="220688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4EE8-2901-8C4E-9082-72425622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CB1F-36CC-A046-A657-F249E4A9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of Chef, Puppet, Ansible, Terraform</a:t>
            </a:r>
          </a:p>
          <a:p>
            <a:r>
              <a:rPr lang="en-US" dirty="0"/>
              <a:t>The hard way:</a:t>
            </a:r>
          </a:p>
          <a:p>
            <a:pPr lvl="1"/>
            <a:r>
              <a:rPr lang="en-US" dirty="0" err="1"/>
              <a:t>Kubeadm</a:t>
            </a:r>
            <a:r>
              <a:rPr lang="en-US" dirty="0"/>
              <a:t>: https://</a:t>
            </a:r>
            <a:r>
              <a:rPr lang="en-US" dirty="0" err="1"/>
              <a:t>kubernetes.io</a:t>
            </a:r>
            <a:r>
              <a:rPr lang="en-US" dirty="0"/>
              <a:t>/docs/setup/independent/create-cluster-</a:t>
            </a:r>
            <a:r>
              <a:rPr lang="en-US" dirty="0" err="1"/>
              <a:t>kubeadm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Kubespray</a:t>
            </a:r>
            <a:r>
              <a:rPr lang="en-US" dirty="0"/>
              <a:t>: advanced Ansible playbook to install k8s on </a:t>
            </a:r>
            <a:r>
              <a:rPr lang="en-US" dirty="0" err="1"/>
              <a:t>varios</a:t>
            </a:r>
            <a:r>
              <a:rPr lang="en-US" dirty="0"/>
              <a:t> OS</a:t>
            </a:r>
          </a:p>
          <a:p>
            <a:pPr lvl="1"/>
            <a:r>
              <a:rPr lang="en-US" dirty="0"/>
              <a:t>Kops: create k8s cluster on AWS via a single command</a:t>
            </a:r>
          </a:p>
          <a:p>
            <a:pPr lvl="1"/>
            <a:r>
              <a:rPr lang="en-US" dirty="0" err="1"/>
              <a:t>Kube-aws</a:t>
            </a:r>
            <a:r>
              <a:rPr lang="en-US" dirty="0"/>
              <a:t>: makes use of AWS Cloud Formation</a:t>
            </a:r>
          </a:p>
          <a:p>
            <a:pPr lvl="1"/>
            <a:r>
              <a:rPr lang="en-US" dirty="0" err="1"/>
              <a:t>Kubicorn</a:t>
            </a:r>
            <a:r>
              <a:rPr lang="en-US" dirty="0"/>
              <a:t>: makes use of </a:t>
            </a:r>
            <a:r>
              <a:rPr lang="en-US" dirty="0" err="1"/>
              <a:t>kubeadm</a:t>
            </a:r>
            <a:endParaRPr lang="en-US" dirty="0"/>
          </a:p>
          <a:p>
            <a:r>
              <a:rPr lang="en-US" dirty="0"/>
              <a:t>The easy way:</a:t>
            </a:r>
          </a:p>
          <a:p>
            <a:pPr lvl="1"/>
            <a:r>
              <a:rPr lang="en-US" dirty="0"/>
              <a:t>EKS</a:t>
            </a:r>
          </a:p>
        </p:txBody>
      </p:sp>
    </p:spTree>
    <p:extLst>
      <p:ext uri="{BB962C8B-B14F-4D97-AF65-F5344CB8AC3E}">
        <p14:creationId xmlns:p14="http://schemas.microsoft.com/office/powerpoint/2010/main" val="138723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E9D6-FB25-E04D-B135-CEEF600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87931-7716-8042-A6BD-226AAE6D0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89" y="2120900"/>
            <a:ext cx="7461571" cy="4051300"/>
          </a:xfrm>
        </p:spPr>
      </p:pic>
    </p:spTree>
    <p:extLst>
      <p:ext uri="{BB962C8B-B14F-4D97-AF65-F5344CB8AC3E}">
        <p14:creationId xmlns:p14="http://schemas.microsoft.com/office/powerpoint/2010/main" val="166378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797</TotalTime>
  <Words>320</Words>
  <Application>Microsoft Macintosh PowerPoint</Application>
  <PresentationFormat>Widescreen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Kubernetes Workshop</vt:lpstr>
      <vt:lpstr>Agenda</vt:lpstr>
      <vt:lpstr>Kubernetes Architecture</vt:lpstr>
      <vt:lpstr>Kubernetes Runtime</vt:lpstr>
      <vt:lpstr>What does KuberneteS do?</vt:lpstr>
      <vt:lpstr>Abstractions: “Boxes in Boxes”</vt:lpstr>
      <vt:lpstr>Abstractions: SErvices</vt:lpstr>
      <vt:lpstr>Installation</vt:lpstr>
      <vt:lpstr>Kubectl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Workshop</dc:title>
  <dc:creator>Toma, Adina-Claudia</dc:creator>
  <cp:lastModifiedBy>Toma, Adina-Claudia</cp:lastModifiedBy>
  <cp:revision>15</cp:revision>
  <dcterms:created xsi:type="dcterms:W3CDTF">2018-06-27T07:38:51Z</dcterms:created>
  <dcterms:modified xsi:type="dcterms:W3CDTF">2018-06-27T23:15:27Z</dcterms:modified>
</cp:coreProperties>
</file>