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-58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5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400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02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57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273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4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9968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14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69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86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9B0-C8F7-40A8-93F8-C38478978FBD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26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899B0-C8F7-40A8-93F8-C38478978FBD}" type="datetimeFigureOut">
              <a:rPr lang="en-IN" smtClean="0"/>
              <a:pPr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CD1A-1A15-49E2-97B2-8C9BEE2186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32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519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23786" y="1880316"/>
            <a:ext cx="48682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Name: </a:t>
            </a:r>
            <a:r>
              <a:rPr lang="en-US" sz="3000" b="1" dirty="0" err="1" smtClean="0"/>
              <a:t>Medam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Adi</a:t>
            </a:r>
            <a:r>
              <a:rPr lang="en-US" sz="3000" b="1" dirty="0" smtClean="0"/>
              <a:t> Naga </a:t>
            </a:r>
            <a:r>
              <a:rPr lang="en-US" sz="3000" b="1" dirty="0" err="1" smtClean="0"/>
              <a:t>Manendra</a:t>
            </a:r>
            <a:r>
              <a:rPr lang="en-US" sz="3000" b="1" dirty="0" smtClean="0"/>
              <a:t> Reddy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b="1" dirty="0" smtClean="0"/>
              <a:t>Roll no: </a:t>
            </a:r>
            <a:r>
              <a:rPr lang="en-US" sz="3000" dirty="0" smtClean="0"/>
              <a:t>21471A05I0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b="1" dirty="0" smtClean="0"/>
              <a:t>College: </a:t>
            </a:r>
            <a:r>
              <a:rPr lang="en-US" sz="3000" dirty="0" smtClean="0"/>
              <a:t>Narasaraopeta Engineering College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xmlns="" val="17122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44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24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60320" y="2518117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60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95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613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204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8"/>
            <a:ext cx="12192000" cy="67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44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252539"/>
            <a:ext cx="10516511" cy="4352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44" y="1404939"/>
            <a:ext cx="10516511" cy="43529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39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191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186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2880"/>
            <a:ext cx="12365502" cy="70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66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827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939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Custom</PresentationFormat>
  <Paragraphs>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seshagirirao k</cp:lastModifiedBy>
  <cp:revision>4</cp:revision>
  <dcterms:created xsi:type="dcterms:W3CDTF">2024-03-20T04:36:31Z</dcterms:created>
  <dcterms:modified xsi:type="dcterms:W3CDTF">2024-03-26T07:25:29Z</dcterms:modified>
</cp:coreProperties>
</file>