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0693400" cy="6019800"/>
  <p:notesSz cx="10693400" cy="6019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69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1866138"/>
            <a:ext cx="9089390" cy="12641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3371088"/>
            <a:ext cx="7485380" cy="1504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1B7BDA"/>
                </a:solidFill>
                <a:latin typeface="Trebuchet MS"/>
                <a:cs typeface="Trebuchet MS"/>
              </a:defRPr>
            </a:lvl1pPr>
          </a:lstStyle>
          <a:p>
            <a:pPr marL="13589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spc="-225" dirty="0"/>
              <a:t>‹#›</a:t>
            </a:fld>
            <a:endParaRPr spc="-2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rgbClr val="0946C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50" b="0" i="0">
                <a:solidFill>
                  <a:srgbClr val="29292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1B7BDA"/>
                </a:solidFill>
                <a:latin typeface="Trebuchet MS"/>
                <a:cs typeface="Trebuchet MS"/>
              </a:defRPr>
            </a:lvl1pPr>
          </a:lstStyle>
          <a:p>
            <a:pPr marL="13589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spc="-225" dirty="0"/>
              <a:t>‹#›</a:t>
            </a:fld>
            <a:endParaRPr spc="-2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rgbClr val="0946C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384554"/>
            <a:ext cx="4651629" cy="3973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384554"/>
            <a:ext cx="4651629" cy="3973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1B7BDA"/>
                </a:solidFill>
                <a:latin typeface="Trebuchet MS"/>
                <a:cs typeface="Trebuchet MS"/>
              </a:defRPr>
            </a:lvl1pPr>
          </a:lstStyle>
          <a:p>
            <a:pPr marL="13589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spc="-225" dirty="0"/>
              <a:t>‹#›</a:t>
            </a:fld>
            <a:endParaRPr spc="-2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rgbClr val="0946C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1B7BDA"/>
                </a:solidFill>
                <a:latin typeface="Trebuchet MS"/>
                <a:cs typeface="Trebuchet MS"/>
              </a:defRPr>
            </a:lvl1pPr>
          </a:lstStyle>
          <a:p>
            <a:pPr marL="13589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spc="-225" dirty="0"/>
              <a:t>‹#›</a:t>
            </a:fld>
            <a:endParaRPr spc="-2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1B7BDA"/>
                </a:solidFill>
                <a:latin typeface="Trebuchet MS"/>
                <a:cs typeface="Trebuchet MS"/>
              </a:defRPr>
            </a:lvl1pPr>
          </a:lstStyle>
          <a:p>
            <a:pPr marL="13589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spc="-225" dirty="0"/>
              <a:t>‹#›</a:t>
            </a:fld>
            <a:endParaRPr spc="-2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2381"/>
            <a:ext cx="10693400" cy="601503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9460" y="258909"/>
            <a:ext cx="9434478" cy="942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0" i="0">
                <a:solidFill>
                  <a:srgbClr val="0946C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0850" y="1142841"/>
            <a:ext cx="4651375" cy="3133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0" i="0">
                <a:solidFill>
                  <a:srgbClr val="29292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5598414"/>
            <a:ext cx="3421888" cy="300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5598414"/>
            <a:ext cx="2459482" cy="300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724640" y="5337630"/>
            <a:ext cx="300990" cy="2565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rgbClr val="1B7BDA"/>
                </a:solidFill>
                <a:latin typeface="Trebuchet MS"/>
                <a:cs typeface="Trebuchet MS"/>
              </a:defRPr>
            </a:lvl1pPr>
          </a:lstStyle>
          <a:p>
            <a:pPr marL="13589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spc="-225" dirty="0"/>
              <a:t>‹#›</a:t>
            </a:fld>
            <a:endParaRPr spc="-2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6.jpg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jp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4765"/>
            <a:ext cx="10693399" cy="601503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48896" y="4295924"/>
            <a:ext cx="3202404" cy="76739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422909">
              <a:lnSpc>
                <a:spcPct val="103800"/>
              </a:lnSpc>
              <a:spcBef>
                <a:spcPts val="55"/>
              </a:spcBef>
            </a:pPr>
            <a:r>
              <a:rPr lang="en-US" sz="1550" spc="-50" dirty="0" err="1" smtClean="0">
                <a:solidFill>
                  <a:srgbClr val="E7E6E6"/>
                </a:solidFill>
                <a:latin typeface="Trebuchet MS"/>
                <a:cs typeface="Trebuchet MS"/>
              </a:rPr>
              <a:t>Medam</a:t>
            </a:r>
            <a:r>
              <a:rPr lang="en-US" sz="1550" spc="-50" dirty="0" smtClean="0">
                <a:solidFill>
                  <a:srgbClr val="E7E6E6"/>
                </a:solidFill>
                <a:latin typeface="Trebuchet MS"/>
                <a:cs typeface="Trebuchet MS"/>
              </a:rPr>
              <a:t> </a:t>
            </a:r>
            <a:r>
              <a:rPr lang="en-US" sz="1550" spc="-50" dirty="0" err="1" smtClean="0">
                <a:solidFill>
                  <a:srgbClr val="E7E6E6"/>
                </a:solidFill>
                <a:latin typeface="Trebuchet MS"/>
                <a:cs typeface="Trebuchet MS"/>
              </a:rPr>
              <a:t>Adi</a:t>
            </a:r>
            <a:r>
              <a:rPr lang="en-US" sz="1550" spc="-50" dirty="0" smtClean="0">
                <a:solidFill>
                  <a:srgbClr val="E7E6E6"/>
                </a:solidFill>
                <a:latin typeface="Trebuchet MS"/>
                <a:cs typeface="Trebuchet MS"/>
              </a:rPr>
              <a:t> Naga </a:t>
            </a:r>
            <a:r>
              <a:rPr lang="en-US" sz="1550" spc="-50" dirty="0" err="1" smtClean="0">
                <a:solidFill>
                  <a:srgbClr val="E7E6E6"/>
                </a:solidFill>
                <a:latin typeface="Trebuchet MS"/>
                <a:cs typeface="Trebuchet MS"/>
              </a:rPr>
              <a:t>Manendra</a:t>
            </a:r>
            <a:r>
              <a:rPr lang="en-US" sz="1550" spc="-50" dirty="0" smtClean="0">
                <a:solidFill>
                  <a:srgbClr val="E7E6E6"/>
                </a:solidFill>
                <a:latin typeface="Trebuchet MS"/>
                <a:cs typeface="Trebuchet MS"/>
              </a:rPr>
              <a:t> Reddy</a:t>
            </a:r>
            <a:endParaRPr lang="en-US" sz="1550" spc="-50" dirty="0">
              <a:solidFill>
                <a:srgbClr val="E7E6E6"/>
              </a:solidFill>
              <a:latin typeface="Trebuchet MS"/>
              <a:cs typeface="Trebuchet MS"/>
            </a:endParaRPr>
          </a:p>
          <a:p>
            <a:pPr marL="12700" marR="422909">
              <a:lnSpc>
                <a:spcPct val="103800"/>
              </a:lnSpc>
              <a:spcBef>
                <a:spcPts val="55"/>
              </a:spcBef>
            </a:pPr>
            <a:r>
              <a:rPr sz="1550" spc="-190" dirty="0" smtClean="0">
                <a:solidFill>
                  <a:srgbClr val="E7E6E6"/>
                </a:solidFill>
                <a:latin typeface="Trebuchet MS"/>
                <a:cs typeface="Trebuchet MS"/>
              </a:rPr>
              <a:t>21471A05</a:t>
            </a:r>
            <a:r>
              <a:rPr lang="en-US" sz="1550" spc="-190" dirty="0" smtClean="0">
                <a:solidFill>
                  <a:srgbClr val="E7E6E6"/>
                </a:solidFill>
                <a:latin typeface="Trebuchet MS"/>
                <a:cs typeface="Trebuchet MS"/>
              </a:rPr>
              <a:t>I0</a:t>
            </a:r>
            <a:endParaRPr sz="15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550" spc="5" dirty="0">
                <a:solidFill>
                  <a:srgbClr val="E7E6E6"/>
                </a:solidFill>
                <a:latin typeface="Trebuchet MS"/>
                <a:cs typeface="Trebuchet MS"/>
              </a:rPr>
              <a:t>2</a:t>
            </a:r>
            <a:r>
              <a:rPr sz="1550" spc="-35" dirty="0">
                <a:solidFill>
                  <a:srgbClr val="E7E6E6"/>
                </a:solidFill>
                <a:latin typeface="Trebuchet MS"/>
                <a:cs typeface="Trebuchet MS"/>
              </a:rPr>
              <a:t>2</a:t>
            </a:r>
            <a:r>
              <a:rPr sz="1550" spc="-250" dirty="0">
                <a:solidFill>
                  <a:srgbClr val="E7E6E6"/>
                </a:solidFill>
                <a:latin typeface="Trebuchet MS"/>
                <a:cs typeface="Trebuchet MS"/>
              </a:rPr>
              <a:t>n</a:t>
            </a:r>
            <a:r>
              <a:rPr sz="1550" spc="-140" dirty="0">
                <a:solidFill>
                  <a:srgbClr val="E7E6E6"/>
                </a:solidFill>
                <a:latin typeface="Trebuchet MS"/>
                <a:cs typeface="Trebuchet MS"/>
              </a:rPr>
              <a:t>d</a:t>
            </a:r>
            <a:r>
              <a:rPr sz="1550" spc="-160" dirty="0">
                <a:solidFill>
                  <a:srgbClr val="E7E6E6"/>
                </a:solidFill>
                <a:latin typeface="Trebuchet MS"/>
                <a:cs typeface="Trebuchet MS"/>
              </a:rPr>
              <a:t> </a:t>
            </a:r>
            <a:r>
              <a:rPr sz="1550" spc="25" dirty="0">
                <a:solidFill>
                  <a:srgbClr val="E7E6E6"/>
                </a:solidFill>
                <a:latin typeface="Trebuchet MS"/>
                <a:cs typeface="Trebuchet MS"/>
              </a:rPr>
              <a:t>M</a:t>
            </a:r>
            <a:r>
              <a:rPr sz="1550" spc="-40" dirty="0">
                <a:solidFill>
                  <a:srgbClr val="E7E6E6"/>
                </a:solidFill>
                <a:latin typeface="Trebuchet MS"/>
                <a:cs typeface="Trebuchet MS"/>
              </a:rPr>
              <a:t>a</a:t>
            </a:r>
            <a:r>
              <a:rPr sz="1550" spc="-5" dirty="0">
                <a:solidFill>
                  <a:srgbClr val="E7E6E6"/>
                </a:solidFill>
                <a:latin typeface="Trebuchet MS"/>
                <a:cs typeface="Trebuchet MS"/>
              </a:rPr>
              <a:t>r</a:t>
            </a:r>
            <a:r>
              <a:rPr sz="1550" spc="-165" dirty="0">
                <a:solidFill>
                  <a:srgbClr val="E7E6E6"/>
                </a:solidFill>
                <a:latin typeface="Trebuchet MS"/>
                <a:cs typeface="Trebuchet MS"/>
              </a:rPr>
              <a:t>c</a:t>
            </a:r>
            <a:r>
              <a:rPr sz="1550" spc="-180" dirty="0">
                <a:solidFill>
                  <a:srgbClr val="E7E6E6"/>
                </a:solidFill>
                <a:latin typeface="Trebuchet MS"/>
                <a:cs typeface="Trebuchet MS"/>
              </a:rPr>
              <a:t>h</a:t>
            </a:r>
            <a:r>
              <a:rPr sz="1550" spc="-100" dirty="0">
                <a:solidFill>
                  <a:srgbClr val="E7E6E6"/>
                </a:solidFill>
                <a:latin typeface="Trebuchet MS"/>
                <a:cs typeface="Trebuchet MS"/>
              </a:rPr>
              <a:t> </a:t>
            </a:r>
            <a:r>
              <a:rPr sz="1550" spc="-35" dirty="0">
                <a:solidFill>
                  <a:srgbClr val="E7E6E6"/>
                </a:solidFill>
                <a:latin typeface="Trebuchet MS"/>
                <a:cs typeface="Trebuchet MS"/>
              </a:rPr>
              <a:t>2</a:t>
            </a:r>
            <a:r>
              <a:rPr sz="1550" spc="-40" dirty="0">
                <a:solidFill>
                  <a:srgbClr val="E7E6E6"/>
                </a:solidFill>
                <a:latin typeface="Trebuchet MS"/>
                <a:cs typeface="Trebuchet MS"/>
              </a:rPr>
              <a:t>0</a:t>
            </a:r>
            <a:r>
              <a:rPr sz="1550" spc="-35" dirty="0">
                <a:solidFill>
                  <a:srgbClr val="E7E6E6"/>
                </a:solidFill>
                <a:latin typeface="Trebuchet MS"/>
                <a:cs typeface="Trebuchet MS"/>
              </a:rPr>
              <a:t>2</a:t>
            </a:r>
            <a:r>
              <a:rPr sz="1550" spc="10" dirty="0">
                <a:solidFill>
                  <a:srgbClr val="E7E6E6"/>
                </a:solidFill>
                <a:latin typeface="Trebuchet MS"/>
                <a:cs typeface="Trebuchet MS"/>
              </a:rPr>
              <a:t>4</a:t>
            </a:r>
            <a:endParaRPr sz="155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6942" y="595530"/>
            <a:ext cx="1846282" cy="55137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30750" y="5588000"/>
            <a:ext cx="1231900" cy="254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1488" y="1280964"/>
            <a:ext cx="4556760" cy="316420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12725" marR="694690" indent="-200660">
              <a:lnSpc>
                <a:spcPts val="2180"/>
              </a:lnSpc>
              <a:spcBef>
                <a:spcPts val="195"/>
              </a:spcBef>
              <a:buFont typeface="Roboto"/>
              <a:buChar char="•"/>
              <a:tabLst>
                <a:tab pos="213360" algn="l"/>
              </a:tabLst>
            </a:pPr>
            <a:r>
              <a:rPr sz="1850" spc="-290" dirty="0">
                <a:solidFill>
                  <a:srgbClr val="292929"/>
                </a:solidFill>
                <a:latin typeface="Trebuchet MS"/>
                <a:cs typeface="Trebuchet MS"/>
              </a:rPr>
              <a:t>W</a:t>
            </a:r>
            <a:r>
              <a:rPr sz="1850" spc="-135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spc="-254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45" dirty="0">
                <a:solidFill>
                  <a:srgbClr val="292929"/>
                </a:solidFill>
                <a:latin typeface="Trebuchet MS"/>
                <a:cs typeface="Trebuchet MS"/>
              </a:rPr>
              <a:t>p</a:t>
            </a:r>
            <a:r>
              <a:rPr sz="1850" spc="-125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spc="-10" dirty="0">
                <a:solidFill>
                  <a:srgbClr val="292929"/>
                </a:solidFill>
                <a:latin typeface="Trebuchet MS"/>
                <a:cs typeface="Trebuchet MS"/>
              </a:rPr>
              <a:t>r</a:t>
            </a:r>
            <a:r>
              <a:rPr sz="1850" spc="204" dirty="0">
                <a:solidFill>
                  <a:srgbClr val="292929"/>
                </a:solidFill>
                <a:latin typeface="Trebuchet MS"/>
                <a:cs typeface="Trebuchet MS"/>
              </a:rPr>
              <a:t>f</a:t>
            </a:r>
            <a:r>
              <a:rPr sz="1850" spc="-195" dirty="0">
                <a:solidFill>
                  <a:srgbClr val="292929"/>
                </a:solidFill>
                <a:latin typeface="Trebuchet MS"/>
                <a:cs typeface="Trebuchet MS"/>
              </a:rPr>
              <a:t>o</a:t>
            </a:r>
            <a:r>
              <a:rPr sz="1850" spc="-10" dirty="0">
                <a:solidFill>
                  <a:srgbClr val="292929"/>
                </a:solidFill>
                <a:latin typeface="Trebuchet MS"/>
                <a:cs typeface="Trebuchet MS"/>
              </a:rPr>
              <a:t>r</a:t>
            </a:r>
            <a:r>
              <a:rPr sz="1850" spc="-390" dirty="0">
                <a:solidFill>
                  <a:srgbClr val="292929"/>
                </a:solidFill>
                <a:latin typeface="Trebuchet MS"/>
                <a:cs typeface="Trebuchet MS"/>
              </a:rPr>
              <a:t>m</a:t>
            </a:r>
            <a:r>
              <a:rPr sz="1850" spc="-125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spc="-30" dirty="0">
                <a:solidFill>
                  <a:srgbClr val="292929"/>
                </a:solidFill>
                <a:latin typeface="Trebuchet MS"/>
                <a:cs typeface="Trebuchet MS"/>
              </a:rPr>
              <a:t>d</a:t>
            </a:r>
            <a:r>
              <a:rPr sz="1850" spc="-125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spc="50" dirty="0">
                <a:solidFill>
                  <a:srgbClr val="292929"/>
                </a:solidFill>
                <a:latin typeface="Trebuchet MS"/>
                <a:cs typeface="Trebuchet MS"/>
              </a:rPr>
              <a:t>x</a:t>
            </a:r>
            <a:r>
              <a:rPr sz="1850" spc="-145" dirty="0">
                <a:solidFill>
                  <a:srgbClr val="292929"/>
                </a:solidFill>
                <a:latin typeface="Trebuchet MS"/>
                <a:cs typeface="Trebuchet MS"/>
              </a:rPr>
              <a:t>p</a:t>
            </a:r>
            <a:r>
              <a:rPr sz="1850" spc="-100" dirty="0">
                <a:solidFill>
                  <a:srgbClr val="292929"/>
                </a:solidFill>
                <a:latin typeface="Trebuchet MS"/>
                <a:cs typeface="Trebuchet MS"/>
              </a:rPr>
              <a:t>l</a:t>
            </a:r>
            <a:r>
              <a:rPr sz="1850" spc="-195" dirty="0">
                <a:solidFill>
                  <a:srgbClr val="292929"/>
                </a:solidFill>
                <a:latin typeface="Trebuchet MS"/>
                <a:cs typeface="Trebuchet MS"/>
              </a:rPr>
              <a:t>o</a:t>
            </a:r>
            <a:r>
              <a:rPr sz="1850" spc="-10" dirty="0">
                <a:solidFill>
                  <a:srgbClr val="292929"/>
                </a:solidFill>
                <a:latin typeface="Trebuchet MS"/>
                <a:cs typeface="Trebuchet MS"/>
              </a:rPr>
              <a:t>r</a:t>
            </a:r>
            <a:r>
              <a:rPr sz="1850" spc="-90" dirty="0">
                <a:solidFill>
                  <a:srgbClr val="292929"/>
                </a:solidFill>
                <a:latin typeface="Trebuchet MS"/>
                <a:cs typeface="Trebuchet MS"/>
              </a:rPr>
              <a:t>a</a:t>
            </a:r>
            <a:r>
              <a:rPr sz="1850" spc="65" dirty="0">
                <a:solidFill>
                  <a:srgbClr val="292929"/>
                </a:solidFill>
                <a:latin typeface="Trebuchet MS"/>
                <a:cs typeface="Trebuchet MS"/>
              </a:rPr>
              <a:t>t</a:t>
            </a:r>
            <a:r>
              <a:rPr sz="1850" spc="-195" dirty="0">
                <a:solidFill>
                  <a:srgbClr val="292929"/>
                </a:solidFill>
                <a:latin typeface="Trebuchet MS"/>
                <a:cs typeface="Trebuchet MS"/>
              </a:rPr>
              <a:t>o</a:t>
            </a:r>
            <a:r>
              <a:rPr sz="1850" spc="-10" dirty="0">
                <a:solidFill>
                  <a:srgbClr val="292929"/>
                </a:solidFill>
                <a:latin typeface="Trebuchet MS"/>
                <a:cs typeface="Trebuchet MS"/>
              </a:rPr>
              <a:t>r</a:t>
            </a:r>
            <a:r>
              <a:rPr sz="1850" spc="85" dirty="0">
                <a:solidFill>
                  <a:srgbClr val="292929"/>
                </a:solidFill>
                <a:latin typeface="Trebuchet MS"/>
                <a:cs typeface="Trebuchet MS"/>
              </a:rPr>
              <a:t>y</a:t>
            </a:r>
            <a:r>
              <a:rPr sz="1850" spc="-160" dirty="0">
                <a:solidFill>
                  <a:srgbClr val="292929"/>
                </a:solidFill>
                <a:latin typeface="Trebuchet MS"/>
                <a:cs typeface="Trebuchet MS"/>
              </a:rPr>
              <a:t>d</a:t>
            </a:r>
            <a:r>
              <a:rPr sz="1850" spc="-100" dirty="0">
                <a:solidFill>
                  <a:srgbClr val="292929"/>
                </a:solidFill>
                <a:latin typeface="Trebuchet MS"/>
                <a:cs typeface="Trebuchet MS"/>
              </a:rPr>
              <a:t>a</a:t>
            </a:r>
            <a:r>
              <a:rPr sz="1850" spc="50" dirty="0">
                <a:solidFill>
                  <a:srgbClr val="292929"/>
                </a:solidFill>
                <a:latin typeface="Trebuchet MS"/>
                <a:cs typeface="Trebuchet MS"/>
              </a:rPr>
              <a:t>t</a:t>
            </a:r>
            <a:r>
              <a:rPr sz="1850" spc="-105" dirty="0">
                <a:solidFill>
                  <a:srgbClr val="292929"/>
                </a:solidFill>
                <a:latin typeface="Trebuchet MS"/>
                <a:cs typeface="Trebuchet MS"/>
              </a:rPr>
              <a:t>a</a:t>
            </a:r>
            <a:r>
              <a:rPr sz="1850" spc="-17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45" dirty="0">
                <a:solidFill>
                  <a:srgbClr val="292929"/>
                </a:solidFill>
                <a:latin typeface="Trebuchet MS"/>
                <a:cs typeface="Trebuchet MS"/>
              </a:rPr>
              <a:t>a</a:t>
            </a:r>
            <a:r>
              <a:rPr sz="1850" spc="-270" dirty="0">
                <a:solidFill>
                  <a:srgbClr val="292929"/>
                </a:solidFill>
                <a:latin typeface="Trebuchet MS"/>
                <a:cs typeface="Trebuchet MS"/>
              </a:rPr>
              <a:t>n</a:t>
            </a:r>
            <a:r>
              <a:rPr sz="1850" spc="-145" dirty="0">
                <a:solidFill>
                  <a:srgbClr val="292929"/>
                </a:solidFill>
                <a:latin typeface="Trebuchet MS"/>
                <a:cs typeface="Trebuchet MS"/>
              </a:rPr>
              <a:t>a</a:t>
            </a:r>
            <a:r>
              <a:rPr sz="1850" spc="-155" dirty="0">
                <a:solidFill>
                  <a:srgbClr val="292929"/>
                </a:solidFill>
                <a:latin typeface="Trebuchet MS"/>
                <a:cs typeface="Trebuchet MS"/>
              </a:rPr>
              <a:t>l</a:t>
            </a:r>
            <a:r>
              <a:rPr sz="1850" spc="-85" dirty="0">
                <a:solidFill>
                  <a:srgbClr val="292929"/>
                </a:solidFill>
                <a:latin typeface="Trebuchet MS"/>
                <a:cs typeface="Trebuchet MS"/>
              </a:rPr>
              <a:t>y</a:t>
            </a:r>
            <a:r>
              <a:rPr sz="1850" spc="-95" dirty="0">
                <a:solidFill>
                  <a:srgbClr val="292929"/>
                </a:solidFill>
                <a:latin typeface="Trebuchet MS"/>
                <a:cs typeface="Trebuchet MS"/>
              </a:rPr>
              <a:t>s</a:t>
            </a:r>
            <a:r>
              <a:rPr sz="1850" spc="-50" dirty="0">
                <a:solidFill>
                  <a:srgbClr val="292929"/>
                </a:solidFill>
                <a:latin typeface="Trebuchet MS"/>
                <a:cs typeface="Trebuchet MS"/>
              </a:rPr>
              <a:t>i</a:t>
            </a:r>
            <a:r>
              <a:rPr sz="1850" spc="-20" dirty="0">
                <a:solidFill>
                  <a:srgbClr val="292929"/>
                </a:solidFill>
                <a:latin typeface="Trebuchet MS"/>
                <a:cs typeface="Trebuchet MS"/>
              </a:rPr>
              <a:t>s  </a:t>
            </a:r>
            <a:r>
              <a:rPr sz="1850" spc="-95" dirty="0">
                <a:solidFill>
                  <a:srgbClr val="292929"/>
                </a:solidFill>
                <a:latin typeface="Trebuchet MS"/>
                <a:cs typeface="Trebuchet MS"/>
              </a:rPr>
              <a:t>a</a:t>
            </a:r>
            <a:r>
              <a:rPr sz="1850" spc="-220" dirty="0">
                <a:solidFill>
                  <a:srgbClr val="292929"/>
                </a:solidFill>
                <a:latin typeface="Trebuchet MS"/>
                <a:cs typeface="Trebuchet MS"/>
              </a:rPr>
              <a:t>n</a:t>
            </a:r>
            <a:r>
              <a:rPr sz="1850" spc="-185" dirty="0">
                <a:solidFill>
                  <a:srgbClr val="292929"/>
                </a:solidFill>
                <a:latin typeface="Trebuchet MS"/>
                <a:cs typeface="Trebuchet MS"/>
              </a:rPr>
              <a:t>d</a:t>
            </a:r>
            <a:r>
              <a:rPr sz="1850" spc="-160" dirty="0">
                <a:solidFill>
                  <a:srgbClr val="292929"/>
                </a:solidFill>
                <a:latin typeface="Trebuchet MS"/>
                <a:cs typeface="Trebuchet MS"/>
              </a:rPr>
              <a:t> d</a:t>
            </a:r>
            <a:r>
              <a:rPr sz="1850" spc="-135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spc="55" dirty="0">
                <a:solidFill>
                  <a:srgbClr val="292929"/>
                </a:solidFill>
                <a:latin typeface="Trebuchet MS"/>
                <a:cs typeface="Trebuchet MS"/>
              </a:rPr>
              <a:t>t</a:t>
            </a:r>
            <a:r>
              <a:rPr sz="1850" spc="-140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dirty="0">
                <a:solidFill>
                  <a:srgbClr val="292929"/>
                </a:solidFill>
                <a:latin typeface="Trebuchet MS"/>
                <a:cs typeface="Trebuchet MS"/>
              </a:rPr>
              <a:t>r</a:t>
            </a:r>
            <a:r>
              <a:rPr sz="1850" spc="-330" dirty="0">
                <a:solidFill>
                  <a:srgbClr val="292929"/>
                </a:solidFill>
                <a:latin typeface="Trebuchet MS"/>
                <a:cs typeface="Trebuchet MS"/>
              </a:rPr>
              <a:t>m</a:t>
            </a:r>
            <a:r>
              <a:rPr sz="1850" spc="20" dirty="0">
                <a:solidFill>
                  <a:srgbClr val="292929"/>
                </a:solidFill>
                <a:latin typeface="Trebuchet MS"/>
                <a:cs typeface="Trebuchet MS"/>
              </a:rPr>
              <a:t>i</a:t>
            </a:r>
            <a:r>
              <a:rPr sz="1850" spc="-225" dirty="0">
                <a:solidFill>
                  <a:srgbClr val="292929"/>
                </a:solidFill>
                <a:latin typeface="Trebuchet MS"/>
                <a:cs typeface="Trebuchet MS"/>
              </a:rPr>
              <a:t>n</a:t>
            </a:r>
            <a:r>
              <a:rPr sz="1850" spc="-135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spc="-35" dirty="0">
                <a:solidFill>
                  <a:srgbClr val="292929"/>
                </a:solidFill>
                <a:latin typeface="Trebuchet MS"/>
                <a:cs typeface="Trebuchet MS"/>
              </a:rPr>
              <a:t>d</a:t>
            </a:r>
            <a:r>
              <a:rPr sz="1850" spc="55" dirty="0">
                <a:solidFill>
                  <a:srgbClr val="292929"/>
                </a:solidFill>
                <a:latin typeface="Trebuchet MS"/>
                <a:cs typeface="Trebuchet MS"/>
              </a:rPr>
              <a:t>t</a:t>
            </a:r>
            <a:r>
              <a:rPr sz="1850" spc="-225" dirty="0">
                <a:solidFill>
                  <a:srgbClr val="292929"/>
                </a:solidFill>
                <a:latin typeface="Trebuchet MS"/>
                <a:cs typeface="Trebuchet MS"/>
              </a:rPr>
              <a:t>h</a:t>
            </a:r>
            <a:r>
              <a:rPr sz="1850" spc="-135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spc="-254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55" dirty="0">
                <a:solidFill>
                  <a:srgbClr val="292929"/>
                </a:solidFill>
                <a:latin typeface="Trebuchet MS"/>
                <a:cs typeface="Trebuchet MS"/>
              </a:rPr>
              <a:t>t</a:t>
            </a:r>
            <a:r>
              <a:rPr sz="1850" spc="-5" dirty="0">
                <a:solidFill>
                  <a:srgbClr val="292929"/>
                </a:solidFill>
                <a:latin typeface="Trebuchet MS"/>
                <a:cs typeface="Trebuchet MS"/>
              </a:rPr>
              <a:t>r</a:t>
            </a:r>
            <a:r>
              <a:rPr sz="1850" spc="-95" dirty="0">
                <a:solidFill>
                  <a:srgbClr val="292929"/>
                </a:solidFill>
                <a:latin typeface="Trebuchet MS"/>
                <a:cs typeface="Trebuchet MS"/>
              </a:rPr>
              <a:t>a</a:t>
            </a:r>
            <a:r>
              <a:rPr sz="1850" spc="20" dirty="0">
                <a:solidFill>
                  <a:srgbClr val="292929"/>
                </a:solidFill>
                <a:latin typeface="Trebuchet MS"/>
                <a:cs typeface="Trebuchet MS"/>
              </a:rPr>
              <a:t>i</a:t>
            </a:r>
            <a:r>
              <a:rPr sz="1850" spc="-220" dirty="0">
                <a:solidFill>
                  <a:srgbClr val="292929"/>
                </a:solidFill>
                <a:latin typeface="Trebuchet MS"/>
                <a:cs typeface="Trebuchet MS"/>
              </a:rPr>
              <a:t>n</a:t>
            </a:r>
            <a:r>
              <a:rPr sz="1850" spc="20" dirty="0">
                <a:solidFill>
                  <a:srgbClr val="292929"/>
                </a:solidFill>
                <a:latin typeface="Trebuchet MS"/>
                <a:cs typeface="Trebuchet MS"/>
              </a:rPr>
              <a:t>i</a:t>
            </a:r>
            <a:r>
              <a:rPr sz="1850" spc="-220" dirty="0">
                <a:solidFill>
                  <a:srgbClr val="292929"/>
                </a:solidFill>
                <a:latin typeface="Trebuchet MS"/>
                <a:cs typeface="Trebuchet MS"/>
              </a:rPr>
              <a:t>n</a:t>
            </a:r>
            <a:r>
              <a:rPr sz="1850" spc="-135" dirty="0">
                <a:solidFill>
                  <a:srgbClr val="292929"/>
                </a:solidFill>
                <a:latin typeface="Trebuchet MS"/>
                <a:cs typeface="Trebuchet MS"/>
              </a:rPr>
              <a:t>g</a:t>
            </a:r>
            <a:r>
              <a:rPr sz="1850" spc="-19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85" dirty="0">
                <a:solidFill>
                  <a:srgbClr val="292929"/>
                </a:solidFill>
                <a:latin typeface="Trebuchet MS"/>
                <a:cs typeface="Trebuchet MS"/>
              </a:rPr>
              <a:t>l</a:t>
            </a:r>
            <a:r>
              <a:rPr sz="1850" spc="-100" dirty="0">
                <a:solidFill>
                  <a:srgbClr val="292929"/>
                </a:solidFill>
                <a:latin typeface="Trebuchet MS"/>
                <a:cs typeface="Trebuchet MS"/>
              </a:rPr>
              <a:t>a</a:t>
            </a:r>
            <a:r>
              <a:rPr sz="1850" spc="-155" dirty="0">
                <a:solidFill>
                  <a:srgbClr val="292929"/>
                </a:solidFill>
                <a:latin typeface="Trebuchet MS"/>
                <a:cs typeface="Trebuchet MS"/>
              </a:rPr>
              <a:t>b</a:t>
            </a:r>
            <a:r>
              <a:rPr sz="1850" spc="-135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spc="-85" dirty="0">
                <a:solidFill>
                  <a:srgbClr val="292929"/>
                </a:solidFill>
                <a:latin typeface="Trebuchet MS"/>
                <a:cs typeface="Trebuchet MS"/>
              </a:rPr>
              <a:t>l</a:t>
            </a:r>
            <a:r>
              <a:rPr sz="1850" spc="-15" dirty="0">
                <a:solidFill>
                  <a:srgbClr val="292929"/>
                </a:solidFill>
                <a:latin typeface="Trebuchet MS"/>
                <a:cs typeface="Trebuchet MS"/>
              </a:rPr>
              <a:t>s</a:t>
            </a:r>
            <a:r>
              <a:rPr sz="1850" spc="-385" dirty="0">
                <a:solidFill>
                  <a:srgbClr val="292929"/>
                </a:solidFill>
                <a:latin typeface="Trebuchet MS"/>
                <a:cs typeface="Trebuchet MS"/>
              </a:rPr>
              <a:t>.</a:t>
            </a:r>
            <a:endParaRPr sz="1850">
              <a:latin typeface="Trebuchet MS"/>
              <a:cs typeface="Trebuchet MS"/>
            </a:endParaRPr>
          </a:p>
          <a:p>
            <a:pPr marL="212725" marR="5715" indent="-200660">
              <a:lnSpc>
                <a:spcPts val="2039"/>
              </a:lnSpc>
              <a:spcBef>
                <a:spcPts val="900"/>
              </a:spcBef>
              <a:buFont typeface="Roboto"/>
              <a:buChar char="•"/>
              <a:tabLst>
                <a:tab pos="213360" algn="l"/>
              </a:tabLst>
            </a:pPr>
            <a:r>
              <a:rPr sz="1850" spc="-195" dirty="0">
                <a:solidFill>
                  <a:srgbClr val="292929"/>
                </a:solidFill>
                <a:latin typeface="Trebuchet MS"/>
                <a:cs typeface="Trebuchet MS"/>
              </a:rPr>
              <a:t>Wecalculated</a:t>
            </a:r>
            <a:r>
              <a:rPr sz="1850" spc="-28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05" dirty="0">
                <a:solidFill>
                  <a:srgbClr val="292929"/>
                </a:solidFill>
                <a:latin typeface="Trebuchet MS"/>
                <a:cs typeface="Trebuchet MS"/>
              </a:rPr>
              <a:t>the</a:t>
            </a:r>
            <a:r>
              <a:rPr sz="1850" spc="-204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235" dirty="0">
                <a:solidFill>
                  <a:srgbClr val="292929"/>
                </a:solidFill>
                <a:latin typeface="Trebuchet MS"/>
                <a:cs typeface="Trebuchet MS"/>
              </a:rPr>
              <a:t>number</a:t>
            </a:r>
            <a:r>
              <a:rPr sz="1850" spc="-32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25" dirty="0">
                <a:solidFill>
                  <a:srgbClr val="292929"/>
                </a:solidFill>
                <a:latin typeface="Trebuchet MS"/>
                <a:cs typeface="Trebuchet MS"/>
              </a:rPr>
              <a:t>of</a:t>
            </a:r>
            <a:r>
              <a:rPr sz="1850" spc="-17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204" dirty="0">
                <a:solidFill>
                  <a:srgbClr val="292929"/>
                </a:solidFill>
                <a:latin typeface="Trebuchet MS"/>
                <a:cs typeface="Trebuchet MS"/>
              </a:rPr>
              <a:t>launches</a:t>
            </a:r>
            <a:r>
              <a:rPr sz="1850" spc="-34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5" dirty="0">
                <a:solidFill>
                  <a:srgbClr val="292929"/>
                </a:solidFill>
                <a:latin typeface="Trebuchet MS"/>
                <a:cs typeface="Trebuchet MS"/>
              </a:rPr>
              <a:t>at</a:t>
            </a:r>
            <a:r>
              <a:rPr sz="1850" spc="16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215" dirty="0">
                <a:solidFill>
                  <a:srgbClr val="292929"/>
                </a:solidFill>
                <a:latin typeface="Trebuchet MS"/>
                <a:cs typeface="Trebuchet MS"/>
              </a:rPr>
              <a:t>each</a:t>
            </a:r>
            <a:r>
              <a:rPr sz="1850" spc="-31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85" dirty="0">
                <a:solidFill>
                  <a:srgbClr val="292929"/>
                </a:solidFill>
                <a:latin typeface="Trebuchet MS"/>
                <a:cs typeface="Trebuchet MS"/>
              </a:rPr>
              <a:t>site, </a:t>
            </a:r>
            <a:r>
              <a:rPr sz="1850" spc="-54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70" dirty="0">
                <a:solidFill>
                  <a:srgbClr val="292929"/>
                </a:solidFill>
                <a:latin typeface="Trebuchet MS"/>
                <a:cs typeface="Trebuchet MS"/>
              </a:rPr>
              <a:t>and</a:t>
            </a:r>
            <a:r>
              <a:rPr sz="1850" spc="-18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05" dirty="0">
                <a:solidFill>
                  <a:srgbClr val="292929"/>
                </a:solidFill>
                <a:latin typeface="Trebuchet MS"/>
                <a:cs typeface="Trebuchet MS"/>
              </a:rPr>
              <a:t>the</a:t>
            </a:r>
            <a:r>
              <a:rPr sz="1850" spc="-21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235" dirty="0">
                <a:solidFill>
                  <a:srgbClr val="292929"/>
                </a:solidFill>
                <a:latin typeface="Trebuchet MS"/>
                <a:cs typeface="Trebuchet MS"/>
              </a:rPr>
              <a:t>number</a:t>
            </a:r>
            <a:r>
              <a:rPr sz="1850" spc="-33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70" dirty="0">
                <a:solidFill>
                  <a:srgbClr val="292929"/>
                </a:solidFill>
                <a:latin typeface="Trebuchet MS"/>
                <a:cs typeface="Trebuchet MS"/>
              </a:rPr>
              <a:t>and</a:t>
            </a:r>
            <a:r>
              <a:rPr sz="1850" spc="-17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210" dirty="0">
                <a:solidFill>
                  <a:srgbClr val="292929"/>
                </a:solidFill>
                <a:latin typeface="Trebuchet MS"/>
                <a:cs typeface="Trebuchet MS"/>
              </a:rPr>
              <a:t>occurrence</a:t>
            </a:r>
            <a:r>
              <a:rPr sz="185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25" dirty="0">
                <a:solidFill>
                  <a:srgbClr val="292929"/>
                </a:solidFill>
                <a:latin typeface="Trebuchet MS"/>
                <a:cs typeface="Trebuchet MS"/>
              </a:rPr>
              <a:t>of</a:t>
            </a:r>
            <a:r>
              <a:rPr sz="1850" spc="-16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215" dirty="0">
                <a:solidFill>
                  <a:srgbClr val="292929"/>
                </a:solidFill>
                <a:latin typeface="Trebuchet MS"/>
                <a:cs typeface="Trebuchet MS"/>
              </a:rPr>
              <a:t>each</a:t>
            </a:r>
            <a:r>
              <a:rPr sz="1850" spc="-23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Trebuchet MS"/>
                <a:cs typeface="Trebuchet MS"/>
              </a:rPr>
              <a:t>orbits</a:t>
            </a:r>
            <a:endParaRPr sz="1850">
              <a:latin typeface="Trebuchet MS"/>
              <a:cs typeface="Trebuchet MS"/>
            </a:endParaRPr>
          </a:p>
          <a:p>
            <a:pPr marL="212725" marR="5080" indent="-200660">
              <a:lnSpc>
                <a:spcPts val="2110"/>
              </a:lnSpc>
              <a:spcBef>
                <a:spcPts val="920"/>
              </a:spcBef>
              <a:buFont typeface="Roboto"/>
              <a:buChar char="•"/>
              <a:tabLst>
                <a:tab pos="213360" algn="l"/>
              </a:tabLst>
            </a:pPr>
            <a:r>
              <a:rPr sz="1850" spc="-215" dirty="0">
                <a:solidFill>
                  <a:srgbClr val="292929"/>
                </a:solidFill>
                <a:latin typeface="Trebuchet MS"/>
                <a:cs typeface="Trebuchet MS"/>
              </a:rPr>
              <a:t>We</a:t>
            </a:r>
            <a:r>
              <a:rPr sz="1850" spc="-25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05" dirty="0">
                <a:solidFill>
                  <a:srgbClr val="292929"/>
                </a:solidFill>
                <a:latin typeface="Trebuchet MS"/>
                <a:cs typeface="Trebuchet MS"/>
              </a:rPr>
              <a:t>createdlanding</a:t>
            </a:r>
            <a:r>
              <a:rPr sz="1850" spc="-24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235" dirty="0">
                <a:solidFill>
                  <a:srgbClr val="292929"/>
                </a:solidFill>
                <a:latin typeface="Trebuchet MS"/>
                <a:cs typeface="Trebuchet MS"/>
              </a:rPr>
              <a:t>outcome</a:t>
            </a:r>
            <a:r>
              <a:rPr sz="1850" spc="-4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10" dirty="0">
                <a:solidFill>
                  <a:srgbClr val="292929"/>
                </a:solidFill>
                <a:latin typeface="Trebuchet MS"/>
                <a:cs typeface="Trebuchet MS"/>
              </a:rPr>
              <a:t>label</a:t>
            </a:r>
            <a:r>
              <a:rPr sz="1850" spc="-31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10" dirty="0">
                <a:solidFill>
                  <a:srgbClr val="292929"/>
                </a:solidFill>
                <a:latin typeface="Trebuchet MS"/>
                <a:cs typeface="Trebuchet MS"/>
              </a:rPr>
              <a:t>from</a:t>
            </a:r>
            <a:r>
              <a:rPr sz="1850" spc="31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75" dirty="0">
                <a:solidFill>
                  <a:srgbClr val="292929"/>
                </a:solidFill>
                <a:latin typeface="Trebuchet MS"/>
                <a:cs typeface="Trebuchet MS"/>
              </a:rPr>
              <a:t>outcome </a:t>
            </a:r>
            <a:r>
              <a:rPr sz="1850" spc="-54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245" dirty="0">
                <a:solidFill>
                  <a:srgbClr val="292929"/>
                </a:solidFill>
                <a:latin typeface="Trebuchet MS"/>
                <a:cs typeface="Trebuchet MS"/>
              </a:rPr>
              <a:t>c</a:t>
            </a:r>
            <a:r>
              <a:rPr sz="1850" spc="-275" dirty="0">
                <a:solidFill>
                  <a:srgbClr val="292929"/>
                </a:solidFill>
                <a:latin typeface="Trebuchet MS"/>
                <a:cs typeface="Trebuchet MS"/>
              </a:rPr>
              <a:t>o</a:t>
            </a:r>
            <a:r>
              <a:rPr sz="1850" spc="-150" dirty="0">
                <a:solidFill>
                  <a:srgbClr val="292929"/>
                </a:solidFill>
                <a:latin typeface="Trebuchet MS"/>
                <a:cs typeface="Trebuchet MS"/>
              </a:rPr>
              <a:t>l</a:t>
            </a:r>
            <a:r>
              <a:rPr sz="1850" spc="-290" dirty="0">
                <a:solidFill>
                  <a:srgbClr val="292929"/>
                </a:solidFill>
                <a:latin typeface="Trebuchet MS"/>
                <a:cs typeface="Trebuchet MS"/>
              </a:rPr>
              <a:t>u</a:t>
            </a:r>
            <a:r>
              <a:rPr sz="1850" spc="-400" dirty="0">
                <a:solidFill>
                  <a:srgbClr val="292929"/>
                </a:solidFill>
                <a:latin typeface="Trebuchet MS"/>
                <a:cs typeface="Trebuchet MS"/>
              </a:rPr>
              <a:t>m</a:t>
            </a:r>
            <a:r>
              <a:rPr sz="1850" spc="-245" dirty="0">
                <a:solidFill>
                  <a:srgbClr val="292929"/>
                </a:solidFill>
                <a:latin typeface="Trebuchet MS"/>
                <a:cs typeface="Trebuchet MS"/>
              </a:rPr>
              <a:t>n</a:t>
            </a:r>
            <a:r>
              <a:rPr sz="1850" spc="-16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95" dirty="0">
                <a:solidFill>
                  <a:srgbClr val="292929"/>
                </a:solidFill>
                <a:latin typeface="Trebuchet MS"/>
                <a:cs typeface="Trebuchet MS"/>
              </a:rPr>
              <a:t>a</a:t>
            </a:r>
            <a:r>
              <a:rPr sz="1850" spc="-220" dirty="0">
                <a:solidFill>
                  <a:srgbClr val="292929"/>
                </a:solidFill>
                <a:latin typeface="Trebuchet MS"/>
                <a:cs typeface="Trebuchet MS"/>
              </a:rPr>
              <a:t>n</a:t>
            </a:r>
            <a:r>
              <a:rPr sz="1850" spc="-185" dirty="0">
                <a:solidFill>
                  <a:srgbClr val="292929"/>
                </a:solidFill>
                <a:latin typeface="Trebuchet MS"/>
                <a:cs typeface="Trebuchet MS"/>
              </a:rPr>
              <a:t>d</a:t>
            </a:r>
            <a:r>
              <a:rPr sz="1850" spc="-22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35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spc="70" dirty="0">
                <a:solidFill>
                  <a:srgbClr val="292929"/>
                </a:solidFill>
                <a:latin typeface="Trebuchet MS"/>
                <a:cs typeface="Trebuchet MS"/>
              </a:rPr>
              <a:t>x</a:t>
            </a:r>
            <a:r>
              <a:rPr sz="1850" spc="-160" dirty="0">
                <a:solidFill>
                  <a:srgbClr val="292929"/>
                </a:solidFill>
                <a:latin typeface="Trebuchet MS"/>
                <a:cs typeface="Trebuchet MS"/>
              </a:rPr>
              <a:t>p</a:t>
            </a:r>
            <a:r>
              <a:rPr sz="1850" spc="-210" dirty="0">
                <a:solidFill>
                  <a:srgbClr val="292929"/>
                </a:solidFill>
                <a:latin typeface="Trebuchet MS"/>
                <a:cs typeface="Trebuchet MS"/>
              </a:rPr>
              <a:t>o</a:t>
            </a:r>
            <a:r>
              <a:rPr sz="1850" spc="-5" dirty="0">
                <a:solidFill>
                  <a:srgbClr val="292929"/>
                </a:solidFill>
                <a:latin typeface="Trebuchet MS"/>
                <a:cs typeface="Trebuchet MS"/>
              </a:rPr>
              <a:t>r</a:t>
            </a:r>
            <a:r>
              <a:rPr sz="1850" spc="55" dirty="0">
                <a:solidFill>
                  <a:srgbClr val="292929"/>
                </a:solidFill>
                <a:latin typeface="Trebuchet MS"/>
                <a:cs typeface="Trebuchet MS"/>
              </a:rPr>
              <a:t>t</a:t>
            </a:r>
            <a:r>
              <a:rPr sz="1850" spc="-135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spc="-185" dirty="0">
                <a:solidFill>
                  <a:srgbClr val="292929"/>
                </a:solidFill>
                <a:latin typeface="Trebuchet MS"/>
                <a:cs typeface="Trebuchet MS"/>
              </a:rPr>
              <a:t>d</a:t>
            </a:r>
            <a:r>
              <a:rPr sz="1850" spc="-21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55" dirty="0">
                <a:solidFill>
                  <a:srgbClr val="292929"/>
                </a:solidFill>
                <a:latin typeface="Trebuchet MS"/>
                <a:cs typeface="Trebuchet MS"/>
              </a:rPr>
              <a:t>t</a:t>
            </a:r>
            <a:r>
              <a:rPr sz="1850" spc="-225" dirty="0">
                <a:solidFill>
                  <a:srgbClr val="292929"/>
                </a:solidFill>
                <a:latin typeface="Trebuchet MS"/>
                <a:cs typeface="Trebuchet MS"/>
              </a:rPr>
              <a:t>h</a:t>
            </a:r>
            <a:r>
              <a:rPr sz="1850" spc="-135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spc="-254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dirty="0">
                <a:solidFill>
                  <a:srgbClr val="292929"/>
                </a:solidFill>
                <a:latin typeface="Trebuchet MS"/>
                <a:cs typeface="Trebuchet MS"/>
              </a:rPr>
              <a:t>r</a:t>
            </a:r>
            <a:r>
              <a:rPr sz="1850" spc="-135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spc="-15" dirty="0">
                <a:solidFill>
                  <a:srgbClr val="292929"/>
                </a:solidFill>
                <a:latin typeface="Trebuchet MS"/>
                <a:cs typeface="Trebuchet MS"/>
              </a:rPr>
              <a:t>s</a:t>
            </a:r>
            <a:r>
              <a:rPr sz="1850" spc="-220" dirty="0">
                <a:solidFill>
                  <a:srgbClr val="292929"/>
                </a:solidFill>
                <a:latin typeface="Trebuchet MS"/>
                <a:cs typeface="Trebuchet MS"/>
              </a:rPr>
              <a:t>u</a:t>
            </a:r>
            <a:r>
              <a:rPr sz="1850" spc="-85" dirty="0">
                <a:solidFill>
                  <a:srgbClr val="292929"/>
                </a:solidFill>
                <a:latin typeface="Trebuchet MS"/>
                <a:cs typeface="Trebuchet MS"/>
              </a:rPr>
              <a:t>l</a:t>
            </a:r>
            <a:r>
              <a:rPr sz="1850" spc="55" dirty="0">
                <a:solidFill>
                  <a:srgbClr val="292929"/>
                </a:solidFill>
                <a:latin typeface="Trebuchet MS"/>
                <a:cs typeface="Trebuchet MS"/>
              </a:rPr>
              <a:t>t</a:t>
            </a:r>
            <a:r>
              <a:rPr sz="1850" spc="-25" dirty="0">
                <a:solidFill>
                  <a:srgbClr val="292929"/>
                </a:solidFill>
                <a:latin typeface="Trebuchet MS"/>
                <a:cs typeface="Trebuchet MS"/>
              </a:rPr>
              <a:t>s</a:t>
            </a:r>
            <a:r>
              <a:rPr sz="1850" spc="19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50" dirty="0">
                <a:solidFill>
                  <a:srgbClr val="292929"/>
                </a:solidFill>
                <a:latin typeface="Trebuchet MS"/>
                <a:cs typeface="Trebuchet MS"/>
              </a:rPr>
              <a:t>t</a:t>
            </a:r>
            <a:r>
              <a:rPr sz="1850" spc="-215" dirty="0">
                <a:solidFill>
                  <a:srgbClr val="292929"/>
                </a:solidFill>
                <a:latin typeface="Trebuchet MS"/>
                <a:cs typeface="Trebuchet MS"/>
              </a:rPr>
              <a:t>o</a:t>
            </a:r>
            <a:r>
              <a:rPr sz="1850" spc="-5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80" dirty="0">
                <a:solidFill>
                  <a:srgbClr val="292929"/>
                </a:solidFill>
                <a:latin typeface="Trebuchet MS"/>
                <a:cs typeface="Trebuchet MS"/>
              </a:rPr>
              <a:t>c</a:t>
            </a:r>
            <a:r>
              <a:rPr sz="1850" spc="-15" dirty="0">
                <a:solidFill>
                  <a:srgbClr val="292929"/>
                </a:solidFill>
                <a:latin typeface="Trebuchet MS"/>
                <a:cs typeface="Trebuchet MS"/>
              </a:rPr>
              <a:t>s</a:t>
            </a:r>
            <a:r>
              <a:rPr sz="1850" spc="5" dirty="0">
                <a:solidFill>
                  <a:srgbClr val="292929"/>
                </a:solidFill>
                <a:latin typeface="Trebuchet MS"/>
                <a:cs typeface="Trebuchet MS"/>
              </a:rPr>
              <a:t>v</a:t>
            </a:r>
            <a:r>
              <a:rPr sz="1850" spc="-385" dirty="0">
                <a:solidFill>
                  <a:srgbClr val="292929"/>
                </a:solidFill>
                <a:latin typeface="Trebuchet MS"/>
                <a:cs typeface="Trebuchet MS"/>
              </a:rPr>
              <a:t>.</a:t>
            </a:r>
            <a:endParaRPr sz="1850">
              <a:latin typeface="Trebuchet MS"/>
              <a:cs typeface="Trebuchet MS"/>
            </a:endParaRPr>
          </a:p>
          <a:p>
            <a:pPr marL="212725" indent="-200660">
              <a:lnSpc>
                <a:spcPct val="100000"/>
              </a:lnSpc>
              <a:spcBef>
                <a:spcPts val="1170"/>
              </a:spcBef>
              <a:buFont typeface="Roboto"/>
              <a:buChar char="•"/>
              <a:tabLst>
                <a:tab pos="213360" algn="l"/>
              </a:tabLst>
            </a:pPr>
            <a:r>
              <a:rPr sz="1850" spc="-240" dirty="0">
                <a:solidFill>
                  <a:srgbClr val="292929"/>
                </a:solidFill>
                <a:latin typeface="Trebuchet MS"/>
                <a:cs typeface="Trebuchet MS"/>
              </a:rPr>
              <a:t>T</a:t>
            </a:r>
            <a:r>
              <a:rPr sz="1850" spc="-350" dirty="0">
                <a:solidFill>
                  <a:srgbClr val="292929"/>
                </a:solidFill>
                <a:latin typeface="Trebuchet MS"/>
                <a:cs typeface="Trebuchet MS"/>
              </a:rPr>
              <a:t>h</a:t>
            </a:r>
            <a:r>
              <a:rPr sz="1850" spc="-135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spc="-24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90" dirty="0">
                <a:solidFill>
                  <a:srgbClr val="292929"/>
                </a:solidFill>
                <a:latin typeface="Trebuchet MS"/>
                <a:cs typeface="Trebuchet MS"/>
              </a:rPr>
              <a:t>l</a:t>
            </a:r>
            <a:r>
              <a:rPr sz="1850" spc="15" dirty="0">
                <a:solidFill>
                  <a:srgbClr val="292929"/>
                </a:solidFill>
                <a:latin typeface="Trebuchet MS"/>
                <a:cs typeface="Trebuchet MS"/>
              </a:rPr>
              <a:t>i</a:t>
            </a:r>
            <a:r>
              <a:rPr sz="1850" spc="-200" dirty="0">
                <a:solidFill>
                  <a:srgbClr val="292929"/>
                </a:solidFill>
                <a:latin typeface="Trebuchet MS"/>
                <a:cs typeface="Trebuchet MS"/>
              </a:rPr>
              <a:t>n</a:t>
            </a:r>
            <a:r>
              <a:rPr sz="1850" spc="-140" dirty="0">
                <a:solidFill>
                  <a:srgbClr val="292929"/>
                </a:solidFill>
                <a:latin typeface="Trebuchet MS"/>
                <a:cs typeface="Trebuchet MS"/>
              </a:rPr>
              <a:t>k</a:t>
            </a:r>
            <a:r>
              <a:rPr sz="1850" spc="-17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50" dirty="0">
                <a:solidFill>
                  <a:srgbClr val="292929"/>
                </a:solidFill>
                <a:latin typeface="Trebuchet MS"/>
                <a:cs typeface="Trebuchet MS"/>
              </a:rPr>
              <a:t>t</a:t>
            </a:r>
            <a:r>
              <a:rPr sz="1850" spc="-215" dirty="0">
                <a:solidFill>
                  <a:srgbClr val="292929"/>
                </a:solidFill>
                <a:latin typeface="Trebuchet MS"/>
                <a:cs typeface="Trebuchet MS"/>
              </a:rPr>
              <a:t>o</a:t>
            </a:r>
            <a:r>
              <a:rPr sz="1850" spc="-18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50" dirty="0">
                <a:solidFill>
                  <a:srgbClr val="292929"/>
                </a:solidFill>
                <a:latin typeface="Trebuchet MS"/>
                <a:cs typeface="Trebuchet MS"/>
              </a:rPr>
              <a:t>t</a:t>
            </a:r>
            <a:r>
              <a:rPr sz="1850" spc="-225" dirty="0">
                <a:solidFill>
                  <a:srgbClr val="292929"/>
                </a:solidFill>
                <a:latin typeface="Trebuchet MS"/>
                <a:cs typeface="Trebuchet MS"/>
              </a:rPr>
              <a:t>h</a:t>
            </a:r>
            <a:r>
              <a:rPr sz="1850" spc="-135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spc="-18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220" dirty="0">
                <a:solidFill>
                  <a:srgbClr val="292929"/>
                </a:solidFill>
                <a:latin typeface="Trebuchet MS"/>
                <a:cs typeface="Trebuchet MS"/>
              </a:rPr>
              <a:t>n</a:t>
            </a:r>
            <a:r>
              <a:rPr sz="1850" spc="-204" dirty="0">
                <a:solidFill>
                  <a:srgbClr val="292929"/>
                </a:solidFill>
                <a:latin typeface="Trebuchet MS"/>
                <a:cs typeface="Trebuchet MS"/>
              </a:rPr>
              <a:t>o</a:t>
            </a:r>
            <a:r>
              <a:rPr sz="1850" spc="55" dirty="0">
                <a:solidFill>
                  <a:srgbClr val="292929"/>
                </a:solidFill>
                <a:latin typeface="Trebuchet MS"/>
                <a:cs typeface="Trebuchet MS"/>
              </a:rPr>
              <a:t>t</a:t>
            </a:r>
            <a:r>
              <a:rPr sz="1850" spc="-135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spc="-150" dirty="0">
                <a:solidFill>
                  <a:srgbClr val="292929"/>
                </a:solidFill>
                <a:latin typeface="Trebuchet MS"/>
                <a:cs typeface="Trebuchet MS"/>
              </a:rPr>
              <a:t>b</a:t>
            </a:r>
            <a:r>
              <a:rPr sz="1850" spc="-204" dirty="0">
                <a:solidFill>
                  <a:srgbClr val="292929"/>
                </a:solidFill>
                <a:latin typeface="Trebuchet MS"/>
                <a:cs typeface="Trebuchet MS"/>
              </a:rPr>
              <a:t>oo</a:t>
            </a:r>
            <a:r>
              <a:rPr sz="1850" spc="-140" dirty="0">
                <a:solidFill>
                  <a:srgbClr val="292929"/>
                </a:solidFill>
                <a:latin typeface="Trebuchet MS"/>
                <a:cs typeface="Trebuchet MS"/>
              </a:rPr>
              <a:t>k</a:t>
            </a:r>
            <a:r>
              <a:rPr sz="1850" spc="-5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Trebuchet MS"/>
                <a:cs typeface="Trebuchet MS"/>
              </a:rPr>
              <a:t>i</a:t>
            </a:r>
            <a:r>
              <a:rPr sz="1850" spc="-25" dirty="0">
                <a:solidFill>
                  <a:srgbClr val="292929"/>
                </a:solidFill>
                <a:latin typeface="Trebuchet MS"/>
                <a:cs typeface="Trebuchet MS"/>
              </a:rPr>
              <a:t>s</a:t>
            </a:r>
            <a:r>
              <a:rPr sz="1850" spc="21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225" dirty="0">
                <a:solidFill>
                  <a:srgbClr val="1B7BDA"/>
                </a:solidFill>
                <a:latin typeface="Trebuchet MS"/>
                <a:cs typeface="Trebuchet MS"/>
              </a:rPr>
              <a:t>h</a:t>
            </a:r>
            <a:r>
              <a:rPr sz="1850" spc="50" dirty="0">
                <a:solidFill>
                  <a:srgbClr val="1B7BDA"/>
                </a:solidFill>
                <a:latin typeface="Trebuchet MS"/>
                <a:cs typeface="Trebuchet MS"/>
              </a:rPr>
              <a:t>tt</a:t>
            </a:r>
            <a:r>
              <a:rPr sz="1850" spc="-160" dirty="0">
                <a:solidFill>
                  <a:srgbClr val="1B7BDA"/>
                </a:solidFill>
                <a:latin typeface="Trebuchet MS"/>
                <a:cs typeface="Trebuchet MS"/>
              </a:rPr>
              <a:t>p</a:t>
            </a:r>
            <a:r>
              <a:rPr sz="1850" spc="-55" dirty="0">
                <a:solidFill>
                  <a:srgbClr val="1B7BDA"/>
                </a:solidFill>
                <a:latin typeface="Trebuchet MS"/>
                <a:cs typeface="Trebuchet MS"/>
              </a:rPr>
              <a:t>s</a:t>
            </a:r>
            <a:r>
              <a:rPr sz="1850" spc="-350" dirty="0">
                <a:solidFill>
                  <a:srgbClr val="1B7BDA"/>
                </a:solidFill>
                <a:latin typeface="Trebuchet MS"/>
                <a:cs typeface="Trebuchet MS"/>
              </a:rPr>
              <a:t>:</a:t>
            </a:r>
            <a:endParaRPr sz="1850">
              <a:latin typeface="Trebuchet MS"/>
              <a:cs typeface="Trebuchet MS"/>
            </a:endParaRPr>
          </a:p>
          <a:p>
            <a:pPr marL="212725" marR="287655">
              <a:lnSpc>
                <a:spcPct val="101299"/>
              </a:lnSpc>
            </a:pPr>
            <a:r>
              <a:rPr sz="1850" spc="-160" dirty="0">
                <a:solidFill>
                  <a:srgbClr val="1B7BDA"/>
                </a:solidFill>
                <a:latin typeface="Trebuchet MS"/>
                <a:cs typeface="Trebuchet MS"/>
              </a:rPr>
              <a:t>//github.com/chuksoo/IBM-Data-</a:t>
            </a:r>
            <a:r>
              <a:rPr sz="1850" spc="-155" dirty="0">
                <a:solidFill>
                  <a:srgbClr val="1B7BDA"/>
                </a:solidFill>
                <a:latin typeface="Trebuchet MS"/>
                <a:cs typeface="Trebuchet MS"/>
              </a:rPr>
              <a:t> </a:t>
            </a:r>
            <a:r>
              <a:rPr sz="1850" spc="-180" dirty="0">
                <a:solidFill>
                  <a:srgbClr val="1B7BDA"/>
                </a:solidFill>
                <a:latin typeface="Trebuchet MS"/>
                <a:cs typeface="Trebuchet MS"/>
              </a:rPr>
              <a:t>Science- </a:t>
            </a:r>
            <a:r>
              <a:rPr sz="1850" spc="-175" dirty="0">
                <a:solidFill>
                  <a:srgbClr val="1B7BDA"/>
                </a:solidFill>
                <a:latin typeface="Trebuchet MS"/>
                <a:cs typeface="Trebuchet MS"/>
              </a:rPr>
              <a:t> Capstone- </a:t>
            </a:r>
            <a:r>
              <a:rPr sz="1850" spc="-170" dirty="0">
                <a:solidFill>
                  <a:srgbClr val="1B7BDA"/>
                </a:solidFill>
                <a:latin typeface="Trebuchet MS"/>
                <a:cs typeface="Trebuchet MS"/>
              </a:rPr>
              <a:t> </a:t>
            </a:r>
            <a:r>
              <a:rPr sz="1850" spc="-155" dirty="0">
                <a:solidFill>
                  <a:srgbClr val="1B7BDA"/>
                </a:solidFill>
                <a:latin typeface="Trebuchet MS"/>
                <a:cs typeface="Trebuchet MS"/>
              </a:rPr>
              <a:t>SpaceX/blob/main/Data%20Wrangling.ip</a:t>
            </a:r>
            <a:r>
              <a:rPr sz="1850" spc="105" dirty="0">
                <a:solidFill>
                  <a:srgbClr val="1B7BDA"/>
                </a:solidFill>
                <a:latin typeface="Trebuchet MS"/>
                <a:cs typeface="Trebuchet MS"/>
              </a:rPr>
              <a:t> </a:t>
            </a:r>
            <a:r>
              <a:rPr sz="1850" spc="-195" dirty="0">
                <a:solidFill>
                  <a:srgbClr val="1B7BDA"/>
                </a:solidFill>
                <a:latin typeface="Trebuchet MS"/>
                <a:cs typeface="Trebuchet MS"/>
              </a:rPr>
              <a:t>ynb.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0850" y="340001"/>
            <a:ext cx="240030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65" dirty="0"/>
              <a:t>D</a:t>
            </a:r>
            <a:r>
              <a:rPr spc="-235" dirty="0"/>
              <a:t>a</a:t>
            </a:r>
            <a:r>
              <a:rPr spc="85" dirty="0"/>
              <a:t>t</a:t>
            </a:r>
            <a:r>
              <a:rPr spc="-165" dirty="0"/>
              <a:t>a</a:t>
            </a:r>
            <a:r>
              <a:rPr spc="-400" dirty="0"/>
              <a:t> </a:t>
            </a:r>
            <a:r>
              <a:rPr spc="-105" dirty="0"/>
              <a:t>W</a:t>
            </a:r>
            <a:r>
              <a:rPr spc="-50" dirty="0"/>
              <a:t>r</a:t>
            </a:r>
            <a:r>
              <a:rPr spc="-220" dirty="0"/>
              <a:t>a</a:t>
            </a:r>
            <a:r>
              <a:rPr spc="-459" dirty="0"/>
              <a:t>n</a:t>
            </a:r>
            <a:r>
              <a:rPr spc="-229" dirty="0"/>
              <a:t>g</a:t>
            </a:r>
            <a:r>
              <a:rPr spc="-190" dirty="0"/>
              <a:t>l</a:t>
            </a:r>
            <a:r>
              <a:rPr spc="15" dirty="0"/>
              <a:t>i</a:t>
            </a:r>
            <a:r>
              <a:rPr spc="-459" dirty="0"/>
              <a:t>n</a:t>
            </a:r>
            <a:r>
              <a:rPr spc="-220" dirty="0"/>
              <a:t>g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5171" y="1305639"/>
            <a:ext cx="4402673" cy="350041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30750" y="5588000"/>
            <a:ext cx="1231900" cy="2540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spc="-225" dirty="0"/>
              <a:t>10</a:t>
            </a:fld>
            <a:endParaRPr spc="-2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0850" y="1319892"/>
            <a:ext cx="4026535" cy="144843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12725" marR="5080" indent="-200660">
              <a:lnSpc>
                <a:spcPct val="101200"/>
              </a:lnSpc>
              <a:spcBef>
                <a:spcPts val="65"/>
              </a:spcBef>
              <a:buFont typeface="Roboto"/>
              <a:buChar char="•"/>
              <a:tabLst>
                <a:tab pos="213360" algn="l"/>
                <a:tab pos="2851785" algn="l"/>
              </a:tabLst>
            </a:pPr>
            <a:r>
              <a:rPr sz="1850" spc="-295" dirty="0">
                <a:solidFill>
                  <a:srgbClr val="292929"/>
                </a:solidFill>
                <a:latin typeface="Trebuchet MS"/>
                <a:cs typeface="Trebuchet MS"/>
              </a:rPr>
              <a:t>W</a:t>
            </a:r>
            <a:r>
              <a:rPr sz="1850" spc="-135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spc="-254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35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spc="70" dirty="0">
                <a:solidFill>
                  <a:srgbClr val="292929"/>
                </a:solidFill>
                <a:latin typeface="Trebuchet MS"/>
                <a:cs typeface="Trebuchet MS"/>
              </a:rPr>
              <a:t>x</a:t>
            </a:r>
            <a:r>
              <a:rPr sz="1850" spc="-160" dirty="0">
                <a:solidFill>
                  <a:srgbClr val="292929"/>
                </a:solidFill>
                <a:latin typeface="Trebuchet MS"/>
                <a:cs typeface="Trebuchet MS"/>
              </a:rPr>
              <a:t>p</a:t>
            </a:r>
            <a:r>
              <a:rPr sz="1850" spc="-85" dirty="0">
                <a:solidFill>
                  <a:srgbClr val="292929"/>
                </a:solidFill>
                <a:latin typeface="Trebuchet MS"/>
                <a:cs typeface="Trebuchet MS"/>
              </a:rPr>
              <a:t>l</a:t>
            </a:r>
            <a:r>
              <a:rPr sz="1850" spc="-210" dirty="0">
                <a:solidFill>
                  <a:srgbClr val="292929"/>
                </a:solidFill>
                <a:latin typeface="Trebuchet MS"/>
                <a:cs typeface="Trebuchet MS"/>
              </a:rPr>
              <a:t>o</a:t>
            </a:r>
            <a:r>
              <a:rPr sz="1850" spc="-5" dirty="0">
                <a:solidFill>
                  <a:srgbClr val="292929"/>
                </a:solidFill>
                <a:latin typeface="Trebuchet MS"/>
                <a:cs typeface="Trebuchet MS"/>
              </a:rPr>
              <a:t>r</a:t>
            </a:r>
            <a:r>
              <a:rPr sz="1850" spc="-135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spc="-185" dirty="0">
                <a:solidFill>
                  <a:srgbClr val="292929"/>
                </a:solidFill>
                <a:latin typeface="Trebuchet MS"/>
                <a:cs typeface="Trebuchet MS"/>
              </a:rPr>
              <a:t>d</a:t>
            </a:r>
            <a:r>
              <a:rPr sz="1850" spc="-34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55" dirty="0">
                <a:solidFill>
                  <a:srgbClr val="292929"/>
                </a:solidFill>
                <a:latin typeface="Trebuchet MS"/>
                <a:cs typeface="Trebuchet MS"/>
              </a:rPr>
              <a:t>t</a:t>
            </a:r>
            <a:r>
              <a:rPr sz="1850" spc="-225" dirty="0">
                <a:solidFill>
                  <a:srgbClr val="292929"/>
                </a:solidFill>
                <a:latin typeface="Trebuchet MS"/>
                <a:cs typeface="Trebuchet MS"/>
              </a:rPr>
              <a:t>h</a:t>
            </a:r>
            <a:r>
              <a:rPr sz="1850" spc="-135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spc="-18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55" dirty="0">
                <a:solidFill>
                  <a:srgbClr val="292929"/>
                </a:solidFill>
                <a:latin typeface="Trebuchet MS"/>
                <a:cs typeface="Trebuchet MS"/>
              </a:rPr>
              <a:t>d</a:t>
            </a:r>
            <a:r>
              <a:rPr sz="1850" spc="-95" dirty="0">
                <a:solidFill>
                  <a:srgbClr val="292929"/>
                </a:solidFill>
                <a:latin typeface="Trebuchet MS"/>
                <a:cs typeface="Trebuchet MS"/>
              </a:rPr>
              <a:t>a</a:t>
            </a:r>
            <a:r>
              <a:rPr sz="1850" spc="55" dirty="0">
                <a:solidFill>
                  <a:srgbClr val="292929"/>
                </a:solidFill>
                <a:latin typeface="Trebuchet MS"/>
                <a:cs typeface="Trebuchet MS"/>
              </a:rPr>
              <a:t>t</a:t>
            </a:r>
            <a:r>
              <a:rPr sz="1850" spc="-105" dirty="0">
                <a:solidFill>
                  <a:srgbClr val="292929"/>
                </a:solidFill>
                <a:latin typeface="Trebuchet MS"/>
                <a:cs typeface="Trebuchet MS"/>
              </a:rPr>
              <a:t>a</a:t>
            </a:r>
            <a:r>
              <a:rPr sz="1850" spc="-18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55" dirty="0">
                <a:solidFill>
                  <a:srgbClr val="292929"/>
                </a:solidFill>
                <a:latin typeface="Trebuchet MS"/>
                <a:cs typeface="Trebuchet MS"/>
              </a:rPr>
              <a:t>b</a:t>
            </a:r>
            <a:r>
              <a:rPr sz="1850" spc="-45" dirty="0">
                <a:solidFill>
                  <a:srgbClr val="292929"/>
                </a:solidFill>
                <a:latin typeface="Trebuchet MS"/>
                <a:cs typeface="Trebuchet MS"/>
              </a:rPr>
              <a:t>y</a:t>
            </a:r>
            <a:r>
              <a:rPr sz="1850" spc="-204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dirty="0">
                <a:solidFill>
                  <a:srgbClr val="292929"/>
                </a:solidFill>
                <a:latin typeface="Trebuchet MS"/>
                <a:cs typeface="Trebuchet MS"/>
              </a:rPr>
              <a:t>v</a:t>
            </a:r>
            <a:r>
              <a:rPr sz="1850" spc="20" dirty="0">
                <a:solidFill>
                  <a:srgbClr val="292929"/>
                </a:solidFill>
                <a:latin typeface="Trebuchet MS"/>
                <a:cs typeface="Trebuchet MS"/>
              </a:rPr>
              <a:t>i</a:t>
            </a:r>
            <a:r>
              <a:rPr sz="1850" spc="-20" dirty="0">
                <a:solidFill>
                  <a:srgbClr val="292929"/>
                </a:solidFill>
                <a:latin typeface="Trebuchet MS"/>
                <a:cs typeface="Trebuchet MS"/>
              </a:rPr>
              <a:t>s</a:t>
            </a:r>
            <a:r>
              <a:rPr sz="1850" spc="-225" dirty="0">
                <a:solidFill>
                  <a:srgbClr val="292929"/>
                </a:solidFill>
                <a:latin typeface="Trebuchet MS"/>
                <a:cs typeface="Trebuchet MS"/>
              </a:rPr>
              <a:t>u</a:t>
            </a:r>
            <a:r>
              <a:rPr sz="1850" spc="-100" dirty="0">
                <a:solidFill>
                  <a:srgbClr val="292929"/>
                </a:solidFill>
                <a:latin typeface="Trebuchet MS"/>
                <a:cs typeface="Trebuchet MS"/>
              </a:rPr>
              <a:t>a</a:t>
            </a:r>
            <a:r>
              <a:rPr sz="1850" spc="-85" dirty="0">
                <a:solidFill>
                  <a:srgbClr val="292929"/>
                </a:solidFill>
                <a:latin typeface="Trebuchet MS"/>
                <a:cs typeface="Trebuchet MS"/>
              </a:rPr>
              <a:t>l</a:t>
            </a:r>
            <a:r>
              <a:rPr sz="1850" spc="20" dirty="0">
                <a:solidFill>
                  <a:srgbClr val="292929"/>
                </a:solidFill>
                <a:latin typeface="Trebuchet MS"/>
                <a:cs typeface="Trebuchet MS"/>
              </a:rPr>
              <a:t>i</a:t>
            </a:r>
            <a:r>
              <a:rPr sz="1850" spc="30" dirty="0">
                <a:solidFill>
                  <a:srgbClr val="292929"/>
                </a:solidFill>
                <a:latin typeface="Trebuchet MS"/>
                <a:cs typeface="Trebuchet MS"/>
              </a:rPr>
              <a:t>z</a:t>
            </a:r>
            <a:r>
              <a:rPr sz="1850" spc="20" dirty="0">
                <a:solidFill>
                  <a:srgbClr val="292929"/>
                </a:solidFill>
                <a:latin typeface="Trebuchet MS"/>
                <a:cs typeface="Trebuchet MS"/>
              </a:rPr>
              <a:t>i</a:t>
            </a:r>
            <a:r>
              <a:rPr sz="1850" spc="-229" dirty="0">
                <a:solidFill>
                  <a:srgbClr val="292929"/>
                </a:solidFill>
                <a:latin typeface="Trebuchet MS"/>
                <a:cs typeface="Trebuchet MS"/>
              </a:rPr>
              <a:t>n</a:t>
            </a:r>
            <a:r>
              <a:rPr sz="1850" spc="-135" dirty="0">
                <a:solidFill>
                  <a:srgbClr val="292929"/>
                </a:solidFill>
                <a:latin typeface="Trebuchet MS"/>
                <a:cs typeface="Trebuchet MS"/>
              </a:rPr>
              <a:t>g</a:t>
            </a:r>
            <a:r>
              <a:rPr sz="1850" spc="13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55" dirty="0">
                <a:solidFill>
                  <a:srgbClr val="292929"/>
                </a:solidFill>
                <a:latin typeface="Trebuchet MS"/>
                <a:cs typeface="Trebuchet MS"/>
              </a:rPr>
              <a:t>t</a:t>
            </a:r>
            <a:r>
              <a:rPr sz="1850" spc="-225" dirty="0">
                <a:solidFill>
                  <a:srgbClr val="292929"/>
                </a:solidFill>
                <a:latin typeface="Trebuchet MS"/>
                <a:cs typeface="Trebuchet MS"/>
              </a:rPr>
              <a:t>h</a:t>
            </a:r>
            <a:r>
              <a:rPr sz="1850" spc="-95" dirty="0">
                <a:solidFill>
                  <a:srgbClr val="292929"/>
                </a:solidFill>
                <a:latin typeface="Trebuchet MS"/>
                <a:cs typeface="Trebuchet MS"/>
              </a:rPr>
              <a:t>e  </a:t>
            </a:r>
            <a:r>
              <a:rPr sz="1850" spc="-5" dirty="0">
                <a:solidFill>
                  <a:srgbClr val="292929"/>
                </a:solidFill>
                <a:latin typeface="Trebuchet MS"/>
                <a:cs typeface="Trebuchet MS"/>
              </a:rPr>
              <a:t>r</a:t>
            </a:r>
            <a:r>
              <a:rPr sz="1850" spc="-135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spc="-85" dirty="0">
                <a:solidFill>
                  <a:srgbClr val="292929"/>
                </a:solidFill>
                <a:latin typeface="Trebuchet MS"/>
                <a:cs typeface="Trebuchet MS"/>
              </a:rPr>
              <a:t>l</a:t>
            </a:r>
            <a:r>
              <a:rPr sz="1850" spc="-100" dirty="0">
                <a:solidFill>
                  <a:srgbClr val="292929"/>
                </a:solidFill>
                <a:latin typeface="Trebuchet MS"/>
                <a:cs typeface="Trebuchet MS"/>
              </a:rPr>
              <a:t>a</a:t>
            </a:r>
            <a:r>
              <a:rPr sz="1850" spc="55" dirty="0">
                <a:solidFill>
                  <a:srgbClr val="292929"/>
                </a:solidFill>
                <a:latin typeface="Trebuchet MS"/>
                <a:cs typeface="Trebuchet MS"/>
              </a:rPr>
              <a:t>t</a:t>
            </a:r>
            <a:r>
              <a:rPr sz="1850" spc="15" dirty="0">
                <a:solidFill>
                  <a:srgbClr val="292929"/>
                </a:solidFill>
                <a:latin typeface="Trebuchet MS"/>
                <a:cs typeface="Trebuchet MS"/>
              </a:rPr>
              <a:t>i</a:t>
            </a:r>
            <a:r>
              <a:rPr sz="1850" spc="-210" dirty="0">
                <a:solidFill>
                  <a:srgbClr val="292929"/>
                </a:solidFill>
                <a:latin typeface="Trebuchet MS"/>
                <a:cs typeface="Trebuchet MS"/>
              </a:rPr>
              <a:t>o</a:t>
            </a:r>
            <a:r>
              <a:rPr sz="1850" spc="-225" dirty="0">
                <a:solidFill>
                  <a:srgbClr val="292929"/>
                </a:solidFill>
                <a:latin typeface="Trebuchet MS"/>
                <a:cs typeface="Trebuchet MS"/>
              </a:rPr>
              <a:t>n</a:t>
            </a:r>
            <a:r>
              <a:rPr sz="1850" spc="-20" dirty="0">
                <a:solidFill>
                  <a:srgbClr val="292929"/>
                </a:solidFill>
                <a:latin typeface="Trebuchet MS"/>
                <a:cs typeface="Trebuchet MS"/>
              </a:rPr>
              <a:t>s</a:t>
            </a:r>
            <a:r>
              <a:rPr sz="1850" spc="-225" dirty="0">
                <a:solidFill>
                  <a:srgbClr val="292929"/>
                </a:solidFill>
                <a:latin typeface="Trebuchet MS"/>
                <a:cs typeface="Trebuchet MS"/>
              </a:rPr>
              <a:t>h</a:t>
            </a:r>
            <a:r>
              <a:rPr sz="1850" spc="20" dirty="0">
                <a:solidFill>
                  <a:srgbClr val="292929"/>
                </a:solidFill>
                <a:latin typeface="Trebuchet MS"/>
                <a:cs typeface="Trebuchet MS"/>
              </a:rPr>
              <a:t>i</a:t>
            </a:r>
            <a:r>
              <a:rPr sz="1850" spc="-35" dirty="0">
                <a:solidFill>
                  <a:srgbClr val="292929"/>
                </a:solidFill>
                <a:latin typeface="Trebuchet MS"/>
                <a:cs typeface="Trebuchet MS"/>
              </a:rPr>
              <a:t>p</a:t>
            </a:r>
            <a:r>
              <a:rPr sz="1850" spc="-150" dirty="0">
                <a:solidFill>
                  <a:srgbClr val="292929"/>
                </a:solidFill>
                <a:latin typeface="Trebuchet MS"/>
                <a:cs typeface="Trebuchet MS"/>
              </a:rPr>
              <a:t>b</a:t>
            </a:r>
            <a:r>
              <a:rPr sz="1850" spc="-135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spc="60" dirty="0">
                <a:solidFill>
                  <a:srgbClr val="292929"/>
                </a:solidFill>
                <a:latin typeface="Trebuchet MS"/>
                <a:cs typeface="Trebuchet MS"/>
              </a:rPr>
              <a:t>t</a:t>
            </a:r>
            <a:r>
              <a:rPr sz="1850" spc="-235" dirty="0">
                <a:solidFill>
                  <a:srgbClr val="292929"/>
                </a:solidFill>
                <a:latin typeface="Trebuchet MS"/>
                <a:cs typeface="Trebuchet MS"/>
              </a:rPr>
              <a:t>w</a:t>
            </a:r>
            <a:r>
              <a:rPr sz="1850" spc="-135" dirty="0">
                <a:solidFill>
                  <a:srgbClr val="292929"/>
                </a:solidFill>
                <a:latin typeface="Trebuchet MS"/>
                <a:cs typeface="Trebuchet MS"/>
              </a:rPr>
              <a:t>ee</a:t>
            </a:r>
            <a:r>
              <a:rPr sz="1850" spc="-245" dirty="0">
                <a:solidFill>
                  <a:srgbClr val="292929"/>
                </a:solidFill>
                <a:latin typeface="Trebuchet MS"/>
                <a:cs typeface="Trebuchet MS"/>
              </a:rPr>
              <a:t>n</a:t>
            </a:r>
            <a:r>
              <a:rPr sz="1850" spc="-30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195" dirty="0">
                <a:solidFill>
                  <a:srgbClr val="292929"/>
                </a:solidFill>
                <a:latin typeface="Trebuchet MS"/>
                <a:cs typeface="Trebuchet MS"/>
              </a:rPr>
              <a:t>f</a:t>
            </a:r>
            <a:r>
              <a:rPr sz="1850" spc="-90" dirty="0">
                <a:solidFill>
                  <a:srgbClr val="292929"/>
                </a:solidFill>
                <a:latin typeface="Trebuchet MS"/>
                <a:cs typeface="Trebuchet MS"/>
              </a:rPr>
              <a:t>l</a:t>
            </a:r>
            <a:r>
              <a:rPr sz="1850" spc="20" dirty="0">
                <a:solidFill>
                  <a:srgbClr val="292929"/>
                </a:solidFill>
                <a:latin typeface="Trebuchet MS"/>
                <a:cs typeface="Trebuchet MS"/>
              </a:rPr>
              <a:t>i</a:t>
            </a:r>
            <a:r>
              <a:rPr sz="1850" spc="-145" dirty="0">
                <a:solidFill>
                  <a:srgbClr val="292929"/>
                </a:solidFill>
                <a:latin typeface="Trebuchet MS"/>
                <a:cs typeface="Trebuchet MS"/>
              </a:rPr>
              <a:t>g</a:t>
            </a:r>
            <a:r>
              <a:rPr sz="1850" spc="-225" dirty="0">
                <a:solidFill>
                  <a:srgbClr val="292929"/>
                </a:solidFill>
                <a:latin typeface="Trebuchet MS"/>
                <a:cs typeface="Trebuchet MS"/>
              </a:rPr>
              <a:t>h</a:t>
            </a:r>
            <a:r>
              <a:rPr sz="1850" spc="65" dirty="0">
                <a:solidFill>
                  <a:srgbClr val="292929"/>
                </a:solidFill>
                <a:latin typeface="Trebuchet MS"/>
                <a:cs typeface="Trebuchet MS"/>
              </a:rPr>
              <a:t>t</a:t>
            </a:r>
            <a:r>
              <a:rPr sz="1850" dirty="0">
                <a:solidFill>
                  <a:srgbClr val="292929"/>
                </a:solidFill>
                <a:latin typeface="Trebuchet MS"/>
                <a:cs typeface="Trebuchet MS"/>
              </a:rPr>
              <a:t>	</a:t>
            </a:r>
            <a:r>
              <a:rPr sz="1850" spc="-290" dirty="0">
                <a:solidFill>
                  <a:srgbClr val="292929"/>
                </a:solidFill>
                <a:latin typeface="Trebuchet MS"/>
                <a:cs typeface="Trebuchet MS"/>
              </a:rPr>
              <a:t>nu</a:t>
            </a:r>
            <a:r>
              <a:rPr sz="1850" spc="-400" dirty="0">
                <a:solidFill>
                  <a:srgbClr val="292929"/>
                </a:solidFill>
                <a:latin typeface="Trebuchet MS"/>
                <a:cs typeface="Trebuchet MS"/>
              </a:rPr>
              <a:t>m</a:t>
            </a:r>
            <a:r>
              <a:rPr sz="1850" spc="-225" dirty="0">
                <a:solidFill>
                  <a:srgbClr val="292929"/>
                </a:solidFill>
                <a:latin typeface="Trebuchet MS"/>
                <a:cs typeface="Trebuchet MS"/>
              </a:rPr>
              <a:t>b</a:t>
            </a:r>
            <a:r>
              <a:rPr sz="1850" spc="-204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dirty="0">
                <a:solidFill>
                  <a:srgbClr val="292929"/>
                </a:solidFill>
                <a:latin typeface="Trebuchet MS"/>
                <a:cs typeface="Trebuchet MS"/>
              </a:rPr>
              <a:t>r</a:t>
            </a:r>
            <a:r>
              <a:rPr sz="1850" spc="-114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00" dirty="0">
                <a:solidFill>
                  <a:srgbClr val="292929"/>
                </a:solidFill>
                <a:latin typeface="Trebuchet MS"/>
                <a:cs typeface="Trebuchet MS"/>
              </a:rPr>
              <a:t>a</a:t>
            </a:r>
            <a:r>
              <a:rPr sz="1850" spc="-225" dirty="0">
                <a:solidFill>
                  <a:srgbClr val="292929"/>
                </a:solidFill>
                <a:latin typeface="Trebuchet MS"/>
                <a:cs typeface="Trebuchet MS"/>
              </a:rPr>
              <a:t>n</a:t>
            </a:r>
            <a:r>
              <a:rPr sz="1850" spc="-130" dirty="0">
                <a:solidFill>
                  <a:srgbClr val="292929"/>
                </a:solidFill>
                <a:latin typeface="Trebuchet MS"/>
                <a:cs typeface="Trebuchet MS"/>
              </a:rPr>
              <a:t>d  </a:t>
            </a:r>
            <a:r>
              <a:rPr sz="1850" spc="-150" dirty="0">
                <a:solidFill>
                  <a:srgbClr val="292929"/>
                </a:solidFill>
                <a:latin typeface="Trebuchet MS"/>
                <a:cs typeface="Trebuchet MS"/>
              </a:rPr>
              <a:t>l</a:t>
            </a:r>
            <a:r>
              <a:rPr sz="1850" spc="-165" dirty="0">
                <a:solidFill>
                  <a:srgbClr val="292929"/>
                </a:solidFill>
                <a:latin typeface="Trebuchet MS"/>
                <a:cs typeface="Trebuchet MS"/>
              </a:rPr>
              <a:t>a</a:t>
            </a:r>
            <a:r>
              <a:rPr sz="1850" spc="-285" dirty="0">
                <a:solidFill>
                  <a:srgbClr val="292929"/>
                </a:solidFill>
                <a:latin typeface="Trebuchet MS"/>
                <a:cs typeface="Trebuchet MS"/>
              </a:rPr>
              <a:t>un</a:t>
            </a:r>
            <a:r>
              <a:rPr sz="1850" spc="-245" dirty="0">
                <a:solidFill>
                  <a:srgbClr val="292929"/>
                </a:solidFill>
                <a:latin typeface="Trebuchet MS"/>
                <a:cs typeface="Trebuchet MS"/>
              </a:rPr>
              <a:t>c</a:t>
            </a:r>
            <a:r>
              <a:rPr sz="1850" spc="-235" dirty="0">
                <a:solidFill>
                  <a:srgbClr val="292929"/>
                </a:solidFill>
                <a:latin typeface="Trebuchet MS"/>
                <a:cs typeface="Trebuchet MS"/>
              </a:rPr>
              <a:t>h</a:t>
            </a:r>
            <a:r>
              <a:rPr sz="1850" spc="-24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95" dirty="0">
                <a:solidFill>
                  <a:srgbClr val="292929"/>
                </a:solidFill>
                <a:latin typeface="Trebuchet MS"/>
                <a:cs typeface="Trebuchet MS"/>
              </a:rPr>
              <a:t>S</a:t>
            </a:r>
            <a:r>
              <a:rPr sz="1850" spc="-45" dirty="0">
                <a:solidFill>
                  <a:srgbClr val="292929"/>
                </a:solidFill>
                <a:latin typeface="Trebuchet MS"/>
                <a:cs typeface="Trebuchet MS"/>
              </a:rPr>
              <a:t>i</a:t>
            </a:r>
            <a:r>
              <a:rPr sz="1850" spc="-15" dirty="0">
                <a:solidFill>
                  <a:srgbClr val="292929"/>
                </a:solidFill>
                <a:latin typeface="Trebuchet MS"/>
                <a:cs typeface="Trebuchet MS"/>
              </a:rPr>
              <a:t>t</a:t>
            </a:r>
            <a:r>
              <a:rPr sz="1850" spc="-204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spc="-330" dirty="0">
                <a:solidFill>
                  <a:srgbClr val="292929"/>
                </a:solidFill>
                <a:latin typeface="Trebuchet MS"/>
                <a:cs typeface="Trebuchet MS"/>
              </a:rPr>
              <a:t>,</a:t>
            </a:r>
            <a:r>
              <a:rPr sz="1850" spc="-19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60" dirty="0">
                <a:solidFill>
                  <a:srgbClr val="292929"/>
                </a:solidFill>
                <a:latin typeface="Trebuchet MS"/>
                <a:cs typeface="Trebuchet MS"/>
              </a:rPr>
              <a:t>p</a:t>
            </a:r>
            <a:r>
              <a:rPr sz="1850" spc="-100" dirty="0">
                <a:solidFill>
                  <a:srgbClr val="292929"/>
                </a:solidFill>
                <a:latin typeface="Trebuchet MS"/>
                <a:cs typeface="Trebuchet MS"/>
              </a:rPr>
              <a:t>a</a:t>
            </a:r>
            <a:r>
              <a:rPr sz="1850" spc="-5" dirty="0">
                <a:solidFill>
                  <a:srgbClr val="292929"/>
                </a:solidFill>
                <a:latin typeface="Trebuchet MS"/>
                <a:cs typeface="Trebuchet MS"/>
              </a:rPr>
              <a:t>y</a:t>
            </a:r>
            <a:r>
              <a:rPr sz="1850" spc="-85" dirty="0">
                <a:solidFill>
                  <a:srgbClr val="292929"/>
                </a:solidFill>
                <a:latin typeface="Trebuchet MS"/>
                <a:cs typeface="Trebuchet MS"/>
              </a:rPr>
              <a:t>l</a:t>
            </a:r>
            <a:r>
              <a:rPr sz="1850" spc="-210" dirty="0">
                <a:solidFill>
                  <a:srgbClr val="292929"/>
                </a:solidFill>
                <a:latin typeface="Trebuchet MS"/>
                <a:cs typeface="Trebuchet MS"/>
              </a:rPr>
              <a:t>o</a:t>
            </a:r>
            <a:r>
              <a:rPr sz="1850" spc="-100" dirty="0">
                <a:solidFill>
                  <a:srgbClr val="292929"/>
                </a:solidFill>
                <a:latin typeface="Trebuchet MS"/>
                <a:cs typeface="Trebuchet MS"/>
              </a:rPr>
              <a:t>a</a:t>
            </a:r>
            <a:r>
              <a:rPr sz="1850" spc="-185" dirty="0">
                <a:solidFill>
                  <a:srgbClr val="292929"/>
                </a:solidFill>
                <a:latin typeface="Trebuchet MS"/>
                <a:cs typeface="Trebuchet MS"/>
              </a:rPr>
              <a:t>d</a:t>
            </a:r>
            <a:r>
              <a:rPr sz="1850" spc="-34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00" dirty="0">
                <a:solidFill>
                  <a:srgbClr val="292929"/>
                </a:solidFill>
                <a:latin typeface="Trebuchet MS"/>
                <a:cs typeface="Trebuchet MS"/>
              </a:rPr>
              <a:t>a</a:t>
            </a:r>
            <a:r>
              <a:rPr sz="1850" spc="-225" dirty="0">
                <a:solidFill>
                  <a:srgbClr val="292929"/>
                </a:solidFill>
                <a:latin typeface="Trebuchet MS"/>
                <a:cs typeface="Trebuchet MS"/>
              </a:rPr>
              <a:t>n</a:t>
            </a:r>
            <a:r>
              <a:rPr sz="1850" spc="-185" dirty="0">
                <a:solidFill>
                  <a:srgbClr val="292929"/>
                </a:solidFill>
                <a:latin typeface="Trebuchet MS"/>
                <a:cs typeface="Trebuchet MS"/>
              </a:rPr>
              <a:t>d</a:t>
            </a:r>
            <a:r>
              <a:rPr sz="1850" spc="17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50" dirty="0">
                <a:solidFill>
                  <a:srgbClr val="292929"/>
                </a:solidFill>
                <a:latin typeface="Trebuchet MS"/>
                <a:cs typeface="Trebuchet MS"/>
              </a:rPr>
              <a:t>l</a:t>
            </a:r>
            <a:r>
              <a:rPr sz="1850" spc="-170" dirty="0">
                <a:solidFill>
                  <a:srgbClr val="292929"/>
                </a:solidFill>
                <a:latin typeface="Trebuchet MS"/>
                <a:cs typeface="Trebuchet MS"/>
              </a:rPr>
              <a:t>a</a:t>
            </a:r>
            <a:r>
              <a:rPr sz="1850" spc="-290" dirty="0">
                <a:solidFill>
                  <a:srgbClr val="292929"/>
                </a:solidFill>
                <a:latin typeface="Trebuchet MS"/>
                <a:cs typeface="Trebuchet MS"/>
              </a:rPr>
              <a:t>un</a:t>
            </a:r>
            <a:r>
              <a:rPr sz="1850" spc="-245" dirty="0">
                <a:solidFill>
                  <a:srgbClr val="292929"/>
                </a:solidFill>
                <a:latin typeface="Trebuchet MS"/>
                <a:cs typeface="Trebuchet MS"/>
              </a:rPr>
              <a:t>c</a:t>
            </a:r>
            <a:r>
              <a:rPr sz="1850" spc="-235" dirty="0">
                <a:solidFill>
                  <a:srgbClr val="292929"/>
                </a:solidFill>
                <a:latin typeface="Trebuchet MS"/>
                <a:cs typeface="Trebuchet MS"/>
              </a:rPr>
              <a:t>h</a:t>
            </a:r>
            <a:r>
              <a:rPr sz="1850" spc="-17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20" dirty="0">
                <a:solidFill>
                  <a:srgbClr val="292929"/>
                </a:solidFill>
                <a:latin typeface="Trebuchet MS"/>
                <a:cs typeface="Trebuchet MS"/>
              </a:rPr>
              <a:t>s</a:t>
            </a:r>
            <a:r>
              <a:rPr sz="1850" spc="20" dirty="0">
                <a:solidFill>
                  <a:srgbClr val="292929"/>
                </a:solidFill>
                <a:latin typeface="Trebuchet MS"/>
                <a:cs typeface="Trebuchet MS"/>
              </a:rPr>
              <a:t>i</a:t>
            </a:r>
            <a:r>
              <a:rPr sz="1850" spc="55" dirty="0">
                <a:solidFill>
                  <a:srgbClr val="292929"/>
                </a:solidFill>
                <a:latin typeface="Trebuchet MS"/>
                <a:cs typeface="Trebuchet MS"/>
              </a:rPr>
              <a:t>t</a:t>
            </a:r>
            <a:r>
              <a:rPr sz="1850" spc="-135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spc="-330" dirty="0">
                <a:solidFill>
                  <a:srgbClr val="292929"/>
                </a:solidFill>
                <a:latin typeface="Trebuchet MS"/>
                <a:cs typeface="Trebuchet MS"/>
              </a:rPr>
              <a:t>,</a:t>
            </a:r>
            <a:r>
              <a:rPr sz="1850" spc="-32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45" dirty="0">
                <a:solidFill>
                  <a:srgbClr val="292929"/>
                </a:solidFill>
                <a:latin typeface="Trebuchet MS"/>
                <a:cs typeface="Trebuchet MS"/>
              </a:rPr>
              <a:t>s</a:t>
            </a:r>
            <a:r>
              <a:rPr sz="1850" spc="-355" dirty="0">
                <a:solidFill>
                  <a:srgbClr val="292929"/>
                </a:solidFill>
                <a:latin typeface="Trebuchet MS"/>
                <a:cs typeface="Trebuchet MS"/>
              </a:rPr>
              <a:t>u</a:t>
            </a:r>
            <a:r>
              <a:rPr sz="1850" spc="-315" dirty="0">
                <a:solidFill>
                  <a:srgbClr val="292929"/>
                </a:solidFill>
                <a:latin typeface="Trebuchet MS"/>
                <a:cs typeface="Trebuchet MS"/>
              </a:rPr>
              <a:t>cc</a:t>
            </a:r>
            <a:r>
              <a:rPr sz="1850" spc="-270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spc="-145" dirty="0">
                <a:solidFill>
                  <a:srgbClr val="292929"/>
                </a:solidFill>
                <a:latin typeface="Trebuchet MS"/>
                <a:cs typeface="Trebuchet MS"/>
              </a:rPr>
              <a:t>s</a:t>
            </a:r>
            <a:r>
              <a:rPr sz="1850" spc="-20" dirty="0">
                <a:solidFill>
                  <a:srgbClr val="292929"/>
                </a:solidFill>
                <a:latin typeface="Trebuchet MS"/>
                <a:cs typeface="Trebuchet MS"/>
              </a:rPr>
              <a:t>s  </a:t>
            </a:r>
            <a:r>
              <a:rPr sz="1850" dirty="0">
                <a:solidFill>
                  <a:srgbClr val="292929"/>
                </a:solidFill>
                <a:latin typeface="Trebuchet MS"/>
                <a:cs typeface="Trebuchet MS"/>
              </a:rPr>
              <a:t>r</a:t>
            </a:r>
            <a:r>
              <a:rPr sz="1850" spc="-95" dirty="0">
                <a:solidFill>
                  <a:srgbClr val="292929"/>
                </a:solidFill>
                <a:latin typeface="Trebuchet MS"/>
                <a:cs typeface="Trebuchet MS"/>
              </a:rPr>
              <a:t>a</a:t>
            </a:r>
            <a:r>
              <a:rPr sz="1850" spc="55" dirty="0">
                <a:solidFill>
                  <a:srgbClr val="292929"/>
                </a:solidFill>
                <a:latin typeface="Trebuchet MS"/>
                <a:cs typeface="Trebuchet MS"/>
              </a:rPr>
              <a:t>t</a:t>
            </a:r>
            <a:r>
              <a:rPr sz="1850" spc="-135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spc="-18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210" dirty="0">
                <a:solidFill>
                  <a:srgbClr val="292929"/>
                </a:solidFill>
                <a:latin typeface="Trebuchet MS"/>
                <a:cs typeface="Trebuchet MS"/>
              </a:rPr>
              <a:t>o</a:t>
            </a:r>
            <a:r>
              <a:rPr sz="1850" spc="165" dirty="0">
                <a:solidFill>
                  <a:srgbClr val="292929"/>
                </a:solidFill>
                <a:latin typeface="Trebuchet MS"/>
                <a:cs typeface="Trebuchet MS"/>
              </a:rPr>
              <a:t>f</a:t>
            </a:r>
            <a:r>
              <a:rPr sz="1850" spc="-16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200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spc="-165" dirty="0">
                <a:solidFill>
                  <a:srgbClr val="292929"/>
                </a:solidFill>
                <a:latin typeface="Trebuchet MS"/>
                <a:cs typeface="Trebuchet MS"/>
              </a:rPr>
              <a:t>a</a:t>
            </a:r>
            <a:r>
              <a:rPr sz="1850" spc="-245" dirty="0">
                <a:solidFill>
                  <a:srgbClr val="292929"/>
                </a:solidFill>
                <a:latin typeface="Trebuchet MS"/>
                <a:cs typeface="Trebuchet MS"/>
              </a:rPr>
              <a:t>c</a:t>
            </a:r>
            <a:r>
              <a:rPr sz="1850" spc="-235" dirty="0">
                <a:solidFill>
                  <a:srgbClr val="292929"/>
                </a:solidFill>
                <a:latin typeface="Trebuchet MS"/>
                <a:cs typeface="Trebuchet MS"/>
              </a:rPr>
              <a:t>h</a:t>
            </a:r>
            <a:r>
              <a:rPr sz="1850" spc="-37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210" dirty="0">
                <a:solidFill>
                  <a:srgbClr val="292929"/>
                </a:solidFill>
                <a:latin typeface="Trebuchet MS"/>
                <a:cs typeface="Trebuchet MS"/>
              </a:rPr>
              <a:t>o</a:t>
            </a:r>
            <a:r>
              <a:rPr sz="1850" spc="-5" dirty="0">
                <a:solidFill>
                  <a:srgbClr val="292929"/>
                </a:solidFill>
                <a:latin typeface="Trebuchet MS"/>
                <a:cs typeface="Trebuchet MS"/>
              </a:rPr>
              <a:t>r</a:t>
            </a:r>
            <a:r>
              <a:rPr sz="1850" spc="-155" dirty="0">
                <a:solidFill>
                  <a:srgbClr val="292929"/>
                </a:solidFill>
                <a:latin typeface="Trebuchet MS"/>
                <a:cs typeface="Trebuchet MS"/>
              </a:rPr>
              <a:t>b</a:t>
            </a:r>
            <a:r>
              <a:rPr sz="1850" spc="20" dirty="0">
                <a:solidFill>
                  <a:srgbClr val="292929"/>
                </a:solidFill>
                <a:latin typeface="Trebuchet MS"/>
                <a:cs typeface="Trebuchet MS"/>
              </a:rPr>
              <a:t>i</a:t>
            </a:r>
            <a:r>
              <a:rPr sz="1850" spc="65" dirty="0">
                <a:solidFill>
                  <a:srgbClr val="292929"/>
                </a:solidFill>
                <a:latin typeface="Trebuchet MS"/>
                <a:cs typeface="Trebuchet MS"/>
              </a:rPr>
              <a:t>t</a:t>
            </a:r>
            <a:r>
              <a:rPr sz="1850" spc="14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60" dirty="0">
                <a:solidFill>
                  <a:srgbClr val="292929"/>
                </a:solidFill>
                <a:latin typeface="Trebuchet MS"/>
                <a:cs typeface="Trebuchet MS"/>
              </a:rPr>
              <a:t>t</a:t>
            </a:r>
            <a:r>
              <a:rPr sz="1850" spc="-30" dirty="0">
                <a:solidFill>
                  <a:srgbClr val="292929"/>
                </a:solidFill>
                <a:latin typeface="Trebuchet MS"/>
                <a:cs typeface="Trebuchet MS"/>
              </a:rPr>
              <a:t>y</a:t>
            </a:r>
            <a:r>
              <a:rPr sz="1850" spc="-150" dirty="0">
                <a:solidFill>
                  <a:srgbClr val="292929"/>
                </a:solidFill>
                <a:latin typeface="Trebuchet MS"/>
                <a:cs typeface="Trebuchet MS"/>
              </a:rPr>
              <a:t>p</a:t>
            </a:r>
            <a:r>
              <a:rPr sz="1850" spc="-130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spc="-330" dirty="0">
                <a:solidFill>
                  <a:srgbClr val="292929"/>
                </a:solidFill>
                <a:latin typeface="Trebuchet MS"/>
                <a:cs typeface="Trebuchet MS"/>
              </a:rPr>
              <a:t>,</a:t>
            </a:r>
            <a:r>
              <a:rPr sz="1850" spc="-19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200" dirty="0">
                <a:solidFill>
                  <a:srgbClr val="292929"/>
                </a:solidFill>
                <a:latin typeface="Trebuchet MS"/>
                <a:cs typeface="Trebuchet MS"/>
              </a:rPr>
              <a:t>f</a:t>
            </a:r>
            <a:r>
              <a:rPr sz="1850" spc="-105" dirty="0">
                <a:solidFill>
                  <a:srgbClr val="292929"/>
                </a:solidFill>
                <a:latin typeface="Trebuchet MS"/>
                <a:cs typeface="Trebuchet MS"/>
              </a:rPr>
              <a:t>l</a:t>
            </a:r>
            <a:r>
              <a:rPr sz="1850" spc="5" dirty="0">
                <a:solidFill>
                  <a:srgbClr val="292929"/>
                </a:solidFill>
                <a:latin typeface="Trebuchet MS"/>
                <a:cs typeface="Trebuchet MS"/>
              </a:rPr>
              <a:t>i</a:t>
            </a:r>
            <a:r>
              <a:rPr sz="1850" spc="-135" dirty="0">
                <a:solidFill>
                  <a:srgbClr val="292929"/>
                </a:solidFill>
                <a:latin typeface="Trebuchet MS"/>
                <a:cs typeface="Trebuchet MS"/>
              </a:rPr>
              <a:t>g</a:t>
            </a:r>
            <a:r>
              <a:rPr sz="1850" spc="-220" dirty="0">
                <a:solidFill>
                  <a:srgbClr val="292929"/>
                </a:solidFill>
                <a:latin typeface="Trebuchet MS"/>
                <a:cs typeface="Trebuchet MS"/>
              </a:rPr>
              <a:t>h</a:t>
            </a:r>
            <a:r>
              <a:rPr sz="1850" spc="65" dirty="0">
                <a:solidFill>
                  <a:srgbClr val="292929"/>
                </a:solidFill>
                <a:latin typeface="Trebuchet MS"/>
                <a:cs typeface="Trebuchet MS"/>
              </a:rPr>
              <a:t>t</a:t>
            </a:r>
            <a:r>
              <a:rPr sz="1850" spc="-20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275" dirty="0">
                <a:solidFill>
                  <a:srgbClr val="292929"/>
                </a:solidFill>
                <a:latin typeface="Trebuchet MS"/>
                <a:cs typeface="Trebuchet MS"/>
              </a:rPr>
              <a:t>nu</a:t>
            </a:r>
            <a:r>
              <a:rPr sz="1850" spc="-450" dirty="0">
                <a:solidFill>
                  <a:srgbClr val="292929"/>
                </a:solidFill>
                <a:latin typeface="Trebuchet MS"/>
                <a:cs typeface="Trebuchet MS"/>
              </a:rPr>
              <a:t>m</a:t>
            </a:r>
            <a:r>
              <a:rPr sz="1850" spc="-204" dirty="0">
                <a:solidFill>
                  <a:srgbClr val="292929"/>
                </a:solidFill>
                <a:latin typeface="Trebuchet MS"/>
                <a:cs typeface="Trebuchet MS"/>
              </a:rPr>
              <a:t>b</a:t>
            </a:r>
            <a:r>
              <a:rPr sz="1850" spc="-185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dirty="0">
                <a:solidFill>
                  <a:srgbClr val="292929"/>
                </a:solidFill>
                <a:latin typeface="Trebuchet MS"/>
                <a:cs typeface="Trebuchet MS"/>
              </a:rPr>
              <a:t>r</a:t>
            </a:r>
            <a:r>
              <a:rPr sz="1850" spc="-32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95" dirty="0">
                <a:solidFill>
                  <a:srgbClr val="292929"/>
                </a:solidFill>
                <a:latin typeface="Trebuchet MS"/>
                <a:cs typeface="Trebuchet MS"/>
              </a:rPr>
              <a:t>a</a:t>
            </a:r>
            <a:r>
              <a:rPr sz="1850" spc="-220" dirty="0">
                <a:solidFill>
                  <a:srgbClr val="292929"/>
                </a:solidFill>
                <a:latin typeface="Trebuchet MS"/>
                <a:cs typeface="Trebuchet MS"/>
              </a:rPr>
              <a:t>n</a:t>
            </a:r>
            <a:r>
              <a:rPr sz="1850" spc="-130" dirty="0">
                <a:solidFill>
                  <a:srgbClr val="292929"/>
                </a:solidFill>
                <a:latin typeface="Trebuchet MS"/>
                <a:cs typeface="Trebuchet MS"/>
              </a:rPr>
              <a:t>d  </a:t>
            </a:r>
            <a:r>
              <a:rPr sz="1850" spc="-60" dirty="0">
                <a:solidFill>
                  <a:srgbClr val="292929"/>
                </a:solidFill>
                <a:latin typeface="Trebuchet MS"/>
                <a:cs typeface="Trebuchet MS"/>
              </a:rPr>
              <a:t>orbit</a:t>
            </a:r>
            <a:r>
              <a:rPr sz="1850" spc="-20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14" dirty="0">
                <a:solidFill>
                  <a:srgbClr val="292929"/>
                </a:solidFill>
                <a:latin typeface="Trebuchet MS"/>
                <a:cs typeface="Trebuchet MS"/>
              </a:rPr>
              <a:t>type,</a:t>
            </a:r>
            <a:r>
              <a:rPr sz="1850" spc="-19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05" dirty="0">
                <a:solidFill>
                  <a:srgbClr val="292929"/>
                </a:solidFill>
                <a:latin typeface="Trebuchet MS"/>
                <a:cs typeface="Trebuchet MS"/>
              </a:rPr>
              <a:t>the</a:t>
            </a:r>
            <a:r>
              <a:rPr sz="1850" spc="-21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235" dirty="0">
                <a:solidFill>
                  <a:srgbClr val="292929"/>
                </a:solidFill>
                <a:latin typeface="Trebuchet MS"/>
                <a:cs typeface="Trebuchet MS"/>
              </a:rPr>
              <a:t>launch</a:t>
            </a:r>
            <a:r>
              <a:rPr sz="1850" spc="-16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225" dirty="0">
                <a:solidFill>
                  <a:srgbClr val="292929"/>
                </a:solidFill>
                <a:latin typeface="Trebuchet MS"/>
                <a:cs typeface="Trebuchet MS"/>
              </a:rPr>
              <a:t>success</a:t>
            </a:r>
            <a:r>
              <a:rPr sz="1850" spc="-18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10" dirty="0">
                <a:solidFill>
                  <a:srgbClr val="292929"/>
                </a:solidFill>
                <a:latin typeface="Trebuchet MS"/>
                <a:cs typeface="Trebuchet MS"/>
              </a:rPr>
              <a:t>yearly</a:t>
            </a:r>
            <a:r>
              <a:rPr sz="1850" spc="-16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45" dirty="0">
                <a:solidFill>
                  <a:srgbClr val="292929"/>
                </a:solidFill>
                <a:latin typeface="Trebuchet MS"/>
                <a:cs typeface="Trebuchet MS"/>
              </a:rPr>
              <a:t>trend.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0850" y="340001"/>
            <a:ext cx="444817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70" dirty="0"/>
              <a:t>E</a:t>
            </a:r>
            <a:r>
              <a:rPr spc="-340" dirty="0"/>
              <a:t>D</a:t>
            </a:r>
            <a:r>
              <a:rPr spc="55" dirty="0"/>
              <a:t>A</a:t>
            </a:r>
            <a:r>
              <a:rPr spc="-455" dirty="0"/>
              <a:t> </a:t>
            </a:r>
            <a:r>
              <a:rPr spc="-315" dirty="0"/>
              <a:t>w</a:t>
            </a:r>
            <a:r>
              <a:rPr spc="75" dirty="0"/>
              <a:t>i</a:t>
            </a:r>
            <a:r>
              <a:rPr spc="165" dirty="0"/>
              <a:t>t</a:t>
            </a:r>
            <a:r>
              <a:rPr spc="-390" dirty="0"/>
              <a:t>h</a:t>
            </a:r>
            <a:r>
              <a:rPr spc="-355" dirty="0"/>
              <a:t> </a:t>
            </a:r>
            <a:r>
              <a:rPr spc="-95" dirty="0"/>
              <a:t>D</a:t>
            </a:r>
            <a:r>
              <a:rPr spc="-170" dirty="0"/>
              <a:t>a</a:t>
            </a:r>
            <a:r>
              <a:rPr spc="150" dirty="0"/>
              <a:t>t</a:t>
            </a:r>
            <a:r>
              <a:rPr spc="-165" dirty="0"/>
              <a:t>a</a:t>
            </a:r>
            <a:r>
              <a:rPr spc="-355" dirty="0"/>
              <a:t> </a:t>
            </a:r>
            <a:r>
              <a:rPr spc="-130" dirty="0"/>
              <a:t>V</a:t>
            </a:r>
            <a:r>
              <a:rPr spc="30" dirty="0"/>
              <a:t>i</a:t>
            </a:r>
            <a:r>
              <a:rPr spc="-85" dirty="0"/>
              <a:t>s</a:t>
            </a:r>
            <a:r>
              <a:rPr spc="-350" dirty="0"/>
              <a:t>u</a:t>
            </a:r>
            <a:r>
              <a:rPr spc="-200" dirty="0"/>
              <a:t>a</a:t>
            </a:r>
            <a:r>
              <a:rPr spc="-175" dirty="0"/>
              <a:t>l</a:t>
            </a:r>
            <a:r>
              <a:rPr spc="30" dirty="0"/>
              <a:t>i</a:t>
            </a:r>
            <a:r>
              <a:rPr spc="-40" dirty="0"/>
              <a:t>z</a:t>
            </a:r>
            <a:r>
              <a:rPr spc="-200" dirty="0"/>
              <a:t>a</a:t>
            </a:r>
            <a:r>
              <a:rPr spc="120" dirty="0"/>
              <a:t>t</a:t>
            </a:r>
            <a:r>
              <a:rPr spc="30" dirty="0"/>
              <a:t>i</a:t>
            </a:r>
            <a:r>
              <a:rPr spc="-409" dirty="0"/>
              <a:t>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16427" y="4024209"/>
            <a:ext cx="4593590" cy="1157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2725" indent="-200660">
              <a:lnSpc>
                <a:spcPct val="100000"/>
              </a:lnSpc>
              <a:spcBef>
                <a:spcPts val="90"/>
              </a:spcBef>
              <a:buFont typeface="Roboto"/>
              <a:buChar char="•"/>
              <a:tabLst>
                <a:tab pos="213360" algn="l"/>
              </a:tabLst>
            </a:pPr>
            <a:r>
              <a:rPr sz="1850" spc="-240" dirty="0">
                <a:solidFill>
                  <a:srgbClr val="292929"/>
                </a:solidFill>
                <a:latin typeface="Trebuchet MS"/>
                <a:cs typeface="Trebuchet MS"/>
              </a:rPr>
              <a:t>T</a:t>
            </a:r>
            <a:r>
              <a:rPr sz="1850" spc="-350" dirty="0">
                <a:solidFill>
                  <a:srgbClr val="292929"/>
                </a:solidFill>
                <a:latin typeface="Trebuchet MS"/>
                <a:cs typeface="Trebuchet MS"/>
              </a:rPr>
              <a:t>h</a:t>
            </a:r>
            <a:r>
              <a:rPr sz="1850" spc="-135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spc="-18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90" dirty="0">
                <a:solidFill>
                  <a:srgbClr val="292929"/>
                </a:solidFill>
                <a:latin typeface="Trebuchet MS"/>
                <a:cs typeface="Trebuchet MS"/>
              </a:rPr>
              <a:t>l</a:t>
            </a:r>
            <a:r>
              <a:rPr sz="1850" spc="15" dirty="0">
                <a:solidFill>
                  <a:srgbClr val="292929"/>
                </a:solidFill>
                <a:latin typeface="Trebuchet MS"/>
                <a:cs typeface="Trebuchet MS"/>
              </a:rPr>
              <a:t>i</a:t>
            </a:r>
            <a:r>
              <a:rPr sz="1850" spc="-200" dirty="0">
                <a:solidFill>
                  <a:srgbClr val="292929"/>
                </a:solidFill>
                <a:latin typeface="Trebuchet MS"/>
                <a:cs typeface="Trebuchet MS"/>
              </a:rPr>
              <a:t>n</a:t>
            </a:r>
            <a:r>
              <a:rPr sz="1850" spc="-140" dirty="0">
                <a:solidFill>
                  <a:srgbClr val="292929"/>
                </a:solidFill>
                <a:latin typeface="Trebuchet MS"/>
                <a:cs typeface="Trebuchet MS"/>
              </a:rPr>
              <a:t>k</a:t>
            </a:r>
            <a:r>
              <a:rPr sz="1850" spc="-23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50" dirty="0">
                <a:solidFill>
                  <a:srgbClr val="292929"/>
                </a:solidFill>
                <a:latin typeface="Trebuchet MS"/>
                <a:cs typeface="Trebuchet MS"/>
              </a:rPr>
              <a:t>t</a:t>
            </a:r>
            <a:r>
              <a:rPr sz="1850" spc="-215" dirty="0">
                <a:solidFill>
                  <a:srgbClr val="292929"/>
                </a:solidFill>
                <a:latin typeface="Trebuchet MS"/>
                <a:cs typeface="Trebuchet MS"/>
              </a:rPr>
              <a:t>o</a:t>
            </a:r>
            <a:r>
              <a:rPr sz="1850" spc="-18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50" dirty="0">
                <a:solidFill>
                  <a:srgbClr val="292929"/>
                </a:solidFill>
                <a:latin typeface="Trebuchet MS"/>
                <a:cs typeface="Trebuchet MS"/>
              </a:rPr>
              <a:t>t</a:t>
            </a:r>
            <a:r>
              <a:rPr sz="1850" spc="-225" dirty="0">
                <a:solidFill>
                  <a:srgbClr val="292929"/>
                </a:solidFill>
                <a:latin typeface="Trebuchet MS"/>
                <a:cs typeface="Trebuchet MS"/>
              </a:rPr>
              <a:t>h</a:t>
            </a:r>
            <a:r>
              <a:rPr sz="1850" spc="-135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spc="-12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220" dirty="0">
                <a:solidFill>
                  <a:srgbClr val="292929"/>
                </a:solidFill>
                <a:latin typeface="Trebuchet MS"/>
                <a:cs typeface="Trebuchet MS"/>
              </a:rPr>
              <a:t>n</a:t>
            </a:r>
            <a:r>
              <a:rPr sz="1850" spc="-204" dirty="0">
                <a:solidFill>
                  <a:srgbClr val="292929"/>
                </a:solidFill>
                <a:latin typeface="Trebuchet MS"/>
                <a:cs typeface="Trebuchet MS"/>
              </a:rPr>
              <a:t>o</a:t>
            </a:r>
            <a:r>
              <a:rPr sz="1850" spc="55" dirty="0">
                <a:solidFill>
                  <a:srgbClr val="292929"/>
                </a:solidFill>
                <a:latin typeface="Trebuchet MS"/>
                <a:cs typeface="Trebuchet MS"/>
              </a:rPr>
              <a:t>t</a:t>
            </a:r>
            <a:r>
              <a:rPr sz="1850" spc="-135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spc="-150" dirty="0">
                <a:solidFill>
                  <a:srgbClr val="292929"/>
                </a:solidFill>
                <a:latin typeface="Trebuchet MS"/>
                <a:cs typeface="Trebuchet MS"/>
              </a:rPr>
              <a:t>b</a:t>
            </a:r>
            <a:r>
              <a:rPr sz="1850" spc="-204" dirty="0">
                <a:solidFill>
                  <a:srgbClr val="292929"/>
                </a:solidFill>
                <a:latin typeface="Trebuchet MS"/>
                <a:cs typeface="Trebuchet MS"/>
              </a:rPr>
              <a:t>oo</a:t>
            </a:r>
            <a:r>
              <a:rPr sz="1850" spc="-140" dirty="0">
                <a:solidFill>
                  <a:srgbClr val="292929"/>
                </a:solidFill>
                <a:latin typeface="Trebuchet MS"/>
                <a:cs typeface="Trebuchet MS"/>
              </a:rPr>
              <a:t>k</a:t>
            </a:r>
            <a:r>
              <a:rPr sz="1850" spc="-12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Trebuchet MS"/>
                <a:cs typeface="Trebuchet MS"/>
              </a:rPr>
              <a:t>i</a:t>
            </a:r>
            <a:r>
              <a:rPr sz="1850" spc="-25" dirty="0">
                <a:solidFill>
                  <a:srgbClr val="292929"/>
                </a:solidFill>
                <a:latin typeface="Trebuchet MS"/>
                <a:cs typeface="Trebuchet MS"/>
              </a:rPr>
              <a:t>s</a:t>
            </a:r>
            <a:r>
              <a:rPr sz="1850" spc="21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225" dirty="0">
                <a:solidFill>
                  <a:srgbClr val="1B7BDA"/>
                </a:solidFill>
                <a:latin typeface="Trebuchet MS"/>
                <a:cs typeface="Trebuchet MS"/>
              </a:rPr>
              <a:t>h</a:t>
            </a:r>
            <a:r>
              <a:rPr sz="1850" spc="50" dirty="0">
                <a:solidFill>
                  <a:srgbClr val="1B7BDA"/>
                </a:solidFill>
                <a:latin typeface="Trebuchet MS"/>
                <a:cs typeface="Trebuchet MS"/>
              </a:rPr>
              <a:t>tt</a:t>
            </a:r>
            <a:r>
              <a:rPr sz="1850" spc="-160" dirty="0">
                <a:solidFill>
                  <a:srgbClr val="1B7BDA"/>
                </a:solidFill>
                <a:latin typeface="Trebuchet MS"/>
                <a:cs typeface="Trebuchet MS"/>
              </a:rPr>
              <a:t>p</a:t>
            </a:r>
            <a:r>
              <a:rPr sz="1850" spc="-55" dirty="0">
                <a:solidFill>
                  <a:srgbClr val="1B7BDA"/>
                </a:solidFill>
                <a:latin typeface="Trebuchet MS"/>
                <a:cs typeface="Trebuchet MS"/>
              </a:rPr>
              <a:t>s</a:t>
            </a:r>
            <a:r>
              <a:rPr sz="1850" spc="-350" dirty="0">
                <a:solidFill>
                  <a:srgbClr val="1B7BDA"/>
                </a:solidFill>
                <a:latin typeface="Trebuchet MS"/>
                <a:cs typeface="Trebuchet MS"/>
              </a:rPr>
              <a:t>:</a:t>
            </a:r>
            <a:endParaRPr sz="1850">
              <a:latin typeface="Trebuchet MS"/>
              <a:cs typeface="Trebuchet MS"/>
            </a:endParaRPr>
          </a:p>
          <a:p>
            <a:pPr marL="212725" marR="5080">
              <a:lnSpc>
                <a:spcPct val="100600"/>
              </a:lnSpc>
            </a:pPr>
            <a:r>
              <a:rPr sz="1850" spc="-160" dirty="0">
                <a:solidFill>
                  <a:srgbClr val="1B7BDA"/>
                </a:solidFill>
                <a:latin typeface="Trebuchet MS"/>
                <a:cs typeface="Trebuchet MS"/>
              </a:rPr>
              <a:t>//github.com/chuksoo/IBM-Data-</a:t>
            </a:r>
            <a:r>
              <a:rPr sz="1850" spc="-155" dirty="0">
                <a:solidFill>
                  <a:srgbClr val="1B7BDA"/>
                </a:solidFill>
                <a:latin typeface="Trebuchet MS"/>
                <a:cs typeface="Trebuchet MS"/>
              </a:rPr>
              <a:t> </a:t>
            </a:r>
            <a:r>
              <a:rPr sz="1850" spc="-180" dirty="0">
                <a:solidFill>
                  <a:srgbClr val="1B7BDA"/>
                </a:solidFill>
                <a:latin typeface="Trebuchet MS"/>
                <a:cs typeface="Trebuchet MS"/>
              </a:rPr>
              <a:t>Science- </a:t>
            </a:r>
            <a:r>
              <a:rPr sz="1850" spc="-175" dirty="0">
                <a:solidFill>
                  <a:srgbClr val="1B7BDA"/>
                </a:solidFill>
                <a:latin typeface="Trebuchet MS"/>
                <a:cs typeface="Trebuchet MS"/>
              </a:rPr>
              <a:t> </a:t>
            </a:r>
            <a:r>
              <a:rPr sz="1850" spc="-280" dirty="0">
                <a:solidFill>
                  <a:srgbClr val="1B7BDA"/>
                </a:solidFill>
                <a:latin typeface="Trebuchet MS"/>
                <a:cs typeface="Trebuchet MS"/>
              </a:rPr>
              <a:t>C</a:t>
            </a:r>
            <a:r>
              <a:rPr sz="1850" spc="-150" dirty="0">
                <a:solidFill>
                  <a:srgbClr val="1B7BDA"/>
                </a:solidFill>
                <a:latin typeface="Trebuchet MS"/>
                <a:cs typeface="Trebuchet MS"/>
              </a:rPr>
              <a:t>a</a:t>
            </a:r>
            <a:r>
              <a:rPr sz="1850" spc="-210" dirty="0">
                <a:solidFill>
                  <a:srgbClr val="1B7BDA"/>
                </a:solidFill>
                <a:latin typeface="Trebuchet MS"/>
                <a:cs typeface="Trebuchet MS"/>
              </a:rPr>
              <a:t>p</a:t>
            </a:r>
            <a:r>
              <a:rPr sz="1850" spc="-100" dirty="0">
                <a:solidFill>
                  <a:srgbClr val="1B7BDA"/>
                </a:solidFill>
                <a:latin typeface="Trebuchet MS"/>
                <a:cs typeface="Trebuchet MS"/>
              </a:rPr>
              <a:t>s</a:t>
            </a:r>
            <a:r>
              <a:rPr sz="1850" spc="5" dirty="0">
                <a:solidFill>
                  <a:srgbClr val="1B7BDA"/>
                </a:solidFill>
                <a:latin typeface="Trebuchet MS"/>
                <a:cs typeface="Trebuchet MS"/>
              </a:rPr>
              <a:t>t</a:t>
            </a:r>
            <a:r>
              <a:rPr sz="1850" spc="-260" dirty="0">
                <a:solidFill>
                  <a:srgbClr val="1B7BDA"/>
                </a:solidFill>
                <a:latin typeface="Trebuchet MS"/>
                <a:cs typeface="Trebuchet MS"/>
              </a:rPr>
              <a:t>o</a:t>
            </a:r>
            <a:r>
              <a:rPr sz="1850" spc="-275" dirty="0">
                <a:solidFill>
                  <a:srgbClr val="1B7BDA"/>
                </a:solidFill>
                <a:latin typeface="Trebuchet MS"/>
                <a:cs typeface="Trebuchet MS"/>
              </a:rPr>
              <a:t>n</a:t>
            </a:r>
            <a:r>
              <a:rPr sz="1850" spc="-185" dirty="0">
                <a:solidFill>
                  <a:srgbClr val="1B7BDA"/>
                </a:solidFill>
                <a:latin typeface="Trebuchet MS"/>
                <a:cs typeface="Trebuchet MS"/>
              </a:rPr>
              <a:t>e</a:t>
            </a:r>
            <a:r>
              <a:rPr sz="1850" spc="-145" dirty="0">
                <a:solidFill>
                  <a:srgbClr val="1B7BDA"/>
                </a:solidFill>
                <a:latin typeface="Trebuchet MS"/>
                <a:cs typeface="Trebuchet MS"/>
              </a:rPr>
              <a:t>-</a:t>
            </a:r>
            <a:r>
              <a:rPr sz="1850" spc="-10" dirty="0">
                <a:solidFill>
                  <a:srgbClr val="1B7BDA"/>
                </a:solidFill>
                <a:latin typeface="Trebuchet MS"/>
                <a:cs typeface="Trebuchet MS"/>
              </a:rPr>
              <a:t> </a:t>
            </a:r>
            <a:r>
              <a:rPr sz="1850" spc="-20" dirty="0">
                <a:solidFill>
                  <a:srgbClr val="1B7BDA"/>
                </a:solidFill>
                <a:latin typeface="Trebuchet MS"/>
                <a:cs typeface="Trebuchet MS"/>
              </a:rPr>
              <a:t>S</a:t>
            </a:r>
            <a:r>
              <a:rPr sz="1850" spc="-160" dirty="0">
                <a:solidFill>
                  <a:srgbClr val="1B7BDA"/>
                </a:solidFill>
                <a:latin typeface="Trebuchet MS"/>
                <a:cs typeface="Trebuchet MS"/>
              </a:rPr>
              <a:t>p</a:t>
            </a:r>
            <a:r>
              <a:rPr sz="1850" spc="-100" dirty="0">
                <a:solidFill>
                  <a:srgbClr val="1B7BDA"/>
                </a:solidFill>
                <a:latin typeface="Trebuchet MS"/>
                <a:cs typeface="Trebuchet MS"/>
              </a:rPr>
              <a:t>a</a:t>
            </a:r>
            <a:r>
              <a:rPr sz="1850" spc="-220" dirty="0">
                <a:solidFill>
                  <a:srgbClr val="1B7BDA"/>
                </a:solidFill>
                <a:latin typeface="Trebuchet MS"/>
                <a:cs typeface="Trebuchet MS"/>
              </a:rPr>
              <a:t>c</a:t>
            </a:r>
            <a:r>
              <a:rPr sz="1850" spc="-135" dirty="0">
                <a:solidFill>
                  <a:srgbClr val="1B7BDA"/>
                </a:solidFill>
                <a:latin typeface="Trebuchet MS"/>
                <a:cs typeface="Trebuchet MS"/>
              </a:rPr>
              <a:t>e</a:t>
            </a:r>
            <a:r>
              <a:rPr sz="1850" spc="15" dirty="0">
                <a:solidFill>
                  <a:srgbClr val="1B7BDA"/>
                </a:solidFill>
                <a:latin typeface="Trebuchet MS"/>
                <a:cs typeface="Trebuchet MS"/>
              </a:rPr>
              <a:t>X</a:t>
            </a:r>
            <a:r>
              <a:rPr sz="1850" spc="-275" dirty="0">
                <a:solidFill>
                  <a:srgbClr val="1B7BDA"/>
                </a:solidFill>
                <a:latin typeface="Trebuchet MS"/>
                <a:cs typeface="Trebuchet MS"/>
              </a:rPr>
              <a:t>/</a:t>
            </a:r>
            <a:r>
              <a:rPr sz="1850" spc="-155" dirty="0">
                <a:solidFill>
                  <a:srgbClr val="1B7BDA"/>
                </a:solidFill>
                <a:latin typeface="Trebuchet MS"/>
                <a:cs typeface="Trebuchet MS"/>
              </a:rPr>
              <a:t>b</a:t>
            </a:r>
            <a:r>
              <a:rPr sz="1850" spc="-114" dirty="0">
                <a:solidFill>
                  <a:srgbClr val="1B7BDA"/>
                </a:solidFill>
                <a:latin typeface="Trebuchet MS"/>
                <a:cs typeface="Trebuchet MS"/>
              </a:rPr>
              <a:t>l</a:t>
            </a:r>
            <a:r>
              <a:rPr sz="1850" spc="-210" dirty="0">
                <a:solidFill>
                  <a:srgbClr val="1B7BDA"/>
                </a:solidFill>
                <a:latin typeface="Trebuchet MS"/>
                <a:cs typeface="Trebuchet MS"/>
              </a:rPr>
              <a:t>o</a:t>
            </a:r>
            <a:r>
              <a:rPr sz="1850" spc="-155" dirty="0">
                <a:solidFill>
                  <a:srgbClr val="1B7BDA"/>
                </a:solidFill>
                <a:latin typeface="Trebuchet MS"/>
                <a:cs typeface="Trebuchet MS"/>
              </a:rPr>
              <a:t>b</a:t>
            </a:r>
            <a:r>
              <a:rPr sz="1850" spc="-275" dirty="0">
                <a:solidFill>
                  <a:srgbClr val="1B7BDA"/>
                </a:solidFill>
                <a:latin typeface="Trebuchet MS"/>
                <a:cs typeface="Trebuchet MS"/>
              </a:rPr>
              <a:t>/</a:t>
            </a:r>
            <a:r>
              <a:rPr sz="1850" spc="-400" dirty="0">
                <a:solidFill>
                  <a:srgbClr val="1B7BDA"/>
                </a:solidFill>
                <a:latin typeface="Trebuchet MS"/>
                <a:cs typeface="Trebuchet MS"/>
              </a:rPr>
              <a:t>m</a:t>
            </a:r>
            <a:r>
              <a:rPr sz="1850" spc="-100" dirty="0">
                <a:solidFill>
                  <a:srgbClr val="1B7BDA"/>
                </a:solidFill>
                <a:latin typeface="Trebuchet MS"/>
                <a:cs typeface="Trebuchet MS"/>
              </a:rPr>
              <a:t>a</a:t>
            </a:r>
            <a:r>
              <a:rPr sz="1850" spc="-5" dirty="0">
                <a:solidFill>
                  <a:srgbClr val="1B7BDA"/>
                </a:solidFill>
                <a:latin typeface="Trebuchet MS"/>
                <a:cs typeface="Trebuchet MS"/>
              </a:rPr>
              <a:t>i</a:t>
            </a:r>
            <a:r>
              <a:rPr sz="1850" spc="-225" dirty="0">
                <a:solidFill>
                  <a:srgbClr val="1B7BDA"/>
                </a:solidFill>
                <a:latin typeface="Trebuchet MS"/>
                <a:cs typeface="Trebuchet MS"/>
              </a:rPr>
              <a:t>n</a:t>
            </a:r>
            <a:r>
              <a:rPr sz="1850" spc="-275" dirty="0">
                <a:solidFill>
                  <a:srgbClr val="1B7BDA"/>
                </a:solidFill>
                <a:latin typeface="Trebuchet MS"/>
                <a:cs typeface="Trebuchet MS"/>
              </a:rPr>
              <a:t>/</a:t>
            </a:r>
            <a:r>
              <a:rPr sz="1850" spc="-30" dirty="0">
                <a:solidFill>
                  <a:srgbClr val="1B7BDA"/>
                </a:solidFill>
                <a:latin typeface="Trebuchet MS"/>
                <a:cs typeface="Trebuchet MS"/>
              </a:rPr>
              <a:t>E</a:t>
            </a:r>
            <a:r>
              <a:rPr sz="1850" spc="-90" dirty="0">
                <a:solidFill>
                  <a:srgbClr val="1B7BDA"/>
                </a:solidFill>
                <a:latin typeface="Trebuchet MS"/>
                <a:cs typeface="Trebuchet MS"/>
              </a:rPr>
              <a:t>D</a:t>
            </a:r>
            <a:r>
              <a:rPr sz="1850" spc="45" dirty="0">
                <a:solidFill>
                  <a:srgbClr val="1B7BDA"/>
                </a:solidFill>
                <a:latin typeface="Trebuchet MS"/>
                <a:cs typeface="Trebuchet MS"/>
              </a:rPr>
              <a:t>A</a:t>
            </a:r>
            <a:r>
              <a:rPr sz="1850" spc="114" dirty="0">
                <a:solidFill>
                  <a:srgbClr val="1B7BDA"/>
                </a:solidFill>
                <a:latin typeface="Trebuchet MS"/>
                <a:cs typeface="Trebuchet MS"/>
              </a:rPr>
              <a:t>%</a:t>
            </a:r>
            <a:r>
              <a:rPr sz="1850" spc="-95" dirty="0">
                <a:solidFill>
                  <a:srgbClr val="1B7BDA"/>
                </a:solidFill>
                <a:latin typeface="Trebuchet MS"/>
                <a:cs typeface="Trebuchet MS"/>
              </a:rPr>
              <a:t>2</a:t>
            </a:r>
            <a:r>
              <a:rPr sz="1850" spc="-100" dirty="0">
                <a:solidFill>
                  <a:srgbClr val="1B7BDA"/>
                </a:solidFill>
                <a:latin typeface="Trebuchet MS"/>
                <a:cs typeface="Trebuchet MS"/>
              </a:rPr>
              <a:t>0</a:t>
            </a:r>
            <a:r>
              <a:rPr sz="1850" spc="-245" dirty="0">
                <a:solidFill>
                  <a:srgbClr val="1B7BDA"/>
                </a:solidFill>
                <a:latin typeface="Trebuchet MS"/>
                <a:cs typeface="Trebuchet MS"/>
              </a:rPr>
              <a:t>w</a:t>
            </a:r>
            <a:r>
              <a:rPr sz="1850" spc="-5" dirty="0">
                <a:solidFill>
                  <a:srgbClr val="1B7BDA"/>
                </a:solidFill>
                <a:latin typeface="Trebuchet MS"/>
                <a:cs typeface="Trebuchet MS"/>
              </a:rPr>
              <a:t>i</a:t>
            </a:r>
            <a:r>
              <a:rPr sz="1850" spc="50" dirty="0">
                <a:solidFill>
                  <a:srgbClr val="1B7BDA"/>
                </a:solidFill>
                <a:latin typeface="Trebuchet MS"/>
                <a:cs typeface="Trebuchet MS"/>
              </a:rPr>
              <a:t>t</a:t>
            </a:r>
            <a:r>
              <a:rPr sz="1850" spc="-225" dirty="0">
                <a:solidFill>
                  <a:srgbClr val="1B7BDA"/>
                </a:solidFill>
                <a:latin typeface="Trebuchet MS"/>
                <a:cs typeface="Trebuchet MS"/>
              </a:rPr>
              <a:t>h</a:t>
            </a:r>
            <a:r>
              <a:rPr sz="1850" spc="114" dirty="0">
                <a:solidFill>
                  <a:srgbClr val="1B7BDA"/>
                </a:solidFill>
                <a:latin typeface="Trebuchet MS"/>
                <a:cs typeface="Trebuchet MS"/>
              </a:rPr>
              <a:t>%</a:t>
            </a:r>
            <a:r>
              <a:rPr sz="1850" spc="-95" dirty="0">
                <a:solidFill>
                  <a:srgbClr val="1B7BDA"/>
                </a:solidFill>
                <a:latin typeface="Trebuchet MS"/>
                <a:cs typeface="Trebuchet MS"/>
              </a:rPr>
              <a:t>2</a:t>
            </a:r>
            <a:r>
              <a:rPr sz="1850" spc="-100" dirty="0">
                <a:solidFill>
                  <a:srgbClr val="1B7BDA"/>
                </a:solidFill>
                <a:latin typeface="Trebuchet MS"/>
                <a:cs typeface="Trebuchet MS"/>
              </a:rPr>
              <a:t>0</a:t>
            </a:r>
            <a:r>
              <a:rPr sz="1850" spc="-50" dirty="0">
                <a:solidFill>
                  <a:srgbClr val="1B7BDA"/>
                </a:solidFill>
                <a:latin typeface="Trebuchet MS"/>
                <a:cs typeface="Trebuchet MS"/>
              </a:rPr>
              <a:t>D  </a:t>
            </a:r>
            <a:r>
              <a:rPr sz="1850" spc="-80" dirty="0">
                <a:solidFill>
                  <a:srgbClr val="1B7BDA"/>
                </a:solidFill>
                <a:latin typeface="Trebuchet MS"/>
                <a:cs typeface="Trebuchet MS"/>
              </a:rPr>
              <a:t>ata%20Visualization.ipynb</a:t>
            </a:r>
            <a:endParaRPr sz="18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46700" y="1313993"/>
            <a:ext cx="4553049" cy="2598162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676691" y="3218755"/>
            <a:ext cx="5286375" cy="2623820"/>
            <a:chOff x="676691" y="3218755"/>
            <a:chExt cx="5286375" cy="262382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691" y="3218755"/>
              <a:ext cx="4385964" cy="242272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30750" y="5588000"/>
              <a:ext cx="1231900" cy="25400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spc="-225" dirty="0"/>
              <a:t>11</a:t>
            </a:fld>
            <a:endParaRPr spc="-2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1853" y="2667218"/>
            <a:ext cx="80645" cy="1774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spc="-120" dirty="0">
                <a:solidFill>
                  <a:srgbClr val="756F6F"/>
                </a:solidFill>
                <a:latin typeface="Trebuchet MS"/>
                <a:cs typeface="Trebuchet MS"/>
              </a:rPr>
              <a:t>-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1500" spc="-120" dirty="0">
                <a:solidFill>
                  <a:srgbClr val="756F6F"/>
                </a:solidFill>
                <a:latin typeface="Trebuchet MS"/>
                <a:cs typeface="Trebuchet MS"/>
              </a:rPr>
              <a:t>-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1500" spc="-120" dirty="0">
                <a:solidFill>
                  <a:srgbClr val="756F6F"/>
                </a:solidFill>
                <a:latin typeface="Trebuchet MS"/>
                <a:cs typeface="Trebuchet MS"/>
              </a:rPr>
              <a:t>-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1500" spc="-120" dirty="0">
                <a:solidFill>
                  <a:srgbClr val="756F6F"/>
                </a:solidFill>
                <a:latin typeface="Trebuchet MS"/>
                <a:cs typeface="Trebuchet MS"/>
              </a:rPr>
              <a:t>-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1500" spc="-120" dirty="0">
                <a:solidFill>
                  <a:srgbClr val="756F6F"/>
                </a:solidFill>
                <a:latin typeface="Trebuchet MS"/>
                <a:cs typeface="Trebuchet MS"/>
              </a:rPr>
              <a:t>-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0850" y="1233568"/>
            <a:ext cx="7919084" cy="131699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12725" marR="1032510" indent="-200660">
              <a:lnSpc>
                <a:spcPct val="100699"/>
              </a:lnSpc>
              <a:spcBef>
                <a:spcPts val="75"/>
              </a:spcBef>
              <a:buFont typeface="Roboto"/>
              <a:buChar char="•"/>
              <a:tabLst>
                <a:tab pos="213360" algn="l"/>
              </a:tabLst>
            </a:pPr>
            <a:r>
              <a:rPr sz="1850" spc="-215" dirty="0">
                <a:solidFill>
                  <a:srgbClr val="292929"/>
                </a:solidFill>
                <a:latin typeface="Trebuchet MS"/>
                <a:cs typeface="Trebuchet MS"/>
              </a:rPr>
              <a:t>We</a:t>
            </a:r>
            <a:r>
              <a:rPr sz="1850" spc="-25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45" dirty="0">
                <a:solidFill>
                  <a:srgbClr val="292929"/>
                </a:solidFill>
                <a:latin typeface="Trebuchet MS"/>
                <a:cs typeface="Trebuchet MS"/>
              </a:rPr>
              <a:t>loaded</a:t>
            </a:r>
            <a:r>
              <a:rPr sz="1850" spc="-204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05" dirty="0">
                <a:solidFill>
                  <a:srgbClr val="292929"/>
                </a:solidFill>
                <a:latin typeface="Trebuchet MS"/>
                <a:cs typeface="Trebuchet MS"/>
              </a:rPr>
              <a:t>the</a:t>
            </a:r>
            <a:r>
              <a:rPr sz="1850" spc="-17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210" dirty="0">
                <a:solidFill>
                  <a:srgbClr val="292929"/>
                </a:solidFill>
                <a:latin typeface="Trebuchet MS"/>
                <a:cs typeface="Trebuchet MS"/>
              </a:rPr>
              <a:t>SpaceX</a:t>
            </a:r>
            <a:r>
              <a:rPr sz="1850" spc="-16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60" dirty="0">
                <a:solidFill>
                  <a:srgbClr val="292929"/>
                </a:solidFill>
                <a:latin typeface="Trebuchet MS"/>
                <a:cs typeface="Trebuchet MS"/>
              </a:rPr>
              <a:t>dataset</a:t>
            </a:r>
            <a:r>
              <a:rPr sz="1850" spc="-31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90" dirty="0">
                <a:solidFill>
                  <a:srgbClr val="292929"/>
                </a:solidFill>
                <a:latin typeface="Trebuchet MS"/>
                <a:cs typeface="Trebuchet MS"/>
              </a:rPr>
              <a:t>into</a:t>
            </a:r>
            <a:r>
              <a:rPr sz="1850" spc="-16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05" dirty="0">
                <a:solidFill>
                  <a:srgbClr val="292929"/>
                </a:solidFill>
                <a:latin typeface="Trebuchet MS"/>
                <a:cs typeface="Trebuchet MS"/>
              </a:rPr>
              <a:t>a</a:t>
            </a:r>
            <a:r>
              <a:rPr sz="1850" spc="-17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20" dirty="0">
                <a:solidFill>
                  <a:srgbClr val="292929"/>
                </a:solidFill>
                <a:latin typeface="Trebuchet MS"/>
                <a:cs typeface="Trebuchet MS"/>
              </a:rPr>
              <a:t>PostgreSQL</a:t>
            </a:r>
            <a:r>
              <a:rPr sz="1850" spc="-30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50" dirty="0">
                <a:solidFill>
                  <a:srgbClr val="292929"/>
                </a:solidFill>
                <a:latin typeface="Trebuchet MS"/>
                <a:cs typeface="Trebuchet MS"/>
              </a:rPr>
              <a:t>database</a:t>
            </a:r>
            <a:r>
              <a:rPr sz="1850" spc="-10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10" dirty="0">
                <a:solidFill>
                  <a:srgbClr val="292929"/>
                </a:solidFill>
                <a:latin typeface="Trebuchet MS"/>
                <a:cs typeface="Trebuchet MS"/>
              </a:rPr>
              <a:t>without</a:t>
            </a:r>
            <a:r>
              <a:rPr sz="1850" spc="-114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95" dirty="0">
                <a:solidFill>
                  <a:srgbClr val="292929"/>
                </a:solidFill>
                <a:latin typeface="Trebuchet MS"/>
                <a:cs typeface="Trebuchet MS"/>
              </a:rPr>
              <a:t>leaving </a:t>
            </a:r>
            <a:r>
              <a:rPr sz="1850" spc="-54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05" dirty="0">
                <a:solidFill>
                  <a:srgbClr val="292929"/>
                </a:solidFill>
                <a:latin typeface="Trebuchet MS"/>
                <a:cs typeface="Trebuchet MS"/>
              </a:rPr>
              <a:t>the</a:t>
            </a:r>
            <a:r>
              <a:rPr sz="1850" spc="-204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70" dirty="0">
                <a:solidFill>
                  <a:srgbClr val="292929"/>
                </a:solidFill>
                <a:latin typeface="Trebuchet MS"/>
                <a:cs typeface="Trebuchet MS"/>
              </a:rPr>
              <a:t>jupyter</a:t>
            </a:r>
            <a:r>
              <a:rPr sz="1850" spc="-21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75" dirty="0">
                <a:solidFill>
                  <a:srgbClr val="292929"/>
                </a:solidFill>
                <a:latin typeface="Trebuchet MS"/>
                <a:cs typeface="Trebuchet MS"/>
              </a:rPr>
              <a:t>notebook.</a:t>
            </a:r>
            <a:endParaRPr sz="1850">
              <a:latin typeface="Trebuchet MS"/>
              <a:cs typeface="Trebuchet MS"/>
            </a:endParaRPr>
          </a:p>
          <a:p>
            <a:pPr marL="212725" marR="5080" indent="-200660">
              <a:lnSpc>
                <a:spcPct val="100699"/>
              </a:lnSpc>
              <a:spcBef>
                <a:spcPts val="1245"/>
              </a:spcBef>
              <a:buFont typeface="Roboto"/>
              <a:buChar char="•"/>
              <a:tabLst>
                <a:tab pos="213360" algn="l"/>
              </a:tabLst>
            </a:pPr>
            <a:r>
              <a:rPr sz="1850" spc="-140" dirty="0">
                <a:solidFill>
                  <a:srgbClr val="292929"/>
                </a:solidFill>
                <a:latin typeface="Trebuchet MS"/>
                <a:cs typeface="Trebuchet MS"/>
              </a:rPr>
              <a:t>Weapplied</a:t>
            </a:r>
            <a:r>
              <a:rPr sz="1850" spc="-16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95" dirty="0">
                <a:solidFill>
                  <a:srgbClr val="292929"/>
                </a:solidFill>
                <a:latin typeface="Trebuchet MS"/>
                <a:cs typeface="Trebuchet MS"/>
              </a:rPr>
              <a:t>EDAwith</a:t>
            </a:r>
            <a:r>
              <a:rPr sz="1850" spc="-17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50" dirty="0">
                <a:solidFill>
                  <a:srgbClr val="292929"/>
                </a:solidFill>
                <a:latin typeface="Trebuchet MS"/>
                <a:cs typeface="Trebuchet MS"/>
              </a:rPr>
              <a:t>SQLto</a:t>
            </a:r>
            <a:r>
              <a:rPr sz="1850" spc="-19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70" dirty="0">
                <a:solidFill>
                  <a:srgbClr val="292929"/>
                </a:solidFill>
                <a:latin typeface="Trebuchet MS"/>
                <a:cs typeface="Trebuchet MS"/>
              </a:rPr>
              <a:t>get</a:t>
            </a:r>
            <a:r>
              <a:rPr sz="1850" spc="-22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75" dirty="0">
                <a:solidFill>
                  <a:srgbClr val="292929"/>
                </a:solidFill>
                <a:latin typeface="Trebuchet MS"/>
                <a:cs typeface="Trebuchet MS"/>
              </a:rPr>
              <a:t>insight</a:t>
            </a:r>
            <a:r>
              <a:rPr sz="1850" spc="-19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95" dirty="0">
                <a:solidFill>
                  <a:srgbClr val="292929"/>
                </a:solidFill>
                <a:latin typeface="Trebuchet MS"/>
                <a:cs typeface="Trebuchet MS"/>
              </a:rPr>
              <a:t>from</a:t>
            </a:r>
            <a:r>
              <a:rPr sz="1850" spc="-13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05" dirty="0">
                <a:solidFill>
                  <a:srgbClr val="292929"/>
                </a:solidFill>
                <a:latin typeface="Trebuchet MS"/>
                <a:cs typeface="Trebuchet MS"/>
              </a:rPr>
              <a:t>the</a:t>
            </a:r>
            <a:r>
              <a:rPr sz="1850" spc="-204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95" dirty="0">
                <a:solidFill>
                  <a:srgbClr val="292929"/>
                </a:solidFill>
                <a:latin typeface="Trebuchet MS"/>
                <a:cs typeface="Trebuchet MS"/>
              </a:rPr>
              <a:t>data.</a:t>
            </a:r>
            <a:r>
              <a:rPr sz="1850" spc="-37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40" dirty="0">
                <a:solidFill>
                  <a:srgbClr val="292929"/>
                </a:solidFill>
                <a:latin typeface="Trebuchet MS"/>
                <a:cs typeface="Trebuchet MS"/>
              </a:rPr>
              <a:t>Wewrote</a:t>
            </a:r>
            <a:r>
              <a:rPr sz="1850" spc="-18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60" dirty="0">
                <a:solidFill>
                  <a:srgbClr val="292929"/>
                </a:solidFill>
                <a:latin typeface="Trebuchet MS"/>
                <a:cs typeface="Trebuchet MS"/>
              </a:rPr>
              <a:t>queries</a:t>
            </a:r>
            <a:r>
              <a:rPr sz="1850" spc="-33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80" dirty="0">
                <a:solidFill>
                  <a:srgbClr val="292929"/>
                </a:solidFill>
                <a:latin typeface="Trebuchet MS"/>
                <a:cs typeface="Trebuchet MS"/>
              </a:rPr>
              <a:t>to</a:t>
            </a:r>
            <a:r>
              <a:rPr sz="1850" spc="16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Trebuchet MS"/>
                <a:cs typeface="Trebuchet MS"/>
              </a:rPr>
              <a:t>find</a:t>
            </a:r>
            <a:r>
              <a:rPr sz="1850" spc="-8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25" dirty="0">
                <a:solidFill>
                  <a:srgbClr val="292929"/>
                </a:solidFill>
                <a:latin typeface="Trebuchet MS"/>
                <a:cs typeface="Trebuchet MS"/>
              </a:rPr>
              <a:t>out</a:t>
            </a:r>
            <a:r>
              <a:rPr sz="1850" spc="-13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dirty="0">
                <a:solidFill>
                  <a:srgbClr val="292929"/>
                </a:solidFill>
                <a:latin typeface="Trebuchet MS"/>
                <a:cs typeface="Trebuchet MS"/>
              </a:rPr>
              <a:t>for </a:t>
            </a:r>
            <a:r>
              <a:rPr sz="1850" spc="-54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30" dirty="0">
                <a:solidFill>
                  <a:srgbClr val="292929"/>
                </a:solidFill>
                <a:latin typeface="Trebuchet MS"/>
                <a:cs typeface="Trebuchet MS"/>
              </a:rPr>
              <a:t>instance: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2354" y="2678291"/>
            <a:ext cx="6031865" cy="1774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spc="-114" dirty="0">
                <a:solidFill>
                  <a:srgbClr val="756F6F"/>
                </a:solidFill>
                <a:latin typeface="Trebuchet MS"/>
                <a:cs typeface="Trebuchet MS"/>
              </a:rPr>
              <a:t>T</a:t>
            </a:r>
            <a:r>
              <a:rPr sz="1500" spc="-235" dirty="0">
                <a:solidFill>
                  <a:srgbClr val="756F6F"/>
                </a:solidFill>
                <a:latin typeface="Trebuchet MS"/>
                <a:cs typeface="Trebuchet MS"/>
              </a:rPr>
              <a:t>h</a:t>
            </a:r>
            <a:r>
              <a:rPr sz="1500" spc="-20" dirty="0">
                <a:solidFill>
                  <a:srgbClr val="756F6F"/>
                </a:solidFill>
                <a:latin typeface="Trebuchet MS"/>
                <a:cs typeface="Trebuchet MS"/>
              </a:rPr>
              <a:t>e</a:t>
            </a:r>
            <a:r>
              <a:rPr sz="1500" spc="-254" dirty="0">
                <a:solidFill>
                  <a:srgbClr val="756F6F"/>
                </a:solidFill>
                <a:latin typeface="Trebuchet MS"/>
                <a:cs typeface="Trebuchet MS"/>
              </a:rPr>
              <a:t>n</a:t>
            </a:r>
            <a:r>
              <a:rPr sz="1500" spc="-135" dirty="0">
                <a:solidFill>
                  <a:srgbClr val="756F6F"/>
                </a:solidFill>
                <a:latin typeface="Trebuchet MS"/>
                <a:cs typeface="Trebuchet MS"/>
              </a:rPr>
              <a:t>a</a:t>
            </a:r>
            <a:r>
              <a:rPr sz="1500" spc="-415" dirty="0">
                <a:solidFill>
                  <a:srgbClr val="756F6F"/>
                </a:solidFill>
                <a:latin typeface="Trebuchet MS"/>
                <a:cs typeface="Trebuchet MS"/>
              </a:rPr>
              <a:t>m</a:t>
            </a:r>
            <a:r>
              <a:rPr sz="1500" spc="-165" dirty="0">
                <a:solidFill>
                  <a:srgbClr val="756F6F"/>
                </a:solidFill>
                <a:latin typeface="Trebuchet MS"/>
                <a:cs typeface="Trebuchet MS"/>
              </a:rPr>
              <a:t>e</a:t>
            </a:r>
            <a:r>
              <a:rPr sz="1500" spc="90" dirty="0">
                <a:solidFill>
                  <a:srgbClr val="756F6F"/>
                </a:solidFill>
                <a:latin typeface="Trebuchet MS"/>
                <a:cs typeface="Trebuchet MS"/>
              </a:rPr>
              <a:t>s</a:t>
            </a:r>
            <a:r>
              <a:rPr sz="1500" spc="-160" dirty="0">
                <a:solidFill>
                  <a:srgbClr val="756F6F"/>
                </a:solidFill>
                <a:latin typeface="Trebuchet MS"/>
                <a:cs typeface="Trebuchet MS"/>
              </a:rPr>
              <a:t>o</a:t>
            </a:r>
            <a:r>
              <a:rPr sz="1500" spc="240" dirty="0">
                <a:solidFill>
                  <a:srgbClr val="756F6F"/>
                </a:solidFill>
                <a:latin typeface="Trebuchet MS"/>
                <a:cs typeface="Trebuchet MS"/>
              </a:rPr>
              <a:t>f</a:t>
            </a:r>
            <a:r>
              <a:rPr sz="1500" spc="-110" dirty="0">
                <a:solidFill>
                  <a:srgbClr val="756F6F"/>
                </a:solidFill>
                <a:latin typeface="Trebuchet MS"/>
                <a:cs typeface="Trebuchet MS"/>
              </a:rPr>
              <a:t>u</a:t>
            </a:r>
            <a:r>
              <a:rPr sz="1500" spc="-195" dirty="0">
                <a:solidFill>
                  <a:srgbClr val="756F6F"/>
                </a:solidFill>
                <a:latin typeface="Trebuchet MS"/>
                <a:cs typeface="Trebuchet MS"/>
              </a:rPr>
              <a:t>n</a:t>
            </a:r>
            <a:r>
              <a:rPr sz="1500" spc="15" dirty="0">
                <a:solidFill>
                  <a:srgbClr val="756F6F"/>
                </a:solidFill>
                <a:latin typeface="Trebuchet MS"/>
                <a:cs typeface="Trebuchet MS"/>
              </a:rPr>
              <a:t>i</a:t>
            </a:r>
            <a:r>
              <a:rPr sz="1500" spc="-215" dirty="0">
                <a:solidFill>
                  <a:srgbClr val="756F6F"/>
                </a:solidFill>
                <a:latin typeface="Trebuchet MS"/>
                <a:cs typeface="Trebuchet MS"/>
              </a:rPr>
              <a:t>q</a:t>
            </a:r>
            <a:r>
              <a:rPr sz="1500" spc="-110" dirty="0">
                <a:solidFill>
                  <a:srgbClr val="756F6F"/>
                </a:solidFill>
                <a:latin typeface="Trebuchet MS"/>
                <a:cs typeface="Trebuchet MS"/>
              </a:rPr>
              <a:t>ue</a:t>
            </a:r>
            <a:r>
              <a:rPr sz="1500" spc="-310" dirty="0">
                <a:solidFill>
                  <a:srgbClr val="756F6F"/>
                </a:solidFill>
                <a:latin typeface="Trebuchet MS"/>
                <a:cs typeface="Trebuchet MS"/>
              </a:rPr>
              <a:t> </a:t>
            </a:r>
            <a:r>
              <a:rPr sz="1500" spc="-130" dirty="0">
                <a:solidFill>
                  <a:srgbClr val="756F6F"/>
                </a:solidFill>
                <a:latin typeface="Trebuchet MS"/>
                <a:cs typeface="Trebuchet MS"/>
              </a:rPr>
              <a:t>l</a:t>
            </a:r>
            <a:r>
              <a:rPr sz="1500" spc="-125" dirty="0">
                <a:solidFill>
                  <a:srgbClr val="756F6F"/>
                </a:solidFill>
                <a:latin typeface="Trebuchet MS"/>
                <a:cs typeface="Trebuchet MS"/>
              </a:rPr>
              <a:t>a</a:t>
            </a:r>
            <a:r>
              <a:rPr sz="1500" spc="-160" dirty="0">
                <a:solidFill>
                  <a:srgbClr val="756F6F"/>
                </a:solidFill>
                <a:latin typeface="Trebuchet MS"/>
                <a:cs typeface="Trebuchet MS"/>
              </a:rPr>
              <a:t>u</a:t>
            </a:r>
            <a:r>
              <a:rPr sz="1500" spc="-245" dirty="0">
                <a:solidFill>
                  <a:srgbClr val="756F6F"/>
                </a:solidFill>
                <a:latin typeface="Trebuchet MS"/>
                <a:cs typeface="Trebuchet MS"/>
              </a:rPr>
              <a:t>n</a:t>
            </a:r>
            <a:r>
              <a:rPr sz="1500" spc="-165" dirty="0">
                <a:solidFill>
                  <a:srgbClr val="756F6F"/>
                </a:solidFill>
                <a:latin typeface="Trebuchet MS"/>
                <a:cs typeface="Trebuchet MS"/>
              </a:rPr>
              <a:t>c</a:t>
            </a:r>
            <a:r>
              <a:rPr sz="1500" spc="-114" dirty="0">
                <a:solidFill>
                  <a:srgbClr val="756F6F"/>
                </a:solidFill>
                <a:latin typeface="Trebuchet MS"/>
                <a:cs typeface="Trebuchet MS"/>
              </a:rPr>
              <a:t>h</a:t>
            </a:r>
            <a:r>
              <a:rPr sz="1500" spc="30" dirty="0">
                <a:solidFill>
                  <a:srgbClr val="756F6F"/>
                </a:solidFill>
                <a:latin typeface="Trebuchet MS"/>
                <a:cs typeface="Trebuchet MS"/>
              </a:rPr>
              <a:t>si</a:t>
            </a:r>
            <a:r>
              <a:rPr sz="1500" spc="40" dirty="0">
                <a:solidFill>
                  <a:srgbClr val="756F6F"/>
                </a:solidFill>
                <a:latin typeface="Trebuchet MS"/>
                <a:cs typeface="Trebuchet MS"/>
              </a:rPr>
              <a:t>t</a:t>
            </a:r>
            <a:r>
              <a:rPr sz="1500" spc="-95" dirty="0">
                <a:solidFill>
                  <a:srgbClr val="756F6F"/>
                </a:solidFill>
                <a:latin typeface="Trebuchet MS"/>
                <a:cs typeface="Trebuchet MS"/>
              </a:rPr>
              <a:t>e</a:t>
            </a:r>
            <a:r>
              <a:rPr sz="1500" spc="-20" dirty="0">
                <a:solidFill>
                  <a:srgbClr val="756F6F"/>
                </a:solidFill>
                <a:latin typeface="Trebuchet MS"/>
                <a:cs typeface="Trebuchet MS"/>
              </a:rPr>
              <a:t>s</a:t>
            </a:r>
            <a:r>
              <a:rPr sz="1500" spc="-270" dirty="0">
                <a:solidFill>
                  <a:srgbClr val="756F6F"/>
                </a:solidFill>
                <a:latin typeface="Trebuchet MS"/>
                <a:cs typeface="Trebuchet MS"/>
              </a:rPr>
              <a:t> </a:t>
            </a:r>
            <a:r>
              <a:rPr sz="1500" spc="40" dirty="0">
                <a:solidFill>
                  <a:srgbClr val="756F6F"/>
                </a:solidFill>
                <a:latin typeface="Trebuchet MS"/>
                <a:cs typeface="Trebuchet MS"/>
              </a:rPr>
              <a:t>i</a:t>
            </a:r>
            <a:r>
              <a:rPr sz="1500" spc="-200" dirty="0">
                <a:solidFill>
                  <a:srgbClr val="756F6F"/>
                </a:solidFill>
                <a:latin typeface="Trebuchet MS"/>
                <a:cs typeface="Trebuchet MS"/>
              </a:rPr>
              <a:t>n</a:t>
            </a:r>
            <a:r>
              <a:rPr sz="1500" spc="-300" dirty="0">
                <a:solidFill>
                  <a:srgbClr val="756F6F"/>
                </a:solidFill>
                <a:latin typeface="Trebuchet MS"/>
                <a:cs typeface="Trebuchet MS"/>
              </a:rPr>
              <a:t> </a:t>
            </a:r>
            <a:r>
              <a:rPr sz="1500" spc="40" dirty="0">
                <a:solidFill>
                  <a:srgbClr val="756F6F"/>
                </a:solidFill>
                <a:latin typeface="Trebuchet MS"/>
                <a:cs typeface="Trebuchet MS"/>
              </a:rPr>
              <a:t>t</a:t>
            </a:r>
            <a:r>
              <a:rPr sz="1500" spc="-185" dirty="0">
                <a:solidFill>
                  <a:srgbClr val="756F6F"/>
                </a:solidFill>
                <a:latin typeface="Trebuchet MS"/>
                <a:cs typeface="Trebuchet MS"/>
              </a:rPr>
              <a:t>h</a:t>
            </a:r>
            <a:r>
              <a:rPr sz="1500" spc="-110" dirty="0">
                <a:solidFill>
                  <a:srgbClr val="756F6F"/>
                </a:solidFill>
                <a:latin typeface="Trebuchet MS"/>
                <a:cs typeface="Trebuchet MS"/>
              </a:rPr>
              <a:t>e</a:t>
            </a:r>
            <a:r>
              <a:rPr sz="1500" spc="-305" dirty="0">
                <a:solidFill>
                  <a:srgbClr val="756F6F"/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solidFill>
                  <a:srgbClr val="756F6F"/>
                </a:solidFill>
                <a:latin typeface="Trebuchet MS"/>
                <a:cs typeface="Trebuchet MS"/>
              </a:rPr>
              <a:t>s</a:t>
            </a:r>
            <a:r>
              <a:rPr sz="1500" spc="-160" dirty="0">
                <a:solidFill>
                  <a:srgbClr val="756F6F"/>
                </a:solidFill>
                <a:latin typeface="Trebuchet MS"/>
                <a:cs typeface="Trebuchet MS"/>
              </a:rPr>
              <a:t>p</a:t>
            </a:r>
            <a:r>
              <a:rPr sz="1500" spc="-114" dirty="0">
                <a:solidFill>
                  <a:srgbClr val="756F6F"/>
                </a:solidFill>
                <a:latin typeface="Trebuchet MS"/>
                <a:cs typeface="Trebuchet MS"/>
              </a:rPr>
              <a:t>a</a:t>
            </a:r>
            <a:r>
              <a:rPr sz="1500" spc="-155" dirty="0">
                <a:solidFill>
                  <a:srgbClr val="756F6F"/>
                </a:solidFill>
                <a:latin typeface="Trebuchet MS"/>
                <a:cs typeface="Trebuchet MS"/>
              </a:rPr>
              <a:t>c</a:t>
            </a:r>
            <a:r>
              <a:rPr sz="1500" spc="-10" dirty="0">
                <a:solidFill>
                  <a:srgbClr val="756F6F"/>
                </a:solidFill>
                <a:latin typeface="Trebuchet MS"/>
                <a:cs typeface="Trebuchet MS"/>
              </a:rPr>
              <a:t>e</a:t>
            </a:r>
            <a:r>
              <a:rPr sz="1500" spc="-365" dirty="0">
                <a:solidFill>
                  <a:srgbClr val="756F6F"/>
                </a:solidFill>
                <a:latin typeface="Trebuchet MS"/>
                <a:cs typeface="Trebuchet MS"/>
              </a:rPr>
              <a:t>m</a:t>
            </a:r>
            <a:r>
              <a:rPr sz="1500" spc="10" dirty="0">
                <a:solidFill>
                  <a:srgbClr val="756F6F"/>
                </a:solidFill>
                <a:latin typeface="Trebuchet MS"/>
                <a:cs typeface="Trebuchet MS"/>
              </a:rPr>
              <a:t>i</a:t>
            </a:r>
            <a:r>
              <a:rPr sz="1500" spc="5" dirty="0">
                <a:solidFill>
                  <a:srgbClr val="756F6F"/>
                </a:solidFill>
                <a:latin typeface="Trebuchet MS"/>
                <a:cs typeface="Trebuchet MS"/>
              </a:rPr>
              <a:t>ss</a:t>
            </a:r>
            <a:r>
              <a:rPr sz="1500" spc="10" dirty="0">
                <a:solidFill>
                  <a:srgbClr val="756F6F"/>
                </a:solidFill>
                <a:latin typeface="Trebuchet MS"/>
                <a:cs typeface="Trebuchet MS"/>
              </a:rPr>
              <a:t>i</a:t>
            </a:r>
            <a:r>
              <a:rPr sz="1500" spc="-195" dirty="0">
                <a:solidFill>
                  <a:srgbClr val="756F6F"/>
                </a:solidFill>
                <a:latin typeface="Trebuchet MS"/>
                <a:cs typeface="Trebuchet MS"/>
              </a:rPr>
              <a:t>o</a:t>
            </a:r>
            <a:r>
              <a:rPr sz="1500" spc="-204" dirty="0">
                <a:solidFill>
                  <a:srgbClr val="756F6F"/>
                </a:solidFill>
                <a:latin typeface="Trebuchet MS"/>
                <a:cs typeface="Trebuchet MS"/>
              </a:rPr>
              <a:t>n</a:t>
            </a:r>
            <a:r>
              <a:rPr sz="1500" spc="-315" dirty="0">
                <a:solidFill>
                  <a:srgbClr val="756F6F"/>
                </a:solidFill>
                <a:latin typeface="Trebuchet MS"/>
                <a:cs typeface="Trebuchet MS"/>
              </a:rPr>
              <a:t>.</a:t>
            </a:r>
            <a:endParaRPr sz="1500">
              <a:latin typeface="Trebuchet MS"/>
              <a:cs typeface="Trebuchet MS"/>
            </a:endParaRPr>
          </a:p>
          <a:p>
            <a:pPr marL="12700" marR="1350010">
              <a:lnSpc>
                <a:spcPct val="166400"/>
              </a:lnSpc>
            </a:pPr>
            <a:r>
              <a:rPr sz="1500" spc="-90" dirty="0">
                <a:solidFill>
                  <a:srgbClr val="756F6F"/>
                </a:solidFill>
                <a:latin typeface="Trebuchet MS"/>
                <a:cs typeface="Trebuchet MS"/>
              </a:rPr>
              <a:t>Thetotalpayload</a:t>
            </a:r>
            <a:r>
              <a:rPr sz="1500" spc="-300" dirty="0">
                <a:solidFill>
                  <a:srgbClr val="756F6F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756F6F"/>
                </a:solidFill>
                <a:latin typeface="Trebuchet MS"/>
                <a:cs typeface="Trebuchet MS"/>
              </a:rPr>
              <a:t>masscarried</a:t>
            </a:r>
            <a:r>
              <a:rPr sz="1500" spc="-305" dirty="0">
                <a:solidFill>
                  <a:srgbClr val="756F6F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756F6F"/>
                </a:solidFill>
                <a:latin typeface="Trebuchet MS"/>
                <a:cs typeface="Trebuchet MS"/>
              </a:rPr>
              <a:t>by</a:t>
            </a:r>
            <a:r>
              <a:rPr sz="1500" spc="-290" dirty="0">
                <a:solidFill>
                  <a:srgbClr val="756F6F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756F6F"/>
                </a:solidFill>
                <a:latin typeface="Trebuchet MS"/>
                <a:cs typeface="Trebuchet MS"/>
              </a:rPr>
              <a:t>boosters</a:t>
            </a:r>
            <a:r>
              <a:rPr sz="1500" spc="-285" dirty="0">
                <a:solidFill>
                  <a:srgbClr val="756F6F"/>
                </a:solidFill>
                <a:latin typeface="Trebuchet MS"/>
                <a:cs typeface="Trebuchet MS"/>
              </a:rPr>
              <a:t> </a:t>
            </a:r>
            <a:r>
              <a:rPr sz="1500" spc="-140" dirty="0">
                <a:solidFill>
                  <a:srgbClr val="756F6F"/>
                </a:solidFill>
                <a:latin typeface="Trebuchet MS"/>
                <a:cs typeface="Trebuchet MS"/>
              </a:rPr>
              <a:t>launchedby</a:t>
            </a:r>
            <a:r>
              <a:rPr sz="1500" spc="-290" dirty="0">
                <a:solidFill>
                  <a:srgbClr val="756F6F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756F6F"/>
                </a:solidFill>
                <a:latin typeface="Trebuchet MS"/>
                <a:cs typeface="Trebuchet MS"/>
              </a:rPr>
              <a:t>NASA(CRS) </a:t>
            </a:r>
            <a:r>
              <a:rPr sz="1500" spc="-440" dirty="0">
                <a:solidFill>
                  <a:srgbClr val="756F6F"/>
                </a:solidFill>
                <a:latin typeface="Trebuchet MS"/>
                <a:cs typeface="Trebuchet MS"/>
              </a:rPr>
              <a:t> </a:t>
            </a:r>
            <a:r>
              <a:rPr sz="1500" spc="-105" dirty="0">
                <a:solidFill>
                  <a:srgbClr val="756F6F"/>
                </a:solidFill>
                <a:latin typeface="Trebuchet MS"/>
                <a:cs typeface="Trebuchet MS"/>
              </a:rPr>
              <a:t>Theaveragepayloadmasscarried </a:t>
            </a:r>
            <a:r>
              <a:rPr sz="1500" spc="-70" dirty="0">
                <a:solidFill>
                  <a:srgbClr val="756F6F"/>
                </a:solidFill>
                <a:latin typeface="Trebuchet MS"/>
                <a:cs typeface="Trebuchet MS"/>
              </a:rPr>
              <a:t>by </a:t>
            </a:r>
            <a:r>
              <a:rPr sz="1500" spc="-85" dirty="0">
                <a:solidFill>
                  <a:srgbClr val="756F6F"/>
                </a:solidFill>
                <a:latin typeface="Trebuchet MS"/>
                <a:cs typeface="Trebuchet MS"/>
              </a:rPr>
              <a:t>booster </a:t>
            </a:r>
            <a:r>
              <a:rPr sz="1500" spc="-80" dirty="0">
                <a:solidFill>
                  <a:srgbClr val="756F6F"/>
                </a:solidFill>
                <a:latin typeface="Trebuchet MS"/>
                <a:cs typeface="Trebuchet MS"/>
              </a:rPr>
              <a:t>version </a:t>
            </a:r>
            <a:r>
              <a:rPr sz="1500" spc="-114" dirty="0">
                <a:solidFill>
                  <a:srgbClr val="756F6F"/>
                </a:solidFill>
                <a:latin typeface="Trebuchet MS"/>
                <a:cs typeface="Trebuchet MS"/>
              </a:rPr>
              <a:t>F9 </a:t>
            </a:r>
            <a:r>
              <a:rPr sz="1500" spc="-220" dirty="0">
                <a:solidFill>
                  <a:srgbClr val="756F6F"/>
                </a:solidFill>
                <a:latin typeface="Trebuchet MS"/>
                <a:cs typeface="Trebuchet MS"/>
              </a:rPr>
              <a:t>v1.1 </a:t>
            </a:r>
            <a:r>
              <a:rPr sz="1500" spc="-215" dirty="0">
                <a:solidFill>
                  <a:srgbClr val="756F6F"/>
                </a:solidFill>
                <a:latin typeface="Trebuchet MS"/>
                <a:cs typeface="Trebuchet MS"/>
              </a:rPr>
              <a:t> </a:t>
            </a:r>
            <a:r>
              <a:rPr sz="1500" spc="-110" dirty="0">
                <a:solidFill>
                  <a:srgbClr val="756F6F"/>
                </a:solidFill>
                <a:latin typeface="Trebuchet MS"/>
                <a:cs typeface="Trebuchet MS"/>
              </a:rPr>
              <a:t>Thetotalnumber</a:t>
            </a:r>
            <a:r>
              <a:rPr sz="1500" spc="-310" dirty="0">
                <a:solidFill>
                  <a:srgbClr val="756F6F"/>
                </a:solidFill>
                <a:latin typeface="Trebuchet MS"/>
                <a:cs typeface="Trebuchet MS"/>
              </a:rPr>
              <a:t> </a:t>
            </a:r>
            <a:r>
              <a:rPr sz="1500" spc="-15" dirty="0">
                <a:solidFill>
                  <a:srgbClr val="756F6F"/>
                </a:solidFill>
                <a:latin typeface="Trebuchet MS"/>
                <a:cs typeface="Trebuchet MS"/>
              </a:rPr>
              <a:t>of</a:t>
            </a:r>
            <a:r>
              <a:rPr sz="1500" spc="-280" dirty="0">
                <a:solidFill>
                  <a:srgbClr val="756F6F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756F6F"/>
                </a:solidFill>
                <a:latin typeface="Trebuchet MS"/>
                <a:cs typeface="Trebuchet MS"/>
              </a:rPr>
              <a:t>successfuland</a:t>
            </a:r>
            <a:r>
              <a:rPr sz="1500" spc="-265" dirty="0">
                <a:solidFill>
                  <a:srgbClr val="756F6F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756F6F"/>
                </a:solidFill>
                <a:latin typeface="Trebuchet MS"/>
                <a:cs typeface="Trebuchet MS"/>
              </a:rPr>
              <a:t>failuremissionoutcomes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1500" spc="-95" dirty="0">
                <a:solidFill>
                  <a:srgbClr val="756F6F"/>
                </a:solidFill>
                <a:latin typeface="Trebuchet MS"/>
                <a:cs typeface="Trebuchet MS"/>
              </a:rPr>
              <a:t>Thefailedlandingoutcomesindrone</a:t>
            </a:r>
            <a:r>
              <a:rPr sz="1500" spc="-210" dirty="0">
                <a:solidFill>
                  <a:srgbClr val="756F6F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756F6F"/>
                </a:solidFill>
                <a:latin typeface="Trebuchet MS"/>
                <a:cs typeface="Trebuchet MS"/>
              </a:rPr>
              <a:t>ship,theirbooster</a:t>
            </a:r>
            <a:r>
              <a:rPr sz="1500" spc="-190" dirty="0">
                <a:solidFill>
                  <a:srgbClr val="756F6F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756F6F"/>
                </a:solidFill>
                <a:latin typeface="Trebuchet MS"/>
                <a:cs typeface="Trebuchet MS"/>
              </a:rPr>
              <a:t>versionandlaunchsitenames.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0850" y="4579987"/>
            <a:ext cx="7822565" cy="5899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12725" marR="5080" indent="-200660">
              <a:lnSpc>
                <a:spcPct val="100600"/>
              </a:lnSpc>
              <a:spcBef>
                <a:spcPts val="75"/>
              </a:spcBef>
              <a:buFont typeface="Roboto"/>
              <a:buChar char="•"/>
              <a:tabLst>
                <a:tab pos="213360" algn="l"/>
              </a:tabLst>
            </a:pPr>
            <a:r>
              <a:rPr sz="1850" spc="-240" dirty="0">
                <a:solidFill>
                  <a:srgbClr val="292929"/>
                </a:solidFill>
                <a:latin typeface="Trebuchet MS"/>
                <a:cs typeface="Trebuchet MS"/>
              </a:rPr>
              <a:t>The</a:t>
            </a:r>
            <a:r>
              <a:rPr sz="1850" spc="-16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05" dirty="0">
                <a:solidFill>
                  <a:srgbClr val="292929"/>
                </a:solidFill>
                <a:latin typeface="Trebuchet MS"/>
                <a:cs typeface="Trebuchet MS"/>
              </a:rPr>
              <a:t>link</a:t>
            </a:r>
            <a:r>
              <a:rPr sz="1850" spc="-15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80" dirty="0">
                <a:solidFill>
                  <a:srgbClr val="292929"/>
                </a:solidFill>
                <a:latin typeface="Trebuchet MS"/>
                <a:cs typeface="Trebuchet MS"/>
              </a:rPr>
              <a:t>to</a:t>
            </a:r>
            <a:r>
              <a:rPr sz="1850" spc="-16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05" dirty="0">
                <a:solidFill>
                  <a:srgbClr val="292929"/>
                </a:solidFill>
                <a:latin typeface="Trebuchet MS"/>
                <a:cs typeface="Trebuchet MS"/>
              </a:rPr>
              <a:t>the</a:t>
            </a:r>
            <a:r>
              <a:rPr sz="1850" spc="-3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50" dirty="0">
                <a:solidFill>
                  <a:srgbClr val="292929"/>
                </a:solidFill>
                <a:latin typeface="Trebuchet MS"/>
                <a:cs typeface="Trebuchet MS"/>
              </a:rPr>
              <a:t>notebook</a:t>
            </a:r>
            <a:r>
              <a:rPr sz="1850" spc="-3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Trebuchet MS"/>
                <a:cs typeface="Trebuchet MS"/>
              </a:rPr>
              <a:t>is</a:t>
            </a:r>
            <a:r>
              <a:rPr sz="1850" spc="-229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65" dirty="0">
                <a:solidFill>
                  <a:srgbClr val="1B7BDA"/>
                </a:solidFill>
                <a:latin typeface="Trebuchet MS"/>
                <a:cs typeface="Trebuchet MS"/>
              </a:rPr>
              <a:t>https://github.com/chuksoo/IBM-Data-Science-</a:t>
            </a:r>
            <a:r>
              <a:rPr sz="1850" spc="85" dirty="0">
                <a:solidFill>
                  <a:srgbClr val="1B7BDA"/>
                </a:solidFill>
                <a:latin typeface="Trebuchet MS"/>
                <a:cs typeface="Trebuchet MS"/>
              </a:rPr>
              <a:t> </a:t>
            </a:r>
            <a:r>
              <a:rPr sz="1850" spc="-140" dirty="0">
                <a:solidFill>
                  <a:srgbClr val="1B7BDA"/>
                </a:solidFill>
                <a:latin typeface="Trebuchet MS"/>
                <a:cs typeface="Trebuchet MS"/>
              </a:rPr>
              <a:t>Capstone- </a:t>
            </a:r>
            <a:r>
              <a:rPr sz="1850" spc="-540" dirty="0">
                <a:solidFill>
                  <a:srgbClr val="1B7BDA"/>
                </a:solidFill>
                <a:latin typeface="Trebuchet MS"/>
                <a:cs typeface="Trebuchet MS"/>
              </a:rPr>
              <a:t> </a:t>
            </a:r>
            <a:r>
              <a:rPr sz="1850" spc="-125" dirty="0">
                <a:solidFill>
                  <a:srgbClr val="1B7BDA"/>
                </a:solidFill>
                <a:latin typeface="Trebuchet MS"/>
                <a:cs typeface="Trebuchet MS"/>
              </a:rPr>
              <a:t>SpaceX/blob/main/EDA%20with%20SQL.ipynb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40850" y="340001"/>
            <a:ext cx="213296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70" dirty="0"/>
              <a:t>E</a:t>
            </a:r>
            <a:r>
              <a:rPr spc="-340" dirty="0"/>
              <a:t>D</a:t>
            </a:r>
            <a:r>
              <a:rPr spc="55" dirty="0"/>
              <a:t>A</a:t>
            </a:r>
            <a:r>
              <a:rPr spc="-405" dirty="0"/>
              <a:t> </a:t>
            </a:r>
            <a:r>
              <a:rPr spc="-315" dirty="0"/>
              <a:t>w</a:t>
            </a:r>
            <a:r>
              <a:rPr spc="75" dirty="0"/>
              <a:t>i</a:t>
            </a:r>
            <a:r>
              <a:rPr spc="165" dirty="0"/>
              <a:t>t</a:t>
            </a:r>
            <a:r>
              <a:rPr spc="-390" dirty="0"/>
              <a:t>h</a:t>
            </a:r>
            <a:r>
              <a:rPr spc="-229" dirty="0"/>
              <a:t> S</a:t>
            </a:r>
            <a:r>
              <a:rPr spc="-140" dirty="0"/>
              <a:t>Q</a:t>
            </a:r>
            <a:r>
              <a:rPr spc="-250" dirty="0"/>
              <a:t>L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30750" y="5588000"/>
            <a:ext cx="1231900" cy="2540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spc="-225" dirty="0"/>
              <a:t>12</a:t>
            </a:fld>
            <a:endParaRPr spc="-2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0443" y="1329917"/>
            <a:ext cx="8938260" cy="355663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12725" marR="142240" indent="-200660">
              <a:lnSpc>
                <a:spcPct val="100600"/>
              </a:lnSpc>
              <a:spcBef>
                <a:spcPts val="75"/>
              </a:spcBef>
              <a:buFont typeface="Roboto"/>
              <a:buChar char="•"/>
              <a:tabLst>
                <a:tab pos="213360" algn="l"/>
              </a:tabLst>
            </a:pPr>
            <a:r>
              <a:rPr sz="1850" spc="-210" dirty="0">
                <a:solidFill>
                  <a:srgbClr val="292929"/>
                </a:solidFill>
                <a:latin typeface="Trebuchet MS"/>
                <a:cs typeface="Trebuchet MS"/>
              </a:rPr>
              <a:t>Wemarked</a:t>
            </a:r>
            <a:r>
              <a:rPr sz="1850" spc="-26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85" dirty="0">
                <a:solidFill>
                  <a:srgbClr val="292929"/>
                </a:solidFill>
                <a:latin typeface="Trebuchet MS"/>
                <a:cs typeface="Trebuchet MS"/>
              </a:rPr>
              <a:t>all</a:t>
            </a:r>
            <a:r>
              <a:rPr sz="1850" spc="-19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235" dirty="0">
                <a:solidFill>
                  <a:srgbClr val="292929"/>
                </a:solidFill>
                <a:latin typeface="Trebuchet MS"/>
                <a:cs typeface="Trebuchet MS"/>
              </a:rPr>
              <a:t>launch</a:t>
            </a:r>
            <a:r>
              <a:rPr sz="1850" spc="-30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25" dirty="0">
                <a:solidFill>
                  <a:srgbClr val="292929"/>
                </a:solidFill>
                <a:latin typeface="Trebuchet MS"/>
                <a:cs typeface="Trebuchet MS"/>
              </a:rPr>
              <a:t>sites,</a:t>
            </a:r>
            <a:r>
              <a:rPr sz="1850" spc="-30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70" dirty="0">
                <a:solidFill>
                  <a:srgbClr val="292929"/>
                </a:solidFill>
                <a:latin typeface="Trebuchet MS"/>
                <a:cs typeface="Trebuchet MS"/>
              </a:rPr>
              <a:t>and</a:t>
            </a:r>
            <a:r>
              <a:rPr sz="1850" spc="-17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50" dirty="0">
                <a:solidFill>
                  <a:srgbClr val="292929"/>
                </a:solidFill>
                <a:latin typeface="Trebuchet MS"/>
                <a:cs typeface="Trebuchet MS"/>
              </a:rPr>
              <a:t>added</a:t>
            </a:r>
            <a:r>
              <a:rPr sz="1850" spc="-17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240" dirty="0">
                <a:solidFill>
                  <a:srgbClr val="292929"/>
                </a:solidFill>
                <a:latin typeface="Trebuchet MS"/>
                <a:cs typeface="Trebuchet MS"/>
              </a:rPr>
              <a:t>map</a:t>
            </a:r>
            <a:r>
              <a:rPr sz="1850" spc="-32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95" dirty="0">
                <a:solidFill>
                  <a:srgbClr val="292929"/>
                </a:solidFill>
                <a:latin typeface="Trebuchet MS"/>
                <a:cs typeface="Trebuchet MS"/>
              </a:rPr>
              <a:t>objects</a:t>
            </a:r>
            <a:r>
              <a:rPr sz="1850" spc="-19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220" dirty="0">
                <a:solidFill>
                  <a:srgbClr val="292929"/>
                </a:solidFill>
                <a:latin typeface="Trebuchet MS"/>
                <a:cs typeface="Trebuchet MS"/>
              </a:rPr>
              <a:t>such</a:t>
            </a:r>
            <a:r>
              <a:rPr sz="1850" spc="-29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85" dirty="0">
                <a:solidFill>
                  <a:srgbClr val="292929"/>
                </a:solidFill>
                <a:latin typeface="Trebuchet MS"/>
                <a:cs typeface="Trebuchet MS"/>
              </a:rPr>
              <a:t>as</a:t>
            </a:r>
            <a:r>
              <a:rPr sz="1850" spc="-32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85" dirty="0">
                <a:solidFill>
                  <a:srgbClr val="292929"/>
                </a:solidFill>
                <a:latin typeface="Trebuchet MS"/>
                <a:cs typeface="Trebuchet MS"/>
              </a:rPr>
              <a:t>markers,</a:t>
            </a:r>
            <a:r>
              <a:rPr sz="1850" spc="-28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70" dirty="0">
                <a:solidFill>
                  <a:srgbClr val="292929"/>
                </a:solidFill>
                <a:latin typeface="Trebuchet MS"/>
                <a:cs typeface="Trebuchet MS"/>
              </a:rPr>
              <a:t>circles,</a:t>
            </a:r>
            <a:r>
              <a:rPr sz="1850" spc="-28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85" dirty="0">
                <a:solidFill>
                  <a:srgbClr val="292929"/>
                </a:solidFill>
                <a:latin typeface="Trebuchet MS"/>
                <a:cs typeface="Trebuchet MS"/>
              </a:rPr>
              <a:t>lines</a:t>
            </a:r>
            <a:r>
              <a:rPr sz="1850" spc="-19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80" dirty="0">
                <a:solidFill>
                  <a:srgbClr val="292929"/>
                </a:solidFill>
                <a:latin typeface="Trebuchet MS"/>
                <a:cs typeface="Trebuchet MS"/>
              </a:rPr>
              <a:t>to</a:t>
            </a:r>
            <a:r>
              <a:rPr sz="1850" spc="-18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40" dirty="0">
                <a:solidFill>
                  <a:srgbClr val="292929"/>
                </a:solidFill>
                <a:latin typeface="Trebuchet MS"/>
                <a:cs typeface="Trebuchet MS"/>
              </a:rPr>
              <a:t>mark</a:t>
            </a:r>
            <a:r>
              <a:rPr sz="1850" spc="-35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05" dirty="0">
                <a:solidFill>
                  <a:srgbClr val="292929"/>
                </a:solidFill>
                <a:latin typeface="Trebuchet MS"/>
                <a:cs typeface="Trebuchet MS"/>
              </a:rPr>
              <a:t>the </a:t>
            </a:r>
            <a:r>
              <a:rPr sz="1850" spc="-220" dirty="0">
                <a:solidFill>
                  <a:srgbClr val="292929"/>
                </a:solidFill>
                <a:latin typeface="Trebuchet MS"/>
                <a:cs typeface="Trebuchet MS"/>
              </a:rPr>
              <a:t>success </a:t>
            </a:r>
            <a:r>
              <a:rPr sz="1850" spc="-54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95" dirty="0">
                <a:solidFill>
                  <a:srgbClr val="292929"/>
                </a:solidFill>
                <a:latin typeface="Trebuchet MS"/>
                <a:cs typeface="Trebuchet MS"/>
              </a:rPr>
              <a:t>or</a:t>
            </a:r>
            <a:r>
              <a:rPr sz="1850" spc="-19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50" dirty="0">
                <a:solidFill>
                  <a:srgbClr val="292929"/>
                </a:solidFill>
                <a:latin typeface="Trebuchet MS"/>
                <a:cs typeface="Trebuchet MS"/>
              </a:rPr>
              <a:t>failure</a:t>
            </a:r>
            <a:r>
              <a:rPr sz="1850" spc="-29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25" dirty="0">
                <a:solidFill>
                  <a:srgbClr val="292929"/>
                </a:solidFill>
                <a:latin typeface="Trebuchet MS"/>
                <a:cs typeface="Trebuchet MS"/>
              </a:rPr>
              <a:t>of</a:t>
            </a:r>
            <a:r>
              <a:rPr sz="1850" spc="-16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204" dirty="0">
                <a:solidFill>
                  <a:srgbClr val="292929"/>
                </a:solidFill>
                <a:latin typeface="Trebuchet MS"/>
                <a:cs typeface="Trebuchet MS"/>
              </a:rPr>
              <a:t>launches</a:t>
            </a:r>
            <a:r>
              <a:rPr sz="1850" spc="-32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dirty="0">
                <a:solidFill>
                  <a:srgbClr val="292929"/>
                </a:solidFill>
                <a:latin typeface="Trebuchet MS"/>
                <a:cs typeface="Trebuchet MS"/>
              </a:rPr>
              <a:t>for</a:t>
            </a:r>
            <a:r>
              <a:rPr sz="1850" spc="-19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215" dirty="0">
                <a:solidFill>
                  <a:srgbClr val="292929"/>
                </a:solidFill>
                <a:latin typeface="Trebuchet MS"/>
                <a:cs typeface="Trebuchet MS"/>
              </a:rPr>
              <a:t>each</a:t>
            </a:r>
            <a:r>
              <a:rPr sz="1850" spc="-30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25" dirty="0">
                <a:solidFill>
                  <a:srgbClr val="292929"/>
                </a:solidFill>
                <a:latin typeface="Trebuchet MS"/>
                <a:cs typeface="Trebuchet MS"/>
              </a:rPr>
              <a:t>site</a:t>
            </a:r>
            <a:r>
              <a:rPr sz="1850" spc="-229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225" dirty="0">
                <a:solidFill>
                  <a:srgbClr val="292929"/>
                </a:solidFill>
                <a:latin typeface="Trebuchet MS"/>
                <a:cs typeface="Trebuchet MS"/>
              </a:rPr>
              <a:t>on</a:t>
            </a:r>
            <a:r>
              <a:rPr sz="1850" spc="-16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05" dirty="0">
                <a:solidFill>
                  <a:srgbClr val="292929"/>
                </a:solidFill>
                <a:latin typeface="Trebuchet MS"/>
                <a:cs typeface="Trebuchet MS"/>
              </a:rPr>
              <a:t>the</a:t>
            </a:r>
            <a:r>
              <a:rPr sz="1850" spc="-12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10" dirty="0">
                <a:solidFill>
                  <a:srgbClr val="292929"/>
                </a:solidFill>
                <a:latin typeface="Trebuchet MS"/>
                <a:cs typeface="Trebuchet MS"/>
              </a:rPr>
              <a:t>folium</a:t>
            </a:r>
            <a:r>
              <a:rPr sz="1850" spc="-204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250" dirty="0">
                <a:solidFill>
                  <a:srgbClr val="292929"/>
                </a:solidFill>
                <a:latin typeface="Trebuchet MS"/>
                <a:cs typeface="Trebuchet MS"/>
              </a:rPr>
              <a:t>map.</a:t>
            </a:r>
            <a:endParaRPr sz="1850">
              <a:latin typeface="Trebuchet MS"/>
              <a:cs typeface="Trebuchet MS"/>
            </a:endParaRPr>
          </a:p>
          <a:p>
            <a:pPr marL="212725" marR="191135" indent="-200660">
              <a:lnSpc>
                <a:spcPct val="100499"/>
              </a:lnSpc>
              <a:spcBef>
                <a:spcPts val="1255"/>
              </a:spcBef>
              <a:buFont typeface="Roboto"/>
              <a:buChar char="•"/>
              <a:tabLst>
                <a:tab pos="213360" algn="l"/>
              </a:tabLst>
            </a:pPr>
            <a:r>
              <a:rPr sz="1850" spc="-175" dirty="0">
                <a:solidFill>
                  <a:srgbClr val="292929"/>
                </a:solidFill>
                <a:latin typeface="Trebuchet MS"/>
                <a:cs typeface="Trebuchet MS"/>
              </a:rPr>
              <a:t>Weassigned</a:t>
            </a:r>
            <a:r>
              <a:rPr sz="1850" spc="-28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05" dirty="0">
                <a:solidFill>
                  <a:srgbClr val="292929"/>
                </a:solidFill>
                <a:latin typeface="Trebuchet MS"/>
                <a:cs typeface="Trebuchet MS"/>
              </a:rPr>
              <a:t>the</a:t>
            </a:r>
            <a:r>
              <a:rPr sz="1850" spc="-204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50" dirty="0">
                <a:solidFill>
                  <a:srgbClr val="292929"/>
                </a:solidFill>
                <a:latin typeface="Trebuchet MS"/>
                <a:cs typeface="Trebuchet MS"/>
              </a:rPr>
              <a:t>feature</a:t>
            </a:r>
            <a:r>
              <a:rPr sz="1850" spc="-19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235" dirty="0">
                <a:solidFill>
                  <a:srgbClr val="292929"/>
                </a:solidFill>
                <a:latin typeface="Trebuchet MS"/>
                <a:cs typeface="Trebuchet MS"/>
              </a:rPr>
              <a:t>launch</a:t>
            </a:r>
            <a:r>
              <a:rPr sz="1850" spc="-30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215" dirty="0">
                <a:solidFill>
                  <a:srgbClr val="292929"/>
                </a:solidFill>
                <a:latin typeface="Trebuchet MS"/>
                <a:cs typeface="Trebuchet MS"/>
              </a:rPr>
              <a:t>outcomes</a:t>
            </a:r>
            <a:r>
              <a:rPr sz="1850" spc="-32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60" dirty="0">
                <a:solidFill>
                  <a:srgbClr val="292929"/>
                </a:solidFill>
                <a:latin typeface="Trebuchet MS"/>
                <a:cs typeface="Trebuchet MS"/>
              </a:rPr>
              <a:t>(failure</a:t>
            </a:r>
            <a:r>
              <a:rPr sz="1850" spc="-17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95" dirty="0">
                <a:solidFill>
                  <a:srgbClr val="292929"/>
                </a:solidFill>
                <a:latin typeface="Trebuchet MS"/>
                <a:cs typeface="Trebuchet MS"/>
              </a:rPr>
              <a:t>or</a:t>
            </a:r>
            <a:r>
              <a:rPr sz="1850" spc="-20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240" dirty="0">
                <a:solidFill>
                  <a:srgbClr val="292929"/>
                </a:solidFill>
                <a:latin typeface="Trebuchet MS"/>
                <a:cs typeface="Trebuchet MS"/>
              </a:rPr>
              <a:t>success)</a:t>
            </a:r>
            <a:r>
              <a:rPr sz="1850" spc="-41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80" dirty="0">
                <a:solidFill>
                  <a:srgbClr val="292929"/>
                </a:solidFill>
                <a:latin typeface="Trebuchet MS"/>
                <a:cs typeface="Trebuchet MS"/>
              </a:rPr>
              <a:t>to</a:t>
            </a:r>
            <a:r>
              <a:rPr sz="1850" spc="-19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30" dirty="0">
                <a:solidFill>
                  <a:srgbClr val="292929"/>
                </a:solidFill>
                <a:latin typeface="Trebuchet MS"/>
                <a:cs typeface="Trebuchet MS"/>
              </a:rPr>
              <a:t>class</a:t>
            </a:r>
            <a:r>
              <a:rPr sz="1850" spc="-30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85" dirty="0">
                <a:solidFill>
                  <a:srgbClr val="292929"/>
                </a:solidFill>
                <a:latin typeface="Trebuchet MS"/>
                <a:cs typeface="Trebuchet MS"/>
              </a:rPr>
              <a:t>0</a:t>
            </a:r>
            <a:r>
              <a:rPr sz="1850" spc="-7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70" dirty="0">
                <a:solidFill>
                  <a:srgbClr val="292929"/>
                </a:solidFill>
                <a:latin typeface="Trebuchet MS"/>
                <a:cs typeface="Trebuchet MS"/>
              </a:rPr>
              <a:t>and</a:t>
            </a:r>
            <a:r>
              <a:rPr sz="1850" spc="-17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355" dirty="0">
                <a:solidFill>
                  <a:srgbClr val="292929"/>
                </a:solidFill>
                <a:latin typeface="Trebuchet MS"/>
                <a:cs typeface="Trebuchet MS"/>
              </a:rPr>
              <a:t>1.i.e.,</a:t>
            </a:r>
            <a:r>
              <a:rPr sz="1850" spc="-33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85" dirty="0">
                <a:solidFill>
                  <a:srgbClr val="292929"/>
                </a:solidFill>
                <a:latin typeface="Trebuchet MS"/>
                <a:cs typeface="Trebuchet MS"/>
              </a:rPr>
              <a:t>0</a:t>
            </a:r>
            <a:r>
              <a:rPr sz="1850" spc="-7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dirty="0">
                <a:solidFill>
                  <a:srgbClr val="292929"/>
                </a:solidFill>
                <a:latin typeface="Trebuchet MS"/>
                <a:cs typeface="Trebuchet MS"/>
              </a:rPr>
              <a:t>for</a:t>
            </a:r>
            <a:r>
              <a:rPr sz="1850" spc="-19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85" dirty="0">
                <a:solidFill>
                  <a:srgbClr val="292929"/>
                </a:solidFill>
                <a:latin typeface="Trebuchet MS"/>
                <a:cs typeface="Trebuchet MS"/>
              </a:rPr>
              <a:t>failure,</a:t>
            </a:r>
            <a:r>
              <a:rPr sz="1850" spc="-37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70" dirty="0">
                <a:solidFill>
                  <a:srgbClr val="292929"/>
                </a:solidFill>
                <a:latin typeface="Trebuchet MS"/>
                <a:cs typeface="Trebuchet MS"/>
              </a:rPr>
              <a:t>and</a:t>
            </a:r>
            <a:r>
              <a:rPr sz="1850" spc="-7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330" dirty="0">
                <a:solidFill>
                  <a:srgbClr val="292929"/>
                </a:solidFill>
                <a:latin typeface="Trebuchet MS"/>
                <a:cs typeface="Trebuchet MS"/>
              </a:rPr>
              <a:t>1 </a:t>
            </a:r>
            <a:r>
              <a:rPr sz="1850" spc="-54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dirty="0">
                <a:solidFill>
                  <a:srgbClr val="292929"/>
                </a:solidFill>
                <a:latin typeface="Trebuchet MS"/>
                <a:cs typeface="Trebuchet MS"/>
              </a:rPr>
              <a:t>for</a:t>
            </a:r>
            <a:r>
              <a:rPr sz="1850" spc="-20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50" dirty="0">
                <a:solidFill>
                  <a:srgbClr val="292929"/>
                </a:solidFill>
                <a:latin typeface="Trebuchet MS"/>
                <a:cs typeface="Trebuchet MS"/>
              </a:rPr>
              <a:t>success.</a:t>
            </a:r>
            <a:endParaRPr sz="1850">
              <a:latin typeface="Trebuchet MS"/>
              <a:cs typeface="Trebuchet MS"/>
            </a:endParaRPr>
          </a:p>
          <a:p>
            <a:pPr marL="212725" marR="1890395" indent="-200660">
              <a:lnSpc>
                <a:spcPct val="100699"/>
              </a:lnSpc>
              <a:spcBef>
                <a:spcPts val="1255"/>
              </a:spcBef>
              <a:buFont typeface="Roboto"/>
              <a:buChar char="•"/>
              <a:tabLst>
                <a:tab pos="213360" algn="l"/>
              </a:tabLst>
            </a:pPr>
            <a:r>
              <a:rPr sz="1850" spc="-190" dirty="0">
                <a:solidFill>
                  <a:srgbClr val="292929"/>
                </a:solidFill>
                <a:latin typeface="Trebuchet MS"/>
                <a:cs typeface="Trebuchet MS"/>
              </a:rPr>
              <a:t>Using</a:t>
            </a:r>
            <a:r>
              <a:rPr sz="1850" spc="-22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05" dirty="0">
                <a:solidFill>
                  <a:srgbClr val="292929"/>
                </a:solidFill>
                <a:latin typeface="Trebuchet MS"/>
                <a:cs typeface="Trebuchet MS"/>
              </a:rPr>
              <a:t>the</a:t>
            </a:r>
            <a:r>
              <a:rPr sz="1850" spc="-229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40" dirty="0">
                <a:solidFill>
                  <a:srgbClr val="292929"/>
                </a:solidFill>
                <a:latin typeface="Trebuchet MS"/>
                <a:cs typeface="Trebuchet MS"/>
              </a:rPr>
              <a:t>color-labeledmarker</a:t>
            </a:r>
            <a:r>
              <a:rPr sz="1850" spc="-229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65" dirty="0">
                <a:solidFill>
                  <a:srgbClr val="292929"/>
                </a:solidFill>
                <a:latin typeface="Trebuchet MS"/>
                <a:cs typeface="Trebuchet MS"/>
              </a:rPr>
              <a:t>clusters,</a:t>
            </a:r>
            <a:r>
              <a:rPr sz="1850" spc="-7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85" dirty="0">
                <a:solidFill>
                  <a:srgbClr val="292929"/>
                </a:solidFill>
                <a:latin typeface="Trebuchet MS"/>
                <a:cs typeface="Trebuchet MS"/>
              </a:rPr>
              <a:t>we</a:t>
            </a:r>
            <a:r>
              <a:rPr sz="1850" spc="-22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Trebuchet MS"/>
                <a:cs typeface="Trebuchet MS"/>
              </a:rPr>
              <a:t>identified</a:t>
            </a:r>
            <a:r>
              <a:rPr sz="1850" spc="-12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70" dirty="0">
                <a:solidFill>
                  <a:srgbClr val="292929"/>
                </a:solidFill>
                <a:latin typeface="Trebuchet MS"/>
                <a:cs typeface="Trebuchet MS"/>
              </a:rPr>
              <a:t>which</a:t>
            </a:r>
            <a:r>
              <a:rPr sz="1850" spc="-34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229" dirty="0">
                <a:solidFill>
                  <a:srgbClr val="292929"/>
                </a:solidFill>
                <a:latin typeface="Trebuchet MS"/>
                <a:cs typeface="Trebuchet MS"/>
              </a:rPr>
              <a:t>launch</a:t>
            </a:r>
            <a:r>
              <a:rPr sz="1850" spc="-21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5" dirty="0">
                <a:solidFill>
                  <a:srgbClr val="292929"/>
                </a:solidFill>
                <a:latin typeface="Trebuchet MS"/>
                <a:cs typeface="Trebuchet MS"/>
              </a:rPr>
              <a:t>sites</a:t>
            </a:r>
            <a:r>
              <a:rPr sz="1850" spc="-37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20" dirty="0">
                <a:solidFill>
                  <a:srgbClr val="292929"/>
                </a:solidFill>
                <a:latin typeface="Trebuchet MS"/>
                <a:cs typeface="Trebuchet MS"/>
              </a:rPr>
              <a:t>have </a:t>
            </a:r>
            <a:r>
              <a:rPr sz="1850" spc="-54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5" dirty="0">
                <a:solidFill>
                  <a:srgbClr val="292929"/>
                </a:solidFill>
                <a:latin typeface="Trebuchet MS"/>
                <a:cs typeface="Trebuchet MS"/>
              </a:rPr>
              <a:t>r</a:t>
            </a:r>
            <a:r>
              <a:rPr sz="1850" spc="-135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spc="-85" dirty="0">
                <a:solidFill>
                  <a:srgbClr val="292929"/>
                </a:solidFill>
                <a:latin typeface="Trebuchet MS"/>
                <a:cs typeface="Trebuchet MS"/>
              </a:rPr>
              <a:t>l</a:t>
            </a:r>
            <a:r>
              <a:rPr sz="1850" spc="-100" dirty="0">
                <a:solidFill>
                  <a:srgbClr val="292929"/>
                </a:solidFill>
                <a:latin typeface="Trebuchet MS"/>
                <a:cs typeface="Trebuchet MS"/>
              </a:rPr>
              <a:t>a</a:t>
            </a:r>
            <a:r>
              <a:rPr sz="1850" spc="55" dirty="0">
                <a:solidFill>
                  <a:srgbClr val="292929"/>
                </a:solidFill>
                <a:latin typeface="Trebuchet MS"/>
                <a:cs typeface="Trebuchet MS"/>
              </a:rPr>
              <a:t>t</a:t>
            </a:r>
            <a:r>
              <a:rPr sz="1850" spc="15" dirty="0">
                <a:solidFill>
                  <a:srgbClr val="292929"/>
                </a:solidFill>
                <a:latin typeface="Trebuchet MS"/>
                <a:cs typeface="Trebuchet MS"/>
              </a:rPr>
              <a:t>i</a:t>
            </a:r>
            <a:r>
              <a:rPr sz="1850" dirty="0">
                <a:solidFill>
                  <a:srgbClr val="292929"/>
                </a:solidFill>
                <a:latin typeface="Trebuchet MS"/>
                <a:cs typeface="Trebuchet MS"/>
              </a:rPr>
              <a:t>v</a:t>
            </a:r>
            <a:r>
              <a:rPr sz="1850" spc="-135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spc="-85" dirty="0">
                <a:solidFill>
                  <a:srgbClr val="292929"/>
                </a:solidFill>
                <a:latin typeface="Trebuchet MS"/>
                <a:cs typeface="Trebuchet MS"/>
              </a:rPr>
              <a:t>l</a:t>
            </a:r>
            <a:r>
              <a:rPr sz="1850" spc="120" dirty="0">
                <a:solidFill>
                  <a:srgbClr val="292929"/>
                </a:solidFill>
                <a:latin typeface="Trebuchet MS"/>
                <a:cs typeface="Trebuchet MS"/>
              </a:rPr>
              <a:t>y</a:t>
            </a:r>
            <a:r>
              <a:rPr sz="1850" spc="-225" dirty="0">
                <a:solidFill>
                  <a:srgbClr val="292929"/>
                </a:solidFill>
                <a:latin typeface="Trebuchet MS"/>
                <a:cs typeface="Trebuchet MS"/>
              </a:rPr>
              <a:t>h</a:t>
            </a:r>
            <a:r>
              <a:rPr sz="1850" spc="20" dirty="0">
                <a:solidFill>
                  <a:srgbClr val="292929"/>
                </a:solidFill>
                <a:latin typeface="Trebuchet MS"/>
                <a:cs typeface="Trebuchet MS"/>
              </a:rPr>
              <a:t>i</a:t>
            </a:r>
            <a:r>
              <a:rPr sz="1850" spc="-145" dirty="0">
                <a:solidFill>
                  <a:srgbClr val="292929"/>
                </a:solidFill>
                <a:latin typeface="Trebuchet MS"/>
                <a:cs typeface="Trebuchet MS"/>
              </a:rPr>
              <a:t>g</a:t>
            </a:r>
            <a:r>
              <a:rPr sz="1850" spc="-235" dirty="0">
                <a:solidFill>
                  <a:srgbClr val="292929"/>
                </a:solidFill>
                <a:latin typeface="Trebuchet MS"/>
                <a:cs typeface="Trebuchet MS"/>
              </a:rPr>
              <a:t>h</a:t>
            </a:r>
            <a:r>
              <a:rPr sz="1850" spc="-24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45" dirty="0">
                <a:solidFill>
                  <a:srgbClr val="292929"/>
                </a:solidFill>
                <a:latin typeface="Trebuchet MS"/>
                <a:cs typeface="Trebuchet MS"/>
              </a:rPr>
              <a:t>s</a:t>
            </a:r>
            <a:r>
              <a:rPr sz="1850" spc="-355" dirty="0">
                <a:solidFill>
                  <a:srgbClr val="292929"/>
                </a:solidFill>
                <a:latin typeface="Trebuchet MS"/>
                <a:cs typeface="Trebuchet MS"/>
              </a:rPr>
              <a:t>u</a:t>
            </a:r>
            <a:r>
              <a:rPr sz="1850" spc="-315" dirty="0">
                <a:solidFill>
                  <a:srgbClr val="292929"/>
                </a:solidFill>
                <a:latin typeface="Trebuchet MS"/>
                <a:cs typeface="Trebuchet MS"/>
              </a:rPr>
              <a:t>cc</a:t>
            </a:r>
            <a:r>
              <a:rPr sz="1850" spc="-270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spc="-145" dirty="0">
                <a:solidFill>
                  <a:srgbClr val="292929"/>
                </a:solidFill>
                <a:latin typeface="Trebuchet MS"/>
                <a:cs typeface="Trebuchet MS"/>
              </a:rPr>
              <a:t>s</a:t>
            </a:r>
            <a:r>
              <a:rPr sz="1850" spc="-25" dirty="0">
                <a:solidFill>
                  <a:srgbClr val="292929"/>
                </a:solidFill>
                <a:latin typeface="Trebuchet MS"/>
                <a:cs typeface="Trebuchet MS"/>
              </a:rPr>
              <a:t>s</a:t>
            </a:r>
            <a:r>
              <a:rPr sz="1850" spc="-17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dirty="0">
                <a:solidFill>
                  <a:srgbClr val="292929"/>
                </a:solidFill>
                <a:latin typeface="Trebuchet MS"/>
                <a:cs typeface="Trebuchet MS"/>
              </a:rPr>
              <a:t>r</a:t>
            </a:r>
            <a:r>
              <a:rPr sz="1850" spc="-95" dirty="0">
                <a:solidFill>
                  <a:srgbClr val="292929"/>
                </a:solidFill>
                <a:latin typeface="Trebuchet MS"/>
                <a:cs typeface="Trebuchet MS"/>
              </a:rPr>
              <a:t>a</a:t>
            </a:r>
            <a:r>
              <a:rPr sz="1850" spc="55" dirty="0">
                <a:solidFill>
                  <a:srgbClr val="292929"/>
                </a:solidFill>
                <a:latin typeface="Trebuchet MS"/>
                <a:cs typeface="Trebuchet MS"/>
              </a:rPr>
              <a:t>t</a:t>
            </a:r>
            <a:r>
              <a:rPr sz="1850" spc="-135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spc="-385" dirty="0">
                <a:solidFill>
                  <a:srgbClr val="292929"/>
                </a:solidFill>
                <a:latin typeface="Trebuchet MS"/>
                <a:cs typeface="Trebuchet MS"/>
              </a:rPr>
              <a:t>.</a:t>
            </a:r>
            <a:endParaRPr sz="1850">
              <a:latin typeface="Trebuchet MS"/>
              <a:cs typeface="Trebuchet MS"/>
            </a:endParaRPr>
          </a:p>
          <a:p>
            <a:pPr marL="212725" marR="5080" indent="-200660">
              <a:lnSpc>
                <a:spcPct val="100600"/>
              </a:lnSpc>
              <a:spcBef>
                <a:spcPts val="1255"/>
              </a:spcBef>
              <a:buFont typeface="Roboto"/>
              <a:buChar char="•"/>
              <a:tabLst>
                <a:tab pos="213360" algn="l"/>
              </a:tabLst>
            </a:pPr>
            <a:r>
              <a:rPr sz="1850" spc="-195" dirty="0">
                <a:solidFill>
                  <a:srgbClr val="292929"/>
                </a:solidFill>
                <a:latin typeface="Trebuchet MS"/>
                <a:cs typeface="Trebuchet MS"/>
              </a:rPr>
              <a:t>Wecalculated</a:t>
            </a:r>
            <a:r>
              <a:rPr sz="1850" spc="-27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05" dirty="0">
                <a:solidFill>
                  <a:srgbClr val="292929"/>
                </a:solidFill>
                <a:latin typeface="Trebuchet MS"/>
                <a:cs typeface="Trebuchet MS"/>
              </a:rPr>
              <a:t>the</a:t>
            </a:r>
            <a:r>
              <a:rPr sz="1850" spc="-20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40" dirty="0">
                <a:solidFill>
                  <a:srgbClr val="292929"/>
                </a:solidFill>
                <a:latin typeface="Trebuchet MS"/>
                <a:cs typeface="Trebuchet MS"/>
              </a:rPr>
              <a:t>distances</a:t>
            </a:r>
            <a:r>
              <a:rPr sz="1850" spc="-31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200" dirty="0">
                <a:solidFill>
                  <a:srgbClr val="292929"/>
                </a:solidFill>
                <a:latin typeface="Trebuchet MS"/>
                <a:cs typeface="Trebuchet MS"/>
              </a:rPr>
              <a:t>between</a:t>
            </a:r>
            <a:r>
              <a:rPr sz="1850" spc="-30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05" dirty="0">
                <a:solidFill>
                  <a:srgbClr val="292929"/>
                </a:solidFill>
                <a:latin typeface="Trebuchet MS"/>
                <a:cs typeface="Trebuchet MS"/>
              </a:rPr>
              <a:t>a</a:t>
            </a:r>
            <a:r>
              <a:rPr sz="1850" spc="-19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229" dirty="0">
                <a:solidFill>
                  <a:srgbClr val="292929"/>
                </a:solidFill>
                <a:latin typeface="Trebuchet MS"/>
                <a:cs typeface="Trebuchet MS"/>
              </a:rPr>
              <a:t>launch</a:t>
            </a:r>
            <a:r>
              <a:rPr sz="1850" spc="-29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25" dirty="0">
                <a:solidFill>
                  <a:srgbClr val="292929"/>
                </a:solidFill>
                <a:latin typeface="Trebuchet MS"/>
                <a:cs typeface="Trebuchet MS"/>
              </a:rPr>
              <a:t>site</a:t>
            </a:r>
            <a:r>
              <a:rPr sz="1850" spc="-16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80" dirty="0">
                <a:solidFill>
                  <a:srgbClr val="292929"/>
                </a:solidFill>
                <a:latin typeface="Trebuchet MS"/>
                <a:cs typeface="Trebuchet MS"/>
              </a:rPr>
              <a:t>to</a:t>
            </a:r>
            <a:r>
              <a:rPr sz="1850" spc="-18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Trebuchet MS"/>
                <a:cs typeface="Trebuchet MS"/>
              </a:rPr>
              <a:t>its</a:t>
            </a:r>
            <a:r>
              <a:rPr sz="1850" spc="-17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00" dirty="0">
                <a:solidFill>
                  <a:srgbClr val="292929"/>
                </a:solidFill>
                <a:latin typeface="Trebuchet MS"/>
                <a:cs typeface="Trebuchet MS"/>
              </a:rPr>
              <a:t>proximities.</a:t>
            </a:r>
            <a:r>
              <a:rPr sz="1850" spc="-21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200" dirty="0">
                <a:solidFill>
                  <a:srgbClr val="292929"/>
                </a:solidFill>
                <a:latin typeface="Trebuchet MS"/>
                <a:cs typeface="Trebuchet MS"/>
              </a:rPr>
              <a:t>Weanswered</a:t>
            </a:r>
            <a:r>
              <a:rPr sz="1850" spc="-28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229" dirty="0">
                <a:solidFill>
                  <a:srgbClr val="292929"/>
                </a:solidFill>
                <a:latin typeface="Trebuchet MS"/>
                <a:cs typeface="Trebuchet MS"/>
              </a:rPr>
              <a:t>some</a:t>
            </a:r>
            <a:r>
              <a:rPr sz="1850" spc="-28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25" dirty="0">
                <a:solidFill>
                  <a:srgbClr val="292929"/>
                </a:solidFill>
                <a:latin typeface="Trebuchet MS"/>
                <a:cs typeface="Trebuchet MS"/>
              </a:rPr>
              <a:t>question</a:t>
            </a:r>
            <a:r>
              <a:rPr sz="1850" spc="-21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dirty="0">
                <a:solidFill>
                  <a:srgbClr val="292929"/>
                </a:solidFill>
                <a:latin typeface="Trebuchet MS"/>
                <a:cs typeface="Trebuchet MS"/>
              </a:rPr>
              <a:t>for </a:t>
            </a:r>
            <a:r>
              <a:rPr sz="1850" spc="-54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30" dirty="0">
                <a:solidFill>
                  <a:srgbClr val="292929"/>
                </a:solidFill>
                <a:latin typeface="Trebuchet MS"/>
                <a:cs typeface="Trebuchet MS"/>
              </a:rPr>
              <a:t>instance:</a:t>
            </a:r>
            <a:endParaRPr sz="1850">
              <a:latin typeface="Trebuchet MS"/>
              <a:cs typeface="Trebuchet MS"/>
            </a:endParaRPr>
          </a:p>
          <a:p>
            <a:pPr marL="614045" lvl="1" indent="-201295">
              <a:lnSpc>
                <a:spcPct val="100000"/>
              </a:lnSpc>
              <a:spcBef>
                <a:spcPts val="1280"/>
              </a:spcBef>
              <a:buChar char="-"/>
              <a:tabLst>
                <a:tab pos="614045" algn="l"/>
                <a:tab pos="614680" algn="l"/>
              </a:tabLst>
            </a:pPr>
            <a:r>
              <a:rPr sz="1550" spc="-40" dirty="0">
                <a:solidFill>
                  <a:srgbClr val="756F6F"/>
                </a:solidFill>
                <a:latin typeface="Trebuchet MS"/>
                <a:cs typeface="Trebuchet MS"/>
              </a:rPr>
              <a:t>Are</a:t>
            </a:r>
            <a:r>
              <a:rPr sz="1550" spc="-125" dirty="0">
                <a:solidFill>
                  <a:srgbClr val="756F6F"/>
                </a:solidFill>
                <a:latin typeface="Trebuchet MS"/>
                <a:cs typeface="Trebuchet MS"/>
              </a:rPr>
              <a:t> </a:t>
            </a:r>
            <a:r>
              <a:rPr sz="1550" spc="-195" dirty="0">
                <a:solidFill>
                  <a:srgbClr val="756F6F"/>
                </a:solidFill>
                <a:latin typeface="Trebuchet MS"/>
                <a:cs typeface="Trebuchet MS"/>
              </a:rPr>
              <a:t>launch</a:t>
            </a:r>
            <a:r>
              <a:rPr sz="1550" spc="-50" dirty="0">
                <a:solidFill>
                  <a:srgbClr val="756F6F"/>
                </a:solidFill>
                <a:latin typeface="Trebuchet MS"/>
                <a:cs typeface="Trebuchet MS"/>
              </a:rPr>
              <a:t> </a:t>
            </a:r>
            <a:r>
              <a:rPr sz="1550" spc="5" dirty="0">
                <a:solidFill>
                  <a:srgbClr val="756F6F"/>
                </a:solidFill>
                <a:latin typeface="Trebuchet MS"/>
                <a:cs typeface="Trebuchet MS"/>
              </a:rPr>
              <a:t>sites</a:t>
            </a:r>
            <a:r>
              <a:rPr sz="1550" spc="-280" dirty="0">
                <a:solidFill>
                  <a:srgbClr val="756F6F"/>
                </a:solidFill>
                <a:latin typeface="Trebuchet MS"/>
                <a:cs typeface="Trebuchet MS"/>
              </a:rPr>
              <a:t> </a:t>
            </a:r>
            <a:r>
              <a:rPr sz="1550" spc="-95" dirty="0">
                <a:solidFill>
                  <a:srgbClr val="756F6F"/>
                </a:solidFill>
                <a:latin typeface="Trebuchet MS"/>
                <a:cs typeface="Trebuchet MS"/>
              </a:rPr>
              <a:t>nearrailways,</a:t>
            </a:r>
            <a:r>
              <a:rPr sz="1550" spc="-85" dirty="0">
                <a:solidFill>
                  <a:srgbClr val="756F6F"/>
                </a:solidFill>
                <a:latin typeface="Trebuchet MS"/>
                <a:cs typeface="Trebuchet MS"/>
              </a:rPr>
              <a:t> </a:t>
            </a:r>
            <a:r>
              <a:rPr sz="1550" spc="-125" dirty="0">
                <a:solidFill>
                  <a:srgbClr val="756F6F"/>
                </a:solidFill>
                <a:latin typeface="Trebuchet MS"/>
                <a:cs typeface="Trebuchet MS"/>
              </a:rPr>
              <a:t>highways</a:t>
            </a:r>
            <a:r>
              <a:rPr sz="1550" spc="-85" dirty="0">
                <a:solidFill>
                  <a:srgbClr val="756F6F"/>
                </a:solidFill>
                <a:latin typeface="Trebuchet MS"/>
                <a:cs typeface="Trebuchet MS"/>
              </a:rPr>
              <a:t> </a:t>
            </a:r>
            <a:r>
              <a:rPr sz="1550" spc="-150" dirty="0">
                <a:solidFill>
                  <a:srgbClr val="756F6F"/>
                </a:solidFill>
                <a:latin typeface="Trebuchet MS"/>
                <a:cs typeface="Trebuchet MS"/>
              </a:rPr>
              <a:t>and</a:t>
            </a:r>
            <a:r>
              <a:rPr sz="1550" spc="-190" dirty="0">
                <a:solidFill>
                  <a:srgbClr val="756F6F"/>
                </a:solidFill>
                <a:latin typeface="Trebuchet MS"/>
                <a:cs typeface="Trebuchet MS"/>
              </a:rPr>
              <a:t> </a:t>
            </a:r>
            <a:r>
              <a:rPr sz="1550" spc="-80" dirty="0">
                <a:solidFill>
                  <a:srgbClr val="756F6F"/>
                </a:solidFill>
                <a:latin typeface="Trebuchet MS"/>
                <a:cs typeface="Trebuchet MS"/>
              </a:rPr>
              <a:t>coastlines.</a:t>
            </a:r>
            <a:endParaRPr sz="1550">
              <a:latin typeface="Trebuchet MS"/>
              <a:cs typeface="Trebuchet MS"/>
            </a:endParaRPr>
          </a:p>
          <a:p>
            <a:pPr marL="614045" lvl="1" indent="-201295">
              <a:lnSpc>
                <a:spcPct val="100000"/>
              </a:lnSpc>
              <a:spcBef>
                <a:spcPts val="1185"/>
              </a:spcBef>
              <a:buChar char="-"/>
              <a:tabLst>
                <a:tab pos="614045" algn="l"/>
                <a:tab pos="614680" algn="l"/>
              </a:tabLst>
            </a:pPr>
            <a:r>
              <a:rPr sz="1550" spc="-70" dirty="0">
                <a:solidFill>
                  <a:srgbClr val="756F6F"/>
                </a:solidFill>
                <a:latin typeface="Trebuchet MS"/>
                <a:cs typeface="Trebuchet MS"/>
              </a:rPr>
              <a:t>D</a:t>
            </a:r>
            <a:r>
              <a:rPr sz="1550" spc="-165" dirty="0">
                <a:solidFill>
                  <a:srgbClr val="756F6F"/>
                </a:solidFill>
                <a:latin typeface="Trebuchet MS"/>
                <a:cs typeface="Trebuchet MS"/>
              </a:rPr>
              <a:t>o</a:t>
            </a:r>
            <a:r>
              <a:rPr sz="1550" spc="-170" dirty="0">
                <a:solidFill>
                  <a:srgbClr val="756F6F"/>
                </a:solidFill>
                <a:latin typeface="Trebuchet MS"/>
                <a:cs typeface="Trebuchet MS"/>
              </a:rPr>
              <a:t> </a:t>
            </a:r>
            <a:r>
              <a:rPr sz="1550" spc="-100" dirty="0">
                <a:solidFill>
                  <a:srgbClr val="756F6F"/>
                </a:solidFill>
                <a:latin typeface="Trebuchet MS"/>
                <a:cs typeface="Trebuchet MS"/>
              </a:rPr>
              <a:t>l</a:t>
            </a:r>
            <a:r>
              <a:rPr sz="1550" spc="-110" dirty="0">
                <a:solidFill>
                  <a:srgbClr val="756F6F"/>
                </a:solidFill>
                <a:latin typeface="Trebuchet MS"/>
                <a:cs typeface="Trebuchet MS"/>
              </a:rPr>
              <a:t>a</a:t>
            </a:r>
            <a:r>
              <a:rPr sz="1550" spc="-229" dirty="0">
                <a:solidFill>
                  <a:srgbClr val="756F6F"/>
                </a:solidFill>
                <a:latin typeface="Trebuchet MS"/>
                <a:cs typeface="Trebuchet MS"/>
              </a:rPr>
              <a:t>u</a:t>
            </a:r>
            <a:r>
              <a:rPr sz="1550" spc="-320" dirty="0">
                <a:solidFill>
                  <a:srgbClr val="756F6F"/>
                </a:solidFill>
                <a:latin typeface="Trebuchet MS"/>
                <a:cs typeface="Trebuchet MS"/>
              </a:rPr>
              <a:t>n</a:t>
            </a:r>
            <a:r>
              <a:rPr sz="1550" spc="-235" dirty="0">
                <a:solidFill>
                  <a:srgbClr val="756F6F"/>
                </a:solidFill>
                <a:latin typeface="Trebuchet MS"/>
                <a:cs typeface="Trebuchet MS"/>
              </a:rPr>
              <a:t>c</a:t>
            </a:r>
            <a:r>
              <a:rPr sz="1550" spc="-180" dirty="0">
                <a:solidFill>
                  <a:srgbClr val="756F6F"/>
                </a:solidFill>
                <a:latin typeface="Trebuchet MS"/>
                <a:cs typeface="Trebuchet MS"/>
              </a:rPr>
              <a:t>h</a:t>
            </a:r>
            <a:r>
              <a:rPr sz="1550" spc="-60" dirty="0">
                <a:solidFill>
                  <a:srgbClr val="756F6F"/>
                </a:solidFill>
                <a:latin typeface="Trebuchet MS"/>
                <a:cs typeface="Trebuchet MS"/>
              </a:rPr>
              <a:t> </a:t>
            </a:r>
            <a:r>
              <a:rPr sz="1550" spc="-15" dirty="0">
                <a:solidFill>
                  <a:srgbClr val="756F6F"/>
                </a:solidFill>
                <a:latin typeface="Trebuchet MS"/>
                <a:cs typeface="Trebuchet MS"/>
              </a:rPr>
              <a:t>s</a:t>
            </a:r>
            <a:r>
              <a:rPr sz="1550" dirty="0">
                <a:solidFill>
                  <a:srgbClr val="756F6F"/>
                </a:solidFill>
                <a:latin typeface="Trebuchet MS"/>
                <a:cs typeface="Trebuchet MS"/>
              </a:rPr>
              <a:t>i</a:t>
            </a:r>
            <a:r>
              <a:rPr sz="1550" spc="90" dirty="0">
                <a:solidFill>
                  <a:srgbClr val="756F6F"/>
                </a:solidFill>
                <a:latin typeface="Trebuchet MS"/>
                <a:cs typeface="Trebuchet MS"/>
              </a:rPr>
              <a:t>t</a:t>
            </a:r>
            <a:r>
              <a:rPr sz="1550" spc="-55" dirty="0">
                <a:solidFill>
                  <a:srgbClr val="756F6F"/>
                </a:solidFill>
                <a:latin typeface="Trebuchet MS"/>
                <a:cs typeface="Trebuchet MS"/>
              </a:rPr>
              <a:t>e</a:t>
            </a:r>
            <a:r>
              <a:rPr sz="1550" spc="-5" dirty="0">
                <a:solidFill>
                  <a:srgbClr val="756F6F"/>
                </a:solidFill>
                <a:latin typeface="Trebuchet MS"/>
                <a:cs typeface="Trebuchet MS"/>
              </a:rPr>
              <a:t>s</a:t>
            </a:r>
            <a:r>
              <a:rPr sz="1550" spc="-215" dirty="0">
                <a:solidFill>
                  <a:srgbClr val="756F6F"/>
                </a:solidFill>
                <a:latin typeface="Trebuchet MS"/>
                <a:cs typeface="Trebuchet MS"/>
              </a:rPr>
              <a:t> </a:t>
            </a:r>
            <a:r>
              <a:rPr sz="1550" spc="-50" dirty="0">
                <a:solidFill>
                  <a:srgbClr val="756F6F"/>
                </a:solidFill>
                <a:latin typeface="Trebuchet MS"/>
                <a:cs typeface="Trebuchet MS"/>
              </a:rPr>
              <a:t>k</a:t>
            </a:r>
            <a:r>
              <a:rPr sz="1550" spc="-30" dirty="0">
                <a:solidFill>
                  <a:srgbClr val="756F6F"/>
                </a:solidFill>
                <a:latin typeface="Trebuchet MS"/>
                <a:cs typeface="Trebuchet MS"/>
              </a:rPr>
              <a:t>ee</a:t>
            </a:r>
            <a:r>
              <a:rPr sz="1550" spc="-90" dirty="0">
                <a:solidFill>
                  <a:srgbClr val="756F6F"/>
                </a:solidFill>
                <a:latin typeface="Trebuchet MS"/>
                <a:cs typeface="Trebuchet MS"/>
              </a:rPr>
              <a:t>p</a:t>
            </a:r>
            <a:r>
              <a:rPr sz="1550" spc="-295" dirty="0">
                <a:solidFill>
                  <a:srgbClr val="756F6F"/>
                </a:solidFill>
                <a:latin typeface="Trebuchet MS"/>
                <a:cs typeface="Trebuchet MS"/>
              </a:rPr>
              <a:t> </a:t>
            </a:r>
            <a:r>
              <a:rPr sz="1550" spc="-160" dirty="0">
                <a:solidFill>
                  <a:srgbClr val="756F6F"/>
                </a:solidFill>
                <a:latin typeface="Trebuchet MS"/>
                <a:cs typeface="Trebuchet MS"/>
              </a:rPr>
              <a:t>c</a:t>
            </a:r>
            <a:r>
              <a:rPr sz="1550" spc="-65" dirty="0">
                <a:solidFill>
                  <a:srgbClr val="756F6F"/>
                </a:solidFill>
                <a:latin typeface="Trebuchet MS"/>
                <a:cs typeface="Trebuchet MS"/>
              </a:rPr>
              <a:t>e</a:t>
            </a:r>
            <a:r>
              <a:rPr sz="1550" dirty="0">
                <a:solidFill>
                  <a:srgbClr val="756F6F"/>
                </a:solidFill>
                <a:latin typeface="Trebuchet MS"/>
                <a:cs typeface="Trebuchet MS"/>
              </a:rPr>
              <a:t>r</a:t>
            </a:r>
            <a:r>
              <a:rPr sz="1550" spc="80" dirty="0">
                <a:solidFill>
                  <a:srgbClr val="756F6F"/>
                </a:solidFill>
                <a:latin typeface="Trebuchet MS"/>
                <a:cs typeface="Trebuchet MS"/>
              </a:rPr>
              <a:t>t</a:t>
            </a:r>
            <a:r>
              <a:rPr sz="1550" spc="-35" dirty="0">
                <a:solidFill>
                  <a:srgbClr val="756F6F"/>
                </a:solidFill>
                <a:latin typeface="Trebuchet MS"/>
                <a:cs typeface="Trebuchet MS"/>
              </a:rPr>
              <a:t>a</a:t>
            </a:r>
            <a:r>
              <a:rPr sz="1550" spc="-10" dirty="0">
                <a:solidFill>
                  <a:srgbClr val="756F6F"/>
                </a:solidFill>
                <a:latin typeface="Trebuchet MS"/>
                <a:cs typeface="Trebuchet MS"/>
              </a:rPr>
              <a:t>i</a:t>
            </a:r>
            <a:r>
              <a:rPr sz="1550" spc="-114" dirty="0">
                <a:solidFill>
                  <a:srgbClr val="756F6F"/>
                </a:solidFill>
                <a:latin typeface="Trebuchet MS"/>
                <a:cs typeface="Trebuchet MS"/>
              </a:rPr>
              <a:t>n</a:t>
            </a:r>
            <a:r>
              <a:rPr sz="1550" spc="-175" dirty="0">
                <a:solidFill>
                  <a:srgbClr val="756F6F"/>
                </a:solidFill>
                <a:latin typeface="Trebuchet MS"/>
                <a:cs typeface="Trebuchet MS"/>
              </a:rPr>
              <a:t>d</a:t>
            </a:r>
            <a:r>
              <a:rPr sz="1550" spc="-15" dirty="0">
                <a:solidFill>
                  <a:srgbClr val="756F6F"/>
                </a:solidFill>
                <a:latin typeface="Trebuchet MS"/>
                <a:cs typeface="Trebuchet MS"/>
              </a:rPr>
              <a:t>i</a:t>
            </a:r>
            <a:r>
              <a:rPr sz="1550" spc="-25" dirty="0">
                <a:solidFill>
                  <a:srgbClr val="756F6F"/>
                </a:solidFill>
                <a:latin typeface="Trebuchet MS"/>
                <a:cs typeface="Trebuchet MS"/>
              </a:rPr>
              <a:t>s</a:t>
            </a:r>
            <a:r>
              <a:rPr sz="1550" spc="75" dirty="0">
                <a:solidFill>
                  <a:srgbClr val="756F6F"/>
                </a:solidFill>
                <a:latin typeface="Trebuchet MS"/>
                <a:cs typeface="Trebuchet MS"/>
              </a:rPr>
              <a:t>t</a:t>
            </a:r>
            <a:r>
              <a:rPr sz="1550" spc="-40" dirty="0">
                <a:solidFill>
                  <a:srgbClr val="756F6F"/>
                </a:solidFill>
                <a:latin typeface="Trebuchet MS"/>
                <a:cs typeface="Trebuchet MS"/>
              </a:rPr>
              <a:t>a</a:t>
            </a:r>
            <a:r>
              <a:rPr sz="1550" spc="-250" dirty="0">
                <a:solidFill>
                  <a:srgbClr val="756F6F"/>
                </a:solidFill>
                <a:latin typeface="Trebuchet MS"/>
                <a:cs typeface="Trebuchet MS"/>
              </a:rPr>
              <a:t>n</a:t>
            </a:r>
            <a:r>
              <a:rPr sz="1550" spc="-165" dirty="0">
                <a:solidFill>
                  <a:srgbClr val="756F6F"/>
                </a:solidFill>
                <a:latin typeface="Trebuchet MS"/>
                <a:cs typeface="Trebuchet MS"/>
              </a:rPr>
              <a:t>c</a:t>
            </a:r>
            <a:r>
              <a:rPr sz="1550" spc="-95" dirty="0">
                <a:solidFill>
                  <a:srgbClr val="756F6F"/>
                </a:solidFill>
                <a:latin typeface="Trebuchet MS"/>
                <a:cs typeface="Trebuchet MS"/>
              </a:rPr>
              <a:t>e</a:t>
            </a:r>
            <a:r>
              <a:rPr sz="1550" spc="-310" dirty="0">
                <a:solidFill>
                  <a:srgbClr val="756F6F"/>
                </a:solidFill>
                <a:latin typeface="Trebuchet MS"/>
                <a:cs typeface="Trebuchet MS"/>
              </a:rPr>
              <a:t> </a:t>
            </a:r>
            <a:r>
              <a:rPr sz="1550" spc="-120" dirty="0">
                <a:solidFill>
                  <a:srgbClr val="756F6F"/>
                </a:solidFill>
                <a:latin typeface="Trebuchet MS"/>
                <a:cs typeface="Trebuchet MS"/>
              </a:rPr>
              <a:t>a</a:t>
            </a:r>
            <a:r>
              <a:rPr sz="1550" spc="-195" dirty="0">
                <a:solidFill>
                  <a:srgbClr val="756F6F"/>
                </a:solidFill>
                <a:latin typeface="Trebuchet MS"/>
                <a:cs typeface="Trebuchet MS"/>
              </a:rPr>
              <a:t>w</a:t>
            </a:r>
            <a:r>
              <a:rPr sz="1550" spc="-120" dirty="0">
                <a:solidFill>
                  <a:srgbClr val="756F6F"/>
                </a:solidFill>
                <a:latin typeface="Trebuchet MS"/>
                <a:cs typeface="Trebuchet MS"/>
              </a:rPr>
              <a:t>a</a:t>
            </a:r>
            <a:r>
              <a:rPr sz="1550" spc="-20" dirty="0">
                <a:solidFill>
                  <a:srgbClr val="756F6F"/>
                </a:solidFill>
                <a:latin typeface="Trebuchet MS"/>
                <a:cs typeface="Trebuchet MS"/>
              </a:rPr>
              <a:t>y</a:t>
            </a:r>
            <a:r>
              <a:rPr sz="1550" spc="-120" dirty="0">
                <a:solidFill>
                  <a:srgbClr val="756F6F"/>
                </a:solidFill>
                <a:latin typeface="Trebuchet MS"/>
                <a:cs typeface="Trebuchet MS"/>
              </a:rPr>
              <a:t> </a:t>
            </a:r>
            <a:r>
              <a:rPr sz="1550" spc="114" dirty="0">
                <a:solidFill>
                  <a:srgbClr val="756F6F"/>
                </a:solidFill>
                <a:latin typeface="Trebuchet MS"/>
                <a:cs typeface="Trebuchet MS"/>
              </a:rPr>
              <a:t>f</a:t>
            </a:r>
            <a:r>
              <a:rPr sz="1550" dirty="0">
                <a:solidFill>
                  <a:srgbClr val="756F6F"/>
                </a:solidFill>
                <a:latin typeface="Trebuchet MS"/>
                <a:cs typeface="Trebuchet MS"/>
              </a:rPr>
              <a:t>r</a:t>
            </a:r>
            <a:r>
              <a:rPr sz="1550" spc="-140" dirty="0">
                <a:solidFill>
                  <a:srgbClr val="756F6F"/>
                </a:solidFill>
                <a:latin typeface="Trebuchet MS"/>
                <a:cs typeface="Trebuchet MS"/>
              </a:rPr>
              <a:t>o</a:t>
            </a:r>
            <a:r>
              <a:rPr sz="1550" spc="-330" dirty="0">
                <a:solidFill>
                  <a:srgbClr val="756F6F"/>
                </a:solidFill>
                <a:latin typeface="Trebuchet MS"/>
                <a:cs typeface="Trebuchet MS"/>
              </a:rPr>
              <a:t>m</a:t>
            </a:r>
            <a:r>
              <a:rPr sz="1550" spc="-210" dirty="0">
                <a:solidFill>
                  <a:srgbClr val="756F6F"/>
                </a:solidFill>
                <a:latin typeface="Trebuchet MS"/>
                <a:cs typeface="Trebuchet MS"/>
              </a:rPr>
              <a:t> </a:t>
            </a:r>
            <a:r>
              <a:rPr sz="1550" spc="-150" dirty="0">
                <a:solidFill>
                  <a:srgbClr val="756F6F"/>
                </a:solidFill>
                <a:latin typeface="Trebuchet MS"/>
                <a:cs typeface="Trebuchet MS"/>
              </a:rPr>
              <a:t>c</a:t>
            </a:r>
            <a:r>
              <a:rPr sz="1550" dirty="0">
                <a:solidFill>
                  <a:srgbClr val="756F6F"/>
                </a:solidFill>
                <a:latin typeface="Trebuchet MS"/>
                <a:cs typeface="Trebuchet MS"/>
              </a:rPr>
              <a:t>i</a:t>
            </a:r>
            <a:r>
              <a:rPr sz="1550" spc="95" dirty="0">
                <a:solidFill>
                  <a:srgbClr val="756F6F"/>
                </a:solidFill>
                <a:latin typeface="Trebuchet MS"/>
                <a:cs typeface="Trebuchet MS"/>
              </a:rPr>
              <a:t>t</a:t>
            </a:r>
            <a:r>
              <a:rPr sz="1550" dirty="0">
                <a:solidFill>
                  <a:srgbClr val="756F6F"/>
                </a:solidFill>
                <a:latin typeface="Trebuchet MS"/>
                <a:cs typeface="Trebuchet MS"/>
              </a:rPr>
              <a:t>i</a:t>
            </a:r>
            <a:r>
              <a:rPr sz="1550" spc="-50" dirty="0">
                <a:solidFill>
                  <a:srgbClr val="756F6F"/>
                </a:solidFill>
                <a:latin typeface="Trebuchet MS"/>
                <a:cs typeface="Trebuchet MS"/>
              </a:rPr>
              <a:t>e</a:t>
            </a:r>
            <a:r>
              <a:rPr sz="1550" spc="-10" dirty="0">
                <a:solidFill>
                  <a:srgbClr val="756F6F"/>
                </a:solidFill>
                <a:latin typeface="Trebuchet MS"/>
                <a:cs typeface="Trebuchet MS"/>
              </a:rPr>
              <a:t>s</a:t>
            </a:r>
            <a:r>
              <a:rPr sz="1550" spc="-320" dirty="0">
                <a:solidFill>
                  <a:srgbClr val="756F6F"/>
                </a:solidFill>
                <a:latin typeface="Trebuchet MS"/>
                <a:cs typeface="Trebuchet MS"/>
              </a:rPr>
              <a:t>.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0850" y="340001"/>
            <a:ext cx="568833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5" dirty="0"/>
              <a:t>B</a:t>
            </a:r>
            <a:r>
              <a:rPr spc="-295" dirty="0"/>
              <a:t>u</a:t>
            </a:r>
            <a:r>
              <a:rPr spc="90" dirty="0"/>
              <a:t>i</a:t>
            </a:r>
            <a:r>
              <a:rPr spc="-114" dirty="0"/>
              <a:t>l</a:t>
            </a:r>
            <a:r>
              <a:rPr spc="-305" dirty="0"/>
              <a:t>d</a:t>
            </a:r>
            <a:r>
              <a:rPr spc="-409" dirty="0"/>
              <a:t> </a:t>
            </a:r>
            <a:r>
              <a:rPr spc="-180" dirty="0"/>
              <a:t>a</a:t>
            </a:r>
            <a:r>
              <a:rPr spc="-409" dirty="0"/>
              <a:t>n</a:t>
            </a:r>
            <a:r>
              <a:rPr spc="-350" dirty="0"/>
              <a:t> </a:t>
            </a:r>
            <a:r>
              <a:rPr spc="210" dirty="0"/>
              <a:t>I</a:t>
            </a:r>
            <a:r>
              <a:rPr spc="-459" dirty="0"/>
              <a:t>n</a:t>
            </a:r>
            <a:r>
              <a:rPr spc="100" dirty="0"/>
              <a:t>t</a:t>
            </a:r>
            <a:r>
              <a:rPr spc="-280" dirty="0"/>
              <a:t>e</a:t>
            </a:r>
            <a:r>
              <a:rPr spc="-50" dirty="0"/>
              <a:t>r</a:t>
            </a:r>
            <a:r>
              <a:rPr spc="-220" dirty="0"/>
              <a:t>a</a:t>
            </a:r>
            <a:r>
              <a:rPr spc="-385" dirty="0"/>
              <a:t>c</a:t>
            </a:r>
            <a:r>
              <a:rPr spc="100" dirty="0"/>
              <a:t>t</a:t>
            </a:r>
            <a:r>
              <a:rPr spc="15" dirty="0"/>
              <a:t>i</a:t>
            </a:r>
            <a:r>
              <a:rPr spc="-195" dirty="0"/>
              <a:t>v</a:t>
            </a:r>
            <a:r>
              <a:rPr spc="-215" dirty="0"/>
              <a:t>e</a:t>
            </a:r>
            <a:r>
              <a:rPr spc="-400" dirty="0"/>
              <a:t> </a:t>
            </a:r>
            <a:r>
              <a:rPr spc="-20" dirty="0"/>
              <a:t>M</a:t>
            </a:r>
            <a:r>
              <a:rPr spc="-229" dirty="0"/>
              <a:t>a</a:t>
            </a:r>
            <a:r>
              <a:rPr spc="-204" dirty="0"/>
              <a:t>p</a:t>
            </a:r>
            <a:r>
              <a:rPr spc="-375" dirty="0"/>
              <a:t> </a:t>
            </a:r>
            <a:r>
              <a:rPr spc="-315" dirty="0"/>
              <a:t>w</a:t>
            </a:r>
            <a:r>
              <a:rPr spc="75" dirty="0"/>
              <a:t>i</a:t>
            </a:r>
            <a:r>
              <a:rPr spc="165" dirty="0"/>
              <a:t>t</a:t>
            </a:r>
            <a:r>
              <a:rPr spc="-390" dirty="0"/>
              <a:t>h</a:t>
            </a:r>
            <a:r>
              <a:rPr spc="-415" dirty="0"/>
              <a:t> </a:t>
            </a:r>
            <a:r>
              <a:rPr spc="-375" dirty="0"/>
              <a:t>F</a:t>
            </a:r>
            <a:r>
              <a:rPr spc="-409" dirty="0"/>
              <a:t>o</a:t>
            </a:r>
            <a:r>
              <a:rPr spc="-175" dirty="0"/>
              <a:t>l</a:t>
            </a:r>
            <a:r>
              <a:rPr spc="30" dirty="0"/>
              <a:t>i</a:t>
            </a:r>
            <a:r>
              <a:rPr spc="-350" dirty="0"/>
              <a:t>u</a:t>
            </a:r>
            <a:r>
              <a:rPr spc="-700" dirty="0"/>
              <a:t>m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30750" y="5588000"/>
            <a:ext cx="1231900" cy="2540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spc="-225" dirty="0"/>
              <a:t>13</a:t>
            </a:fld>
            <a:endParaRPr spc="-2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0034" y="1457497"/>
            <a:ext cx="8281670" cy="235394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212725" indent="-200660">
              <a:lnSpc>
                <a:spcPct val="100000"/>
              </a:lnSpc>
              <a:spcBef>
                <a:spcPts val="1295"/>
              </a:spcBef>
              <a:buFont typeface="Roboto"/>
              <a:buChar char="•"/>
              <a:tabLst>
                <a:tab pos="213360" algn="l"/>
              </a:tabLst>
            </a:pPr>
            <a:r>
              <a:rPr sz="1850" spc="-215" dirty="0">
                <a:solidFill>
                  <a:srgbClr val="292929"/>
                </a:solidFill>
                <a:latin typeface="Trebuchet MS"/>
                <a:cs typeface="Trebuchet MS"/>
              </a:rPr>
              <a:t>We</a:t>
            </a:r>
            <a:r>
              <a:rPr sz="1850" spc="-24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80" dirty="0">
                <a:solidFill>
                  <a:srgbClr val="292929"/>
                </a:solidFill>
                <a:latin typeface="Trebuchet MS"/>
                <a:cs typeface="Trebuchet MS"/>
              </a:rPr>
              <a:t>built</a:t>
            </a:r>
            <a:r>
              <a:rPr sz="1850" spc="-24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70" dirty="0">
                <a:solidFill>
                  <a:srgbClr val="292929"/>
                </a:solidFill>
                <a:latin typeface="Trebuchet MS"/>
                <a:cs typeface="Trebuchet MS"/>
              </a:rPr>
              <a:t>an</a:t>
            </a:r>
            <a:r>
              <a:rPr sz="1850" spc="-15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65" dirty="0">
                <a:solidFill>
                  <a:srgbClr val="292929"/>
                </a:solidFill>
                <a:latin typeface="Trebuchet MS"/>
                <a:cs typeface="Trebuchet MS"/>
              </a:rPr>
              <a:t>interactive</a:t>
            </a:r>
            <a:r>
              <a:rPr sz="1850" spc="-36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90" dirty="0">
                <a:solidFill>
                  <a:srgbClr val="292929"/>
                </a:solidFill>
                <a:latin typeface="Trebuchet MS"/>
                <a:cs typeface="Trebuchet MS"/>
              </a:rPr>
              <a:t>dashboard</a:t>
            </a:r>
            <a:r>
              <a:rPr sz="1850" spc="12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00" dirty="0">
                <a:solidFill>
                  <a:srgbClr val="292929"/>
                </a:solidFill>
                <a:latin typeface="Trebuchet MS"/>
                <a:cs typeface="Trebuchet MS"/>
              </a:rPr>
              <a:t>with</a:t>
            </a:r>
            <a:r>
              <a:rPr sz="1850" spc="-22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Trebuchet MS"/>
                <a:cs typeface="Trebuchet MS"/>
              </a:rPr>
              <a:t>Plotly</a:t>
            </a:r>
            <a:r>
              <a:rPr sz="1850" spc="-16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30" dirty="0">
                <a:solidFill>
                  <a:srgbClr val="292929"/>
                </a:solidFill>
                <a:latin typeface="Trebuchet MS"/>
                <a:cs typeface="Trebuchet MS"/>
              </a:rPr>
              <a:t>dash</a:t>
            </a:r>
            <a:endParaRPr sz="1850">
              <a:latin typeface="Trebuchet MS"/>
              <a:cs typeface="Trebuchet MS"/>
            </a:endParaRPr>
          </a:p>
          <a:p>
            <a:pPr marL="212725" indent="-200660">
              <a:lnSpc>
                <a:spcPct val="100000"/>
              </a:lnSpc>
              <a:spcBef>
                <a:spcPts val="1265"/>
              </a:spcBef>
              <a:buFont typeface="Roboto"/>
              <a:buChar char="•"/>
              <a:tabLst>
                <a:tab pos="213360" algn="l"/>
              </a:tabLst>
            </a:pPr>
            <a:r>
              <a:rPr sz="1850" spc="-120" dirty="0">
                <a:solidFill>
                  <a:srgbClr val="292929"/>
                </a:solidFill>
                <a:latin typeface="Trebuchet MS"/>
                <a:cs typeface="Trebuchet MS"/>
              </a:rPr>
              <a:t>Weplotted</a:t>
            </a:r>
            <a:r>
              <a:rPr sz="1850" spc="-15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95" dirty="0">
                <a:solidFill>
                  <a:srgbClr val="292929"/>
                </a:solidFill>
                <a:latin typeface="Trebuchet MS"/>
                <a:cs typeface="Trebuchet MS"/>
              </a:rPr>
              <a:t>pie</a:t>
            </a:r>
            <a:r>
              <a:rPr sz="1850" spc="-17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30" dirty="0">
                <a:solidFill>
                  <a:srgbClr val="292929"/>
                </a:solidFill>
                <a:latin typeface="Trebuchet MS"/>
                <a:cs typeface="Trebuchet MS"/>
              </a:rPr>
              <a:t>charts</a:t>
            </a:r>
            <a:r>
              <a:rPr sz="1850" spc="-5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45" dirty="0">
                <a:solidFill>
                  <a:srgbClr val="292929"/>
                </a:solidFill>
                <a:latin typeface="Trebuchet MS"/>
                <a:cs typeface="Trebuchet MS"/>
              </a:rPr>
              <a:t>showing</a:t>
            </a:r>
            <a:r>
              <a:rPr sz="1850" spc="-31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05" dirty="0">
                <a:solidFill>
                  <a:srgbClr val="292929"/>
                </a:solidFill>
                <a:latin typeface="Trebuchet MS"/>
                <a:cs typeface="Trebuchet MS"/>
              </a:rPr>
              <a:t>the </a:t>
            </a:r>
            <a:r>
              <a:rPr sz="1850" spc="-55" dirty="0">
                <a:solidFill>
                  <a:srgbClr val="292929"/>
                </a:solidFill>
                <a:latin typeface="Trebuchet MS"/>
                <a:cs typeface="Trebuchet MS"/>
              </a:rPr>
              <a:t>total</a:t>
            </a:r>
            <a:r>
              <a:rPr sz="1850" spc="-204" dirty="0">
                <a:solidFill>
                  <a:srgbClr val="292929"/>
                </a:solidFill>
                <a:latin typeface="Trebuchet MS"/>
                <a:cs typeface="Trebuchet MS"/>
              </a:rPr>
              <a:t> launches</a:t>
            </a:r>
            <a:r>
              <a:rPr sz="1850" spc="-26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90" dirty="0">
                <a:solidFill>
                  <a:srgbClr val="292929"/>
                </a:solidFill>
                <a:latin typeface="Trebuchet MS"/>
                <a:cs typeface="Trebuchet MS"/>
              </a:rPr>
              <a:t>by</a:t>
            </a:r>
            <a:r>
              <a:rPr sz="1850" spc="-21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05" dirty="0">
                <a:solidFill>
                  <a:srgbClr val="292929"/>
                </a:solidFill>
                <a:latin typeface="Trebuchet MS"/>
                <a:cs typeface="Trebuchet MS"/>
              </a:rPr>
              <a:t>a</a:t>
            </a:r>
            <a:r>
              <a:rPr sz="1850" spc="-17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85" dirty="0">
                <a:solidFill>
                  <a:srgbClr val="292929"/>
                </a:solidFill>
                <a:latin typeface="Trebuchet MS"/>
                <a:cs typeface="Trebuchet MS"/>
              </a:rPr>
              <a:t>certain</a:t>
            </a:r>
            <a:r>
              <a:rPr sz="1850" spc="-27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25" dirty="0">
                <a:solidFill>
                  <a:srgbClr val="292929"/>
                </a:solidFill>
                <a:latin typeface="Trebuchet MS"/>
                <a:cs typeface="Trebuchet MS"/>
              </a:rPr>
              <a:t>sites</a:t>
            </a:r>
            <a:endParaRPr sz="1850">
              <a:latin typeface="Trebuchet MS"/>
              <a:cs typeface="Trebuchet MS"/>
            </a:endParaRPr>
          </a:p>
          <a:p>
            <a:pPr marL="212725" marR="5080" indent="-200660">
              <a:lnSpc>
                <a:spcPct val="103499"/>
              </a:lnSpc>
              <a:spcBef>
                <a:spcPts val="1120"/>
              </a:spcBef>
              <a:buFont typeface="Roboto"/>
              <a:buChar char="•"/>
              <a:tabLst>
                <a:tab pos="213360" algn="l"/>
              </a:tabLst>
            </a:pPr>
            <a:r>
              <a:rPr sz="1850" spc="-130" dirty="0">
                <a:solidFill>
                  <a:srgbClr val="292929"/>
                </a:solidFill>
                <a:latin typeface="Trebuchet MS"/>
                <a:cs typeface="Trebuchet MS"/>
              </a:rPr>
              <a:t>Weplotted</a:t>
            </a:r>
            <a:r>
              <a:rPr sz="1850" spc="-17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Trebuchet MS"/>
                <a:cs typeface="Trebuchet MS"/>
              </a:rPr>
              <a:t>scatter</a:t>
            </a:r>
            <a:r>
              <a:rPr sz="1850" spc="-20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25" dirty="0">
                <a:solidFill>
                  <a:srgbClr val="292929"/>
                </a:solidFill>
                <a:latin typeface="Trebuchet MS"/>
                <a:cs typeface="Trebuchet MS"/>
              </a:rPr>
              <a:t>graph</a:t>
            </a:r>
            <a:r>
              <a:rPr sz="1850" spc="-17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45" dirty="0">
                <a:solidFill>
                  <a:srgbClr val="292929"/>
                </a:solidFill>
                <a:latin typeface="Trebuchet MS"/>
                <a:cs typeface="Trebuchet MS"/>
              </a:rPr>
              <a:t>showing</a:t>
            </a:r>
            <a:r>
              <a:rPr sz="1850" spc="-19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05" dirty="0">
                <a:solidFill>
                  <a:srgbClr val="292929"/>
                </a:solidFill>
                <a:latin typeface="Trebuchet MS"/>
                <a:cs typeface="Trebuchet MS"/>
              </a:rPr>
              <a:t>the</a:t>
            </a:r>
            <a:r>
              <a:rPr sz="1850" spc="-204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85" dirty="0">
                <a:solidFill>
                  <a:srgbClr val="292929"/>
                </a:solidFill>
                <a:latin typeface="Trebuchet MS"/>
                <a:cs typeface="Trebuchet MS"/>
              </a:rPr>
              <a:t>relationship</a:t>
            </a:r>
            <a:r>
              <a:rPr sz="1850" spc="-21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00" dirty="0">
                <a:solidFill>
                  <a:srgbClr val="292929"/>
                </a:solidFill>
                <a:latin typeface="Trebuchet MS"/>
                <a:cs typeface="Trebuchet MS"/>
              </a:rPr>
              <a:t>with</a:t>
            </a:r>
            <a:r>
              <a:rPr sz="1850" spc="-17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240" dirty="0">
                <a:solidFill>
                  <a:srgbClr val="292929"/>
                </a:solidFill>
                <a:latin typeface="Trebuchet MS"/>
                <a:cs typeface="Trebuchet MS"/>
              </a:rPr>
              <a:t>Outcome</a:t>
            </a:r>
            <a:r>
              <a:rPr sz="1850" spc="-29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70" dirty="0">
                <a:solidFill>
                  <a:srgbClr val="292929"/>
                </a:solidFill>
                <a:latin typeface="Trebuchet MS"/>
                <a:cs typeface="Trebuchet MS"/>
              </a:rPr>
              <a:t>and</a:t>
            </a:r>
            <a:r>
              <a:rPr sz="1850" spc="-18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55" dirty="0">
                <a:solidFill>
                  <a:srgbClr val="292929"/>
                </a:solidFill>
                <a:latin typeface="Trebuchet MS"/>
                <a:cs typeface="Trebuchet MS"/>
              </a:rPr>
              <a:t>Payload</a:t>
            </a:r>
            <a:r>
              <a:rPr sz="1850" spc="-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25" dirty="0">
                <a:solidFill>
                  <a:srgbClr val="292929"/>
                </a:solidFill>
                <a:latin typeface="Trebuchet MS"/>
                <a:cs typeface="Trebuchet MS"/>
              </a:rPr>
              <a:t>Mass</a:t>
            </a:r>
            <a:r>
              <a:rPr sz="1850" spc="-25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245" dirty="0">
                <a:solidFill>
                  <a:srgbClr val="292929"/>
                </a:solidFill>
                <a:latin typeface="Trebuchet MS"/>
                <a:cs typeface="Trebuchet MS"/>
              </a:rPr>
              <a:t>(Kg)</a:t>
            </a:r>
            <a:r>
              <a:rPr sz="1850" spc="-31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dirty="0">
                <a:solidFill>
                  <a:srgbClr val="292929"/>
                </a:solidFill>
                <a:latin typeface="Trebuchet MS"/>
                <a:cs typeface="Trebuchet MS"/>
              </a:rPr>
              <a:t>for </a:t>
            </a:r>
            <a:r>
              <a:rPr sz="1850" spc="-54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05" dirty="0">
                <a:solidFill>
                  <a:srgbClr val="292929"/>
                </a:solidFill>
                <a:latin typeface="Trebuchet MS"/>
                <a:cs typeface="Trebuchet MS"/>
              </a:rPr>
              <a:t>the</a:t>
            </a:r>
            <a:r>
              <a:rPr sz="1850" spc="-18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25" dirty="0">
                <a:solidFill>
                  <a:srgbClr val="292929"/>
                </a:solidFill>
                <a:latin typeface="Trebuchet MS"/>
                <a:cs typeface="Trebuchet MS"/>
              </a:rPr>
              <a:t>different</a:t>
            </a:r>
            <a:r>
              <a:rPr sz="1850" spc="-19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95" dirty="0">
                <a:solidFill>
                  <a:srgbClr val="292929"/>
                </a:solidFill>
                <a:latin typeface="Trebuchet MS"/>
                <a:cs typeface="Trebuchet MS"/>
              </a:rPr>
              <a:t>booster</a:t>
            </a:r>
            <a:r>
              <a:rPr sz="1850" spc="-19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20" dirty="0">
                <a:solidFill>
                  <a:srgbClr val="292929"/>
                </a:solidFill>
                <a:latin typeface="Trebuchet MS"/>
                <a:cs typeface="Trebuchet MS"/>
              </a:rPr>
              <a:t>version.</a:t>
            </a:r>
            <a:endParaRPr sz="1850">
              <a:latin typeface="Trebuchet MS"/>
              <a:cs typeface="Trebuchet MS"/>
            </a:endParaRPr>
          </a:p>
          <a:p>
            <a:pPr marL="212725" marR="445134" indent="-200660">
              <a:lnSpc>
                <a:spcPct val="103499"/>
              </a:lnSpc>
              <a:spcBef>
                <a:spcPts val="1120"/>
              </a:spcBef>
              <a:buFont typeface="Roboto"/>
              <a:buChar char="•"/>
              <a:tabLst>
                <a:tab pos="213360" algn="l"/>
              </a:tabLst>
            </a:pPr>
            <a:r>
              <a:rPr sz="1850" spc="-240" dirty="0">
                <a:solidFill>
                  <a:srgbClr val="292929"/>
                </a:solidFill>
                <a:latin typeface="Trebuchet MS"/>
                <a:cs typeface="Trebuchet MS"/>
              </a:rPr>
              <a:t>The </a:t>
            </a:r>
            <a:r>
              <a:rPr sz="1850" spc="-100" dirty="0">
                <a:solidFill>
                  <a:srgbClr val="292929"/>
                </a:solidFill>
                <a:latin typeface="Trebuchet MS"/>
                <a:cs typeface="Trebuchet MS"/>
              </a:rPr>
              <a:t>link </a:t>
            </a:r>
            <a:r>
              <a:rPr sz="1850" spc="-80" dirty="0">
                <a:solidFill>
                  <a:srgbClr val="292929"/>
                </a:solidFill>
                <a:latin typeface="Trebuchet MS"/>
                <a:cs typeface="Trebuchet MS"/>
              </a:rPr>
              <a:t>to </a:t>
            </a:r>
            <a:r>
              <a:rPr sz="1850" spc="-105" dirty="0">
                <a:solidFill>
                  <a:srgbClr val="292929"/>
                </a:solidFill>
                <a:latin typeface="Trebuchet MS"/>
                <a:cs typeface="Trebuchet MS"/>
              </a:rPr>
              <a:t>the </a:t>
            </a:r>
            <a:r>
              <a:rPr sz="1850" spc="-150" dirty="0">
                <a:solidFill>
                  <a:srgbClr val="292929"/>
                </a:solidFill>
                <a:latin typeface="Trebuchet MS"/>
                <a:cs typeface="Trebuchet MS"/>
              </a:rPr>
              <a:t>notebook </a:t>
            </a:r>
            <a:r>
              <a:rPr sz="1850" spc="5" dirty="0">
                <a:solidFill>
                  <a:srgbClr val="292929"/>
                </a:solidFill>
                <a:latin typeface="Trebuchet MS"/>
                <a:cs typeface="Trebuchet MS"/>
              </a:rPr>
              <a:t>is </a:t>
            </a:r>
            <a:r>
              <a:rPr sz="1850" spc="-155" dirty="0">
                <a:solidFill>
                  <a:srgbClr val="1B7BDA"/>
                </a:solidFill>
                <a:latin typeface="Trebuchet MS"/>
                <a:cs typeface="Trebuchet MS"/>
              </a:rPr>
              <a:t>https://github.com/chuksoo/IBM-Data-Science- </a:t>
            </a:r>
            <a:r>
              <a:rPr sz="1850" spc="-145" dirty="0">
                <a:solidFill>
                  <a:srgbClr val="1B7BDA"/>
                </a:solidFill>
                <a:latin typeface="Trebuchet MS"/>
                <a:cs typeface="Trebuchet MS"/>
              </a:rPr>
              <a:t>Capstone- </a:t>
            </a:r>
            <a:r>
              <a:rPr sz="1850" spc="-545" dirty="0">
                <a:solidFill>
                  <a:srgbClr val="1B7BDA"/>
                </a:solidFill>
                <a:latin typeface="Trebuchet MS"/>
                <a:cs typeface="Trebuchet MS"/>
              </a:rPr>
              <a:t> </a:t>
            </a:r>
            <a:r>
              <a:rPr sz="1850" spc="-180" dirty="0">
                <a:solidFill>
                  <a:srgbClr val="1B7BDA"/>
                </a:solidFill>
                <a:latin typeface="Trebuchet MS"/>
                <a:cs typeface="Trebuchet MS"/>
              </a:rPr>
              <a:t>SpaceX/blob/main/app.py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0850" y="339667"/>
            <a:ext cx="537527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5" dirty="0"/>
              <a:t>B</a:t>
            </a:r>
            <a:r>
              <a:rPr spc="-295" dirty="0"/>
              <a:t>u</a:t>
            </a:r>
            <a:r>
              <a:rPr spc="90" dirty="0"/>
              <a:t>i</a:t>
            </a:r>
            <a:r>
              <a:rPr spc="-114" dirty="0"/>
              <a:t>l</a:t>
            </a:r>
            <a:r>
              <a:rPr spc="-305" dirty="0"/>
              <a:t>d</a:t>
            </a:r>
            <a:r>
              <a:rPr spc="-409" dirty="0"/>
              <a:t> </a:t>
            </a:r>
            <a:r>
              <a:rPr spc="-165" dirty="0"/>
              <a:t>a</a:t>
            </a:r>
            <a:r>
              <a:rPr spc="-555" dirty="0"/>
              <a:t> </a:t>
            </a:r>
            <a:r>
              <a:rPr spc="-165" dirty="0"/>
              <a:t>D</a:t>
            </a:r>
            <a:r>
              <a:rPr spc="-240" dirty="0"/>
              <a:t>a</a:t>
            </a:r>
            <a:r>
              <a:rPr spc="-120" dirty="0"/>
              <a:t>s</a:t>
            </a:r>
            <a:r>
              <a:rPr spc="-480" dirty="0"/>
              <a:t>h</a:t>
            </a:r>
            <a:r>
              <a:rPr spc="-430" dirty="0"/>
              <a:t>b</a:t>
            </a:r>
            <a:r>
              <a:rPr spc="-450" dirty="0"/>
              <a:t>o</a:t>
            </a:r>
            <a:r>
              <a:rPr spc="-240" dirty="0"/>
              <a:t>a</a:t>
            </a:r>
            <a:r>
              <a:rPr spc="-70" dirty="0"/>
              <a:t>r</a:t>
            </a:r>
            <a:r>
              <a:rPr spc="-305" dirty="0"/>
              <a:t>d</a:t>
            </a:r>
            <a:r>
              <a:rPr spc="-240" dirty="0"/>
              <a:t> </a:t>
            </a:r>
            <a:r>
              <a:rPr spc="-315" dirty="0"/>
              <a:t>w</a:t>
            </a:r>
            <a:r>
              <a:rPr spc="75" dirty="0"/>
              <a:t>i</a:t>
            </a:r>
            <a:r>
              <a:rPr spc="165" dirty="0"/>
              <a:t>t</a:t>
            </a:r>
            <a:r>
              <a:rPr spc="-390" dirty="0"/>
              <a:t>h</a:t>
            </a:r>
            <a:r>
              <a:rPr spc="-355" dirty="0"/>
              <a:t> </a:t>
            </a:r>
            <a:r>
              <a:rPr spc="120" dirty="0"/>
              <a:t>P</a:t>
            </a:r>
            <a:r>
              <a:rPr spc="-110" dirty="0"/>
              <a:t>l</a:t>
            </a:r>
            <a:r>
              <a:rPr spc="-345" dirty="0"/>
              <a:t>o</a:t>
            </a:r>
            <a:r>
              <a:rPr spc="185" dirty="0"/>
              <a:t>t</a:t>
            </a:r>
            <a:r>
              <a:rPr spc="-110" dirty="0"/>
              <a:t>l</a:t>
            </a:r>
            <a:r>
              <a:rPr spc="-65" dirty="0"/>
              <a:t>y</a:t>
            </a:r>
            <a:r>
              <a:rPr spc="-500" dirty="0"/>
              <a:t> </a:t>
            </a:r>
            <a:r>
              <a:rPr spc="-135" dirty="0"/>
              <a:t>D</a:t>
            </a:r>
            <a:r>
              <a:rPr spc="-210" dirty="0"/>
              <a:t>a</a:t>
            </a:r>
            <a:r>
              <a:rPr spc="-90" dirty="0"/>
              <a:t>s</a:t>
            </a:r>
            <a:r>
              <a:rPr spc="-390" dirty="0"/>
              <a:t>h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30750" y="5588000"/>
            <a:ext cx="1231900" cy="2540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spc="-225" dirty="0"/>
              <a:t>14</a:t>
            </a:fld>
            <a:endParaRPr spc="-2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9711" y="1610120"/>
            <a:ext cx="7911465" cy="321246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24154" marR="5080" indent="-200660">
              <a:lnSpc>
                <a:spcPct val="100499"/>
              </a:lnSpc>
              <a:spcBef>
                <a:spcPts val="80"/>
              </a:spcBef>
              <a:buFont typeface="Roboto"/>
              <a:buChar char="•"/>
              <a:tabLst>
                <a:tab pos="224790" algn="l"/>
              </a:tabLst>
            </a:pPr>
            <a:r>
              <a:rPr sz="1850" spc="-170" dirty="0">
                <a:solidFill>
                  <a:srgbClr val="292929"/>
                </a:solidFill>
                <a:latin typeface="Trebuchet MS"/>
                <a:cs typeface="Trebuchet MS"/>
              </a:rPr>
              <a:t>Weloaded</a:t>
            </a:r>
            <a:r>
              <a:rPr sz="1850" spc="-16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05" dirty="0">
                <a:solidFill>
                  <a:srgbClr val="292929"/>
                </a:solidFill>
                <a:latin typeface="Trebuchet MS"/>
                <a:cs typeface="Trebuchet MS"/>
              </a:rPr>
              <a:t>the</a:t>
            </a:r>
            <a:r>
              <a:rPr sz="1850" spc="-20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80" dirty="0">
                <a:solidFill>
                  <a:srgbClr val="292929"/>
                </a:solidFill>
                <a:latin typeface="Trebuchet MS"/>
                <a:cs typeface="Trebuchet MS"/>
              </a:rPr>
              <a:t>data</a:t>
            </a:r>
            <a:r>
              <a:rPr sz="1850" spc="-19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20" dirty="0">
                <a:solidFill>
                  <a:srgbClr val="292929"/>
                </a:solidFill>
                <a:latin typeface="Trebuchet MS"/>
                <a:cs typeface="Trebuchet MS"/>
              </a:rPr>
              <a:t>using</a:t>
            </a:r>
            <a:r>
              <a:rPr sz="1850" spc="-18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95" dirty="0">
                <a:solidFill>
                  <a:srgbClr val="292929"/>
                </a:solidFill>
                <a:latin typeface="Trebuchet MS"/>
                <a:cs typeface="Trebuchet MS"/>
              </a:rPr>
              <a:t>numpy</a:t>
            </a:r>
            <a:r>
              <a:rPr sz="1850" spc="-15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70" dirty="0">
                <a:solidFill>
                  <a:srgbClr val="292929"/>
                </a:solidFill>
                <a:latin typeface="Trebuchet MS"/>
                <a:cs typeface="Trebuchet MS"/>
              </a:rPr>
              <a:t>and</a:t>
            </a:r>
            <a:r>
              <a:rPr sz="1850" spc="-16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215" dirty="0">
                <a:solidFill>
                  <a:srgbClr val="292929"/>
                </a:solidFill>
                <a:latin typeface="Trebuchet MS"/>
                <a:cs typeface="Trebuchet MS"/>
              </a:rPr>
              <a:t>pandas,</a:t>
            </a:r>
            <a:r>
              <a:rPr sz="1850" spc="-33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00" dirty="0">
                <a:solidFill>
                  <a:srgbClr val="292929"/>
                </a:solidFill>
                <a:latin typeface="Trebuchet MS"/>
                <a:cs typeface="Trebuchet MS"/>
              </a:rPr>
              <a:t>transformed</a:t>
            </a:r>
            <a:r>
              <a:rPr sz="1850" spc="-16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05" dirty="0">
                <a:solidFill>
                  <a:srgbClr val="292929"/>
                </a:solidFill>
                <a:latin typeface="Trebuchet MS"/>
                <a:cs typeface="Trebuchet MS"/>
              </a:rPr>
              <a:t>the</a:t>
            </a:r>
            <a:r>
              <a:rPr sz="1850" spc="-20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85" dirty="0">
                <a:solidFill>
                  <a:srgbClr val="292929"/>
                </a:solidFill>
                <a:latin typeface="Trebuchet MS"/>
                <a:cs typeface="Trebuchet MS"/>
              </a:rPr>
              <a:t>data,</a:t>
            </a:r>
            <a:r>
              <a:rPr sz="1850" spc="-34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40" dirty="0">
                <a:solidFill>
                  <a:srgbClr val="292929"/>
                </a:solidFill>
                <a:latin typeface="Trebuchet MS"/>
                <a:cs typeface="Trebuchet MS"/>
              </a:rPr>
              <a:t>split</a:t>
            </a:r>
            <a:r>
              <a:rPr sz="1850" spc="-17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40" dirty="0">
                <a:solidFill>
                  <a:srgbClr val="292929"/>
                </a:solidFill>
                <a:latin typeface="Trebuchet MS"/>
                <a:cs typeface="Trebuchet MS"/>
              </a:rPr>
              <a:t>our</a:t>
            </a:r>
            <a:r>
              <a:rPr sz="1850" spc="15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80" dirty="0">
                <a:solidFill>
                  <a:srgbClr val="292929"/>
                </a:solidFill>
                <a:latin typeface="Trebuchet MS"/>
                <a:cs typeface="Trebuchet MS"/>
              </a:rPr>
              <a:t>data</a:t>
            </a:r>
            <a:r>
              <a:rPr sz="1850" spc="-17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95" dirty="0">
                <a:solidFill>
                  <a:srgbClr val="292929"/>
                </a:solidFill>
                <a:latin typeface="Trebuchet MS"/>
                <a:cs typeface="Trebuchet MS"/>
              </a:rPr>
              <a:t>into </a:t>
            </a:r>
            <a:r>
              <a:rPr sz="1850" spc="-54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75" dirty="0">
                <a:solidFill>
                  <a:srgbClr val="292929"/>
                </a:solidFill>
                <a:latin typeface="Trebuchet MS"/>
                <a:cs typeface="Trebuchet MS"/>
              </a:rPr>
              <a:t>training</a:t>
            </a:r>
            <a:r>
              <a:rPr sz="1850" spc="-18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70" dirty="0">
                <a:solidFill>
                  <a:srgbClr val="292929"/>
                </a:solidFill>
                <a:latin typeface="Trebuchet MS"/>
                <a:cs typeface="Trebuchet MS"/>
              </a:rPr>
              <a:t>and</a:t>
            </a:r>
            <a:r>
              <a:rPr sz="1850" spc="-15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00" dirty="0">
                <a:solidFill>
                  <a:srgbClr val="292929"/>
                </a:solidFill>
                <a:latin typeface="Trebuchet MS"/>
                <a:cs typeface="Trebuchet MS"/>
              </a:rPr>
              <a:t>testing.</a:t>
            </a:r>
            <a:endParaRPr sz="1850">
              <a:latin typeface="Trebuchet MS"/>
              <a:cs typeface="Trebuchet MS"/>
            </a:endParaRPr>
          </a:p>
          <a:p>
            <a:pPr marL="224154" marR="2063750" indent="-200660">
              <a:lnSpc>
                <a:spcPct val="100699"/>
              </a:lnSpc>
              <a:spcBef>
                <a:spcPts val="1250"/>
              </a:spcBef>
              <a:buFont typeface="Roboto"/>
              <a:buChar char="•"/>
              <a:tabLst>
                <a:tab pos="224790" algn="l"/>
              </a:tabLst>
            </a:pPr>
            <a:r>
              <a:rPr sz="1850" spc="-114" dirty="0">
                <a:solidFill>
                  <a:srgbClr val="292929"/>
                </a:solidFill>
                <a:latin typeface="Trebuchet MS"/>
                <a:cs typeface="Trebuchet MS"/>
              </a:rPr>
              <a:t>Webuilt</a:t>
            </a:r>
            <a:r>
              <a:rPr sz="1850" spc="-30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25" dirty="0">
                <a:solidFill>
                  <a:srgbClr val="292929"/>
                </a:solidFill>
                <a:latin typeface="Trebuchet MS"/>
                <a:cs typeface="Trebuchet MS"/>
              </a:rPr>
              <a:t>different</a:t>
            </a:r>
            <a:r>
              <a:rPr sz="1850" spc="-11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229" dirty="0">
                <a:solidFill>
                  <a:srgbClr val="292929"/>
                </a:solidFill>
                <a:latin typeface="Trebuchet MS"/>
                <a:cs typeface="Trebuchet MS"/>
              </a:rPr>
              <a:t>machine</a:t>
            </a:r>
            <a:r>
              <a:rPr sz="1850" spc="-35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10" dirty="0">
                <a:solidFill>
                  <a:srgbClr val="292929"/>
                </a:solidFill>
                <a:latin typeface="Trebuchet MS"/>
                <a:cs typeface="Trebuchet MS"/>
              </a:rPr>
              <a:t>learning</a:t>
            </a:r>
            <a:r>
              <a:rPr sz="1850" spc="-36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210" dirty="0">
                <a:solidFill>
                  <a:srgbClr val="292929"/>
                </a:solidFill>
                <a:latin typeface="Trebuchet MS"/>
                <a:cs typeface="Trebuchet MS"/>
              </a:rPr>
              <a:t>models</a:t>
            </a:r>
            <a:r>
              <a:rPr sz="1850" spc="-9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70" dirty="0">
                <a:solidFill>
                  <a:srgbClr val="292929"/>
                </a:solidFill>
                <a:latin typeface="Trebuchet MS"/>
                <a:cs typeface="Trebuchet MS"/>
              </a:rPr>
              <a:t>and</a:t>
            </a:r>
            <a:r>
              <a:rPr sz="1850" spc="-14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35" dirty="0">
                <a:solidFill>
                  <a:srgbClr val="292929"/>
                </a:solidFill>
                <a:latin typeface="Trebuchet MS"/>
                <a:cs typeface="Trebuchet MS"/>
              </a:rPr>
              <a:t>tune</a:t>
            </a:r>
            <a:r>
              <a:rPr sz="1850" spc="-10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25" dirty="0">
                <a:solidFill>
                  <a:srgbClr val="292929"/>
                </a:solidFill>
                <a:latin typeface="Trebuchet MS"/>
                <a:cs typeface="Trebuchet MS"/>
              </a:rPr>
              <a:t>different </a:t>
            </a:r>
            <a:r>
              <a:rPr sz="1850" spc="-54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280" dirty="0">
                <a:solidFill>
                  <a:srgbClr val="292929"/>
                </a:solidFill>
                <a:latin typeface="Trebuchet MS"/>
                <a:cs typeface="Trebuchet MS"/>
              </a:rPr>
              <a:t>h</a:t>
            </a:r>
            <a:r>
              <a:rPr sz="1850" spc="-95" dirty="0">
                <a:solidFill>
                  <a:srgbClr val="292929"/>
                </a:solidFill>
                <a:latin typeface="Trebuchet MS"/>
                <a:cs typeface="Trebuchet MS"/>
              </a:rPr>
              <a:t>y</a:t>
            </a:r>
            <a:r>
              <a:rPr sz="1850" spc="-215" dirty="0">
                <a:solidFill>
                  <a:srgbClr val="292929"/>
                </a:solidFill>
                <a:latin typeface="Trebuchet MS"/>
                <a:cs typeface="Trebuchet MS"/>
              </a:rPr>
              <a:t>p</a:t>
            </a:r>
            <a:r>
              <a:rPr sz="1850" spc="-190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spc="-75" dirty="0">
                <a:solidFill>
                  <a:srgbClr val="292929"/>
                </a:solidFill>
                <a:latin typeface="Trebuchet MS"/>
                <a:cs typeface="Trebuchet MS"/>
              </a:rPr>
              <a:t>r</a:t>
            </a:r>
            <a:r>
              <a:rPr sz="1850" spc="-215" dirty="0">
                <a:solidFill>
                  <a:srgbClr val="292929"/>
                </a:solidFill>
                <a:latin typeface="Trebuchet MS"/>
                <a:cs typeface="Trebuchet MS"/>
              </a:rPr>
              <a:t>p</a:t>
            </a:r>
            <a:r>
              <a:rPr sz="1850" spc="-155" dirty="0">
                <a:solidFill>
                  <a:srgbClr val="292929"/>
                </a:solidFill>
                <a:latin typeface="Trebuchet MS"/>
                <a:cs typeface="Trebuchet MS"/>
              </a:rPr>
              <a:t>a</a:t>
            </a:r>
            <a:r>
              <a:rPr sz="1850" spc="-75" dirty="0">
                <a:solidFill>
                  <a:srgbClr val="292929"/>
                </a:solidFill>
                <a:latin typeface="Trebuchet MS"/>
                <a:cs typeface="Trebuchet MS"/>
              </a:rPr>
              <a:t>r</a:t>
            </a:r>
            <a:r>
              <a:rPr sz="1850" spc="-155" dirty="0">
                <a:solidFill>
                  <a:srgbClr val="292929"/>
                </a:solidFill>
                <a:latin typeface="Trebuchet MS"/>
                <a:cs typeface="Trebuchet MS"/>
              </a:rPr>
              <a:t>a</a:t>
            </a:r>
            <a:r>
              <a:rPr sz="1850" spc="-455" dirty="0">
                <a:solidFill>
                  <a:srgbClr val="292929"/>
                </a:solidFill>
                <a:latin typeface="Trebuchet MS"/>
                <a:cs typeface="Trebuchet MS"/>
              </a:rPr>
              <a:t>m</a:t>
            </a:r>
            <a:r>
              <a:rPr sz="1850" spc="-190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dirty="0">
                <a:solidFill>
                  <a:srgbClr val="292929"/>
                </a:solidFill>
                <a:latin typeface="Trebuchet MS"/>
                <a:cs typeface="Trebuchet MS"/>
              </a:rPr>
              <a:t>t</a:t>
            </a:r>
            <a:r>
              <a:rPr sz="1850" spc="-190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spc="-75" dirty="0">
                <a:solidFill>
                  <a:srgbClr val="292929"/>
                </a:solidFill>
                <a:latin typeface="Trebuchet MS"/>
                <a:cs typeface="Trebuchet MS"/>
              </a:rPr>
              <a:t>r</a:t>
            </a:r>
            <a:r>
              <a:rPr sz="1850" spc="-25" dirty="0">
                <a:solidFill>
                  <a:srgbClr val="292929"/>
                </a:solidFill>
                <a:latin typeface="Trebuchet MS"/>
                <a:cs typeface="Trebuchet MS"/>
              </a:rPr>
              <a:t>s</a:t>
            </a:r>
            <a:r>
              <a:rPr sz="1850" spc="-6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210" dirty="0">
                <a:solidFill>
                  <a:srgbClr val="292929"/>
                </a:solidFill>
                <a:latin typeface="Trebuchet MS"/>
                <a:cs typeface="Trebuchet MS"/>
              </a:rPr>
              <a:t>u</a:t>
            </a:r>
            <a:r>
              <a:rPr sz="1850" spc="-40" dirty="0">
                <a:solidFill>
                  <a:srgbClr val="292929"/>
                </a:solidFill>
                <a:latin typeface="Trebuchet MS"/>
                <a:cs typeface="Trebuchet MS"/>
              </a:rPr>
              <a:t>s</a:t>
            </a:r>
            <a:r>
              <a:rPr sz="1850" spc="5" dirty="0">
                <a:solidFill>
                  <a:srgbClr val="292929"/>
                </a:solidFill>
                <a:latin typeface="Trebuchet MS"/>
                <a:cs typeface="Trebuchet MS"/>
              </a:rPr>
              <a:t>i</a:t>
            </a:r>
            <a:r>
              <a:rPr sz="1850" spc="-210" dirty="0">
                <a:solidFill>
                  <a:srgbClr val="292929"/>
                </a:solidFill>
                <a:latin typeface="Trebuchet MS"/>
                <a:cs typeface="Trebuchet MS"/>
              </a:rPr>
              <a:t>n</a:t>
            </a:r>
            <a:r>
              <a:rPr sz="1850" spc="-135" dirty="0">
                <a:solidFill>
                  <a:srgbClr val="292929"/>
                </a:solidFill>
                <a:latin typeface="Trebuchet MS"/>
                <a:cs typeface="Trebuchet MS"/>
              </a:rPr>
              <a:t>g</a:t>
            </a:r>
            <a:r>
              <a:rPr sz="1850" spc="-31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250" dirty="0">
                <a:solidFill>
                  <a:srgbClr val="292929"/>
                </a:solidFill>
                <a:latin typeface="Trebuchet MS"/>
                <a:cs typeface="Trebuchet MS"/>
              </a:rPr>
              <a:t>G</a:t>
            </a:r>
            <a:r>
              <a:rPr sz="1850" spc="-70" dirty="0">
                <a:solidFill>
                  <a:srgbClr val="292929"/>
                </a:solidFill>
                <a:latin typeface="Trebuchet MS"/>
                <a:cs typeface="Trebuchet MS"/>
              </a:rPr>
              <a:t>r</a:t>
            </a:r>
            <a:r>
              <a:rPr sz="1850" spc="-50" dirty="0">
                <a:solidFill>
                  <a:srgbClr val="292929"/>
                </a:solidFill>
                <a:latin typeface="Trebuchet MS"/>
                <a:cs typeface="Trebuchet MS"/>
              </a:rPr>
              <a:t>i</a:t>
            </a:r>
            <a:r>
              <a:rPr sz="1850" spc="-200" dirty="0">
                <a:solidFill>
                  <a:srgbClr val="292929"/>
                </a:solidFill>
                <a:latin typeface="Trebuchet MS"/>
                <a:cs typeface="Trebuchet MS"/>
              </a:rPr>
              <a:t>d</a:t>
            </a:r>
            <a:r>
              <a:rPr sz="1850" spc="-60" dirty="0">
                <a:solidFill>
                  <a:srgbClr val="292929"/>
                </a:solidFill>
                <a:latin typeface="Trebuchet MS"/>
                <a:cs typeface="Trebuchet MS"/>
              </a:rPr>
              <a:t>S</a:t>
            </a:r>
            <a:r>
              <a:rPr sz="1850" spc="-180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spc="-145" dirty="0">
                <a:solidFill>
                  <a:srgbClr val="292929"/>
                </a:solidFill>
                <a:latin typeface="Trebuchet MS"/>
                <a:cs typeface="Trebuchet MS"/>
              </a:rPr>
              <a:t>a</a:t>
            </a:r>
            <a:r>
              <a:rPr sz="1850" spc="-70" dirty="0">
                <a:solidFill>
                  <a:srgbClr val="292929"/>
                </a:solidFill>
                <a:latin typeface="Trebuchet MS"/>
                <a:cs typeface="Trebuchet MS"/>
              </a:rPr>
              <a:t>r</a:t>
            </a:r>
            <a:r>
              <a:rPr sz="1850" spc="-265" dirty="0">
                <a:solidFill>
                  <a:srgbClr val="292929"/>
                </a:solidFill>
                <a:latin typeface="Trebuchet MS"/>
                <a:cs typeface="Trebuchet MS"/>
              </a:rPr>
              <a:t>c</a:t>
            </a:r>
            <a:r>
              <a:rPr sz="1850" spc="-270" dirty="0">
                <a:solidFill>
                  <a:srgbClr val="292929"/>
                </a:solidFill>
                <a:latin typeface="Trebuchet MS"/>
                <a:cs typeface="Trebuchet MS"/>
              </a:rPr>
              <a:t>h</a:t>
            </a:r>
            <a:r>
              <a:rPr sz="1850" spc="-280" dirty="0">
                <a:solidFill>
                  <a:srgbClr val="292929"/>
                </a:solidFill>
                <a:latin typeface="Trebuchet MS"/>
                <a:cs typeface="Trebuchet MS"/>
              </a:rPr>
              <a:t>C</a:t>
            </a:r>
            <a:r>
              <a:rPr sz="1850" spc="-80" dirty="0">
                <a:solidFill>
                  <a:srgbClr val="292929"/>
                </a:solidFill>
                <a:latin typeface="Trebuchet MS"/>
                <a:cs typeface="Trebuchet MS"/>
              </a:rPr>
              <a:t>V</a:t>
            </a:r>
            <a:r>
              <a:rPr sz="1850" spc="-385" dirty="0">
                <a:solidFill>
                  <a:srgbClr val="292929"/>
                </a:solidFill>
                <a:latin typeface="Trebuchet MS"/>
                <a:cs typeface="Trebuchet MS"/>
              </a:rPr>
              <a:t>.</a:t>
            </a:r>
            <a:endParaRPr sz="1850">
              <a:latin typeface="Trebuchet MS"/>
              <a:cs typeface="Trebuchet MS"/>
            </a:endParaRPr>
          </a:p>
          <a:p>
            <a:pPr marL="224154" marR="530860" indent="-200660">
              <a:lnSpc>
                <a:spcPct val="100600"/>
              </a:lnSpc>
              <a:spcBef>
                <a:spcPts val="1250"/>
              </a:spcBef>
              <a:buFont typeface="Roboto"/>
              <a:buChar char="•"/>
              <a:tabLst>
                <a:tab pos="224790" algn="l"/>
              </a:tabLst>
            </a:pPr>
            <a:r>
              <a:rPr sz="1850" spc="-210" dirty="0">
                <a:solidFill>
                  <a:srgbClr val="292929"/>
                </a:solidFill>
                <a:latin typeface="Trebuchet MS"/>
                <a:cs typeface="Trebuchet MS"/>
              </a:rPr>
              <a:t>Weused</a:t>
            </a:r>
            <a:r>
              <a:rPr sz="1850" spc="-29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80" dirty="0">
                <a:solidFill>
                  <a:srgbClr val="292929"/>
                </a:solidFill>
                <a:latin typeface="Trebuchet MS"/>
                <a:cs typeface="Trebuchet MS"/>
              </a:rPr>
              <a:t>accuracy</a:t>
            </a:r>
            <a:r>
              <a:rPr sz="1850" spc="-28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85" dirty="0">
                <a:solidFill>
                  <a:srgbClr val="292929"/>
                </a:solidFill>
                <a:latin typeface="Trebuchet MS"/>
                <a:cs typeface="Trebuchet MS"/>
              </a:rPr>
              <a:t>as</a:t>
            </a:r>
            <a:r>
              <a:rPr sz="1850" spc="-32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05" dirty="0">
                <a:solidFill>
                  <a:srgbClr val="292929"/>
                </a:solidFill>
                <a:latin typeface="Trebuchet MS"/>
                <a:cs typeface="Trebuchet MS"/>
              </a:rPr>
              <a:t>the</a:t>
            </a:r>
            <a:r>
              <a:rPr sz="1850" spc="-204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00" dirty="0">
                <a:solidFill>
                  <a:srgbClr val="292929"/>
                </a:solidFill>
                <a:latin typeface="Trebuchet MS"/>
                <a:cs typeface="Trebuchet MS"/>
              </a:rPr>
              <a:t>metric</a:t>
            </a:r>
            <a:r>
              <a:rPr sz="1850" spc="-16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dirty="0">
                <a:solidFill>
                  <a:srgbClr val="292929"/>
                </a:solidFill>
                <a:latin typeface="Trebuchet MS"/>
                <a:cs typeface="Trebuchet MS"/>
              </a:rPr>
              <a:t>for</a:t>
            </a:r>
            <a:r>
              <a:rPr sz="1850" spc="-21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35" dirty="0">
                <a:solidFill>
                  <a:srgbClr val="292929"/>
                </a:solidFill>
                <a:latin typeface="Trebuchet MS"/>
                <a:cs typeface="Trebuchet MS"/>
              </a:rPr>
              <a:t>our</a:t>
            </a:r>
            <a:r>
              <a:rPr sz="1850" spc="-210" dirty="0">
                <a:solidFill>
                  <a:srgbClr val="292929"/>
                </a:solidFill>
                <a:latin typeface="Trebuchet MS"/>
                <a:cs typeface="Trebuchet MS"/>
              </a:rPr>
              <a:t> model,</a:t>
            </a:r>
            <a:r>
              <a:rPr sz="1850" spc="-16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25" dirty="0">
                <a:solidFill>
                  <a:srgbClr val="292929"/>
                </a:solidFill>
                <a:latin typeface="Trebuchet MS"/>
                <a:cs typeface="Trebuchet MS"/>
              </a:rPr>
              <a:t>improved</a:t>
            </a:r>
            <a:r>
              <a:rPr sz="1850" spc="-13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05" dirty="0">
                <a:solidFill>
                  <a:srgbClr val="292929"/>
                </a:solidFill>
                <a:latin typeface="Trebuchet MS"/>
                <a:cs typeface="Trebuchet MS"/>
              </a:rPr>
              <a:t>the</a:t>
            </a:r>
            <a:r>
              <a:rPr sz="1850" spc="-204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85" dirty="0">
                <a:solidFill>
                  <a:srgbClr val="292929"/>
                </a:solidFill>
                <a:latin typeface="Trebuchet MS"/>
                <a:cs typeface="Trebuchet MS"/>
              </a:rPr>
              <a:t>model</a:t>
            </a:r>
            <a:r>
              <a:rPr sz="1850" spc="-19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20" dirty="0">
                <a:solidFill>
                  <a:srgbClr val="292929"/>
                </a:solidFill>
                <a:latin typeface="Trebuchet MS"/>
                <a:cs typeface="Trebuchet MS"/>
              </a:rPr>
              <a:t>using</a:t>
            </a:r>
            <a:r>
              <a:rPr sz="1850" spc="-18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50" dirty="0">
                <a:solidFill>
                  <a:srgbClr val="292929"/>
                </a:solidFill>
                <a:latin typeface="Trebuchet MS"/>
                <a:cs typeface="Trebuchet MS"/>
              </a:rPr>
              <a:t>feature </a:t>
            </a:r>
            <a:r>
              <a:rPr sz="1850" spc="-54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35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spc="-225" dirty="0">
                <a:solidFill>
                  <a:srgbClr val="292929"/>
                </a:solidFill>
                <a:latin typeface="Trebuchet MS"/>
                <a:cs typeface="Trebuchet MS"/>
              </a:rPr>
              <a:t>n</a:t>
            </a:r>
            <a:r>
              <a:rPr sz="1850" spc="-145" dirty="0">
                <a:solidFill>
                  <a:srgbClr val="292929"/>
                </a:solidFill>
                <a:latin typeface="Trebuchet MS"/>
                <a:cs typeface="Trebuchet MS"/>
              </a:rPr>
              <a:t>g</a:t>
            </a:r>
            <a:r>
              <a:rPr sz="1850" spc="-5" dirty="0">
                <a:solidFill>
                  <a:srgbClr val="292929"/>
                </a:solidFill>
                <a:latin typeface="Trebuchet MS"/>
                <a:cs typeface="Trebuchet MS"/>
              </a:rPr>
              <a:t>i</a:t>
            </a:r>
            <a:r>
              <a:rPr sz="1850" spc="-225" dirty="0">
                <a:solidFill>
                  <a:srgbClr val="292929"/>
                </a:solidFill>
                <a:latin typeface="Trebuchet MS"/>
                <a:cs typeface="Trebuchet MS"/>
              </a:rPr>
              <a:t>n</a:t>
            </a:r>
            <a:r>
              <a:rPr sz="1850" spc="-135" dirty="0">
                <a:solidFill>
                  <a:srgbClr val="292929"/>
                </a:solidFill>
                <a:latin typeface="Trebuchet MS"/>
                <a:cs typeface="Trebuchet MS"/>
              </a:rPr>
              <a:t>ee</a:t>
            </a:r>
            <a:r>
              <a:rPr sz="1850" spc="-25" dirty="0">
                <a:solidFill>
                  <a:srgbClr val="292929"/>
                </a:solidFill>
                <a:latin typeface="Trebuchet MS"/>
                <a:cs typeface="Trebuchet MS"/>
              </a:rPr>
              <a:t>r</a:t>
            </a:r>
            <a:r>
              <a:rPr sz="1850" spc="-5" dirty="0">
                <a:solidFill>
                  <a:srgbClr val="292929"/>
                </a:solidFill>
                <a:latin typeface="Trebuchet MS"/>
                <a:cs typeface="Trebuchet MS"/>
              </a:rPr>
              <a:t>i</a:t>
            </a:r>
            <a:r>
              <a:rPr sz="1850" spc="-225" dirty="0">
                <a:solidFill>
                  <a:srgbClr val="292929"/>
                </a:solidFill>
                <a:latin typeface="Trebuchet MS"/>
                <a:cs typeface="Trebuchet MS"/>
              </a:rPr>
              <a:t>n</a:t>
            </a:r>
            <a:r>
              <a:rPr sz="1850" spc="-35" dirty="0">
                <a:solidFill>
                  <a:srgbClr val="292929"/>
                </a:solidFill>
                <a:latin typeface="Trebuchet MS"/>
                <a:cs typeface="Trebuchet MS"/>
              </a:rPr>
              <a:t>g</a:t>
            </a:r>
            <a:r>
              <a:rPr sz="1850" spc="-100" dirty="0">
                <a:solidFill>
                  <a:srgbClr val="292929"/>
                </a:solidFill>
                <a:latin typeface="Trebuchet MS"/>
                <a:cs typeface="Trebuchet MS"/>
              </a:rPr>
              <a:t>a</a:t>
            </a:r>
            <a:r>
              <a:rPr sz="1850" spc="-225" dirty="0">
                <a:solidFill>
                  <a:srgbClr val="292929"/>
                </a:solidFill>
                <a:latin typeface="Trebuchet MS"/>
                <a:cs typeface="Trebuchet MS"/>
              </a:rPr>
              <a:t>n</a:t>
            </a:r>
            <a:r>
              <a:rPr sz="1850" spc="-185" dirty="0">
                <a:solidFill>
                  <a:srgbClr val="292929"/>
                </a:solidFill>
                <a:latin typeface="Trebuchet MS"/>
                <a:cs typeface="Trebuchet MS"/>
              </a:rPr>
              <a:t>d</a:t>
            </a:r>
            <a:r>
              <a:rPr sz="1850" spc="-22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85" dirty="0">
                <a:solidFill>
                  <a:srgbClr val="292929"/>
                </a:solidFill>
                <a:latin typeface="Trebuchet MS"/>
                <a:cs typeface="Trebuchet MS"/>
              </a:rPr>
              <a:t>a</a:t>
            </a:r>
            <a:r>
              <a:rPr sz="1850" spc="-95" dirty="0">
                <a:solidFill>
                  <a:srgbClr val="292929"/>
                </a:solidFill>
                <a:latin typeface="Trebuchet MS"/>
                <a:cs typeface="Trebuchet MS"/>
              </a:rPr>
              <a:t>l</a:t>
            </a:r>
            <a:r>
              <a:rPr sz="1850" spc="-125" dirty="0">
                <a:solidFill>
                  <a:srgbClr val="292929"/>
                </a:solidFill>
                <a:latin typeface="Trebuchet MS"/>
                <a:cs typeface="Trebuchet MS"/>
              </a:rPr>
              <a:t>g</a:t>
            </a:r>
            <a:r>
              <a:rPr sz="1850" spc="-195" dirty="0">
                <a:solidFill>
                  <a:srgbClr val="292929"/>
                </a:solidFill>
                <a:latin typeface="Trebuchet MS"/>
                <a:cs typeface="Trebuchet MS"/>
              </a:rPr>
              <a:t>o</a:t>
            </a:r>
            <a:r>
              <a:rPr sz="1850" spc="-5" dirty="0">
                <a:solidFill>
                  <a:srgbClr val="292929"/>
                </a:solidFill>
                <a:latin typeface="Trebuchet MS"/>
                <a:cs typeface="Trebuchet MS"/>
              </a:rPr>
              <a:t>r</a:t>
            </a:r>
            <a:r>
              <a:rPr sz="1850" spc="10" dirty="0">
                <a:solidFill>
                  <a:srgbClr val="292929"/>
                </a:solidFill>
                <a:latin typeface="Trebuchet MS"/>
                <a:cs typeface="Trebuchet MS"/>
              </a:rPr>
              <a:t>i</a:t>
            </a:r>
            <a:r>
              <a:rPr sz="1850" spc="70" dirty="0">
                <a:solidFill>
                  <a:srgbClr val="292929"/>
                </a:solidFill>
                <a:latin typeface="Trebuchet MS"/>
                <a:cs typeface="Trebuchet MS"/>
              </a:rPr>
              <a:t>t</a:t>
            </a:r>
            <a:r>
              <a:rPr sz="1850" spc="-210" dirty="0">
                <a:solidFill>
                  <a:srgbClr val="292929"/>
                </a:solidFill>
                <a:latin typeface="Trebuchet MS"/>
                <a:cs typeface="Trebuchet MS"/>
              </a:rPr>
              <a:t>h</a:t>
            </a:r>
            <a:r>
              <a:rPr sz="1850" spc="-420" dirty="0">
                <a:solidFill>
                  <a:srgbClr val="292929"/>
                </a:solidFill>
                <a:latin typeface="Trebuchet MS"/>
                <a:cs typeface="Trebuchet MS"/>
              </a:rPr>
              <a:t>m</a:t>
            </a:r>
            <a:r>
              <a:rPr sz="1850" spc="-21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55" dirty="0">
                <a:solidFill>
                  <a:srgbClr val="292929"/>
                </a:solidFill>
                <a:latin typeface="Trebuchet MS"/>
                <a:cs typeface="Trebuchet MS"/>
              </a:rPr>
              <a:t>t</a:t>
            </a:r>
            <a:r>
              <a:rPr sz="1850" spc="-220" dirty="0">
                <a:solidFill>
                  <a:srgbClr val="292929"/>
                </a:solidFill>
                <a:latin typeface="Trebuchet MS"/>
                <a:cs typeface="Trebuchet MS"/>
              </a:rPr>
              <a:t>un</a:t>
            </a:r>
            <a:r>
              <a:rPr sz="1850" dirty="0">
                <a:solidFill>
                  <a:srgbClr val="292929"/>
                </a:solidFill>
                <a:latin typeface="Trebuchet MS"/>
                <a:cs typeface="Trebuchet MS"/>
              </a:rPr>
              <a:t>i</a:t>
            </a:r>
            <a:r>
              <a:rPr sz="1850" spc="-220" dirty="0">
                <a:solidFill>
                  <a:srgbClr val="292929"/>
                </a:solidFill>
                <a:latin typeface="Trebuchet MS"/>
                <a:cs typeface="Trebuchet MS"/>
              </a:rPr>
              <a:t>n</a:t>
            </a:r>
            <a:r>
              <a:rPr sz="1850" spc="-140" dirty="0">
                <a:solidFill>
                  <a:srgbClr val="292929"/>
                </a:solidFill>
                <a:latin typeface="Trebuchet MS"/>
                <a:cs typeface="Trebuchet MS"/>
              </a:rPr>
              <a:t>g</a:t>
            </a:r>
            <a:r>
              <a:rPr sz="1850" spc="-385" dirty="0">
                <a:solidFill>
                  <a:srgbClr val="292929"/>
                </a:solidFill>
                <a:latin typeface="Trebuchet MS"/>
                <a:cs typeface="Trebuchet MS"/>
              </a:rPr>
              <a:t>.</a:t>
            </a:r>
            <a:endParaRPr sz="1850">
              <a:latin typeface="Trebuchet MS"/>
              <a:cs typeface="Trebuchet MS"/>
            </a:endParaRPr>
          </a:p>
          <a:p>
            <a:pPr marL="224154" indent="-201295">
              <a:lnSpc>
                <a:spcPct val="100000"/>
              </a:lnSpc>
              <a:spcBef>
                <a:spcPts val="1265"/>
              </a:spcBef>
              <a:buFont typeface="Roboto"/>
              <a:buChar char="•"/>
              <a:tabLst>
                <a:tab pos="224790" algn="l"/>
              </a:tabLst>
            </a:pPr>
            <a:r>
              <a:rPr sz="1850" spc="-155" dirty="0">
                <a:solidFill>
                  <a:srgbClr val="292929"/>
                </a:solidFill>
                <a:latin typeface="Trebuchet MS"/>
                <a:cs typeface="Trebuchet MS"/>
              </a:rPr>
              <a:t>Wefound</a:t>
            </a:r>
            <a:r>
              <a:rPr sz="1850" spc="-15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05" dirty="0">
                <a:solidFill>
                  <a:srgbClr val="292929"/>
                </a:solidFill>
                <a:latin typeface="Trebuchet MS"/>
                <a:cs typeface="Trebuchet MS"/>
              </a:rPr>
              <a:t>the</a:t>
            </a:r>
            <a:r>
              <a:rPr sz="1850" spc="-17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65" dirty="0">
                <a:solidFill>
                  <a:srgbClr val="292929"/>
                </a:solidFill>
                <a:latin typeface="Trebuchet MS"/>
                <a:cs typeface="Trebuchet MS"/>
              </a:rPr>
              <a:t>best</a:t>
            </a:r>
            <a:r>
              <a:rPr sz="1850" spc="-17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00" dirty="0">
                <a:solidFill>
                  <a:srgbClr val="292929"/>
                </a:solidFill>
                <a:latin typeface="Trebuchet MS"/>
                <a:cs typeface="Trebuchet MS"/>
              </a:rPr>
              <a:t>performing</a:t>
            </a:r>
            <a:r>
              <a:rPr sz="1850" spc="-37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25" dirty="0">
                <a:solidFill>
                  <a:srgbClr val="292929"/>
                </a:solidFill>
                <a:latin typeface="Trebuchet MS"/>
                <a:cs typeface="Trebuchet MS"/>
              </a:rPr>
              <a:t>classification</a:t>
            </a:r>
            <a:r>
              <a:rPr sz="1850" spc="1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220" dirty="0">
                <a:solidFill>
                  <a:srgbClr val="292929"/>
                </a:solidFill>
                <a:latin typeface="Trebuchet MS"/>
                <a:cs typeface="Trebuchet MS"/>
              </a:rPr>
              <a:t>model.</a:t>
            </a:r>
            <a:endParaRPr sz="1850">
              <a:latin typeface="Trebuchet MS"/>
              <a:cs typeface="Trebuchet MS"/>
            </a:endParaRPr>
          </a:p>
          <a:p>
            <a:pPr marL="213360" marR="532130" indent="-213360">
              <a:lnSpc>
                <a:spcPct val="100699"/>
              </a:lnSpc>
              <a:spcBef>
                <a:spcPts val="1255"/>
              </a:spcBef>
              <a:buFont typeface="Roboto"/>
              <a:buChar char="•"/>
              <a:tabLst>
                <a:tab pos="213360" algn="l"/>
              </a:tabLst>
            </a:pPr>
            <a:r>
              <a:rPr sz="1850" spc="-240" dirty="0">
                <a:solidFill>
                  <a:srgbClr val="292929"/>
                </a:solidFill>
                <a:latin typeface="Trebuchet MS"/>
                <a:cs typeface="Trebuchet MS"/>
              </a:rPr>
              <a:t>T</a:t>
            </a:r>
            <a:r>
              <a:rPr sz="1850" spc="-350" dirty="0">
                <a:solidFill>
                  <a:srgbClr val="292929"/>
                </a:solidFill>
                <a:latin typeface="Trebuchet MS"/>
                <a:cs typeface="Trebuchet MS"/>
              </a:rPr>
              <a:t>h</a:t>
            </a:r>
            <a:r>
              <a:rPr sz="1850" spc="-135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spc="-16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90" dirty="0">
                <a:solidFill>
                  <a:srgbClr val="292929"/>
                </a:solidFill>
                <a:latin typeface="Trebuchet MS"/>
                <a:cs typeface="Trebuchet MS"/>
              </a:rPr>
              <a:t>l</a:t>
            </a:r>
            <a:r>
              <a:rPr sz="1850" spc="15" dirty="0">
                <a:solidFill>
                  <a:srgbClr val="292929"/>
                </a:solidFill>
                <a:latin typeface="Trebuchet MS"/>
                <a:cs typeface="Trebuchet MS"/>
              </a:rPr>
              <a:t>i</a:t>
            </a:r>
            <a:r>
              <a:rPr sz="1850" spc="-200" dirty="0">
                <a:solidFill>
                  <a:srgbClr val="292929"/>
                </a:solidFill>
                <a:latin typeface="Trebuchet MS"/>
                <a:cs typeface="Trebuchet MS"/>
              </a:rPr>
              <a:t>n</a:t>
            </a:r>
            <a:r>
              <a:rPr sz="1850" spc="-140" dirty="0">
                <a:solidFill>
                  <a:srgbClr val="292929"/>
                </a:solidFill>
                <a:latin typeface="Trebuchet MS"/>
                <a:cs typeface="Trebuchet MS"/>
              </a:rPr>
              <a:t>k</a:t>
            </a:r>
            <a:r>
              <a:rPr sz="1850" spc="-15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50" dirty="0">
                <a:solidFill>
                  <a:srgbClr val="292929"/>
                </a:solidFill>
                <a:latin typeface="Trebuchet MS"/>
                <a:cs typeface="Trebuchet MS"/>
              </a:rPr>
              <a:t>t</a:t>
            </a:r>
            <a:r>
              <a:rPr sz="1850" spc="-215" dirty="0">
                <a:solidFill>
                  <a:srgbClr val="292929"/>
                </a:solidFill>
                <a:latin typeface="Trebuchet MS"/>
                <a:cs typeface="Trebuchet MS"/>
              </a:rPr>
              <a:t>o</a:t>
            </a:r>
            <a:r>
              <a:rPr sz="1850" spc="-16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50" dirty="0">
                <a:solidFill>
                  <a:srgbClr val="292929"/>
                </a:solidFill>
                <a:latin typeface="Trebuchet MS"/>
                <a:cs typeface="Trebuchet MS"/>
              </a:rPr>
              <a:t>t</a:t>
            </a:r>
            <a:r>
              <a:rPr sz="1850" spc="-225" dirty="0">
                <a:solidFill>
                  <a:srgbClr val="292929"/>
                </a:solidFill>
                <a:latin typeface="Trebuchet MS"/>
                <a:cs typeface="Trebuchet MS"/>
              </a:rPr>
              <a:t>h</a:t>
            </a:r>
            <a:r>
              <a:rPr sz="1850" spc="-135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spc="-3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220" dirty="0">
                <a:solidFill>
                  <a:srgbClr val="292929"/>
                </a:solidFill>
                <a:latin typeface="Trebuchet MS"/>
                <a:cs typeface="Trebuchet MS"/>
              </a:rPr>
              <a:t>n</a:t>
            </a:r>
            <a:r>
              <a:rPr sz="1850" spc="-204" dirty="0">
                <a:solidFill>
                  <a:srgbClr val="292929"/>
                </a:solidFill>
                <a:latin typeface="Trebuchet MS"/>
                <a:cs typeface="Trebuchet MS"/>
              </a:rPr>
              <a:t>o</a:t>
            </a:r>
            <a:r>
              <a:rPr sz="1850" spc="55" dirty="0">
                <a:solidFill>
                  <a:srgbClr val="292929"/>
                </a:solidFill>
                <a:latin typeface="Trebuchet MS"/>
                <a:cs typeface="Trebuchet MS"/>
              </a:rPr>
              <a:t>t</a:t>
            </a:r>
            <a:r>
              <a:rPr sz="1850" spc="-135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spc="-150" dirty="0">
                <a:solidFill>
                  <a:srgbClr val="292929"/>
                </a:solidFill>
                <a:latin typeface="Trebuchet MS"/>
                <a:cs typeface="Trebuchet MS"/>
              </a:rPr>
              <a:t>b</a:t>
            </a:r>
            <a:r>
              <a:rPr sz="1850" spc="-204" dirty="0">
                <a:solidFill>
                  <a:srgbClr val="292929"/>
                </a:solidFill>
                <a:latin typeface="Trebuchet MS"/>
                <a:cs typeface="Trebuchet MS"/>
              </a:rPr>
              <a:t>oo</a:t>
            </a:r>
            <a:r>
              <a:rPr sz="1850" spc="-140" dirty="0">
                <a:solidFill>
                  <a:srgbClr val="292929"/>
                </a:solidFill>
                <a:latin typeface="Trebuchet MS"/>
                <a:cs typeface="Trebuchet MS"/>
              </a:rPr>
              <a:t>k</a:t>
            </a:r>
            <a:r>
              <a:rPr sz="1850" spc="-4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Trebuchet MS"/>
                <a:cs typeface="Trebuchet MS"/>
              </a:rPr>
              <a:t>i</a:t>
            </a:r>
            <a:r>
              <a:rPr sz="1850" spc="-25" dirty="0">
                <a:solidFill>
                  <a:srgbClr val="292929"/>
                </a:solidFill>
                <a:latin typeface="Trebuchet MS"/>
                <a:cs typeface="Trebuchet MS"/>
              </a:rPr>
              <a:t>s</a:t>
            </a:r>
            <a:r>
              <a:rPr sz="1850" spc="-22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245" dirty="0">
                <a:solidFill>
                  <a:srgbClr val="1B7BDA"/>
                </a:solidFill>
                <a:latin typeface="Trebuchet MS"/>
                <a:cs typeface="Trebuchet MS"/>
              </a:rPr>
              <a:t>h</a:t>
            </a:r>
            <a:r>
              <a:rPr sz="1850" spc="35" dirty="0">
                <a:solidFill>
                  <a:srgbClr val="1B7BDA"/>
                </a:solidFill>
                <a:latin typeface="Trebuchet MS"/>
                <a:cs typeface="Trebuchet MS"/>
              </a:rPr>
              <a:t>tt</a:t>
            </a:r>
            <a:r>
              <a:rPr sz="1850" spc="-180" dirty="0">
                <a:solidFill>
                  <a:srgbClr val="1B7BDA"/>
                </a:solidFill>
                <a:latin typeface="Trebuchet MS"/>
                <a:cs typeface="Trebuchet MS"/>
              </a:rPr>
              <a:t>p</a:t>
            </a:r>
            <a:r>
              <a:rPr sz="1850" spc="-70" dirty="0">
                <a:solidFill>
                  <a:srgbClr val="1B7BDA"/>
                </a:solidFill>
                <a:latin typeface="Trebuchet MS"/>
                <a:cs typeface="Trebuchet MS"/>
              </a:rPr>
              <a:t>s</a:t>
            </a:r>
            <a:r>
              <a:rPr sz="1850" spc="-350" dirty="0">
                <a:solidFill>
                  <a:srgbClr val="1B7BDA"/>
                </a:solidFill>
                <a:latin typeface="Trebuchet MS"/>
                <a:cs typeface="Trebuchet MS"/>
              </a:rPr>
              <a:t>:</a:t>
            </a:r>
            <a:r>
              <a:rPr sz="1850" spc="-290" dirty="0">
                <a:solidFill>
                  <a:srgbClr val="1B7BDA"/>
                </a:solidFill>
                <a:latin typeface="Trebuchet MS"/>
                <a:cs typeface="Trebuchet MS"/>
              </a:rPr>
              <a:t>//</a:t>
            </a:r>
            <a:r>
              <a:rPr sz="1850" spc="-160" dirty="0">
                <a:solidFill>
                  <a:srgbClr val="1B7BDA"/>
                </a:solidFill>
                <a:latin typeface="Trebuchet MS"/>
                <a:cs typeface="Trebuchet MS"/>
              </a:rPr>
              <a:t>g</a:t>
            </a:r>
            <a:r>
              <a:rPr sz="1850" spc="-25" dirty="0">
                <a:solidFill>
                  <a:srgbClr val="1B7BDA"/>
                </a:solidFill>
                <a:latin typeface="Trebuchet MS"/>
                <a:cs typeface="Trebuchet MS"/>
              </a:rPr>
              <a:t>i</a:t>
            </a:r>
            <a:r>
              <a:rPr sz="1850" spc="35" dirty="0">
                <a:solidFill>
                  <a:srgbClr val="1B7BDA"/>
                </a:solidFill>
                <a:latin typeface="Trebuchet MS"/>
                <a:cs typeface="Trebuchet MS"/>
              </a:rPr>
              <a:t>t</a:t>
            </a:r>
            <a:r>
              <a:rPr sz="1850" spc="-245" dirty="0">
                <a:solidFill>
                  <a:srgbClr val="1B7BDA"/>
                </a:solidFill>
                <a:latin typeface="Trebuchet MS"/>
                <a:cs typeface="Trebuchet MS"/>
              </a:rPr>
              <a:t>hu</a:t>
            </a:r>
            <a:r>
              <a:rPr sz="1850" spc="-175" dirty="0">
                <a:solidFill>
                  <a:srgbClr val="1B7BDA"/>
                </a:solidFill>
                <a:latin typeface="Trebuchet MS"/>
                <a:cs typeface="Trebuchet MS"/>
              </a:rPr>
              <a:t>b</a:t>
            </a:r>
            <a:r>
              <a:rPr sz="1850" spc="-434" dirty="0">
                <a:solidFill>
                  <a:srgbClr val="1B7BDA"/>
                </a:solidFill>
                <a:latin typeface="Trebuchet MS"/>
                <a:cs typeface="Trebuchet MS"/>
              </a:rPr>
              <a:t>.</a:t>
            </a:r>
            <a:r>
              <a:rPr sz="1850" spc="-240" dirty="0">
                <a:solidFill>
                  <a:srgbClr val="1B7BDA"/>
                </a:solidFill>
                <a:latin typeface="Trebuchet MS"/>
                <a:cs typeface="Trebuchet MS"/>
              </a:rPr>
              <a:t>c</a:t>
            </a:r>
            <a:r>
              <a:rPr sz="1850" spc="-229" dirty="0">
                <a:solidFill>
                  <a:srgbClr val="1B7BDA"/>
                </a:solidFill>
                <a:latin typeface="Trebuchet MS"/>
                <a:cs typeface="Trebuchet MS"/>
              </a:rPr>
              <a:t>o</a:t>
            </a:r>
            <a:r>
              <a:rPr sz="1850" spc="-420" dirty="0">
                <a:solidFill>
                  <a:srgbClr val="1B7BDA"/>
                </a:solidFill>
                <a:latin typeface="Trebuchet MS"/>
                <a:cs typeface="Trebuchet MS"/>
              </a:rPr>
              <a:t>m</a:t>
            </a:r>
            <a:r>
              <a:rPr sz="1850" spc="-290" dirty="0">
                <a:solidFill>
                  <a:srgbClr val="1B7BDA"/>
                </a:solidFill>
                <a:latin typeface="Trebuchet MS"/>
                <a:cs typeface="Trebuchet MS"/>
              </a:rPr>
              <a:t>/</a:t>
            </a:r>
            <a:r>
              <a:rPr sz="1850" spc="-240" dirty="0">
                <a:solidFill>
                  <a:srgbClr val="1B7BDA"/>
                </a:solidFill>
                <a:latin typeface="Trebuchet MS"/>
                <a:cs typeface="Trebuchet MS"/>
              </a:rPr>
              <a:t>c</a:t>
            </a:r>
            <a:r>
              <a:rPr sz="1850" spc="-245" dirty="0">
                <a:solidFill>
                  <a:srgbClr val="1B7BDA"/>
                </a:solidFill>
                <a:latin typeface="Trebuchet MS"/>
                <a:cs typeface="Trebuchet MS"/>
              </a:rPr>
              <a:t>hu</a:t>
            </a:r>
            <a:r>
              <a:rPr sz="1850" spc="-165" dirty="0">
                <a:solidFill>
                  <a:srgbClr val="1B7BDA"/>
                </a:solidFill>
                <a:latin typeface="Trebuchet MS"/>
                <a:cs typeface="Trebuchet MS"/>
              </a:rPr>
              <a:t>k</a:t>
            </a:r>
            <a:r>
              <a:rPr sz="1850" spc="-70" dirty="0">
                <a:solidFill>
                  <a:srgbClr val="1B7BDA"/>
                </a:solidFill>
                <a:latin typeface="Trebuchet MS"/>
                <a:cs typeface="Trebuchet MS"/>
              </a:rPr>
              <a:t>s</a:t>
            </a:r>
            <a:r>
              <a:rPr sz="1850" spc="-229" dirty="0">
                <a:solidFill>
                  <a:srgbClr val="1B7BDA"/>
                </a:solidFill>
                <a:latin typeface="Trebuchet MS"/>
                <a:cs typeface="Trebuchet MS"/>
              </a:rPr>
              <a:t>oo</a:t>
            </a:r>
            <a:r>
              <a:rPr sz="1850" spc="-290" dirty="0">
                <a:solidFill>
                  <a:srgbClr val="1B7BDA"/>
                </a:solidFill>
                <a:latin typeface="Trebuchet MS"/>
                <a:cs typeface="Trebuchet MS"/>
              </a:rPr>
              <a:t>/</a:t>
            </a:r>
            <a:r>
              <a:rPr sz="1850" spc="165" dirty="0">
                <a:solidFill>
                  <a:srgbClr val="1B7BDA"/>
                </a:solidFill>
                <a:latin typeface="Trebuchet MS"/>
                <a:cs typeface="Trebuchet MS"/>
              </a:rPr>
              <a:t>I</a:t>
            </a:r>
            <a:r>
              <a:rPr sz="1850" spc="-100" dirty="0">
                <a:solidFill>
                  <a:srgbClr val="1B7BDA"/>
                </a:solidFill>
                <a:latin typeface="Trebuchet MS"/>
                <a:cs typeface="Trebuchet MS"/>
              </a:rPr>
              <a:t>B</a:t>
            </a:r>
            <a:r>
              <a:rPr sz="1850" spc="-20" dirty="0">
                <a:solidFill>
                  <a:srgbClr val="1B7BDA"/>
                </a:solidFill>
                <a:latin typeface="Trebuchet MS"/>
                <a:cs typeface="Trebuchet MS"/>
              </a:rPr>
              <a:t>M</a:t>
            </a:r>
            <a:r>
              <a:rPr sz="1850" spc="-175" dirty="0">
                <a:solidFill>
                  <a:srgbClr val="1B7BDA"/>
                </a:solidFill>
                <a:latin typeface="Trebuchet MS"/>
                <a:cs typeface="Trebuchet MS"/>
              </a:rPr>
              <a:t>-</a:t>
            </a:r>
            <a:r>
              <a:rPr sz="1850" spc="-105" dirty="0">
                <a:solidFill>
                  <a:srgbClr val="1B7BDA"/>
                </a:solidFill>
                <a:latin typeface="Trebuchet MS"/>
                <a:cs typeface="Trebuchet MS"/>
              </a:rPr>
              <a:t>D</a:t>
            </a:r>
            <a:r>
              <a:rPr sz="1850" spc="-120" dirty="0">
                <a:solidFill>
                  <a:srgbClr val="1B7BDA"/>
                </a:solidFill>
                <a:latin typeface="Trebuchet MS"/>
                <a:cs typeface="Trebuchet MS"/>
              </a:rPr>
              <a:t>a</a:t>
            </a:r>
            <a:r>
              <a:rPr sz="1850" spc="35" dirty="0">
                <a:solidFill>
                  <a:srgbClr val="1B7BDA"/>
                </a:solidFill>
                <a:latin typeface="Trebuchet MS"/>
                <a:cs typeface="Trebuchet MS"/>
              </a:rPr>
              <a:t>t</a:t>
            </a:r>
            <a:r>
              <a:rPr sz="1850" spc="-120" dirty="0">
                <a:solidFill>
                  <a:srgbClr val="1B7BDA"/>
                </a:solidFill>
                <a:latin typeface="Trebuchet MS"/>
                <a:cs typeface="Trebuchet MS"/>
              </a:rPr>
              <a:t>a</a:t>
            </a:r>
            <a:r>
              <a:rPr sz="1850" spc="-175" dirty="0">
                <a:solidFill>
                  <a:srgbClr val="1B7BDA"/>
                </a:solidFill>
                <a:latin typeface="Trebuchet MS"/>
                <a:cs typeface="Trebuchet MS"/>
              </a:rPr>
              <a:t>-</a:t>
            </a:r>
            <a:r>
              <a:rPr sz="1850" spc="-35" dirty="0">
                <a:solidFill>
                  <a:srgbClr val="1B7BDA"/>
                </a:solidFill>
                <a:latin typeface="Trebuchet MS"/>
                <a:cs typeface="Trebuchet MS"/>
              </a:rPr>
              <a:t>S</a:t>
            </a:r>
            <a:r>
              <a:rPr sz="1850" spc="-240" dirty="0">
                <a:solidFill>
                  <a:srgbClr val="1B7BDA"/>
                </a:solidFill>
                <a:latin typeface="Trebuchet MS"/>
                <a:cs typeface="Trebuchet MS"/>
              </a:rPr>
              <a:t>c</a:t>
            </a:r>
            <a:r>
              <a:rPr sz="1850" spc="-25" dirty="0">
                <a:solidFill>
                  <a:srgbClr val="1B7BDA"/>
                </a:solidFill>
                <a:latin typeface="Trebuchet MS"/>
                <a:cs typeface="Trebuchet MS"/>
              </a:rPr>
              <a:t>i</a:t>
            </a:r>
            <a:r>
              <a:rPr sz="1850" spc="-155" dirty="0">
                <a:solidFill>
                  <a:srgbClr val="1B7BDA"/>
                </a:solidFill>
                <a:latin typeface="Trebuchet MS"/>
                <a:cs typeface="Trebuchet MS"/>
              </a:rPr>
              <a:t>e</a:t>
            </a:r>
            <a:r>
              <a:rPr sz="1850" spc="-240" dirty="0">
                <a:solidFill>
                  <a:srgbClr val="1B7BDA"/>
                </a:solidFill>
                <a:latin typeface="Trebuchet MS"/>
                <a:cs typeface="Trebuchet MS"/>
              </a:rPr>
              <a:t>nc</a:t>
            </a:r>
            <a:r>
              <a:rPr sz="1850" spc="-155" dirty="0">
                <a:solidFill>
                  <a:srgbClr val="1B7BDA"/>
                </a:solidFill>
                <a:latin typeface="Trebuchet MS"/>
                <a:cs typeface="Trebuchet MS"/>
              </a:rPr>
              <a:t>e</a:t>
            </a:r>
            <a:r>
              <a:rPr sz="1850" spc="-130" dirty="0">
                <a:solidFill>
                  <a:srgbClr val="1B7BDA"/>
                </a:solidFill>
                <a:latin typeface="Trebuchet MS"/>
                <a:cs typeface="Trebuchet MS"/>
              </a:rPr>
              <a:t>-  Capstone-SpaceX/blob/main/Machine%20Learning%20Prediction.ipynb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0850" y="340001"/>
            <a:ext cx="536511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0" dirty="0"/>
              <a:t>P</a:t>
            </a:r>
            <a:r>
              <a:rPr spc="-80" dirty="0"/>
              <a:t>r</a:t>
            </a:r>
            <a:r>
              <a:rPr spc="-300" dirty="0"/>
              <a:t>e</a:t>
            </a:r>
            <a:r>
              <a:rPr spc="-340" dirty="0"/>
              <a:t>d</a:t>
            </a:r>
            <a:r>
              <a:rPr spc="55" dirty="0"/>
              <a:t>i</a:t>
            </a:r>
            <a:r>
              <a:rPr spc="-355" dirty="0"/>
              <a:t>c</a:t>
            </a:r>
            <a:r>
              <a:rPr spc="110" dirty="0"/>
              <a:t>t</a:t>
            </a:r>
            <a:r>
              <a:rPr spc="55" dirty="0"/>
              <a:t>i</a:t>
            </a:r>
            <a:r>
              <a:rPr spc="-165" dirty="0"/>
              <a:t>v</a:t>
            </a:r>
            <a:r>
              <a:rPr spc="-215" dirty="0"/>
              <a:t>e</a:t>
            </a:r>
            <a:r>
              <a:rPr spc="-495" dirty="0"/>
              <a:t> </a:t>
            </a:r>
            <a:r>
              <a:rPr spc="35" dirty="0"/>
              <a:t>A</a:t>
            </a:r>
            <a:r>
              <a:rPr spc="-480" dirty="0"/>
              <a:t>n</a:t>
            </a:r>
            <a:r>
              <a:rPr spc="-240" dirty="0"/>
              <a:t>a</a:t>
            </a:r>
            <a:r>
              <a:rPr spc="-150" dirty="0"/>
              <a:t>l</a:t>
            </a:r>
            <a:r>
              <a:rPr spc="-90" dirty="0"/>
              <a:t>y</a:t>
            </a:r>
            <a:r>
              <a:rPr spc="-140" dirty="0"/>
              <a:t>s</a:t>
            </a:r>
            <a:r>
              <a:rPr spc="-10" dirty="0"/>
              <a:t>i</a:t>
            </a:r>
            <a:r>
              <a:rPr spc="-30" dirty="0"/>
              <a:t>s</a:t>
            </a:r>
            <a:r>
              <a:rPr spc="-715" dirty="0"/>
              <a:t> </a:t>
            </a:r>
            <a:r>
              <a:rPr spc="-365" dirty="0"/>
              <a:t>(</a:t>
            </a:r>
            <a:r>
              <a:rPr spc="-385" dirty="0"/>
              <a:t>C</a:t>
            </a:r>
            <a:r>
              <a:rPr spc="-150" dirty="0"/>
              <a:t>l</a:t>
            </a:r>
            <a:r>
              <a:rPr spc="-240" dirty="0"/>
              <a:t>a</a:t>
            </a:r>
            <a:r>
              <a:rPr spc="-75" dirty="0"/>
              <a:t>ss</a:t>
            </a:r>
            <a:r>
              <a:rPr spc="-10" dirty="0"/>
              <a:t>i</a:t>
            </a:r>
            <a:r>
              <a:rPr spc="220" dirty="0"/>
              <a:t>f</a:t>
            </a:r>
            <a:r>
              <a:rPr spc="-10" dirty="0"/>
              <a:t>i</a:t>
            </a:r>
            <a:r>
              <a:rPr spc="-425" dirty="0"/>
              <a:t>c</a:t>
            </a:r>
            <a:r>
              <a:rPr spc="-240" dirty="0"/>
              <a:t>a</a:t>
            </a:r>
            <a:r>
              <a:rPr spc="45" dirty="0"/>
              <a:t>t</a:t>
            </a:r>
            <a:r>
              <a:rPr spc="-10" dirty="0"/>
              <a:t>i</a:t>
            </a:r>
            <a:r>
              <a:rPr spc="-450" dirty="0"/>
              <a:t>o</a:t>
            </a:r>
            <a:r>
              <a:rPr spc="-480" dirty="0"/>
              <a:t>n</a:t>
            </a:r>
            <a:r>
              <a:rPr spc="-395" dirty="0"/>
              <a:t>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30750" y="5588000"/>
            <a:ext cx="1231900" cy="2540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spc="-225" dirty="0"/>
              <a:t>15</a:t>
            </a:fld>
            <a:endParaRPr spc="-2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3228" y="1441367"/>
            <a:ext cx="3896360" cy="133731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212725" indent="-200660">
              <a:lnSpc>
                <a:spcPct val="100000"/>
              </a:lnSpc>
              <a:spcBef>
                <a:spcPts val="1295"/>
              </a:spcBef>
              <a:buFont typeface="Roboto"/>
              <a:buChar char="•"/>
              <a:tabLst>
                <a:tab pos="213360" algn="l"/>
              </a:tabLst>
            </a:pPr>
            <a:r>
              <a:rPr sz="1850" spc="-40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spc="75" dirty="0">
                <a:solidFill>
                  <a:srgbClr val="292929"/>
                </a:solidFill>
                <a:latin typeface="Trebuchet MS"/>
                <a:cs typeface="Trebuchet MS"/>
              </a:rPr>
              <a:t>x</a:t>
            </a:r>
            <a:r>
              <a:rPr sz="1850" spc="-155" dirty="0">
                <a:solidFill>
                  <a:srgbClr val="292929"/>
                </a:solidFill>
                <a:latin typeface="Trebuchet MS"/>
                <a:cs typeface="Trebuchet MS"/>
              </a:rPr>
              <a:t>p</a:t>
            </a:r>
            <a:r>
              <a:rPr sz="1850" spc="-85" dirty="0">
                <a:solidFill>
                  <a:srgbClr val="292929"/>
                </a:solidFill>
                <a:latin typeface="Trebuchet MS"/>
                <a:cs typeface="Trebuchet MS"/>
              </a:rPr>
              <a:t>l</a:t>
            </a:r>
            <a:r>
              <a:rPr sz="1850" spc="-204" dirty="0">
                <a:solidFill>
                  <a:srgbClr val="292929"/>
                </a:solidFill>
                <a:latin typeface="Trebuchet MS"/>
                <a:cs typeface="Trebuchet MS"/>
              </a:rPr>
              <a:t>o</a:t>
            </a:r>
            <a:r>
              <a:rPr sz="1850" dirty="0">
                <a:solidFill>
                  <a:srgbClr val="292929"/>
                </a:solidFill>
                <a:latin typeface="Trebuchet MS"/>
                <a:cs typeface="Trebuchet MS"/>
              </a:rPr>
              <a:t>r</a:t>
            </a:r>
            <a:r>
              <a:rPr sz="1850" spc="-95" dirty="0">
                <a:solidFill>
                  <a:srgbClr val="292929"/>
                </a:solidFill>
                <a:latin typeface="Trebuchet MS"/>
                <a:cs typeface="Trebuchet MS"/>
              </a:rPr>
              <a:t>a</a:t>
            </a:r>
            <a:r>
              <a:rPr sz="1850" spc="55" dirty="0">
                <a:solidFill>
                  <a:srgbClr val="292929"/>
                </a:solidFill>
                <a:latin typeface="Trebuchet MS"/>
                <a:cs typeface="Trebuchet MS"/>
              </a:rPr>
              <a:t>t</a:t>
            </a:r>
            <a:r>
              <a:rPr sz="1850" spc="-210" dirty="0">
                <a:solidFill>
                  <a:srgbClr val="292929"/>
                </a:solidFill>
                <a:latin typeface="Trebuchet MS"/>
                <a:cs typeface="Trebuchet MS"/>
              </a:rPr>
              <a:t>o</a:t>
            </a:r>
            <a:r>
              <a:rPr sz="1850" spc="-60" dirty="0">
                <a:solidFill>
                  <a:srgbClr val="292929"/>
                </a:solidFill>
                <a:latin typeface="Trebuchet MS"/>
                <a:cs typeface="Trebuchet MS"/>
              </a:rPr>
              <a:t>r</a:t>
            </a:r>
            <a:r>
              <a:rPr sz="1850" spc="100" dirty="0">
                <a:solidFill>
                  <a:srgbClr val="292929"/>
                </a:solidFill>
                <a:latin typeface="Trebuchet MS"/>
                <a:cs typeface="Trebuchet MS"/>
              </a:rPr>
              <a:t>y</a:t>
            </a:r>
            <a:r>
              <a:rPr sz="1850" spc="-160" dirty="0">
                <a:solidFill>
                  <a:srgbClr val="292929"/>
                </a:solidFill>
                <a:latin typeface="Trebuchet MS"/>
                <a:cs typeface="Trebuchet MS"/>
              </a:rPr>
              <a:t>d</a:t>
            </a:r>
            <a:r>
              <a:rPr sz="1850" spc="-100" dirty="0">
                <a:solidFill>
                  <a:srgbClr val="292929"/>
                </a:solidFill>
                <a:latin typeface="Trebuchet MS"/>
                <a:cs typeface="Trebuchet MS"/>
              </a:rPr>
              <a:t>a</a:t>
            </a:r>
            <a:r>
              <a:rPr sz="1850" spc="55" dirty="0">
                <a:solidFill>
                  <a:srgbClr val="292929"/>
                </a:solidFill>
                <a:latin typeface="Trebuchet MS"/>
                <a:cs typeface="Trebuchet MS"/>
              </a:rPr>
              <a:t>t</a:t>
            </a:r>
            <a:r>
              <a:rPr sz="1850" spc="-105" dirty="0">
                <a:solidFill>
                  <a:srgbClr val="292929"/>
                </a:solidFill>
                <a:latin typeface="Trebuchet MS"/>
                <a:cs typeface="Trebuchet MS"/>
              </a:rPr>
              <a:t>a</a:t>
            </a:r>
            <a:r>
              <a:rPr sz="1850" spc="-31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70" dirty="0">
                <a:solidFill>
                  <a:srgbClr val="292929"/>
                </a:solidFill>
                <a:latin typeface="Trebuchet MS"/>
                <a:cs typeface="Trebuchet MS"/>
              </a:rPr>
              <a:t>a</a:t>
            </a:r>
            <a:r>
              <a:rPr sz="1850" spc="-290" dirty="0">
                <a:solidFill>
                  <a:srgbClr val="292929"/>
                </a:solidFill>
                <a:latin typeface="Trebuchet MS"/>
                <a:cs typeface="Trebuchet MS"/>
              </a:rPr>
              <a:t>n</a:t>
            </a:r>
            <a:r>
              <a:rPr sz="1850" spc="-170" dirty="0">
                <a:solidFill>
                  <a:srgbClr val="292929"/>
                </a:solidFill>
                <a:latin typeface="Trebuchet MS"/>
                <a:cs typeface="Trebuchet MS"/>
              </a:rPr>
              <a:t>a</a:t>
            </a:r>
            <a:r>
              <a:rPr sz="1850" spc="-150" dirty="0">
                <a:solidFill>
                  <a:srgbClr val="292929"/>
                </a:solidFill>
                <a:latin typeface="Trebuchet MS"/>
                <a:cs typeface="Trebuchet MS"/>
              </a:rPr>
              <a:t>l</a:t>
            </a:r>
            <a:r>
              <a:rPr sz="1850" spc="-60" dirty="0">
                <a:solidFill>
                  <a:srgbClr val="292929"/>
                </a:solidFill>
                <a:latin typeface="Trebuchet MS"/>
                <a:cs typeface="Trebuchet MS"/>
              </a:rPr>
              <a:t>y</a:t>
            </a:r>
            <a:r>
              <a:rPr sz="1850" spc="-75" dirty="0">
                <a:solidFill>
                  <a:srgbClr val="292929"/>
                </a:solidFill>
                <a:latin typeface="Trebuchet MS"/>
                <a:cs typeface="Trebuchet MS"/>
              </a:rPr>
              <a:t>s</a:t>
            </a:r>
            <a:r>
              <a:rPr sz="1850" spc="-45" dirty="0">
                <a:solidFill>
                  <a:srgbClr val="292929"/>
                </a:solidFill>
                <a:latin typeface="Trebuchet MS"/>
                <a:cs typeface="Trebuchet MS"/>
              </a:rPr>
              <a:t>i</a:t>
            </a:r>
            <a:r>
              <a:rPr sz="1850" spc="-25" dirty="0">
                <a:solidFill>
                  <a:srgbClr val="292929"/>
                </a:solidFill>
                <a:latin typeface="Trebuchet MS"/>
                <a:cs typeface="Trebuchet MS"/>
              </a:rPr>
              <a:t>s</a:t>
            </a:r>
            <a:r>
              <a:rPr sz="1850" spc="-30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dirty="0">
                <a:solidFill>
                  <a:srgbClr val="292929"/>
                </a:solidFill>
                <a:latin typeface="Trebuchet MS"/>
                <a:cs typeface="Trebuchet MS"/>
              </a:rPr>
              <a:t>r</a:t>
            </a:r>
            <a:r>
              <a:rPr sz="1850" spc="-135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spc="-15" dirty="0">
                <a:solidFill>
                  <a:srgbClr val="292929"/>
                </a:solidFill>
                <a:latin typeface="Trebuchet MS"/>
                <a:cs typeface="Trebuchet MS"/>
              </a:rPr>
              <a:t>s</a:t>
            </a:r>
            <a:r>
              <a:rPr sz="1850" spc="-225" dirty="0">
                <a:solidFill>
                  <a:srgbClr val="292929"/>
                </a:solidFill>
                <a:latin typeface="Trebuchet MS"/>
                <a:cs typeface="Trebuchet MS"/>
              </a:rPr>
              <a:t>u</a:t>
            </a:r>
            <a:r>
              <a:rPr sz="1850" spc="-85" dirty="0">
                <a:solidFill>
                  <a:srgbClr val="292929"/>
                </a:solidFill>
                <a:latin typeface="Trebuchet MS"/>
                <a:cs typeface="Trebuchet MS"/>
              </a:rPr>
              <a:t>l</a:t>
            </a:r>
            <a:r>
              <a:rPr sz="1850" spc="60" dirty="0">
                <a:solidFill>
                  <a:srgbClr val="292929"/>
                </a:solidFill>
                <a:latin typeface="Trebuchet MS"/>
                <a:cs typeface="Trebuchet MS"/>
              </a:rPr>
              <a:t>t</a:t>
            </a:r>
            <a:r>
              <a:rPr sz="1850" spc="-25" dirty="0">
                <a:solidFill>
                  <a:srgbClr val="292929"/>
                </a:solidFill>
                <a:latin typeface="Trebuchet MS"/>
                <a:cs typeface="Trebuchet MS"/>
              </a:rPr>
              <a:t>s</a:t>
            </a:r>
            <a:endParaRPr sz="1850">
              <a:latin typeface="Trebuchet MS"/>
              <a:cs typeface="Trebuchet MS"/>
            </a:endParaRPr>
          </a:p>
          <a:p>
            <a:pPr marL="212725" indent="-200660">
              <a:lnSpc>
                <a:spcPct val="100000"/>
              </a:lnSpc>
              <a:spcBef>
                <a:spcPts val="1265"/>
              </a:spcBef>
              <a:buFont typeface="Roboto"/>
              <a:buChar char="•"/>
              <a:tabLst>
                <a:tab pos="213360" algn="l"/>
              </a:tabLst>
            </a:pPr>
            <a:r>
              <a:rPr sz="1850" spc="-100" dirty="0">
                <a:solidFill>
                  <a:srgbClr val="292929"/>
                </a:solidFill>
                <a:latin typeface="Trebuchet MS"/>
                <a:cs typeface="Trebuchet MS"/>
              </a:rPr>
              <a:t>Interactive</a:t>
            </a:r>
            <a:r>
              <a:rPr sz="1850" spc="4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30" dirty="0">
                <a:solidFill>
                  <a:srgbClr val="292929"/>
                </a:solidFill>
                <a:latin typeface="Trebuchet MS"/>
                <a:cs typeface="Trebuchet MS"/>
              </a:rPr>
              <a:t>analytics</a:t>
            </a:r>
            <a:r>
              <a:rPr sz="1850" spc="-18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215" dirty="0">
                <a:solidFill>
                  <a:srgbClr val="292929"/>
                </a:solidFill>
                <a:latin typeface="Trebuchet MS"/>
                <a:cs typeface="Trebuchet MS"/>
              </a:rPr>
              <a:t>demo </a:t>
            </a:r>
            <a:r>
              <a:rPr sz="1850" spc="-120" dirty="0">
                <a:solidFill>
                  <a:srgbClr val="292929"/>
                </a:solidFill>
                <a:latin typeface="Trebuchet MS"/>
                <a:cs typeface="Trebuchet MS"/>
              </a:rPr>
              <a:t>in</a:t>
            </a:r>
            <a:r>
              <a:rPr sz="1850" spc="-204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60" dirty="0">
                <a:solidFill>
                  <a:srgbClr val="292929"/>
                </a:solidFill>
                <a:latin typeface="Trebuchet MS"/>
                <a:cs typeface="Trebuchet MS"/>
              </a:rPr>
              <a:t>screenshots</a:t>
            </a:r>
            <a:endParaRPr sz="1850">
              <a:latin typeface="Trebuchet MS"/>
              <a:cs typeface="Trebuchet MS"/>
            </a:endParaRPr>
          </a:p>
          <a:p>
            <a:pPr marL="212725" indent="-200660">
              <a:lnSpc>
                <a:spcPct val="100000"/>
              </a:lnSpc>
              <a:spcBef>
                <a:spcPts val="1200"/>
              </a:spcBef>
              <a:buFont typeface="Roboto"/>
              <a:buChar char="•"/>
              <a:tabLst>
                <a:tab pos="213360" algn="l"/>
              </a:tabLst>
            </a:pPr>
            <a:r>
              <a:rPr sz="1850" spc="-60" dirty="0">
                <a:solidFill>
                  <a:srgbClr val="292929"/>
                </a:solidFill>
                <a:latin typeface="Trebuchet MS"/>
                <a:cs typeface="Trebuchet MS"/>
              </a:rPr>
              <a:t>P</a:t>
            </a:r>
            <a:r>
              <a:rPr sz="1850" spc="-65" dirty="0">
                <a:solidFill>
                  <a:srgbClr val="292929"/>
                </a:solidFill>
                <a:latin typeface="Trebuchet MS"/>
                <a:cs typeface="Trebuchet MS"/>
              </a:rPr>
              <a:t>r</a:t>
            </a:r>
            <a:r>
              <a:rPr sz="1850" spc="-200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spc="-220" dirty="0">
                <a:solidFill>
                  <a:srgbClr val="292929"/>
                </a:solidFill>
                <a:latin typeface="Trebuchet MS"/>
                <a:cs typeface="Trebuchet MS"/>
              </a:rPr>
              <a:t>d</a:t>
            </a:r>
            <a:r>
              <a:rPr sz="1850" spc="-40" dirty="0">
                <a:solidFill>
                  <a:srgbClr val="292929"/>
                </a:solidFill>
                <a:latin typeface="Trebuchet MS"/>
                <a:cs typeface="Trebuchet MS"/>
              </a:rPr>
              <a:t>i</a:t>
            </a:r>
            <a:r>
              <a:rPr sz="1850" spc="-245" dirty="0">
                <a:solidFill>
                  <a:srgbClr val="292929"/>
                </a:solidFill>
                <a:latin typeface="Trebuchet MS"/>
                <a:cs typeface="Trebuchet MS"/>
              </a:rPr>
              <a:t>c</a:t>
            </a:r>
            <a:r>
              <a:rPr sz="1850" spc="-15" dirty="0">
                <a:solidFill>
                  <a:srgbClr val="292929"/>
                </a:solidFill>
                <a:latin typeface="Trebuchet MS"/>
                <a:cs typeface="Trebuchet MS"/>
              </a:rPr>
              <a:t>t</a:t>
            </a:r>
            <a:r>
              <a:rPr sz="1850" spc="-40" dirty="0">
                <a:solidFill>
                  <a:srgbClr val="292929"/>
                </a:solidFill>
                <a:latin typeface="Trebuchet MS"/>
                <a:cs typeface="Trebuchet MS"/>
              </a:rPr>
              <a:t>i</a:t>
            </a:r>
            <a:r>
              <a:rPr sz="1850" spc="-60" dirty="0">
                <a:solidFill>
                  <a:srgbClr val="292929"/>
                </a:solidFill>
                <a:latin typeface="Trebuchet MS"/>
                <a:cs typeface="Trebuchet MS"/>
              </a:rPr>
              <a:t>v</a:t>
            </a:r>
            <a:r>
              <a:rPr sz="1850" spc="-135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spc="-14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65" dirty="0">
                <a:solidFill>
                  <a:srgbClr val="292929"/>
                </a:solidFill>
                <a:latin typeface="Trebuchet MS"/>
                <a:cs typeface="Trebuchet MS"/>
              </a:rPr>
              <a:t>a</a:t>
            </a:r>
            <a:r>
              <a:rPr sz="1850" spc="-285" dirty="0">
                <a:solidFill>
                  <a:srgbClr val="292929"/>
                </a:solidFill>
                <a:latin typeface="Trebuchet MS"/>
                <a:cs typeface="Trebuchet MS"/>
              </a:rPr>
              <a:t>n</a:t>
            </a:r>
            <a:r>
              <a:rPr sz="1850" spc="-165" dirty="0">
                <a:solidFill>
                  <a:srgbClr val="292929"/>
                </a:solidFill>
                <a:latin typeface="Trebuchet MS"/>
                <a:cs typeface="Trebuchet MS"/>
              </a:rPr>
              <a:t>a</a:t>
            </a:r>
            <a:r>
              <a:rPr sz="1850" spc="-150" dirty="0">
                <a:solidFill>
                  <a:srgbClr val="292929"/>
                </a:solidFill>
                <a:latin typeface="Trebuchet MS"/>
                <a:cs typeface="Trebuchet MS"/>
              </a:rPr>
              <a:t>l</a:t>
            </a:r>
            <a:r>
              <a:rPr sz="1850" spc="-65" dirty="0">
                <a:solidFill>
                  <a:srgbClr val="292929"/>
                </a:solidFill>
                <a:latin typeface="Trebuchet MS"/>
                <a:cs typeface="Trebuchet MS"/>
              </a:rPr>
              <a:t>y</a:t>
            </a:r>
            <a:r>
              <a:rPr sz="1850" spc="-80" dirty="0">
                <a:solidFill>
                  <a:srgbClr val="292929"/>
                </a:solidFill>
                <a:latin typeface="Trebuchet MS"/>
                <a:cs typeface="Trebuchet MS"/>
              </a:rPr>
              <a:t>s</a:t>
            </a:r>
            <a:r>
              <a:rPr sz="1850" spc="-40" dirty="0">
                <a:solidFill>
                  <a:srgbClr val="292929"/>
                </a:solidFill>
                <a:latin typeface="Trebuchet MS"/>
                <a:cs typeface="Trebuchet MS"/>
              </a:rPr>
              <a:t>i</a:t>
            </a:r>
            <a:r>
              <a:rPr sz="1850" spc="-25" dirty="0">
                <a:solidFill>
                  <a:srgbClr val="292929"/>
                </a:solidFill>
                <a:latin typeface="Trebuchet MS"/>
                <a:cs typeface="Trebuchet MS"/>
              </a:rPr>
              <a:t>s</a:t>
            </a:r>
            <a:r>
              <a:rPr sz="1850" spc="-38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5" dirty="0">
                <a:solidFill>
                  <a:srgbClr val="292929"/>
                </a:solidFill>
                <a:latin typeface="Trebuchet MS"/>
                <a:cs typeface="Trebuchet MS"/>
              </a:rPr>
              <a:t>r</a:t>
            </a:r>
            <a:r>
              <a:rPr sz="1850" spc="-135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spc="-20" dirty="0">
                <a:solidFill>
                  <a:srgbClr val="292929"/>
                </a:solidFill>
                <a:latin typeface="Trebuchet MS"/>
                <a:cs typeface="Trebuchet MS"/>
              </a:rPr>
              <a:t>s</a:t>
            </a:r>
            <a:r>
              <a:rPr sz="1850" spc="-225" dirty="0">
                <a:solidFill>
                  <a:srgbClr val="292929"/>
                </a:solidFill>
                <a:latin typeface="Trebuchet MS"/>
                <a:cs typeface="Trebuchet MS"/>
              </a:rPr>
              <a:t>u</a:t>
            </a:r>
            <a:r>
              <a:rPr sz="1850" spc="-85" dirty="0">
                <a:solidFill>
                  <a:srgbClr val="292929"/>
                </a:solidFill>
                <a:latin typeface="Trebuchet MS"/>
                <a:cs typeface="Trebuchet MS"/>
              </a:rPr>
              <a:t>l</a:t>
            </a:r>
            <a:r>
              <a:rPr sz="1850" spc="60" dirty="0">
                <a:solidFill>
                  <a:srgbClr val="292929"/>
                </a:solidFill>
                <a:latin typeface="Trebuchet MS"/>
                <a:cs typeface="Trebuchet MS"/>
              </a:rPr>
              <a:t>t</a:t>
            </a:r>
            <a:r>
              <a:rPr sz="1850" spc="-25" dirty="0">
                <a:solidFill>
                  <a:srgbClr val="292929"/>
                </a:solidFill>
                <a:latin typeface="Trebuchet MS"/>
                <a:cs typeface="Trebuchet MS"/>
              </a:rPr>
              <a:t>s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0850" y="340001"/>
            <a:ext cx="116649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25" dirty="0"/>
              <a:t>R</a:t>
            </a:r>
            <a:r>
              <a:rPr spc="-365" dirty="0"/>
              <a:t>e</a:t>
            </a:r>
            <a:r>
              <a:rPr spc="-140" dirty="0"/>
              <a:t>s</a:t>
            </a:r>
            <a:r>
              <a:rPr spc="-455" dirty="0"/>
              <a:t>u</a:t>
            </a:r>
            <a:r>
              <a:rPr spc="-220" dirty="0"/>
              <a:t>l</a:t>
            </a:r>
            <a:r>
              <a:rPr spc="45" dirty="0"/>
              <a:t>t</a:t>
            </a:r>
            <a:r>
              <a:rPr spc="-30" dirty="0"/>
              <a:t>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30750" y="5588000"/>
            <a:ext cx="1231900" cy="2540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spc="-225" dirty="0"/>
              <a:t>16</a:t>
            </a:fld>
            <a:endParaRPr spc="-2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381"/>
            <a:ext cx="10693400" cy="601503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30750" y="5588000"/>
            <a:ext cx="1231900" cy="254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47255" y="5332760"/>
            <a:ext cx="158750" cy="226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spc="-155" dirty="0">
                <a:solidFill>
                  <a:srgbClr val="1B7BDA"/>
                </a:solidFill>
                <a:latin typeface="Trebuchet MS"/>
                <a:cs typeface="Trebuchet MS"/>
              </a:rPr>
              <a:t>1</a:t>
            </a:r>
            <a:r>
              <a:rPr sz="1300" spc="-170" dirty="0">
                <a:solidFill>
                  <a:srgbClr val="1B7BDA"/>
                </a:solidFill>
                <a:latin typeface="Trebuchet MS"/>
                <a:cs typeface="Trebuchet MS"/>
              </a:rPr>
              <a:t>8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4113" y="1813682"/>
            <a:ext cx="8930640" cy="5899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12725" marR="5080" indent="-200660">
              <a:lnSpc>
                <a:spcPct val="100600"/>
              </a:lnSpc>
              <a:spcBef>
                <a:spcPts val="75"/>
              </a:spcBef>
              <a:buFont typeface="Roboto"/>
              <a:buChar char="•"/>
              <a:tabLst>
                <a:tab pos="213360" algn="l"/>
              </a:tabLst>
            </a:pPr>
            <a:r>
              <a:rPr sz="1850" spc="-185" dirty="0">
                <a:solidFill>
                  <a:srgbClr val="292929"/>
                </a:solidFill>
                <a:latin typeface="Trebuchet MS"/>
                <a:cs typeface="Trebuchet MS"/>
              </a:rPr>
              <a:t>From</a:t>
            </a:r>
            <a:r>
              <a:rPr sz="1850" spc="-12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05" dirty="0">
                <a:solidFill>
                  <a:srgbClr val="292929"/>
                </a:solidFill>
                <a:latin typeface="Trebuchet MS"/>
                <a:cs typeface="Trebuchet MS"/>
              </a:rPr>
              <a:t>the</a:t>
            </a:r>
            <a:r>
              <a:rPr sz="1850" spc="-204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50" dirty="0">
                <a:solidFill>
                  <a:srgbClr val="292929"/>
                </a:solidFill>
                <a:latin typeface="Trebuchet MS"/>
                <a:cs typeface="Trebuchet MS"/>
              </a:rPr>
              <a:t>plot,</a:t>
            </a:r>
            <a:r>
              <a:rPr sz="1850" spc="-19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85" dirty="0">
                <a:solidFill>
                  <a:srgbClr val="292929"/>
                </a:solidFill>
                <a:latin typeface="Trebuchet MS"/>
                <a:cs typeface="Trebuchet MS"/>
              </a:rPr>
              <a:t>we</a:t>
            </a:r>
            <a:r>
              <a:rPr sz="1850" spc="-18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30" dirty="0">
                <a:solidFill>
                  <a:srgbClr val="292929"/>
                </a:solidFill>
                <a:latin typeface="Trebuchet MS"/>
                <a:cs typeface="Trebuchet MS"/>
              </a:rPr>
              <a:t>found</a:t>
            </a:r>
            <a:r>
              <a:rPr sz="1850" spc="-17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Trebuchet MS"/>
                <a:cs typeface="Trebuchet MS"/>
              </a:rPr>
              <a:t>that</a:t>
            </a:r>
            <a:r>
              <a:rPr sz="1850" spc="-21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05" dirty="0">
                <a:solidFill>
                  <a:srgbClr val="292929"/>
                </a:solidFill>
                <a:latin typeface="Trebuchet MS"/>
                <a:cs typeface="Trebuchet MS"/>
              </a:rPr>
              <a:t>the</a:t>
            </a:r>
            <a:r>
              <a:rPr sz="1850" spc="-204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75" dirty="0">
                <a:solidFill>
                  <a:srgbClr val="292929"/>
                </a:solidFill>
                <a:latin typeface="Trebuchet MS"/>
                <a:cs typeface="Trebuchet MS"/>
              </a:rPr>
              <a:t>larger</a:t>
            </a:r>
            <a:r>
              <a:rPr sz="1850" spc="-20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05" dirty="0">
                <a:solidFill>
                  <a:srgbClr val="292929"/>
                </a:solidFill>
                <a:latin typeface="Trebuchet MS"/>
                <a:cs typeface="Trebuchet MS"/>
              </a:rPr>
              <a:t>the</a:t>
            </a:r>
            <a:r>
              <a:rPr sz="1850" spc="-20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30" dirty="0">
                <a:solidFill>
                  <a:srgbClr val="292929"/>
                </a:solidFill>
                <a:latin typeface="Trebuchet MS"/>
                <a:cs typeface="Trebuchet MS"/>
              </a:rPr>
              <a:t>flight</a:t>
            </a:r>
            <a:r>
              <a:rPr sz="1850" spc="-19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229" dirty="0">
                <a:solidFill>
                  <a:srgbClr val="292929"/>
                </a:solidFill>
                <a:latin typeface="Trebuchet MS"/>
                <a:cs typeface="Trebuchet MS"/>
              </a:rPr>
              <a:t>amount</a:t>
            </a:r>
            <a:r>
              <a:rPr sz="1850" spc="-32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5" dirty="0">
                <a:solidFill>
                  <a:srgbClr val="292929"/>
                </a:solidFill>
                <a:latin typeface="Trebuchet MS"/>
                <a:cs typeface="Trebuchet MS"/>
              </a:rPr>
              <a:t>at</a:t>
            </a:r>
            <a:r>
              <a:rPr sz="1850" spc="-21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05" dirty="0">
                <a:solidFill>
                  <a:srgbClr val="292929"/>
                </a:solidFill>
                <a:latin typeface="Trebuchet MS"/>
                <a:cs typeface="Trebuchet MS"/>
              </a:rPr>
              <a:t>a</a:t>
            </a:r>
            <a:r>
              <a:rPr sz="1850" spc="-20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229" dirty="0">
                <a:solidFill>
                  <a:srgbClr val="292929"/>
                </a:solidFill>
                <a:latin typeface="Trebuchet MS"/>
                <a:cs typeface="Trebuchet MS"/>
              </a:rPr>
              <a:t>launch</a:t>
            </a:r>
            <a:r>
              <a:rPr sz="1850" spc="-29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85" dirty="0">
                <a:solidFill>
                  <a:srgbClr val="292929"/>
                </a:solidFill>
                <a:latin typeface="Trebuchet MS"/>
                <a:cs typeface="Trebuchet MS"/>
              </a:rPr>
              <a:t>site,</a:t>
            </a:r>
            <a:r>
              <a:rPr sz="1850" spc="-18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05" dirty="0">
                <a:solidFill>
                  <a:srgbClr val="292929"/>
                </a:solidFill>
                <a:latin typeface="Trebuchet MS"/>
                <a:cs typeface="Trebuchet MS"/>
              </a:rPr>
              <a:t>the</a:t>
            </a:r>
            <a:r>
              <a:rPr sz="1850" spc="-204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65" dirty="0">
                <a:solidFill>
                  <a:srgbClr val="292929"/>
                </a:solidFill>
                <a:latin typeface="Trebuchet MS"/>
                <a:cs typeface="Trebuchet MS"/>
              </a:rPr>
              <a:t>greater</a:t>
            </a:r>
            <a:r>
              <a:rPr sz="1850" spc="-21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05" dirty="0">
                <a:solidFill>
                  <a:srgbClr val="292929"/>
                </a:solidFill>
                <a:latin typeface="Trebuchet MS"/>
                <a:cs typeface="Trebuchet MS"/>
              </a:rPr>
              <a:t>the</a:t>
            </a:r>
            <a:r>
              <a:rPr sz="1850" spc="-17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220" dirty="0">
                <a:solidFill>
                  <a:srgbClr val="292929"/>
                </a:solidFill>
                <a:latin typeface="Trebuchet MS"/>
                <a:cs typeface="Trebuchet MS"/>
              </a:rPr>
              <a:t>success </a:t>
            </a:r>
            <a:r>
              <a:rPr sz="1850" spc="-54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50" dirty="0">
                <a:solidFill>
                  <a:srgbClr val="292929"/>
                </a:solidFill>
                <a:latin typeface="Trebuchet MS"/>
                <a:cs typeface="Trebuchet MS"/>
              </a:rPr>
              <a:t>rate</a:t>
            </a:r>
            <a:r>
              <a:rPr sz="1850" spc="-18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5" dirty="0">
                <a:solidFill>
                  <a:srgbClr val="292929"/>
                </a:solidFill>
                <a:latin typeface="Trebuchet MS"/>
                <a:cs typeface="Trebuchet MS"/>
              </a:rPr>
              <a:t>at</a:t>
            </a:r>
            <a:r>
              <a:rPr sz="1850" spc="-19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05" dirty="0">
                <a:solidFill>
                  <a:srgbClr val="292929"/>
                </a:solidFill>
                <a:latin typeface="Trebuchet MS"/>
                <a:cs typeface="Trebuchet MS"/>
              </a:rPr>
              <a:t>a</a:t>
            </a:r>
            <a:r>
              <a:rPr sz="1850" spc="-18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229" dirty="0">
                <a:solidFill>
                  <a:srgbClr val="292929"/>
                </a:solidFill>
                <a:latin typeface="Trebuchet MS"/>
                <a:cs typeface="Trebuchet MS"/>
              </a:rPr>
              <a:t>launch</a:t>
            </a:r>
            <a:r>
              <a:rPr sz="1850" spc="-16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95" dirty="0">
                <a:solidFill>
                  <a:srgbClr val="292929"/>
                </a:solidFill>
                <a:latin typeface="Trebuchet MS"/>
                <a:cs typeface="Trebuchet MS"/>
              </a:rPr>
              <a:t>site.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850" y="340001"/>
            <a:ext cx="435800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30" dirty="0"/>
              <a:t>F</a:t>
            </a:r>
            <a:r>
              <a:rPr spc="-85" dirty="0"/>
              <a:t>l</a:t>
            </a:r>
            <a:r>
              <a:rPr spc="114" dirty="0"/>
              <a:t>i</a:t>
            </a:r>
            <a:r>
              <a:rPr spc="-190" dirty="0"/>
              <a:t>g</a:t>
            </a:r>
            <a:r>
              <a:rPr spc="-415" dirty="0"/>
              <a:t>h</a:t>
            </a:r>
            <a:r>
              <a:rPr spc="120" dirty="0"/>
              <a:t>t</a:t>
            </a:r>
            <a:r>
              <a:rPr spc="-405" dirty="0"/>
              <a:t> </a:t>
            </a:r>
            <a:r>
              <a:rPr spc="-340" dirty="0"/>
              <a:t>N</a:t>
            </a:r>
            <a:r>
              <a:rPr spc="-390" dirty="0"/>
              <a:t>u</a:t>
            </a:r>
            <a:r>
              <a:rPr spc="-725" dirty="0"/>
              <a:t>m</a:t>
            </a:r>
            <a:r>
              <a:rPr spc="-430" dirty="0"/>
              <a:t>b</a:t>
            </a:r>
            <a:r>
              <a:rPr spc="-300" dirty="0"/>
              <a:t>e</a:t>
            </a:r>
            <a:r>
              <a:rPr spc="15" dirty="0"/>
              <a:t>r</a:t>
            </a:r>
            <a:r>
              <a:rPr spc="-445" dirty="0"/>
              <a:t> </a:t>
            </a:r>
            <a:r>
              <a:rPr spc="-165" dirty="0"/>
              <a:t>v</a:t>
            </a:r>
            <a:r>
              <a:rPr spc="-75" dirty="0"/>
              <a:t>s</a:t>
            </a:r>
            <a:r>
              <a:rPr spc="-655" dirty="0"/>
              <a:t>.</a:t>
            </a:r>
            <a:r>
              <a:rPr spc="-555" dirty="0"/>
              <a:t> </a:t>
            </a:r>
            <a:r>
              <a:rPr spc="-420" dirty="0"/>
              <a:t>L</a:t>
            </a:r>
            <a:r>
              <a:rPr spc="-305" dirty="0"/>
              <a:t>a</a:t>
            </a:r>
            <a:r>
              <a:rPr spc="-455" dirty="0"/>
              <a:t>u</a:t>
            </a:r>
            <a:r>
              <a:rPr spc="-545" dirty="0"/>
              <a:t>n</a:t>
            </a:r>
            <a:r>
              <a:rPr spc="-425" dirty="0"/>
              <a:t>c</a:t>
            </a:r>
            <a:r>
              <a:rPr spc="-390" dirty="0"/>
              <a:t>h</a:t>
            </a:r>
            <a:r>
              <a:rPr spc="-295" dirty="0"/>
              <a:t> </a:t>
            </a:r>
            <a:r>
              <a:rPr spc="-65" dirty="0"/>
              <a:t>S</a:t>
            </a:r>
            <a:r>
              <a:rPr spc="55" dirty="0"/>
              <a:t>i</a:t>
            </a:r>
            <a:r>
              <a:rPr spc="110" dirty="0"/>
              <a:t>t</a:t>
            </a:r>
            <a:r>
              <a:rPr spc="-215" dirty="0"/>
              <a:t>e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0985" y="2592189"/>
            <a:ext cx="8487886" cy="219715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30750" y="5588000"/>
            <a:ext cx="1231900" cy="254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2220" y="1204885"/>
            <a:ext cx="1512570" cy="8464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3100"/>
              </a:lnSpc>
              <a:spcBef>
                <a:spcPts val="425"/>
              </a:spcBef>
            </a:pPr>
            <a:r>
              <a:rPr sz="2800" spc="65" dirty="0"/>
              <a:t>P</a:t>
            </a:r>
            <a:r>
              <a:rPr sz="2800" spc="-210" dirty="0"/>
              <a:t>a</a:t>
            </a:r>
            <a:r>
              <a:rPr sz="2800" spc="-100" dirty="0"/>
              <a:t>y</a:t>
            </a:r>
            <a:r>
              <a:rPr sz="2800" spc="-175" dirty="0"/>
              <a:t>l</a:t>
            </a:r>
            <a:r>
              <a:rPr sz="2800" spc="-330" dirty="0"/>
              <a:t>o</a:t>
            </a:r>
            <a:r>
              <a:rPr sz="2800" spc="-275" dirty="0"/>
              <a:t>a</a:t>
            </a:r>
            <a:r>
              <a:rPr sz="2800" spc="-270" dirty="0"/>
              <a:t>d</a:t>
            </a:r>
            <a:r>
              <a:rPr sz="2800" spc="-635" dirty="0"/>
              <a:t> </a:t>
            </a:r>
            <a:r>
              <a:rPr sz="2800" spc="-20" dirty="0"/>
              <a:t>v</a:t>
            </a:r>
            <a:r>
              <a:rPr sz="2800" spc="45" dirty="0"/>
              <a:t>s</a:t>
            </a:r>
            <a:r>
              <a:rPr sz="2800" spc="-509" dirty="0"/>
              <a:t>.  </a:t>
            </a:r>
            <a:r>
              <a:rPr sz="2800" spc="-215" dirty="0"/>
              <a:t>LaunchSite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3766360" y="660972"/>
            <a:ext cx="78105" cy="4781550"/>
            <a:chOff x="3766360" y="660972"/>
            <a:chExt cx="78105" cy="4781550"/>
          </a:xfrm>
        </p:grpSpPr>
        <p:sp>
          <p:nvSpPr>
            <p:cNvPr id="4" name="object 4"/>
            <p:cNvSpPr/>
            <p:nvPr/>
          </p:nvSpPr>
          <p:spPr>
            <a:xfrm>
              <a:off x="3784461" y="670718"/>
              <a:ext cx="41910" cy="4753610"/>
            </a:xfrm>
            <a:custGeom>
              <a:avLst/>
              <a:gdLst/>
              <a:ahLst/>
              <a:cxnLst/>
              <a:rect l="l" t="t" r="r" b="b"/>
              <a:pathLst>
                <a:path w="41910" h="4753610">
                  <a:moveTo>
                    <a:pt x="27624" y="4753550"/>
                  </a:moveTo>
                  <a:lnTo>
                    <a:pt x="22611" y="4752948"/>
                  </a:lnTo>
                  <a:lnTo>
                    <a:pt x="16262" y="4752915"/>
                  </a:lnTo>
                  <a:lnTo>
                    <a:pt x="11138" y="4753550"/>
                  </a:lnTo>
                  <a:lnTo>
                    <a:pt x="6571" y="4696340"/>
                  </a:lnTo>
                  <a:lnTo>
                    <a:pt x="4010" y="4642739"/>
                  </a:lnTo>
                  <a:lnTo>
                    <a:pt x="3118" y="4592335"/>
                  </a:lnTo>
                  <a:lnTo>
                    <a:pt x="3563" y="4544705"/>
                  </a:lnTo>
                  <a:lnTo>
                    <a:pt x="4900" y="4499448"/>
                  </a:lnTo>
                  <a:lnTo>
                    <a:pt x="10692" y="4373745"/>
                  </a:lnTo>
                  <a:lnTo>
                    <a:pt x="11917" y="4333834"/>
                  </a:lnTo>
                  <a:lnTo>
                    <a:pt x="12140" y="4294213"/>
                  </a:lnTo>
                  <a:lnTo>
                    <a:pt x="10024" y="4219548"/>
                  </a:lnTo>
                  <a:lnTo>
                    <a:pt x="9912" y="4182344"/>
                  </a:lnTo>
                  <a:lnTo>
                    <a:pt x="10359" y="4143135"/>
                  </a:lnTo>
                  <a:lnTo>
                    <a:pt x="11472" y="4101810"/>
                  </a:lnTo>
                  <a:lnTo>
                    <a:pt x="15593" y="3967251"/>
                  </a:lnTo>
                  <a:lnTo>
                    <a:pt x="16708" y="3919131"/>
                  </a:lnTo>
                  <a:lnTo>
                    <a:pt x="17265" y="3869674"/>
                  </a:lnTo>
                  <a:lnTo>
                    <a:pt x="17265" y="3818992"/>
                  </a:lnTo>
                  <a:lnTo>
                    <a:pt x="16374" y="3767084"/>
                  </a:lnTo>
                  <a:lnTo>
                    <a:pt x="14369" y="3714174"/>
                  </a:lnTo>
                  <a:lnTo>
                    <a:pt x="8131" y="3608799"/>
                  </a:lnTo>
                  <a:lnTo>
                    <a:pt x="6906" y="3561905"/>
                  </a:lnTo>
                  <a:lnTo>
                    <a:pt x="7128" y="3518796"/>
                  </a:lnTo>
                  <a:lnTo>
                    <a:pt x="8354" y="3478808"/>
                  </a:lnTo>
                  <a:lnTo>
                    <a:pt x="10359" y="3440934"/>
                  </a:lnTo>
                  <a:lnTo>
                    <a:pt x="15037" y="3368309"/>
                  </a:lnTo>
                  <a:lnTo>
                    <a:pt x="17153" y="3331774"/>
                  </a:lnTo>
                  <a:lnTo>
                    <a:pt x="18490" y="3294012"/>
                  </a:lnTo>
                  <a:lnTo>
                    <a:pt x="19046" y="3254246"/>
                  </a:lnTo>
                  <a:lnTo>
                    <a:pt x="18155" y="3211473"/>
                  </a:lnTo>
                  <a:lnTo>
                    <a:pt x="15593" y="3164912"/>
                  </a:lnTo>
                  <a:lnTo>
                    <a:pt x="7463" y="3070675"/>
                  </a:lnTo>
                  <a:lnTo>
                    <a:pt x="5346" y="3028571"/>
                  </a:lnTo>
                  <a:lnTo>
                    <a:pt x="4678" y="2987357"/>
                  </a:lnTo>
                  <a:lnTo>
                    <a:pt x="5123" y="2946588"/>
                  </a:lnTo>
                  <a:lnTo>
                    <a:pt x="6459" y="2906376"/>
                  </a:lnTo>
                  <a:lnTo>
                    <a:pt x="8464" y="2866165"/>
                  </a:lnTo>
                  <a:lnTo>
                    <a:pt x="16039" y="2744416"/>
                  </a:lnTo>
                  <a:lnTo>
                    <a:pt x="18155" y="2702645"/>
                  </a:lnTo>
                  <a:lnTo>
                    <a:pt x="19826" y="2659983"/>
                  </a:lnTo>
                  <a:lnTo>
                    <a:pt x="20718" y="2616095"/>
                  </a:lnTo>
                  <a:lnTo>
                    <a:pt x="20494" y="2570871"/>
                  </a:lnTo>
                  <a:lnTo>
                    <a:pt x="18935" y="2523976"/>
                  </a:lnTo>
                  <a:lnTo>
                    <a:pt x="15928" y="2475299"/>
                  </a:lnTo>
                  <a:lnTo>
                    <a:pt x="6126" y="2373489"/>
                  </a:lnTo>
                  <a:lnTo>
                    <a:pt x="2784" y="2323809"/>
                  </a:lnTo>
                  <a:lnTo>
                    <a:pt x="778" y="2275577"/>
                  </a:lnTo>
                  <a:lnTo>
                    <a:pt x="0" y="2228571"/>
                  </a:lnTo>
                  <a:lnTo>
                    <a:pt x="110" y="2182789"/>
                  </a:lnTo>
                  <a:lnTo>
                    <a:pt x="1113" y="2138123"/>
                  </a:lnTo>
                  <a:lnTo>
                    <a:pt x="2673" y="2094569"/>
                  </a:lnTo>
                  <a:lnTo>
                    <a:pt x="4566" y="2051906"/>
                  </a:lnTo>
                  <a:lnTo>
                    <a:pt x="10804" y="1928822"/>
                  </a:lnTo>
                  <a:lnTo>
                    <a:pt x="12475" y="1889167"/>
                  </a:lnTo>
                  <a:lnTo>
                    <a:pt x="13477" y="1850181"/>
                  </a:lnTo>
                  <a:lnTo>
                    <a:pt x="13700" y="1811528"/>
                  </a:lnTo>
                  <a:lnTo>
                    <a:pt x="12921" y="1773321"/>
                  </a:lnTo>
                  <a:lnTo>
                    <a:pt x="11138" y="1735449"/>
                  </a:lnTo>
                  <a:lnTo>
                    <a:pt x="7796" y="1682204"/>
                  </a:lnTo>
                  <a:lnTo>
                    <a:pt x="5235" y="1632303"/>
                  </a:lnTo>
                  <a:lnTo>
                    <a:pt x="3341" y="1584962"/>
                  </a:lnTo>
                  <a:lnTo>
                    <a:pt x="2226" y="1539849"/>
                  </a:lnTo>
                  <a:lnTo>
                    <a:pt x="1669" y="1496185"/>
                  </a:lnTo>
                  <a:lnTo>
                    <a:pt x="1782" y="1453522"/>
                  </a:lnTo>
                  <a:lnTo>
                    <a:pt x="2450" y="1411416"/>
                  </a:lnTo>
                  <a:lnTo>
                    <a:pt x="3786" y="1369200"/>
                  </a:lnTo>
                  <a:lnTo>
                    <a:pt x="5679" y="1326204"/>
                  </a:lnTo>
                  <a:lnTo>
                    <a:pt x="8131" y="1282205"/>
                  </a:lnTo>
                  <a:lnTo>
                    <a:pt x="13700" y="1195321"/>
                  </a:lnTo>
                  <a:lnTo>
                    <a:pt x="15817" y="1151879"/>
                  </a:lnTo>
                  <a:lnTo>
                    <a:pt x="17598" y="1106431"/>
                  </a:lnTo>
                  <a:lnTo>
                    <a:pt x="19046" y="1059537"/>
                  </a:lnTo>
                  <a:lnTo>
                    <a:pt x="20050" y="1011640"/>
                  </a:lnTo>
                  <a:lnTo>
                    <a:pt x="20607" y="962962"/>
                  </a:lnTo>
                  <a:lnTo>
                    <a:pt x="20718" y="914173"/>
                  </a:lnTo>
                  <a:lnTo>
                    <a:pt x="20272" y="865607"/>
                  </a:lnTo>
                  <a:lnTo>
                    <a:pt x="19493" y="817711"/>
                  </a:lnTo>
                  <a:lnTo>
                    <a:pt x="18155" y="771038"/>
                  </a:lnTo>
                  <a:lnTo>
                    <a:pt x="16374" y="725925"/>
                  </a:lnTo>
                  <a:lnTo>
                    <a:pt x="13923" y="682818"/>
                  </a:lnTo>
                  <a:lnTo>
                    <a:pt x="8799" y="605625"/>
                  </a:lnTo>
                  <a:lnTo>
                    <a:pt x="7685" y="568643"/>
                  </a:lnTo>
                  <a:lnTo>
                    <a:pt x="7463" y="530994"/>
                  </a:lnTo>
                  <a:lnTo>
                    <a:pt x="8020" y="492341"/>
                  </a:lnTo>
                  <a:lnTo>
                    <a:pt x="9133" y="452575"/>
                  </a:lnTo>
                  <a:lnTo>
                    <a:pt x="13812" y="323698"/>
                  </a:lnTo>
                  <a:lnTo>
                    <a:pt x="15148" y="276690"/>
                  </a:lnTo>
                  <a:lnTo>
                    <a:pt x="15928" y="227346"/>
                  </a:lnTo>
                  <a:lnTo>
                    <a:pt x="16262" y="175215"/>
                  </a:lnTo>
                  <a:lnTo>
                    <a:pt x="15593" y="120300"/>
                  </a:lnTo>
                  <a:lnTo>
                    <a:pt x="13923" y="62154"/>
                  </a:lnTo>
                  <a:lnTo>
                    <a:pt x="11138" y="556"/>
                  </a:lnTo>
                  <a:lnTo>
                    <a:pt x="17598" y="333"/>
                  </a:lnTo>
                  <a:lnTo>
                    <a:pt x="20607" y="0"/>
                  </a:lnTo>
                  <a:lnTo>
                    <a:pt x="27624" y="556"/>
                  </a:lnTo>
                  <a:lnTo>
                    <a:pt x="28180" y="59816"/>
                  </a:lnTo>
                  <a:lnTo>
                    <a:pt x="27736" y="113059"/>
                  </a:lnTo>
                  <a:lnTo>
                    <a:pt x="26621" y="161292"/>
                  </a:lnTo>
                  <a:lnTo>
                    <a:pt x="25062" y="205624"/>
                  </a:lnTo>
                  <a:lnTo>
                    <a:pt x="21720" y="286828"/>
                  </a:lnTo>
                  <a:lnTo>
                    <a:pt x="20383" y="325814"/>
                  </a:lnTo>
                  <a:lnTo>
                    <a:pt x="19715" y="365134"/>
                  </a:lnTo>
                  <a:lnTo>
                    <a:pt x="19715" y="405903"/>
                  </a:lnTo>
                  <a:lnTo>
                    <a:pt x="20940" y="449121"/>
                  </a:lnTo>
                  <a:lnTo>
                    <a:pt x="23503" y="495794"/>
                  </a:lnTo>
                  <a:lnTo>
                    <a:pt x="27624" y="547145"/>
                  </a:lnTo>
                  <a:lnTo>
                    <a:pt x="32302" y="609746"/>
                  </a:lnTo>
                  <a:lnTo>
                    <a:pt x="34642" y="668226"/>
                  </a:lnTo>
                  <a:lnTo>
                    <a:pt x="35199" y="722472"/>
                  </a:lnTo>
                  <a:lnTo>
                    <a:pt x="34307" y="772820"/>
                  </a:lnTo>
                  <a:lnTo>
                    <a:pt x="32637" y="819381"/>
                  </a:lnTo>
                  <a:lnTo>
                    <a:pt x="28515" y="901364"/>
                  </a:lnTo>
                  <a:lnTo>
                    <a:pt x="26956" y="937120"/>
                  </a:lnTo>
                  <a:lnTo>
                    <a:pt x="26509" y="969534"/>
                  </a:lnTo>
                  <a:lnTo>
                    <a:pt x="27624" y="998719"/>
                  </a:lnTo>
                  <a:lnTo>
                    <a:pt x="28626" y="1019548"/>
                  </a:lnTo>
                  <a:lnTo>
                    <a:pt x="29184" y="1045278"/>
                  </a:lnTo>
                  <a:lnTo>
                    <a:pt x="29184" y="1075466"/>
                  </a:lnTo>
                  <a:lnTo>
                    <a:pt x="28515" y="1148203"/>
                  </a:lnTo>
                  <a:lnTo>
                    <a:pt x="25619" y="1335672"/>
                  </a:lnTo>
                  <a:lnTo>
                    <a:pt x="25062" y="1389585"/>
                  </a:lnTo>
                  <a:lnTo>
                    <a:pt x="24728" y="1445725"/>
                  </a:lnTo>
                  <a:lnTo>
                    <a:pt x="24728" y="1503981"/>
                  </a:lnTo>
                  <a:lnTo>
                    <a:pt x="25173" y="1563908"/>
                  </a:lnTo>
                  <a:lnTo>
                    <a:pt x="26064" y="1625285"/>
                  </a:lnTo>
                  <a:lnTo>
                    <a:pt x="29072" y="1761849"/>
                  </a:lnTo>
                  <a:lnTo>
                    <a:pt x="29405" y="1827122"/>
                  </a:lnTo>
                  <a:lnTo>
                    <a:pt x="28849" y="1884600"/>
                  </a:lnTo>
                  <a:lnTo>
                    <a:pt x="27624" y="1935394"/>
                  </a:lnTo>
                  <a:lnTo>
                    <a:pt x="26064" y="1980729"/>
                  </a:lnTo>
                  <a:lnTo>
                    <a:pt x="22834" y="2059036"/>
                  </a:lnTo>
                  <a:lnTo>
                    <a:pt x="21720" y="2094235"/>
                  </a:lnTo>
                  <a:lnTo>
                    <a:pt x="22055" y="2162294"/>
                  </a:lnTo>
                  <a:lnTo>
                    <a:pt x="27624" y="2234475"/>
                  </a:lnTo>
                  <a:lnTo>
                    <a:pt x="31633" y="2272570"/>
                  </a:lnTo>
                  <a:lnTo>
                    <a:pt x="35086" y="2310331"/>
                  </a:lnTo>
                  <a:lnTo>
                    <a:pt x="37871" y="2348092"/>
                  </a:lnTo>
                  <a:lnTo>
                    <a:pt x="39876" y="2386521"/>
                  </a:lnTo>
                  <a:lnTo>
                    <a:pt x="41213" y="2426065"/>
                  </a:lnTo>
                  <a:lnTo>
                    <a:pt x="41659" y="2467390"/>
                  </a:lnTo>
                  <a:lnTo>
                    <a:pt x="41436" y="2510832"/>
                  </a:lnTo>
                  <a:lnTo>
                    <a:pt x="40433" y="2557170"/>
                  </a:lnTo>
                  <a:lnTo>
                    <a:pt x="38539" y="2606850"/>
                  </a:lnTo>
                  <a:lnTo>
                    <a:pt x="35755" y="2660317"/>
                  </a:lnTo>
                  <a:lnTo>
                    <a:pt x="32079" y="2718240"/>
                  </a:lnTo>
                  <a:lnTo>
                    <a:pt x="24282" y="2828293"/>
                  </a:lnTo>
                  <a:lnTo>
                    <a:pt x="21943" y="2872180"/>
                  </a:lnTo>
                  <a:lnTo>
                    <a:pt x="20383" y="2913282"/>
                  </a:lnTo>
                  <a:lnTo>
                    <a:pt x="19493" y="2952157"/>
                  </a:lnTo>
                  <a:lnTo>
                    <a:pt x="19270" y="2989473"/>
                  </a:lnTo>
                  <a:lnTo>
                    <a:pt x="19493" y="3025897"/>
                  </a:lnTo>
                  <a:lnTo>
                    <a:pt x="20050" y="3061988"/>
                  </a:lnTo>
                  <a:lnTo>
                    <a:pt x="25841" y="3258033"/>
                  </a:lnTo>
                  <a:lnTo>
                    <a:pt x="26844" y="3304706"/>
                  </a:lnTo>
                  <a:lnTo>
                    <a:pt x="27513" y="3355165"/>
                  </a:lnTo>
                  <a:lnTo>
                    <a:pt x="27736" y="3410191"/>
                  </a:lnTo>
                  <a:lnTo>
                    <a:pt x="27624" y="3470230"/>
                  </a:lnTo>
                  <a:lnTo>
                    <a:pt x="26176" y="3600668"/>
                  </a:lnTo>
                  <a:lnTo>
                    <a:pt x="22946" y="3782790"/>
                  </a:lnTo>
                  <a:lnTo>
                    <a:pt x="22723" y="3807964"/>
                  </a:lnTo>
                  <a:lnTo>
                    <a:pt x="23391" y="3860429"/>
                  </a:lnTo>
                  <a:lnTo>
                    <a:pt x="25619" y="3926705"/>
                  </a:lnTo>
                  <a:lnTo>
                    <a:pt x="27624" y="3969256"/>
                  </a:lnTo>
                  <a:lnTo>
                    <a:pt x="28961" y="4004232"/>
                  </a:lnTo>
                  <a:lnTo>
                    <a:pt x="29852" y="4041771"/>
                  </a:lnTo>
                  <a:lnTo>
                    <a:pt x="30297" y="4081537"/>
                  </a:lnTo>
                  <a:lnTo>
                    <a:pt x="30520" y="4123196"/>
                  </a:lnTo>
                  <a:lnTo>
                    <a:pt x="30074" y="4211417"/>
                  </a:lnTo>
                  <a:lnTo>
                    <a:pt x="26176" y="4493299"/>
                  </a:lnTo>
                  <a:lnTo>
                    <a:pt x="25508" y="4585485"/>
                  </a:lnTo>
                  <a:lnTo>
                    <a:pt x="25508" y="4629963"/>
                  </a:lnTo>
                  <a:lnTo>
                    <a:pt x="25841" y="4672993"/>
                  </a:lnTo>
                  <a:lnTo>
                    <a:pt x="26509" y="4714285"/>
                  </a:lnTo>
                  <a:lnTo>
                    <a:pt x="27624" y="4753550"/>
                  </a:lnTo>
                  <a:close/>
                </a:path>
              </a:pathLst>
            </a:custGeom>
            <a:solidFill>
              <a:srgbClr val="EB7B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84461" y="679073"/>
              <a:ext cx="41910" cy="4745355"/>
            </a:xfrm>
            <a:custGeom>
              <a:avLst/>
              <a:gdLst/>
              <a:ahLst/>
              <a:cxnLst/>
              <a:rect l="l" t="t" r="r" b="b"/>
              <a:pathLst>
                <a:path w="41910" h="4745355">
                  <a:moveTo>
                    <a:pt x="24728" y="445"/>
                  </a:moveTo>
                  <a:lnTo>
                    <a:pt x="29405" y="39319"/>
                  </a:lnTo>
                  <a:lnTo>
                    <a:pt x="33082" y="78418"/>
                  </a:lnTo>
                  <a:lnTo>
                    <a:pt x="35755" y="117849"/>
                  </a:lnTo>
                  <a:lnTo>
                    <a:pt x="37426" y="158283"/>
                  </a:lnTo>
                  <a:lnTo>
                    <a:pt x="38206" y="199943"/>
                  </a:lnTo>
                  <a:lnTo>
                    <a:pt x="38095" y="243162"/>
                  </a:lnTo>
                  <a:lnTo>
                    <a:pt x="36980" y="288610"/>
                  </a:lnTo>
                  <a:lnTo>
                    <a:pt x="35199" y="336395"/>
                  </a:lnTo>
                  <a:lnTo>
                    <a:pt x="32414" y="387078"/>
                  </a:lnTo>
                  <a:lnTo>
                    <a:pt x="28961" y="440990"/>
                  </a:lnTo>
                  <a:lnTo>
                    <a:pt x="24728" y="498578"/>
                  </a:lnTo>
                  <a:lnTo>
                    <a:pt x="21720" y="544694"/>
                  </a:lnTo>
                  <a:lnTo>
                    <a:pt x="19826" y="589585"/>
                  </a:lnTo>
                  <a:lnTo>
                    <a:pt x="18823" y="633694"/>
                  </a:lnTo>
                  <a:lnTo>
                    <a:pt x="18713" y="677248"/>
                  </a:lnTo>
                  <a:lnTo>
                    <a:pt x="19159" y="720356"/>
                  </a:lnTo>
                  <a:lnTo>
                    <a:pt x="20050" y="763464"/>
                  </a:lnTo>
                  <a:lnTo>
                    <a:pt x="21163" y="806794"/>
                  </a:lnTo>
                  <a:lnTo>
                    <a:pt x="22611" y="850682"/>
                  </a:lnTo>
                  <a:lnTo>
                    <a:pt x="23947" y="895238"/>
                  </a:lnTo>
                  <a:lnTo>
                    <a:pt x="25062" y="940795"/>
                  </a:lnTo>
                  <a:lnTo>
                    <a:pt x="25841" y="987802"/>
                  </a:lnTo>
                  <a:lnTo>
                    <a:pt x="26176" y="1036256"/>
                  </a:lnTo>
                  <a:lnTo>
                    <a:pt x="25841" y="1086605"/>
                  </a:lnTo>
                  <a:lnTo>
                    <a:pt x="24728" y="1139069"/>
                  </a:lnTo>
                  <a:lnTo>
                    <a:pt x="23279" y="1197438"/>
                  </a:lnTo>
                  <a:lnTo>
                    <a:pt x="22388" y="1248677"/>
                  </a:lnTo>
                  <a:lnTo>
                    <a:pt x="22055" y="1294124"/>
                  </a:lnTo>
                  <a:lnTo>
                    <a:pt x="22166" y="1335338"/>
                  </a:lnTo>
                  <a:lnTo>
                    <a:pt x="22611" y="1373656"/>
                  </a:lnTo>
                  <a:lnTo>
                    <a:pt x="23279" y="1410636"/>
                  </a:lnTo>
                  <a:lnTo>
                    <a:pt x="23947" y="1447618"/>
                  </a:lnTo>
                  <a:lnTo>
                    <a:pt x="24616" y="1486159"/>
                  </a:lnTo>
                  <a:lnTo>
                    <a:pt x="25173" y="1527595"/>
                  </a:lnTo>
                  <a:lnTo>
                    <a:pt x="25395" y="1573599"/>
                  </a:lnTo>
                  <a:lnTo>
                    <a:pt x="25284" y="1625396"/>
                  </a:lnTo>
                  <a:lnTo>
                    <a:pt x="24728" y="1684544"/>
                  </a:lnTo>
                  <a:lnTo>
                    <a:pt x="24393" y="1750821"/>
                  </a:lnTo>
                  <a:lnTo>
                    <a:pt x="25062" y="1811639"/>
                  </a:lnTo>
                  <a:lnTo>
                    <a:pt x="26399" y="1867445"/>
                  </a:lnTo>
                  <a:lnTo>
                    <a:pt x="28180" y="1918685"/>
                  </a:lnTo>
                  <a:lnTo>
                    <a:pt x="29962" y="1965692"/>
                  </a:lnTo>
                  <a:lnTo>
                    <a:pt x="31522" y="2008911"/>
                  </a:lnTo>
                  <a:lnTo>
                    <a:pt x="32525" y="2048788"/>
                  </a:lnTo>
                  <a:lnTo>
                    <a:pt x="32747" y="2085658"/>
                  </a:lnTo>
                  <a:lnTo>
                    <a:pt x="31633" y="2120078"/>
                  </a:lnTo>
                  <a:lnTo>
                    <a:pt x="29072" y="2152269"/>
                  </a:lnTo>
                  <a:lnTo>
                    <a:pt x="24728" y="2182678"/>
                  </a:lnTo>
                  <a:lnTo>
                    <a:pt x="21720" y="2207741"/>
                  </a:lnTo>
                  <a:lnTo>
                    <a:pt x="20494" y="2238707"/>
                  </a:lnTo>
                  <a:lnTo>
                    <a:pt x="20607" y="2274685"/>
                  </a:lnTo>
                  <a:lnTo>
                    <a:pt x="21831" y="2315120"/>
                  </a:lnTo>
                  <a:lnTo>
                    <a:pt x="23947" y="2359007"/>
                  </a:lnTo>
                  <a:lnTo>
                    <a:pt x="26509" y="2405792"/>
                  </a:lnTo>
                  <a:lnTo>
                    <a:pt x="29294" y="2454580"/>
                  </a:lnTo>
                  <a:lnTo>
                    <a:pt x="32079" y="2504483"/>
                  </a:lnTo>
                  <a:lnTo>
                    <a:pt x="34418" y="2554943"/>
                  </a:lnTo>
                  <a:lnTo>
                    <a:pt x="36201" y="2605068"/>
                  </a:lnTo>
                  <a:lnTo>
                    <a:pt x="36980" y="2653968"/>
                  </a:lnTo>
                  <a:lnTo>
                    <a:pt x="36534" y="2701086"/>
                  </a:lnTo>
                  <a:lnTo>
                    <a:pt x="34530" y="2745530"/>
                  </a:lnTo>
                  <a:lnTo>
                    <a:pt x="30742" y="2786410"/>
                  </a:lnTo>
                  <a:lnTo>
                    <a:pt x="24728" y="2823169"/>
                  </a:lnTo>
                  <a:lnTo>
                    <a:pt x="17376" y="2863492"/>
                  </a:lnTo>
                  <a:lnTo>
                    <a:pt x="11472" y="2905151"/>
                  </a:lnTo>
                  <a:lnTo>
                    <a:pt x="7128" y="2948035"/>
                  </a:lnTo>
                  <a:lnTo>
                    <a:pt x="4121" y="2991924"/>
                  </a:lnTo>
                  <a:lnTo>
                    <a:pt x="2450" y="3036814"/>
                  </a:lnTo>
                  <a:lnTo>
                    <a:pt x="1893" y="3082484"/>
                  </a:lnTo>
                  <a:lnTo>
                    <a:pt x="2561" y="3128932"/>
                  </a:lnTo>
                  <a:lnTo>
                    <a:pt x="4231" y="3176051"/>
                  </a:lnTo>
                  <a:lnTo>
                    <a:pt x="6794" y="3223503"/>
                  </a:lnTo>
                  <a:lnTo>
                    <a:pt x="10247" y="3271400"/>
                  </a:lnTo>
                  <a:lnTo>
                    <a:pt x="14480" y="3319632"/>
                  </a:lnTo>
                  <a:lnTo>
                    <a:pt x="19270" y="3367864"/>
                  </a:lnTo>
                  <a:lnTo>
                    <a:pt x="24728" y="3416207"/>
                  </a:lnTo>
                  <a:lnTo>
                    <a:pt x="29962" y="3464773"/>
                  </a:lnTo>
                  <a:lnTo>
                    <a:pt x="34085" y="3513673"/>
                  </a:lnTo>
                  <a:lnTo>
                    <a:pt x="37315" y="3562907"/>
                  </a:lnTo>
                  <a:lnTo>
                    <a:pt x="39654" y="3611918"/>
                  </a:lnTo>
                  <a:lnTo>
                    <a:pt x="40991" y="3660707"/>
                  </a:lnTo>
                  <a:lnTo>
                    <a:pt x="41548" y="3708939"/>
                  </a:lnTo>
                  <a:lnTo>
                    <a:pt x="41324" y="3756279"/>
                  </a:lnTo>
                  <a:lnTo>
                    <a:pt x="40211" y="3802506"/>
                  </a:lnTo>
                  <a:lnTo>
                    <a:pt x="38539" y="3847507"/>
                  </a:lnTo>
                  <a:lnTo>
                    <a:pt x="35978" y="3890949"/>
                  </a:lnTo>
                  <a:lnTo>
                    <a:pt x="32859" y="3932498"/>
                  </a:lnTo>
                  <a:lnTo>
                    <a:pt x="29072" y="3972041"/>
                  </a:lnTo>
                  <a:lnTo>
                    <a:pt x="24728" y="4009245"/>
                  </a:lnTo>
                  <a:lnTo>
                    <a:pt x="21608" y="4038875"/>
                  </a:lnTo>
                  <a:lnTo>
                    <a:pt x="19493" y="4072737"/>
                  </a:lnTo>
                  <a:lnTo>
                    <a:pt x="18045" y="4110164"/>
                  </a:lnTo>
                  <a:lnTo>
                    <a:pt x="17265" y="4150821"/>
                  </a:lnTo>
                  <a:lnTo>
                    <a:pt x="17041" y="4194152"/>
                  </a:lnTo>
                  <a:lnTo>
                    <a:pt x="17376" y="4239576"/>
                  </a:lnTo>
                  <a:lnTo>
                    <a:pt x="18045" y="4286727"/>
                  </a:lnTo>
                  <a:lnTo>
                    <a:pt x="19046" y="4335081"/>
                  </a:lnTo>
                  <a:lnTo>
                    <a:pt x="20161" y="4384159"/>
                  </a:lnTo>
                  <a:lnTo>
                    <a:pt x="21498" y="4433483"/>
                  </a:lnTo>
                  <a:lnTo>
                    <a:pt x="22723" y="4482550"/>
                  </a:lnTo>
                  <a:lnTo>
                    <a:pt x="23836" y="4530882"/>
                  </a:lnTo>
                  <a:lnTo>
                    <a:pt x="24839" y="4577989"/>
                  </a:lnTo>
                  <a:lnTo>
                    <a:pt x="25508" y="4623391"/>
                  </a:lnTo>
                  <a:lnTo>
                    <a:pt x="25730" y="4666610"/>
                  </a:lnTo>
                  <a:lnTo>
                    <a:pt x="25508" y="4707145"/>
                  </a:lnTo>
                  <a:lnTo>
                    <a:pt x="24728" y="4744528"/>
                  </a:lnTo>
                  <a:lnTo>
                    <a:pt x="17598" y="4744995"/>
                  </a:lnTo>
                  <a:lnTo>
                    <a:pt x="11584" y="4745173"/>
                  </a:lnTo>
                  <a:lnTo>
                    <a:pt x="5902" y="4744528"/>
                  </a:lnTo>
                  <a:lnTo>
                    <a:pt x="8354" y="4684856"/>
                  </a:lnTo>
                  <a:lnTo>
                    <a:pt x="9244" y="4634184"/>
                  </a:lnTo>
                  <a:lnTo>
                    <a:pt x="9022" y="4590464"/>
                  </a:lnTo>
                  <a:lnTo>
                    <a:pt x="7907" y="4551656"/>
                  </a:lnTo>
                  <a:lnTo>
                    <a:pt x="6348" y="4515722"/>
                  </a:lnTo>
                  <a:lnTo>
                    <a:pt x="4678" y="4480634"/>
                  </a:lnTo>
                  <a:lnTo>
                    <a:pt x="3230" y="4444333"/>
                  </a:lnTo>
                  <a:lnTo>
                    <a:pt x="2226" y="4404800"/>
                  </a:lnTo>
                  <a:lnTo>
                    <a:pt x="2115" y="4359999"/>
                  </a:lnTo>
                  <a:lnTo>
                    <a:pt x="3230" y="4307869"/>
                  </a:lnTo>
                  <a:lnTo>
                    <a:pt x="5902" y="4246393"/>
                  </a:lnTo>
                  <a:lnTo>
                    <a:pt x="9355" y="4177109"/>
                  </a:lnTo>
                  <a:lnTo>
                    <a:pt x="11807" y="4115511"/>
                  </a:lnTo>
                  <a:lnTo>
                    <a:pt x="13365" y="4060818"/>
                  </a:lnTo>
                  <a:lnTo>
                    <a:pt x="14145" y="4012253"/>
                  </a:lnTo>
                  <a:lnTo>
                    <a:pt x="14256" y="3968699"/>
                  </a:lnTo>
                  <a:lnTo>
                    <a:pt x="13589" y="3929267"/>
                  </a:lnTo>
                  <a:lnTo>
                    <a:pt x="12364" y="3893177"/>
                  </a:lnTo>
                  <a:lnTo>
                    <a:pt x="10692" y="3859537"/>
                  </a:lnTo>
                  <a:lnTo>
                    <a:pt x="8464" y="3827346"/>
                  </a:lnTo>
                  <a:lnTo>
                    <a:pt x="5902" y="3795711"/>
                  </a:lnTo>
                  <a:lnTo>
                    <a:pt x="4231" y="3768978"/>
                  </a:lnTo>
                  <a:lnTo>
                    <a:pt x="1893" y="3693790"/>
                  </a:lnTo>
                  <a:lnTo>
                    <a:pt x="1225" y="3647674"/>
                  </a:lnTo>
                  <a:lnTo>
                    <a:pt x="890" y="3597549"/>
                  </a:lnTo>
                  <a:lnTo>
                    <a:pt x="778" y="3544416"/>
                  </a:lnTo>
                  <a:lnTo>
                    <a:pt x="890" y="3489612"/>
                  </a:lnTo>
                  <a:lnTo>
                    <a:pt x="1225" y="3434252"/>
                  </a:lnTo>
                  <a:lnTo>
                    <a:pt x="1782" y="3379448"/>
                  </a:lnTo>
                  <a:lnTo>
                    <a:pt x="2450" y="3326427"/>
                  </a:lnTo>
                  <a:lnTo>
                    <a:pt x="3230" y="3276301"/>
                  </a:lnTo>
                  <a:lnTo>
                    <a:pt x="4121" y="3230298"/>
                  </a:lnTo>
                  <a:lnTo>
                    <a:pt x="5011" y="3189529"/>
                  </a:lnTo>
                  <a:lnTo>
                    <a:pt x="5902" y="3155221"/>
                  </a:lnTo>
                  <a:lnTo>
                    <a:pt x="6571" y="3116792"/>
                  </a:lnTo>
                  <a:lnTo>
                    <a:pt x="6348" y="3078807"/>
                  </a:lnTo>
                  <a:lnTo>
                    <a:pt x="5346" y="3040824"/>
                  </a:lnTo>
                  <a:lnTo>
                    <a:pt x="4010" y="3002060"/>
                  </a:lnTo>
                  <a:lnTo>
                    <a:pt x="2561" y="2962071"/>
                  </a:lnTo>
                  <a:lnTo>
                    <a:pt x="1225" y="2919966"/>
                  </a:lnTo>
                  <a:lnTo>
                    <a:pt x="221" y="2875299"/>
                  </a:lnTo>
                  <a:lnTo>
                    <a:pt x="0" y="2827290"/>
                  </a:lnTo>
                  <a:lnTo>
                    <a:pt x="668" y="2775382"/>
                  </a:lnTo>
                  <a:lnTo>
                    <a:pt x="2561" y="2718908"/>
                  </a:lnTo>
                  <a:lnTo>
                    <a:pt x="5902" y="2657087"/>
                  </a:lnTo>
                  <a:lnTo>
                    <a:pt x="8687" y="2608298"/>
                  </a:lnTo>
                  <a:lnTo>
                    <a:pt x="10247" y="2562740"/>
                  </a:lnTo>
                  <a:lnTo>
                    <a:pt x="11027" y="2519855"/>
                  </a:lnTo>
                  <a:lnTo>
                    <a:pt x="11027" y="2478863"/>
                  </a:lnTo>
                  <a:lnTo>
                    <a:pt x="10469" y="2439097"/>
                  </a:lnTo>
                  <a:lnTo>
                    <a:pt x="9468" y="2399777"/>
                  </a:lnTo>
                  <a:lnTo>
                    <a:pt x="8242" y="2360233"/>
                  </a:lnTo>
                  <a:lnTo>
                    <a:pt x="6794" y="2319688"/>
                  </a:lnTo>
                  <a:lnTo>
                    <a:pt x="5569" y="2277470"/>
                  </a:lnTo>
                  <a:lnTo>
                    <a:pt x="4566" y="2232914"/>
                  </a:lnTo>
                  <a:lnTo>
                    <a:pt x="3898" y="2185352"/>
                  </a:lnTo>
                  <a:lnTo>
                    <a:pt x="3786" y="2133890"/>
                  </a:lnTo>
                  <a:lnTo>
                    <a:pt x="4454" y="2077861"/>
                  </a:lnTo>
                  <a:lnTo>
                    <a:pt x="5902" y="2016708"/>
                  </a:lnTo>
                  <a:lnTo>
                    <a:pt x="7463" y="1959008"/>
                  </a:lnTo>
                  <a:lnTo>
                    <a:pt x="8242" y="1905095"/>
                  </a:lnTo>
                  <a:lnTo>
                    <a:pt x="8464" y="1854413"/>
                  </a:lnTo>
                  <a:lnTo>
                    <a:pt x="8242" y="1806738"/>
                  </a:lnTo>
                  <a:lnTo>
                    <a:pt x="7685" y="1761292"/>
                  </a:lnTo>
                  <a:lnTo>
                    <a:pt x="6794" y="1717738"/>
                  </a:lnTo>
                  <a:lnTo>
                    <a:pt x="5902" y="1675522"/>
                  </a:lnTo>
                  <a:lnTo>
                    <a:pt x="4900" y="1634195"/>
                  </a:lnTo>
                  <a:lnTo>
                    <a:pt x="3898" y="1593316"/>
                  </a:lnTo>
                  <a:lnTo>
                    <a:pt x="3118" y="1552325"/>
                  </a:lnTo>
                  <a:lnTo>
                    <a:pt x="2673" y="1510777"/>
                  </a:lnTo>
                  <a:lnTo>
                    <a:pt x="2673" y="1468114"/>
                  </a:lnTo>
                  <a:lnTo>
                    <a:pt x="3118" y="1423892"/>
                  </a:lnTo>
                  <a:lnTo>
                    <a:pt x="4121" y="1377554"/>
                  </a:lnTo>
                  <a:lnTo>
                    <a:pt x="5902" y="1328766"/>
                  </a:lnTo>
                  <a:lnTo>
                    <a:pt x="8687" y="1268170"/>
                  </a:lnTo>
                  <a:lnTo>
                    <a:pt x="11472" y="1211583"/>
                  </a:lnTo>
                  <a:lnTo>
                    <a:pt x="14034" y="1158673"/>
                  </a:lnTo>
                  <a:lnTo>
                    <a:pt x="16262" y="1108994"/>
                  </a:lnTo>
                  <a:lnTo>
                    <a:pt x="17933" y="1062211"/>
                  </a:lnTo>
                  <a:lnTo>
                    <a:pt x="19159" y="1017988"/>
                  </a:lnTo>
                  <a:lnTo>
                    <a:pt x="19603" y="975884"/>
                  </a:lnTo>
                  <a:lnTo>
                    <a:pt x="19159" y="935449"/>
                  </a:lnTo>
                  <a:lnTo>
                    <a:pt x="17710" y="896352"/>
                  </a:lnTo>
                  <a:lnTo>
                    <a:pt x="15148" y="858145"/>
                  </a:lnTo>
                  <a:lnTo>
                    <a:pt x="11249" y="820607"/>
                  </a:lnTo>
                  <a:lnTo>
                    <a:pt x="5902" y="783180"/>
                  </a:lnTo>
                  <a:lnTo>
                    <a:pt x="2673" y="755443"/>
                  </a:lnTo>
                  <a:lnTo>
                    <a:pt x="890" y="722361"/>
                  </a:lnTo>
                  <a:lnTo>
                    <a:pt x="333" y="684599"/>
                  </a:lnTo>
                  <a:lnTo>
                    <a:pt x="778" y="642940"/>
                  </a:lnTo>
                  <a:lnTo>
                    <a:pt x="2115" y="597827"/>
                  </a:lnTo>
                  <a:lnTo>
                    <a:pt x="4121" y="550152"/>
                  </a:lnTo>
                  <a:lnTo>
                    <a:pt x="6571" y="500362"/>
                  </a:lnTo>
                  <a:lnTo>
                    <a:pt x="9244" y="449121"/>
                  </a:lnTo>
                  <a:lnTo>
                    <a:pt x="11917" y="397102"/>
                  </a:lnTo>
                  <a:lnTo>
                    <a:pt x="14592" y="344973"/>
                  </a:lnTo>
                  <a:lnTo>
                    <a:pt x="16818" y="293399"/>
                  </a:lnTo>
                  <a:lnTo>
                    <a:pt x="18490" y="242940"/>
                  </a:lnTo>
                  <a:lnTo>
                    <a:pt x="19381" y="194262"/>
                  </a:lnTo>
                  <a:lnTo>
                    <a:pt x="19381" y="148036"/>
                  </a:lnTo>
                  <a:lnTo>
                    <a:pt x="18267" y="104928"/>
                  </a:lnTo>
                  <a:lnTo>
                    <a:pt x="15817" y="65496"/>
                  </a:lnTo>
                  <a:lnTo>
                    <a:pt x="11695" y="30520"/>
                  </a:lnTo>
                  <a:lnTo>
                    <a:pt x="5902" y="445"/>
                  </a:lnTo>
                  <a:lnTo>
                    <a:pt x="15260" y="0"/>
                  </a:lnTo>
                  <a:lnTo>
                    <a:pt x="19493" y="556"/>
                  </a:lnTo>
                  <a:lnTo>
                    <a:pt x="24728" y="445"/>
                  </a:lnTo>
                  <a:close/>
                </a:path>
              </a:pathLst>
            </a:custGeom>
            <a:ln w="36201">
              <a:solidFill>
                <a:srgbClr val="EB7B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9899" y="2792690"/>
            <a:ext cx="5948204" cy="20802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77109" y="1046658"/>
            <a:ext cx="5730994" cy="139515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30750" y="5588000"/>
            <a:ext cx="1231900" cy="2540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708153" y="5632599"/>
            <a:ext cx="207645" cy="18288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z="1050" spc="-45" dirty="0">
                <a:solidFill>
                  <a:srgbClr val="868686"/>
                </a:solidFill>
                <a:latin typeface="Trebuchet MS"/>
                <a:cs typeface="Trebuchet MS"/>
              </a:rPr>
              <a:t>19</a:t>
            </a:fld>
            <a:endParaRPr sz="10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54745" y="5332760"/>
            <a:ext cx="106680" cy="226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spc="-50" dirty="0">
                <a:solidFill>
                  <a:srgbClr val="1B7BDA"/>
                </a:solidFill>
                <a:latin typeface="Trebuchet MS"/>
                <a:cs typeface="Trebuchet MS"/>
              </a:rPr>
              <a:t>2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5403" y="1710446"/>
            <a:ext cx="1916430" cy="266573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212725" indent="-200660">
              <a:lnSpc>
                <a:spcPct val="100000"/>
              </a:lnSpc>
              <a:spcBef>
                <a:spcPts val="1295"/>
              </a:spcBef>
              <a:buFont typeface="Roboto"/>
              <a:buChar char="•"/>
              <a:tabLst>
                <a:tab pos="213360" algn="l"/>
              </a:tabLst>
            </a:pPr>
            <a:r>
              <a:rPr sz="1850" spc="-110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spc="10" dirty="0">
                <a:solidFill>
                  <a:srgbClr val="292929"/>
                </a:solidFill>
                <a:latin typeface="Trebuchet MS"/>
                <a:cs typeface="Trebuchet MS"/>
              </a:rPr>
              <a:t>x</a:t>
            </a:r>
            <a:r>
              <a:rPr sz="1850" spc="-200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spc="-245" dirty="0">
                <a:solidFill>
                  <a:srgbClr val="292929"/>
                </a:solidFill>
                <a:latin typeface="Trebuchet MS"/>
                <a:cs typeface="Trebuchet MS"/>
              </a:rPr>
              <a:t>c</a:t>
            </a:r>
            <a:r>
              <a:rPr sz="1850" spc="-290" dirty="0">
                <a:solidFill>
                  <a:srgbClr val="292929"/>
                </a:solidFill>
                <a:latin typeface="Trebuchet MS"/>
                <a:cs typeface="Trebuchet MS"/>
              </a:rPr>
              <a:t>u</a:t>
            </a:r>
            <a:r>
              <a:rPr sz="1850" spc="-15" dirty="0">
                <a:solidFill>
                  <a:srgbClr val="292929"/>
                </a:solidFill>
                <a:latin typeface="Trebuchet MS"/>
                <a:cs typeface="Trebuchet MS"/>
              </a:rPr>
              <a:t>t</a:t>
            </a:r>
            <a:r>
              <a:rPr sz="1850" spc="-45" dirty="0">
                <a:solidFill>
                  <a:srgbClr val="292929"/>
                </a:solidFill>
                <a:latin typeface="Trebuchet MS"/>
                <a:cs typeface="Trebuchet MS"/>
              </a:rPr>
              <a:t>i</a:t>
            </a:r>
            <a:r>
              <a:rPr sz="1850" spc="-60" dirty="0">
                <a:solidFill>
                  <a:srgbClr val="292929"/>
                </a:solidFill>
                <a:latin typeface="Trebuchet MS"/>
                <a:cs typeface="Trebuchet MS"/>
              </a:rPr>
              <a:t>v</a:t>
            </a:r>
            <a:r>
              <a:rPr sz="1850" spc="-135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spc="-32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95" dirty="0">
                <a:solidFill>
                  <a:srgbClr val="292929"/>
                </a:solidFill>
                <a:latin typeface="Trebuchet MS"/>
                <a:cs typeface="Trebuchet MS"/>
              </a:rPr>
              <a:t>S</a:t>
            </a:r>
            <a:r>
              <a:rPr sz="1850" spc="-285" dirty="0">
                <a:solidFill>
                  <a:srgbClr val="292929"/>
                </a:solidFill>
                <a:latin typeface="Trebuchet MS"/>
                <a:cs typeface="Trebuchet MS"/>
              </a:rPr>
              <a:t>u</a:t>
            </a:r>
            <a:r>
              <a:rPr sz="1850" spc="-400" dirty="0">
                <a:solidFill>
                  <a:srgbClr val="292929"/>
                </a:solidFill>
                <a:latin typeface="Trebuchet MS"/>
                <a:cs typeface="Trebuchet MS"/>
              </a:rPr>
              <a:t>mm</a:t>
            </a:r>
            <a:r>
              <a:rPr sz="1850" spc="-165" dirty="0">
                <a:solidFill>
                  <a:srgbClr val="292929"/>
                </a:solidFill>
                <a:latin typeface="Trebuchet MS"/>
                <a:cs typeface="Trebuchet MS"/>
              </a:rPr>
              <a:t>a</a:t>
            </a:r>
            <a:r>
              <a:rPr sz="1850" spc="-130" dirty="0">
                <a:solidFill>
                  <a:srgbClr val="292929"/>
                </a:solidFill>
                <a:latin typeface="Trebuchet MS"/>
                <a:cs typeface="Trebuchet MS"/>
              </a:rPr>
              <a:t>r</a:t>
            </a:r>
            <a:r>
              <a:rPr sz="1850" spc="-45" dirty="0">
                <a:solidFill>
                  <a:srgbClr val="292929"/>
                </a:solidFill>
                <a:latin typeface="Trebuchet MS"/>
                <a:cs typeface="Trebuchet MS"/>
              </a:rPr>
              <a:t>y</a:t>
            </a:r>
            <a:endParaRPr sz="1850">
              <a:latin typeface="Trebuchet MS"/>
              <a:cs typeface="Trebuchet MS"/>
            </a:endParaRPr>
          </a:p>
          <a:p>
            <a:pPr marL="212725" indent="-200660">
              <a:lnSpc>
                <a:spcPct val="100000"/>
              </a:lnSpc>
              <a:spcBef>
                <a:spcPts val="1265"/>
              </a:spcBef>
              <a:buFont typeface="Roboto"/>
              <a:buChar char="•"/>
              <a:tabLst>
                <a:tab pos="213360" algn="l"/>
              </a:tabLst>
            </a:pPr>
            <a:r>
              <a:rPr sz="1850" spc="-95" dirty="0">
                <a:solidFill>
                  <a:srgbClr val="292929"/>
                </a:solidFill>
                <a:latin typeface="Trebuchet MS"/>
                <a:cs typeface="Trebuchet MS"/>
              </a:rPr>
              <a:t>Introduction</a:t>
            </a:r>
            <a:endParaRPr sz="1850">
              <a:latin typeface="Trebuchet MS"/>
              <a:cs typeface="Trebuchet MS"/>
            </a:endParaRPr>
          </a:p>
          <a:p>
            <a:pPr marL="212725" indent="-200660">
              <a:lnSpc>
                <a:spcPct val="100000"/>
              </a:lnSpc>
              <a:spcBef>
                <a:spcPts val="1200"/>
              </a:spcBef>
              <a:buFont typeface="Roboto"/>
              <a:buChar char="•"/>
              <a:tabLst>
                <a:tab pos="213360" algn="l"/>
              </a:tabLst>
            </a:pPr>
            <a:r>
              <a:rPr sz="1850" spc="-125" dirty="0">
                <a:solidFill>
                  <a:srgbClr val="292929"/>
                </a:solidFill>
                <a:latin typeface="Trebuchet MS"/>
                <a:cs typeface="Trebuchet MS"/>
              </a:rPr>
              <a:t>Methodology</a:t>
            </a:r>
            <a:endParaRPr sz="1850">
              <a:latin typeface="Trebuchet MS"/>
              <a:cs typeface="Trebuchet MS"/>
            </a:endParaRPr>
          </a:p>
          <a:p>
            <a:pPr marL="212725" indent="-200660">
              <a:lnSpc>
                <a:spcPct val="100000"/>
              </a:lnSpc>
              <a:spcBef>
                <a:spcPts val="1265"/>
              </a:spcBef>
              <a:buFont typeface="Roboto"/>
              <a:buChar char="•"/>
              <a:tabLst>
                <a:tab pos="213360" algn="l"/>
              </a:tabLst>
            </a:pPr>
            <a:r>
              <a:rPr sz="1850" spc="-40" dirty="0">
                <a:solidFill>
                  <a:srgbClr val="292929"/>
                </a:solidFill>
                <a:latin typeface="Trebuchet MS"/>
                <a:cs typeface="Trebuchet MS"/>
              </a:rPr>
              <a:t>Results</a:t>
            </a:r>
            <a:endParaRPr sz="1850">
              <a:latin typeface="Trebuchet MS"/>
              <a:cs typeface="Trebuchet MS"/>
            </a:endParaRPr>
          </a:p>
          <a:p>
            <a:pPr marL="212725" indent="-200660">
              <a:lnSpc>
                <a:spcPct val="100000"/>
              </a:lnSpc>
              <a:spcBef>
                <a:spcPts val="1270"/>
              </a:spcBef>
              <a:buFont typeface="Roboto"/>
              <a:buChar char="•"/>
              <a:tabLst>
                <a:tab pos="213360" algn="l"/>
              </a:tabLst>
            </a:pPr>
            <a:r>
              <a:rPr sz="1850" spc="-160" dirty="0">
                <a:solidFill>
                  <a:srgbClr val="292929"/>
                </a:solidFill>
                <a:latin typeface="Trebuchet MS"/>
                <a:cs typeface="Trebuchet MS"/>
              </a:rPr>
              <a:t>Conclusion</a:t>
            </a:r>
            <a:endParaRPr sz="1850">
              <a:latin typeface="Trebuchet MS"/>
              <a:cs typeface="Trebuchet MS"/>
            </a:endParaRPr>
          </a:p>
          <a:p>
            <a:pPr marL="212725" indent="-200660">
              <a:lnSpc>
                <a:spcPct val="100000"/>
              </a:lnSpc>
              <a:spcBef>
                <a:spcPts val="1265"/>
              </a:spcBef>
              <a:buFont typeface="Roboto"/>
              <a:buChar char="•"/>
              <a:tabLst>
                <a:tab pos="213360" algn="l"/>
              </a:tabLst>
            </a:pPr>
            <a:r>
              <a:rPr sz="1850" spc="-90" dirty="0">
                <a:solidFill>
                  <a:srgbClr val="292929"/>
                </a:solidFill>
                <a:latin typeface="Trebuchet MS"/>
                <a:cs typeface="Trebuchet MS"/>
              </a:rPr>
              <a:t>Appendix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850" y="340001"/>
            <a:ext cx="115316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30" dirty="0"/>
              <a:t>O</a:t>
            </a:r>
            <a:r>
              <a:rPr spc="-390" dirty="0"/>
              <a:t>u</a:t>
            </a:r>
            <a:r>
              <a:rPr spc="110" dirty="0"/>
              <a:t>t</a:t>
            </a:r>
            <a:r>
              <a:rPr spc="-150" dirty="0"/>
              <a:t>l</a:t>
            </a:r>
            <a:r>
              <a:rPr spc="55" dirty="0"/>
              <a:t>i</a:t>
            </a:r>
            <a:r>
              <a:rPr spc="-480" dirty="0"/>
              <a:t>n</a:t>
            </a:r>
            <a:r>
              <a:rPr spc="-215" dirty="0"/>
              <a:t>e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30750" y="5588000"/>
            <a:ext cx="1231900" cy="254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460" y="451725"/>
            <a:ext cx="4037329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9" dirty="0"/>
              <a:t>S</a:t>
            </a:r>
            <a:r>
              <a:rPr spc="-500" dirty="0"/>
              <a:t>u</a:t>
            </a:r>
            <a:r>
              <a:rPr spc="-535" dirty="0"/>
              <a:t>cc</a:t>
            </a:r>
            <a:r>
              <a:rPr spc="-409" dirty="0"/>
              <a:t>e</a:t>
            </a:r>
            <a:r>
              <a:rPr spc="-250" dirty="0"/>
              <a:t>s</a:t>
            </a:r>
            <a:r>
              <a:rPr spc="-30" dirty="0"/>
              <a:t>s</a:t>
            </a:r>
            <a:r>
              <a:rPr spc="-620" dirty="0"/>
              <a:t> </a:t>
            </a:r>
            <a:r>
              <a:rPr spc="155" dirty="0"/>
              <a:t>R</a:t>
            </a:r>
            <a:r>
              <a:rPr spc="-285" dirty="0"/>
              <a:t>a</a:t>
            </a:r>
            <a:r>
              <a:rPr spc="-5" dirty="0"/>
              <a:t>t</a:t>
            </a:r>
            <a:r>
              <a:rPr spc="-215" dirty="0"/>
              <a:t>e</a:t>
            </a:r>
            <a:r>
              <a:rPr spc="-650" dirty="0"/>
              <a:t> </a:t>
            </a:r>
            <a:r>
              <a:rPr spc="-215" dirty="0"/>
              <a:t>v</a:t>
            </a:r>
            <a:r>
              <a:rPr spc="-120" dirty="0"/>
              <a:t>s</a:t>
            </a:r>
            <a:r>
              <a:rPr spc="-655" dirty="0"/>
              <a:t>.</a:t>
            </a:r>
            <a:r>
              <a:rPr spc="-455" dirty="0"/>
              <a:t> </a:t>
            </a:r>
            <a:r>
              <a:rPr spc="-400" dirty="0"/>
              <a:t>O</a:t>
            </a:r>
            <a:r>
              <a:rPr dirty="0"/>
              <a:t>r</a:t>
            </a:r>
            <a:r>
              <a:rPr spc="-340" dirty="0"/>
              <a:t>b</a:t>
            </a:r>
            <a:r>
              <a:rPr dirty="0"/>
              <a:t>i</a:t>
            </a:r>
            <a:r>
              <a:rPr spc="120" dirty="0"/>
              <a:t>t</a:t>
            </a:r>
            <a:r>
              <a:rPr spc="-250" dirty="0"/>
              <a:t> </a:t>
            </a:r>
            <a:r>
              <a:rPr spc="-325" dirty="0"/>
              <a:t>T</a:t>
            </a:r>
            <a:r>
              <a:rPr spc="-204" dirty="0"/>
              <a:t>y</a:t>
            </a:r>
            <a:r>
              <a:rPr spc="-295" dirty="0"/>
              <a:t>p</a:t>
            </a:r>
            <a:r>
              <a:rPr spc="-21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9460" y="1543231"/>
            <a:ext cx="2967990" cy="81978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12725" marR="5080" indent="-200660">
              <a:lnSpc>
                <a:spcPts val="2020"/>
              </a:lnSpc>
              <a:spcBef>
                <a:spcPts val="325"/>
              </a:spcBef>
              <a:buFont typeface="Roboto"/>
              <a:buChar char="•"/>
              <a:tabLst>
                <a:tab pos="213360" algn="l"/>
              </a:tabLst>
            </a:pPr>
            <a:r>
              <a:rPr sz="1850" spc="-160" dirty="0">
                <a:latin typeface="Trebuchet MS"/>
                <a:cs typeface="Trebuchet MS"/>
              </a:rPr>
              <a:t>F</a:t>
            </a:r>
            <a:r>
              <a:rPr sz="1850" dirty="0">
                <a:latin typeface="Trebuchet MS"/>
                <a:cs typeface="Trebuchet MS"/>
              </a:rPr>
              <a:t>r</a:t>
            </a:r>
            <a:r>
              <a:rPr sz="1850" spc="-210" dirty="0">
                <a:latin typeface="Trebuchet MS"/>
                <a:cs typeface="Trebuchet MS"/>
              </a:rPr>
              <a:t>o</a:t>
            </a:r>
            <a:r>
              <a:rPr sz="1850" spc="-420" dirty="0">
                <a:latin typeface="Trebuchet MS"/>
                <a:cs typeface="Trebuchet MS"/>
              </a:rPr>
              <a:t>m</a:t>
            </a:r>
            <a:r>
              <a:rPr sz="1850" spc="-285" dirty="0">
                <a:latin typeface="Trebuchet MS"/>
                <a:cs typeface="Trebuchet MS"/>
              </a:rPr>
              <a:t> </a:t>
            </a:r>
            <a:r>
              <a:rPr sz="1850" spc="55" dirty="0">
                <a:latin typeface="Trebuchet MS"/>
                <a:cs typeface="Trebuchet MS"/>
              </a:rPr>
              <a:t>t</a:t>
            </a:r>
            <a:r>
              <a:rPr sz="1850" spc="-229" dirty="0">
                <a:latin typeface="Trebuchet MS"/>
                <a:cs typeface="Trebuchet MS"/>
              </a:rPr>
              <a:t>h</a:t>
            </a:r>
            <a:r>
              <a:rPr sz="1850" spc="-135" dirty="0">
                <a:latin typeface="Trebuchet MS"/>
                <a:cs typeface="Trebuchet MS"/>
              </a:rPr>
              <a:t>e</a:t>
            </a:r>
            <a:r>
              <a:rPr sz="1850" spc="-185" dirty="0">
                <a:latin typeface="Trebuchet MS"/>
                <a:cs typeface="Trebuchet MS"/>
              </a:rPr>
              <a:t> </a:t>
            </a:r>
            <a:r>
              <a:rPr sz="1850" spc="-160" dirty="0">
                <a:latin typeface="Trebuchet MS"/>
                <a:cs typeface="Trebuchet MS"/>
              </a:rPr>
              <a:t>p</a:t>
            </a:r>
            <a:r>
              <a:rPr sz="1850" spc="-85" dirty="0">
                <a:latin typeface="Trebuchet MS"/>
                <a:cs typeface="Trebuchet MS"/>
              </a:rPr>
              <a:t>l</a:t>
            </a:r>
            <a:r>
              <a:rPr sz="1850" spc="-210" dirty="0">
                <a:latin typeface="Trebuchet MS"/>
                <a:cs typeface="Trebuchet MS"/>
              </a:rPr>
              <a:t>o</a:t>
            </a:r>
            <a:r>
              <a:rPr sz="1850" spc="55" dirty="0">
                <a:latin typeface="Trebuchet MS"/>
                <a:cs typeface="Trebuchet MS"/>
              </a:rPr>
              <a:t>t</a:t>
            </a:r>
            <a:r>
              <a:rPr sz="1850" spc="-330" dirty="0">
                <a:latin typeface="Trebuchet MS"/>
                <a:cs typeface="Trebuchet MS"/>
              </a:rPr>
              <a:t>,</a:t>
            </a:r>
            <a:r>
              <a:rPr sz="1850" spc="-190" dirty="0">
                <a:latin typeface="Trebuchet MS"/>
                <a:cs typeface="Trebuchet MS"/>
              </a:rPr>
              <a:t> </a:t>
            </a:r>
            <a:r>
              <a:rPr sz="1850" spc="-225" dirty="0">
                <a:latin typeface="Trebuchet MS"/>
                <a:cs typeface="Trebuchet MS"/>
              </a:rPr>
              <a:t>w</a:t>
            </a:r>
            <a:r>
              <a:rPr sz="1850" spc="-135" dirty="0">
                <a:latin typeface="Trebuchet MS"/>
                <a:cs typeface="Trebuchet MS"/>
              </a:rPr>
              <a:t>e</a:t>
            </a:r>
            <a:r>
              <a:rPr sz="1850" spc="-185" dirty="0">
                <a:latin typeface="Trebuchet MS"/>
                <a:cs typeface="Trebuchet MS"/>
              </a:rPr>
              <a:t> </a:t>
            </a:r>
            <a:r>
              <a:rPr sz="1850" spc="-245" dirty="0">
                <a:latin typeface="Trebuchet MS"/>
                <a:cs typeface="Trebuchet MS"/>
              </a:rPr>
              <a:t>c</a:t>
            </a:r>
            <a:r>
              <a:rPr sz="1850" spc="-170" dirty="0">
                <a:latin typeface="Trebuchet MS"/>
                <a:cs typeface="Trebuchet MS"/>
              </a:rPr>
              <a:t>a</a:t>
            </a:r>
            <a:r>
              <a:rPr sz="1850" spc="-245" dirty="0">
                <a:latin typeface="Trebuchet MS"/>
                <a:cs typeface="Trebuchet MS"/>
              </a:rPr>
              <a:t>n</a:t>
            </a:r>
            <a:r>
              <a:rPr sz="1850" spc="-295" dirty="0">
                <a:latin typeface="Trebuchet MS"/>
                <a:cs typeface="Trebuchet MS"/>
              </a:rPr>
              <a:t> </a:t>
            </a:r>
            <a:r>
              <a:rPr sz="1850" spc="-15" dirty="0">
                <a:latin typeface="Trebuchet MS"/>
                <a:cs typeface="Trebuchet MS"/>
              </a:rPr>
              <a:t>s</a:t>
            </a:r>
            <a:r>
              <a:rPr sz="1850" spc="-135" dirty="0">
                <a:latin typeface="Trebuchet MS"/>
                <a:cs typeface="Trebuchet MS"/>
              </a:rPr>
              <a:t>ee</a:t>
            </a:r>
            <a:r>
              <a:rPr sz="1850" spc="145" dirty="0">
                <a:latin typeface="Trebuchet MS"/>
                <a:cs typeface="Trebuchet MS"/>
              </a:rPr>
              <a:t> </a:t>
            </a:r>
            <a:r>
              <a:rPr sz="1850" spc="50" dirty="0">
                <a:latin typeface="Trebuchet MS"/>
                <a:cs typeface="Trebuchet MS"/>
              </a:rPr>
              <a:t>t</a:t>
            </a:r>
            <a:r>
              <a:rPr sz="1850" spc="-225" dirty="0">
                <a:latin typeface="Trebuchet MS"/>
                <a:cs typeface="Trebuchet MS"/>
              </a:rPr>
              <a:t>h</a:t>
            </a:r>
            <a:r>
              <a:rPr sz="1850" spc="-100" dirty="0">
                <a:latin typeface="Trebuchet MS"/>
                <a:cs typeface="Trebuchet MS"/>
              </a:rPr>
              <a:t>a</a:t>
            </a:r>
            <a:r>
              <a:rPr sz="1850" spc="55" dirty="0">
                <a:latin typeface="Trebuchet MS"/>
                <a:cs typeface="Trebuchet MS"/>
              </a:rPr>
              <a:t>t  </a:t>
            </a:r>
            <a:r>
              <a:rPr sz="1850" spc="-130" dirty="0">
                <a:latin typeface="Trebuchet MS"/>
                <a:cs typeface="Trebuchet MS"/>
              </a:rPr>
              <a:t>E</a:t>
            </a:r>
            <a:r>
              <a:rPr sz="1850" spc="-120" dirty="0">
                <a:latin typeface="Trebuchet MS"/>
                <a:cs typeface="Trebuchet MS"/>
              </a:rPr>
              <a:t>S</a:t>
            </a:r>
            <a:r>
              <a:rPr sz="1850" spc="-254" dirty="0">
                <a:latin typeface="Trebuchet MS"/>
                <a:cs typeface="Trebuchet MS"/>
              </a:rPr>
              <a:t>-L</a:t>
            </a:r>
            <a:r>
              <a:rPr sz="1850" spc="-465" dirty="0">
                <a:latin typeface="Trebuchet MS"/>
                <a:cs typeface="Trebuchet MS"/>
              </a:rPr>
              <a:t>1</a:t>
            </a:r>
            <a:r>
              <a:rPr sz="1850" spc="-330" dirty="0">
                <a:latin typeface="Trebuchet MS"/>
                <a:cs typeface="Trebuchet MS"/>
              </a:rPr>
              <a:t>,</a:t>
            </a:r>
            <a:r>
              <a:rPr sz="1850" spc="-405" dirty="0">
                <a:latin typeface="Trebuchet MS"/>
                <a:cs typeface="Trebuchet MS"/>
              </a:rPr>
              <a:t> </a:t>
            </a:r>
            <a:r>
              <a:rPr sz="1850" spc="-385" dirty="0">
                <a:latin typeface="Trebuchet MS"/>
                <a:cs typeface="Trebuchet MS"/>
              </a:rPr>
              <a:t>G</a:t>
            </a:r>
            <a:r>
              <a:rPr sz="1850" spc="-210" dirty="0">
                <a:latin typeface="Trebuchet MS"/>
                <a:cs typeface="Trebuchet MS"/>
              </a:rPr>
              <a:t>E</a:t>
            </a:r>
            <a:r>
              <a:rPr sz="1850" spc="-465" dirty="0">
                <a:latin typeface="Trebuchet MS"/>
                <a:cs typeface="Trebuchet MS"/>
              </a:rPr>
              <a:t>O</a:t>
            </a:r>
            <a:r>
              <a:rPr sz="1850" spc="-335" dirty="0">
                <a:latin typeface="Trebuchet MS"/>
                <a:cs typeface="Trebuchet MS"/>
              </a:rPr>
              <a:t>,</a:t>
            </a:r>
            <a:r>
              <a:rPr sz="1850" spc="-434" dirty="0">
                <a:latin typeface="Trebuchet MS"/>
                <a:cs typeface="Trebuchet MS"/>
              </a:rPr>
              <a:t>H</a:t>
            </a:r>
            <a:r>
              <a:rPr sz="1850" spc="-215" dirty="0">
                <a:latin typeface="Trebuchet MS"/>
                <a:cs typeface="Trebuchet MS"/>
              </a:rPr>
              <a:t>E</a:t>
            </a:r>
            <a:r>
              <a:rPr sz="1850" spc="-470" dirty="0">
                <a:latin typeface="Trebuchet MS"/>
                <a:cs typeface="Trebuchet MS"/>
              </a:rPr>
              <a:t>O</a:t>
            </a:r>
            <a:r>
              <a:rPr sz="1850" spc="-345" dirty="0">
                <a:latin typeface="Trebuchet MS"/>
                <a:cs typeface="Trebuchet MS"/>
              </a:rPr>
              <a:t>,</a:t>
            </a:r>
            <a:r>
              <a:rPr sz="1850" spc="-160" dirty="0">
                <a:latin typeface="Trebuchet MS"/>
                <a:cs typeface="Trebuchet MS"/>
              </a:rPr>
              <a:t>SS</a:t>
            </a:r>
            <a:r>
              <a:rPr sz="1850" spc="-430" dirty="0">
                <a:latin typeface="Trebuchet MS"/>
                <a:cs typeface="Trebuchet MS"/>
              </a:rPr>
              <a:t>O</a:t>
            </a:r>
            <a:r>
              <a:rPr sz="1850" spc="-260" dirty="0">
                <a:latin typeface="Trebuchet MS"/>
                <a:cs typeface="Trebuchet MS"/>
              </a:rPr>
              <a:t>,</a:t>
            </a:r>
            <a:r>
              <a:rPr sz="1850" spc="-165" dirty="0">
                <a:latin typeface="Trebuchet MS"/>
                <a:cs typeface="Trebuchet MS"/>
              </a:rPr>
              <a:t>V</a:t>
            </a:r>
            <a:r>
              <a:rPr sz="1850" spc="-280" dirty="0">
                <a:latin typeface="Trebuchet MS"/>
                <a:cs typeface="Trebuchet MS"/>
              </a:rPr>
              <a:t>L</a:t>
            </a:r>
            <a:r>
              <a:rPr sz="1850" spc="-155" dirty="0">
                <a:latin typeface="Trebuchet MS"/>
                <a:cs typeface="Trebuchet MS"/>
              </a:rPr>
              <a:t>E</a:t>
            </a:r>
            <a:r>
              <a:rPr sz="1850" spc="-190" dirty="0">
                <a:latin typeface="Trebuchet MS"/>
                <a:cs typeface="Trebuchet MS"/>
              </a:rPr>
              <a:t>O</a:t>
            </a:r>
            <a:r>
              <a:rPr sz="1850" spc="-225" dirty="0">
                <a:latin typeface="Trebuchet MS"/>
                <a:cs typeface="Trebuchet MS"/>
              </a:rPr>
              <a:t>h</a:t>
            </a:r>
            <a:r>
              <a:rPr sz="1850" spc="-100" dirty="0">
                <a:latin typeface="Trebuchet MS"/>
                <a:cs typeface="Trebuchet MS"/>
              </a:rPr>
              <a:t>a</a:t>
            </a:r>
            <a:r>
              <a:rPr sz="1850" spc="-185" dirty="0">
                <a:latin typeface="Trebuchet MS"/>
                <a:cs typeface="Trebuchet MS"/>
              </a:rPr>
              <a:t>d</a:t>
            </a:r>
            <a:r>
              <a:rPr sz="1850" spc="-180" dirty="0">
                <a:latin typeface="Trebuchet MS"/>
                <a:cs typeface="Trebuchet MS"/>
              </a:rPr>
              <a:t> </a:t>
            </a:r>
            <a:r>
              <a:rPr sz="1850" spc="50" dirty="0">
                <a:latin typeface="Trebuchet MS"/>
                <a:cs typeface="Trebuchet MS"/>
              </a:rPr>
              <a:t>t</a:t>
            </a:r>
            <a:r>
              <a:rPr sz="1850" spc="-225" dirty="0">
                <a:latin typeface="Trebuchet MS"/>
                <a:cs typeface="Trebuchet MS"/>
              </a:rPr>
              <a:t>h</a:t>
            </a:r>
            <a:r>
              <a:rPr sz="1850" spc="-95" dirty="0">
                <a:latin typeface="Trebuchet MS"/>
                <a:cs typeface="Trebuchet MS"/>
              </a:rPr>
              <a:t>e  </a:t>
            </a:r>
            <a:r>
              <a:rPr sz="1850" spc="-375" dirty="0">
                <a:latin typeface="Trebuchet MS"/>
                <a:cs typeface="Trebuchet MS"/>
              </a:rPr>
              <a:t>m</a:t>
            </a:r>
            <a:r>
              <a:rPr sz="1850" spc="-185" dirty="0">
                <a:latin typeface="Trebuchet MS"/>
                <a:cs typeface="Trebuchet MS"/>
              </a:rPr>
              <a:t>o</a:t>
            </a:r>
            <a:r>
              <a:rPr sz="1850" spc="-25" dirty="0">
                <a:latin typeface="Trebuchet MS"/>
                <a:cs typeface="Trebuchet MS"/>
              </a:rPr>
              <a:t>s</a:t>
            </a:r>
            <a:r>
              <a:rPr sz="1850" spc="65" dirty="0">
                <a:latin typeface="Trebuchet MS"/>
                <a:cs typeface="Trebuchet MS"/>
              </a:rPr>
              <a:t>t</a:t>
            </a:r>
            <a:r>
              <a:rPr sz="1850" spc="-165" dirty="0">
                <a:latin typeface="Trebuchet MS"/>
                <a:cs typeface="Trebuchet MS"/>
              </a:rPr>
              <a:t> </a:t>
            </a:r>
            <a:r>
              <a:rPr sz="1850" spc="-95" dirty="0">
                <a:latin typeface="Trebuchet MS"/>
                <a:cs typeface="Trebuchet MS"/>
              </a:rPr>
              <a:t>s</a:t>
            </a:r>
            <a:r>
              <a:rPr sz="1850" spc="-270" dirty="0">
                <a:latin typeface="Trebuchet MS"/>
                <a:cs typeface="Trebuchet MS"/>
              </a:rPr>
              <a:t>u</a:t>
            </a:r>
            <a:r>
              <a:rPr sz="1850" spc="-265" dirty="0">
                <a:latin typeface="Trebuchet MS"/>
                <a:cs typeface="Trebuchet MS"/>
              </a:rPr>
              <a:t>cc</a:t>
            </a:r>
            <a:r>
              <a:rPr sz="1850" spc="-180" dirty="0">
                <a:latin typeface="Trebuchet MS"/>
                <a:cs typeface="Trebuchet MS"/>
              </a:rPr>
              <a:t>e</a:t>
            </a:r>
            <a:r>
              <a:rPr sz="1850" spc="-95" dirty="0">
                <a:latin typeface="Trebuchet MS"/>
                <a:cs typeface="Trebuchet MS"/>
              </a:rPr>
              <a:t>s</a:t>
            </a:r>
            <a:r>
              <a:rPr sz="1850" spc="-25" dirty="0">
                <a:latin typeface="Trebuchet MS"/>
                <a:cs typeface="Trebuchet MS"/>
              </a:rPr>
              <a:t>s</a:t>
            </a:r>
            <a:r>
              <a:rPr sz="1850" spc="-320" dirty="0">
                <a:latin typeface="Trebuchet MS"/>
                <a:cs typeface="Trebuchet MS"/>
              </a:rPr>
              <a:t> </a:t>
            </a:r>
            <a:r>
              <a:rPr sz="1850" spc="-20" dirty="0">
                <a:latin typeface="Trebuchet MS"/>
                <a:cs typeface="Trebuchet MS"/>
              </a:rPr>
              <a:t>r</a:t>
            </a:r>
            <a:r>
              <a:rPr sz="1850" spc="-95" dirty="0">
                <a:latin typeface="Trebuchet MS"/>
                <a:cs typeface="Trebuchet MS"/>
              </a:rPr>
              <a:t>a</a:t>
            </a:r>
            <a:r>
              <a:rPr sz="1850" spc="55" dirty="0">
                <a:latin typeface="Trebuchet MS"/>
                <a:cs typeface="Trebuchet MS"/>
              </a:rPr>
              <a:t>t</a:t>
            </a:r>
            <a:r>
              <a:rPr sz="1850" spc="-135" dirty="0">
                <a:latin typeface="Trebuchet MS"/>
                <a:cs typeface="Trebuchet MS"/>
              </a:rPr>
              <a:t>e</a:t>
            </a:r>
            <a:r>
              <a:rPr sz="1850" spc="-385" dirty="0">
                <a:latin typeface="Trebuchet MS"/>
                <a:cs typeface="Trebuchet MS"/>
              </a:rPr>
              <a:t>.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037469"/>
            <a:ext cx="885825" cy="1771014"/>
          </a:xfrm>
          <a:custGeom>
            <a:avLst/>
            <a:gdLst/>
            <a:ahLst/>
            <a:cxnLst/>
            <a:rect l="l" t="t" r="r" b="b"/>
            <a:pathLst>
              <a:path w="885825" h="1771014">
                <a:moveTo>
                  <a:pt x="0" y="1770870"/>
                </a:moveTo>
                <a:lnTo>
                  <a:pt x="0" y="0"/>
                </a:lnTo>
                <a:lnTo>
                  <a:pt x="884990" y="885434"/>
                </a:lnTo>
                <a:lnTo>
                  <a:pt x="726983" y="1043519"/>
                </a:lnTo>
                <a:lnTo>
                  <a:pt x="885513" y="1202840"/>
                </a:lnTo>
                <a:lnTo>
                  <a:pt x="585686" y="1504170"/>
                </a:lnTo>
                <a:lnTo>
                  <a:pt x="426476" y="1344182"/>
                </a:lnTo>
                <a:lnTo>
                  <a:pt x="0" y="1770870"/>
                </a:lnTo>
                <a:close/>
              </a:path>
            </a:pathLst>
          </a:custGeom>
          <a:solidFill>
            <a:srgbClr val="446FC3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1027" y="1999039"/>
            <a:ext cx="5689223" cy="2957393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9841269" y="2381"/>
            <a:ext cx="852169" cy="1696085"/>
          </a:xfrm>
          <a:custGeom>
            <a:avLst/>
            <a:gdLst/>
            <a:ahLst/>
            <a:cxnLst/>
            <a:rect l="l" t="t" r="r" b="b"/>
            <a:pathLst>
              <a:path w="852170" h="1696085">
                <a:moveTo>
                  <a:pt x="852018" y="1695906"/>
                </a:moveTo>
                <a:lnTo>
                  <a:pt x="461598" y="1307268"/>
                </a:lnTo>
                <a:lnTo>
                  <a:pt x="305317" y="1463436"/>
                </a:lnTo>
                <a:lnTo>
                  <a:pt x="0" y="1158005"/>
                </a:lnTo>
                <a:lnTo>
                  <a:pt x="155499" y="1002394"/>
                </a:lnTo>
                <a:lnTo>
                  <a:pt x="333" y="847897"/>
                </a:lnTo>
                <a:lnTo>
                  <a:pt x="852018" y="0"/>
                </a:lnTo>
                <a:lnTo>
                  <a:pt x="852018" y="1695906"/>
                </a:lnTo>
                <a:close/>
              </a:path>
            </a:pathLst>
          </a:custGeom>
          <a:solidFill>
            <a:srgbClr val="FFBF00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30750" y="5588000"/>
            <a:ext cx="1231900" cy="2540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708153" y="5632599"/>
            <a:ext cx="207645" cy="18288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z="1050" spc="-45" dirty="0">
                <a:solidFill>
                  <a:srgbClr val="868686"/>
                </a:solidFill>
                <a:latin typeface="Trebuchet MS"/>
                <a:cs typeface="Trebuchet MS"/>
              </a:rPr>
              <a:t>20</a:t>
            </a:fld>
            <a:endParaRPr sz="10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0850" y="1824264"/>
            <a:ext cx="8778875" cy="8737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12725" marR="5080" indent="-200660">
              <a:lnSpc>
                <a:spcPct val="100600"/>
              </a:lnSpc>
              <a:spcBef>
                <a:spcPts val="75"/>
              </a:spcBef>
              <a:buFont typeface="Roboto"/>
              <a:buChar char="•"/>
              <a:tabLst>
                <a:tab pos="213360" algn="l"/>
              </a:tabLst>
            </a:pPr>
            <a:r>
              <a:rPr sz="1850" spc="-145" dirty="0">
                <a:solidFill>
                  <a:srgbClr val="292929"/>
                </a:solidFill>
                <a:latin typeface="Trebuchet MS"/>
                <a:cs typeface="Trebuchet MS"/>
              </a:rPr>
              <a:t>Theplot</a:t>
            </a:r>
            <a:r>
              <a:rPr sz="1850" spc="-204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55" dirty="0">
                <a:solidFill>
                  <a:srgbClr val="292929"/>
                </a:solidFill>
                <a:latin typeface="Trebuchet MS"/>
                <a:cs typeface="Trebuchet MS"/>
              </a:rPr>
              <a:t>below</a:t>
            </a:r>
            <a:r>
              <a:rPr sz="1850" spc="-22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90" dirty="0">
                <a:solidFill>
                  <a:srgbClr val="292929"/>
                </a:solidFill>
                <a:latin typeface="Trebuchet MS"/>
                <a:cs typeface="Trebuchet MS"/>
              </a:rPr>
              <a:t>shows</a:t>
            </a:r>
            <a:r>
              <a:rPr sz="1850" spc="-32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05" dirty="0">
                <a:solidFill>
                  <a:srgbClr val="292929"/>
                </a:solidFill>
                <a:latin typeface="Trebuchet MS"/>
                <a:cs typeface="Trebuchet MS"/>
              </a:rPr>
              <a:t>the</a:t>
            </a:r>
            <a:r>
              <a:rPr sz="1850" spc="-204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90" dirty="0">
                <a:solidFill>
                  <a:srgbClr val="292929"/>
                </a:solidFill>
                <a:latin typeface="Trebuchet MS"/>
                <a:cs typeface="Trebuchet MS"/>
              </a:rPr>
              <a:t>Flight</a:t>
            </a:r>
            <a:r>
              <a:rPr sz="1850" spc="-19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215" dirty="0">
                <a:solidFill>
                  <a:srgbClr val="292929"/>
                </a:solidFill>
                <a:latin typeface="Trebuchet MS"/>
                <a:cs typeface="Trebuchet MS"/>
              </a:rPr>
              <a:t>Number</a:t>
            </a:r>
            <a:r>
              <a:rPr sz="1850" spc="-32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85" dirty="0">
                <a:solidFill>
                  <a:srgbClr val="292929"/>
                </a:solidFill>
                <a:latin typeface="Trebuchet MS"/>
                <a:cs typeface="Trebuchet MS"/>
              </a:rPr>
              <a:t>vs.</a:t>
            </a:r>
            <a:r>
              <a:rPr sz="1850" spc="-31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65" dirty="0">
                <a:solidFill>
                  <a:srgbClr val="292929"/>
                </a:solidFill>
                <a:latin typeface="Trebuchet MS"/>
                <a:cs typeface="Trebuchet MS"/>
              </a:rPr>
              <a:t>Orbit</a:t>
            </a:r>
            <a:r>
              <a:rPr sz="1850" spc="-17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25" dirty="0">
                <a:solidFill>
                  <a:srgbClr val="292929"/>
                </a:solidFill>
                <a:latin typeface="Trebuchet MS"/>
                <a:cs typeface="Trebuchet MS"/>
              </a:rPr>
              <a:t>type.</a:t>
            </a:r>
            <a:r>
              <a:rPr sz="1850" spc="-22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70" dirty="0">
                <a:solidFill>
                  <a:srgbClr val="292929"/>
                </a:solidFill>
                <a:latin typeface="Trebuchet MS"/>
                <a:cs typeface="Trebuchet MS"/>
              </a:rPr>
              <a:t>Weobserve</a:t>
            </a:r>
            <a:r>
              <a:rPr sz="1850" spc="-30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Trebuchet MS"/>
                <a:cs typeface="Trebuchet MS"/>
              </a:rPr>
              <a:t>that</a:t>
            </a:r>
            <a:r>
              <a:rPr sz="1850" spc="-21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20" dirty="0">
                <a:solidFill>
                  <a:srgbClr val="292929"/>
                </a:solidFill>
                <a:latin typeface="Trebuchet MS"/>
                <a:cs typeface="Trebuchet MS"/>
              </a:rPr>
              <a:t>in</a:t>
            </a:r>
            <a:r>
              <a:rPr sz="1850" spc="-15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05" dirty="0">
                <a:solidFill>
                  <a:srgbClr val="292929"/>
                </a:solidFill>
                <a:latin typeface="Trebuchet MS"/>
                <a:cs typeface="Trebuchet MS"/>
              </a:rPr>
              <a:t>the</a:t>
            </a:r>
            <a:r>
              <a:rPr sz="1850" spc="-204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80" dirty="0">
                <a:solidFill>
                  <a:srgbClr val="292929"/>
                </a:solidFill>
                <a:latin typeface="Trebuchet MS"/>
                <a:cs typeface="Trebuchet MS"/>
              </a:rPr>
              <a:t>LEO</a:t>
            </a:r>
            <a:r>
              <a:rPr sz="1850" spc="-34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05" dirty="0">
                <a:solidFill>
                  <a:srgbClr val="292929"/>
                </a:solidFill>
                <a:latin typeface="Trebuchet MS"/>
                <a:cs typeface="Trebuchet MS"/>
              </a:rPr>
              <a:t>orbit,</a:t>
            </a:r>
            <a:r>
              <a:rPr sz="1850" spc="-18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220" dirty="0">
                <a:solidFill>
                  <a:srgbClr val="292929"/>
                </a:solidFill>
                <a:latin typeface="Trebuchet MS"/>
                <a:cs typeface="Trebuchet MS"/>
              </a:rPr>
              <a:t>success</a:t>
            </a:r>
            <a:r>
              <a:rPr sz="1850" spc="-2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dirty="0">
                <a:solidFill>
                  <a:srgbClr val="292929"/>
                </a:solidFill>
                <a:latin typeface="Trebuchet MS"/>
                <a:cs typeface="Trebuchet MS"/>
              </a:rPr>
              <a:t>is </a:t>
            </a:r>
            <a:r>
              <a:rPr sz="1850" spc="-54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85" dirty="0">
                <a:solidFill>
                  <a:srgbClr val="292929"/>
                </a:solidFill>
                <a:latin typeface="Trebuchet MS"/>
                <a:cs typeface="Trebuchet MS"/>
              </a:rPr>
              <a:t>related </a:t>
            </a:r>
            <a:r>
              <a:rPr sz="1850" spc="-80" dirty="0">
                <a:solidFill>
                  <a:srgbClr val="292929"/>
                </a:solidFill>
                <a:latin typeface="Trebuchet MS"/>
                <a:cs typeface="Trebuchet MS"/>
              </a:rPr>
              <a:t>to </a:t>
            </a:r>
            <a:r>
              <a:rPr sz="1850" spc="-105" dirty="0">
                <a:solidFill>
                  <a:srgbClr val="292929"/>
                </a:solidFill>
                <a:latin typeface="Trebuchet MS"/>
                <a:cs typeface="Trebuchet MS"/>
              </a:rPr>
              <a:t>the </a:t>
            </a:r>
            <a:r>
              <a:rPr sz="1850" spc="-235" dirty="0">
                <a:solidFill>
                  <a:srgbClr val="292929"/>
                </a:solidFill>
                <a:latin typeface="Trebuchet MS"/>
                <a:cs typeface="Trebuchet MS"/>
              </a:rPr>
              <a:t>number</a:t>
            </a:r>
            <a:r>
              <a:rPr sz="1850" spc="-229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25" dirty="0">
                <a:solidFill>
                  <a:srgbClr val="292929"/>
                </a:solidFill>
                <a:latin typeface="Trebuchet MS"/>
                <a:cs typeface="Trebuchet MS"/>
              </a:rPr>
              <a:t>of </a:t>
            </a:r>
            <a:r>
              <a:rPr sz="1850" spc="-30" dirty="0">
                <a:solidFill>
                  <a:srgbClr val="292929"/>
                </a:solidFill>
                <a:latin typeface="Trebuchet MS"/>
                <a:cs typeface="Trebuchet MS"/>
              </a:rPr>
              <a:t>flights </a:t>
            </a:r>
            <a:r>
              <a:rPr sz="1850" spc="-175" dirty="0">
                <a:solidFill>
                  <a:srgbClr val="292929"/>
                </a:solidFill>
                <a:latin typeface="Trebuchet MS"/>
                <a:cs typeface="Trebuchet MS"/>
              </a:rPr>
              <a:t>whereas </a:t>
            </a:r>
            <a:r>
              <a:rPr sz="1850" spc="-120" dirty="0">
                <a:solidFill>
                  <a:srgbClr val="292929"/>
                </a:solidFill>
                <a:latin typeface="Trebuchet MS"/>
                <a:cs typeface="Trebuchet MS"/>
              </a:rPr>
              <a:t>in </a:t>
            </a:r>
            <a:r>
              <a:rPr sz="1850" spc="-105" dirty="0">
                <a:solidFill>
                  <a:srgbClr val="292929"/>
                </a:solidFill>
                <a:latin typeface="Trebuchet MS"/>
                <a:cs typeface="Trebuchet MS"/>
              </a:rPr>
              <a:t>the </a:t>
            </a:r>
            <a:r>
              <a:rPr sz="1850" spc="-340" dirty="0">
                <a:solidFill>
                  <a:srgbClr val="292929"/>
                </a:solidFill>
                <a:latin typeface="Trebuchet MS"/>
                <a:cs typeface="Trebuchet MS"/>
              </a:rPr>
              <a:t>GTO</a:t>
            </a:r>
            <a:r>
              <a:rPr sz="1850" spc="-33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05" dirty="0">
                <a:solidFill>
                  <a:srgbClr val="292929"/>
                </a:solidFill>
                <a:latin typeface="Trebuchet MS"/>
                <a:cs typeface="Trebuchet MS"/>
              </a:rPr>
              <a:t>orbit, </a:t>
            </a:r>
            <a:r>
              <a:rPr sz="1850" spc="-90" dirty="0">
                <a:solidFill>
                  <a:srgbClr val="292929"/>
                </a:solidFill>
                <a:latin typeface="Trebuchet MS"/>
                <a:cs typeface="Trebuchet MS"/>
              </a:rPr>
              <a:t>there </a:t>
            </a:r>
            <a:r>
              <a:rPr sz="1850" dirty="0">
                <a:solidFill>
                  <a:srgbClr val="292929"/>
                </a:solidFill>
                <a:latin typeface="Trebuchet MS"/>
                <a:cs typeface="Trebuchet MS"/>
              </a:rPr>
              <a:t>is </a:t>
            </a:r>
            <a:r>
              <a:rPr sz="1850" spc="-220" dirty="0">
                <a:solidFill>
                  <a:srgbClr val="292929"/>
                </a:solidFill>
                <a:latin typeface="Trebuchet MS"/>
                <a:cs typeface="Trebuchet MS"/>
              </a:rPr>
              <a:t>no </a:t>
            </a:r>
            <a:r>
              <a:rPr sz="1850" spc="-100" dirty="0">
                <a:solidFill>
                  <a:srgbClr val="292929"/>
                </a:solidFill>
                <a:latin typeface="Trebuchet MS"/>
                <a:cs typeface="Trebuchet MS"/>
              </a:rPr>
              <a:t>relationshipbetween </a:t>
            </a:r>
            <a:r>
              <a:rPr sz="1850" spc="-9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30" dirty="0">
                <a:solidFill>
                  <a:srgbClr val="292929"/>
                </a:solidFill>
                <a:latin typeface="Trebuchet MS"/>
                <a:cs typeface="Trebuchet MS"/>
              </a:rPr>
              <a:t>flight</a:t>
            </a:r>
            <a:r>
              <a:rPr sz="1850" spc="-19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229" dirty="0">
                <a:solidFill>
                  <a:srgbClr val="292929"/>
                </a:solidFill>
                <a:latin typeface="Trebuchet MS"/>
                <a:cs typeface="Trebuchet MS"/>
              </a:rPr>
              <a:t>number</a:t>
            </a:r>
            <a:r>
              <a:rPr sz="1850" spc="-12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70" dirty="0">
                <a:solidFill>
                  <a:srgbClr val="292929"/>
                </a:solidFill>
                <a:latin typeface="Trebuchet MS"/>
                <a:cs typeface="Trebuchet MS"/>
              </a:rPr>
              <a:t>and</a:t>
            </a:r>
            <a:r>
              <a:rPr sz="1850" spc="-8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05" dirty="0">
                <a:solidFill>
                  <a:srgbClr val="292929"/>
                </a:solidFill>
                <a:latin typeface="Trebuchet MS"/>
                <a:cs typeface="Trebuchet MS"/>
              </a:rPr>
              <a:t>the</a:t>
            </a:r>
            <a:r>
              <a:rPr sz="1850" spc="-18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14" dirty="0">
                <a:solidFill>
                  <a:srgbClr val="292929"/>
                </a:solidFill>
                <a:latin typeface="Trebuchet MS"/>
                <a:cs typeface="Trebuchet MS"/>
              </a:rPr>
              <a:t>orbit.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0850" y="340001"/>
            <a:ext cx="438340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30" dirty="0"/>
              <a:t>F</a:t>
            </a:r>
            <a:r>
              <a:rPr spc="-85" dirty="0"/>
              <a:t>l</a:t>
            </a:r>
            <a:r>
              <a:rPr spc="114" dirty="0"/>
              <a:t>i</a:t>
            </a:r>
            <a:r>
              <a:rPr spc="-190" dirty="0"/>
              <a:t>g</a:t>
            </a:r>
            <a:r>
              <a:rPr spc="-415" dirty="0"/>
              <a:t>h</a:t>
            </a:r>
            <a:r>
              <a:rPr spc="120" dirty="0"/>
              <a:t>t</a:t>
            </a:r>
            <a:r>
              <a:rPr spc="-340" dirty="0"/>
              <a:t> N</a:t>
            </a:r>
            <a:r>
              <a:rPr spc="-390" dirty="0"/>
              <a:t>u</a:t>
            </a:r>
            <a:r>
              <a:rPr spc="-725" dirty="0"/>
              <a:t>m</a:t>
            </a:r>
            <a:r>
              <a:rPr spc="-430" dirty="0"/>
              <a:t>b</a:t>
            </a:r>
            <a:r>
              <a:rPr spc="-300" dirty="0"/>
              <a:t>e</a:t>
            </a:r>
            <a:r>
              <a:rPr spc="15" dirty="0"/>
              <a:t>r</a:t>
            </a:r>
            <a:r>
              <a:rPr spc="-440" dirty="0"/>
              <a:t> </a:t>
            </a:r>
            <a:r>
              <a:rPr spc="-165" dirty="0"/>
              <a:t>v</a:t>
            </a:r>
            <a:r>
              <a:rPr spc="-75" dirty="0"/>
              <a:t>s</a:t>
            </a:r>
            <a:r>
              <a:rPr spc="-655" dirty="0"/>
              <a:t>.</a:t>
            </a:r>
            <a:r>
              <a:rPr spc="-555" dirty="0"/>
              <a:t> </a:t>
            </a:r>
            <a:r>
              <a:rPr spc="-355" dirty="0"/>
              <a:t>O</a:t>
            </a:r>
            <a:r>
              <a:rPr spc="-25" dirty="0"/>
              <a:t>r</a:t>
            </a:r>
            <a:r>
              <a:rPr spc="-360" dirty="0"/>
              <a:t>b</a:t>
            </a:r>
            <a:r>
              <a:rPr spc="114" dirty="0"/>
              <a:t>i</a:t>
            </a:r>
            <a:r>
              <a:rPr spc="120" dirty="0"/>
              <a:t>t</a:t>
            </a:r>
            <a:r>
              <a:rPr spc="-275" dirty="0"/>
              <a:t> </a:t>
            </a:r>
            <a:r>
              <a:rPr spc="-220" dirty="0"/>
              <a:t>T</a:t>
            </a:r>
            <a:r>
              <a:rPr spc="-95" dirty="0"/>
              <a:t>y</a:t>
            </a:r>
            <a:r>
              <a:rPr spc="-254" dirty="0"/>
              <a:t>p</a:t>
            </a:r>
            <a:r>
              <a:rPr spc="-215" dirty="0"/>
              <a:t>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7944" y="3101796"/>
            <a:ext cx="7243107" cy="184628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30750" y="5588000"/>
            <a:ext cx="1231900" cy="254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724640" y="5337630"/>
            <a:ext cx="236854" cy="22225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z="1300" spc="-50" dirty="0">
                <a:solidFill>
                  <a:srgbClr val="1B7BDA"/>
                </a:solidFill>
                <a:latin typeface="Trebuchet MS"/>
                <a:cs typeface="Trebuchet MS"/>
              </a:rPr>
              <a:t>21</a:t>
            </a:fld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0850" y="1813682"/>
            <a:ext cx="8877300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2725" indent="-200660">
              <a:lnSpc>
                <a:spcPct val="100000"/>
              </a:lnSpc>
              <a:spcBef>
                <a:spcPts val="90"/>
              </a:spcBef>
              <a:buFont typeface="Roboto"/>
              <a:buChar char="•"/>
              <a:tabLst>
                <a:tab pos="213360" algn="l"/>
              </a:tabLst>
            </a:pPr>
            <a:r>
              <a:rPr sz="1850" spc="-229" dirty="0">
                <a:solidFill>
                  <a:srgbClr val="292929"/>
                </a:solidFill>
                <a:latin typeface="Trebuchet MS"/>
                <a:cs typeface="Trebuchet MS"/>
              </a:rPr>
              <a:t>Wecan</a:t>
            </a:r>
            <a:r>
              <a:rPr sz="1850" spc="-29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50" dirty="0">
                <a:solidFill>
                  <a:srgbClr val="292929"/>
                </a:solidFill>
                <a:latin typeface="Trebuchet MS"/>
                <a:cs typeface="Trebuchet MS"/>
              </a:rPr>
              <a:t>observe</a:t>
            </a:r>
            <a:r>
              <a:rPr sz="1850" spc="-30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Trebuchet MS"/>
                <a:cs typeface="Trebuchet MS"/>
              </a:rPr>
              <a:t>that</a:t>
            </a:r>
            <a:r>
              <a:rPr sz="1850" spc="-21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00" dirty="0">
                <a:solidFill>
                  <a:srgbClr val="292929"/>
                </a:solidFill>
                <a:latin typeface="Trebuchet MS"/>
                <a:cs typeface="Trebuchet MS"/>
              </a:rPr>
              <a:t>with</a:t>
            </a:r>
            <a:r>
              <a:rPr sz="1850" spc="-17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50" dirty="0">
                <a:solidFill>
                  <a:srgbClr val="292929"/>
                </a:solidFill>
                <a:latin typeface="Trebuchet MS"/>
                <a:cs typeface="Trebuchet MS"/>
              </a:rPr>
              <a:t>heavy</a:t>
            </a:r>
            <a:r>
              <a:rPr sz="1850" spc="-30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90" dirty="0">
                <a:solidFill>
                  <a:srgbClr val="292929"/>
                </a:solidFill>
                <a:latin typeface="Trebuchet MS"/>
                <a:cs typeface="Trebuchet MS"/>
              </a:rPr>
              <a:t>payloads,</a:t>
            </a:r>
            <a:r>
              <a:rPr sz="1850" spc="-32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05" dirty="0">
                <a:solidFill>
                  <a:srgbClr val="292929"/>
                </a:solidFill>
                <a:latin typeface="Trebuchet MS"/>
                <a:cs typeface="Trebuchet MS"/>
              </a:rPr>
              <a:t>the</a:t>
            </a:r>
            <a:r>
              <a:rPr sz="1850" spc="-20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45" dirty="0">
                <a:solidFill>
                  <a:srgbClr val="292929"/>
                </a:solidFill>
                <a:latin typeface="Trebuchet MS"/>
                <a:cs typeface="Trebuchet MS"/>
              </a:rPr>
              <a:t>successful</a:t>
            </a:r>
            <a:r>
              <a:rPr sz="1850" spc="-32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30" dirty="0">
                <a:solidFill>
                  <a:srgbClr val="292929"/>
                </a:solidFill>
                <a:latin typeface="Trebuchet MS"/>
                <a:cs typeface="Trebuchet MS"/>
              </a:rPr>
              <a:t>landing</a:t>
            </a:r>
            <a:r>
              <a:rPr sz="1850" spc="-19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80" dirty="0">
                <a:solidFill>
                  <a:srgbClr val="292929"/>
                </a:solidFill>
                <a:latin typeface="Trebuchet MS"/>
                <a:cs typeface="Trebuchet MS"/>
              </a:rPr>
              <a:t>are</a:t>
            </a:r>
            <a:r>
              <a:rPr sz="1850" spc="-18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70" dirty="0">
                <a:solidFill>
                  <a:srgbClr val="292929"/>
                </a:solidFill>
                <a:latin typeface="Trebuchet MS"/>
                <a:cs typeface="Trebuchet MS"/>
              </a:rPr>
              <a:t>more</a:t>
            </a:r>
            <a:r>
              <a:rPr sz="1850" spc="-15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dirty="0">
                <a:solidFill>
                  <a:srgbClr val="292929"/>
                </a:solidFill>
                <a:latin typeface="Trebuchet MS"/>
                <a:cs typeface="Trebuchet MS"/>
              </a:rPr>
              <a:t>for</a:t>
            </a:r>
            <a:r>
              <a:rPr sz="1850" spc="-21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90" dirty="0">
                <a:solidFill>
                  <a:srgbClr val="292929"/>
                </a:solidFill>
                <a:latin typeface="Trebuchet MS"/>
                <a:cs typeface="Trebuchet MS"/>
              </a:rPr>
              <a:t>PO,</a:t>
            </a:r>
            <a:r>
              <a:rPr sz="1850" spc="-17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225" dirty="0">
                <a:solidFill>
                  <a:srgbClr val="292929"/>
                </a:solidFill>
                <a:latin typeface="Trebuchet MS"/>
                <a:cs typeface="Trebuchet MS"/>
              </a:rPr>
              <a:t>LEOand</a:t>
            </a:r>
            <a:r>
              <a:rPr sz="1850" spc="-15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05" dirty="0">
                <a:solidFill>
                  <a:srgbClr val="292929"/>
                </a:solidFill>
                <a:latin typeface="Trebuchet MS"/>
                <a:cs typeface="Trebuchet MS"/>
              </a:rPr>
              <a:t>ISSorbits.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0850" y="340001"/>
            <a:ext cx="342265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P</a:t>
            </a:r>
            <a:r>
              <a:rPr spc="-305" dirty="0"/>
              <a:t>a</a:t>
            </a:r>
            <a:r>
              <a:rPr spc="-155" dirty="0"/>
              <a:t>y</a:t>
            </a:r>
            <a:r>
              <a:rPr spc="-220" dirty="0"/>
              <a:t>l</a:t>
            </a:r>
            <a:r>
              <a:rPr spc="-515" dirty="0"/>
              <a:t>o</a:t>
            </a:r>
            <a:r>
              <a:rPr spc="-305" dirty="0"/>
              <a:t>ad</a:t>
            </a:r>
            <a:r>
              <a:rPr spc="-235" dirty="0"/>
              <a:t> </a:t>
            </a:r>
            <a:r>
              <a:rPr spc="-165" dirty="0"/>
              <a:t>v</a:t>
            </a:r>
            <a:r>
              <a:rPr spc="-75" dirty="0"/>
              <a:t>s</a:t>
            </a:r>
            <a:r>
              <a:rPr spc="-655" dirty="0"/>
              <a:t>.</a:t>
            </a:r>
            <a:r>
              <a:rPr spc="-555" dirty="0"/>
              <a:t> </a:t>
            </a:r>
            <a:r>
              <a:rPr spc="-355" dirty="0"/>
              <a:t>O</a:t>
            </a:r>
            <a:r>
              <a:rPr spc="-25" dirty="0"/>
              <a:t>r</a:t>
            </a:r>
            <a:r>
              <a:rPr spc="-365" dirty="0"/>
              <a:t>b</a:t>
            </a:r>
            <a:r>
              <a:rPr spc="114" dirty="0"/>
              <a:t>i</a:t>
            </a:r>
            <a:r>
              <a:rPr spc="120" dirty="0"/>
              <a:t>t</a:t>
            </a:r>
            <a:r>
              <a:rPr spc="-270" dirty="0"/>
              <a:t> </a:t>
            </a:r>
            <a:r>
              <a:rPr spc="-285" dirty="0"/>
              <a:t>T</a:t>
            </a:r>
            <a:r>
              <a:rPr spc="-155" dirty="0"/>
              <a:t>y</a:t>
            </a:r>
            <a:r>
              <a:rPr spc="-315" dirty="0"/>
              <a:t>p</a:t>
            </a:r>
            <a:r>
              <a:rPr spc="-215" dirty="0"/>
              <a:t>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2506" y="3009900"/>
            <a:ext cx="7969925" cy="183792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30750" y="5588000"/>
            <a:ext cx="1231900" cy="254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724640" y="5337630"/>
            <a:ext cx="236854" cy="22225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z="1300" spc="-50" dirty="0">
                <a:solidFill>
                  <a:srgbClr val="1B7BDA"/>
                </a:solidFill>
                <a:latin typeface="Trebuchet MS"/>
                <a:cs typeface="Trebuchet MS"/>
              </a:rPr>
              <a:t>22</a:t>
            </a:fld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460" y="451725"/>
            <a:ext cx="400494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0" dirty="0"/>
              <a:t>L</a:t>
            </a:r>
            <a:r>
              <a:rPr spc="-285" dirty="0"/>
              <a:t>a</a:t>
            </a:r>
            <a:r>
              <a:rPr spc="-434" dirty="0"/>
              <a:t>u</a:t>
            </a:r>
            <a:r>
              <a:rPr spc="-525" dirty="0"/>
              <a:t>n</a:t>
            </a:r>
            <a:r>
              <a:rPr spc="-470" dirty="0"/>
              <a:t>c</a:t>
            </a:r>
            <a:r>
              <a:rPr spc="-390" dirty="0"/>
              <a:t>h</a:t>
            </a:r>
            <a:r>
              <a:rPr spc="-459" dirty="0"/>
              <a:t> </a:t>
            </a:r>
            <a:r>
              <a:rPr spc="-229" dirty="0"/>
              <a:t>S</a:t>
            </a:r>
            <a:r>
              <a:rPr spc="-500" dirty="0"/>
              <a:t>u</a:t>
            </a:r>
            <a:r>
              <a:rPr spc="-535" dirty="0"/>
              <a:t>cc</a:t>
            </a:r>
            <a:r>
              <a:rPr spc="-409" dirty="0"/>
              <a:t>e</a:t>
            </a:r>
            <a:r>
              <a:rPr spc="-250" dirty="0"/>
              <a:t>s</a:t>
            </a:r>
            <a:r>
              <a:rPr spc="165" dirty="0"/>
              <a:t>s</a:t>
            </a:r>
            <a:r>
              <a:rPr spc="-270" dirty="0"/>
              <a:t>Y</a:t>
            </a:r>
            <a:r>
              <a:rPr spc="-345" dirty="0"/>
              <a:t>e</a:t>
            </a:r>
            <a:r>
              <a:rPr spc="-285" dirty="0"/>
              <a:t>a</a:t>
            </a:r>
            <a:r>
              <a:rPr spc="-135" dirty="0"/>
              <a:t>r</a:t>
            </a:r>
            <a:r>
              <a:rPr spc="-340" dirty="0"/>
              <a:t>l</a:t>
            </a:r>
            <a:r>
              <a:rPr spc="-65" dirty="0"/>
              <a:t>y</a:t>
            </a:r>
            <a:r>
              <a:rPr spc="-330" dirty="0"/>
              <a:t> </a:t>
            </a:r>
            <a:r>
              <a:rPr spc="-260" dirty="0"/>
              <a:t>T</a:t>
            </a:r>
            <a:r>
              <a:rPr spc="-65" dirty="0"/>
              <a:t>r</a:t>
            </a:r>
            <a:r>
              <a:rPr spc="-280" dirty="0"/>
              <a:t>e</a:t>
            </a:r>
            <a:r>
              <a:rPr spc="-459" dirty="0"/>
              <a:t>n</a:t>
            </a:r>
            <a:r>
              <a:rPr spc="-305"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9460" y="1539889"/>
            <a:ext cx="2907030" cy="81978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12725" marR="5080" indent="-200660">
              <a:lnSpc>
                <a:spcPts val="2020"/>
              </a:lnSpc>
              <a:spcBef>
                <a:spcPts val="325"/>
              </a:spcBef>
              <a:buFont typeface="Roboto"/>
              <a:buChar char="•"/>
              <a:tabLst>
                <a:tab pos="213360" algn="l"/>
              </a:tabLst>
            </a:pPr>
            <a:r>
              <a:rPr sz="1850" spc="-160" dirty="0">
                <a:latin typeface="Trebuchet MS"/>
                <a:cs typeface="Trebuchet MS"/>
              </a:rPr>
              <a:t>F</a:t>
            </a:r>
            <a:r>
              <a:rPr sz="1850" dirty="0">
                <a:latin typeface="Trebuchet MS"/>
                <a:cs typeface="Trebuchet MS"/>
              </a:rPr>
              <a:t>r</a:t>
            </a:r>
            <a:r>
              <a:rPr sz="1850" spc="-210" dirty="0">
                <a:latin typeface="Trebuchet MS"/>
                <a:cs typeface="Trebuchet MS"/>
              </a:rPr>
              <a:t>o</a:t>
            </a:r>
            <a:r>
              <a:rPr sz="1850" spc="-420" dirty="0">
                <a:latin typeface="Trebuchet MS"/>
                <a:cs typeface="Trebuchet MS"/>
              </a:rPr>
              <a:t>m</a:t>
            </a:r>
            <a:r>
              <a:rPr sz="1850" spc="-285" dirty="0">
                <a:latin typeface="Trebuchet MS"/>
                <a:cs typeface="Trebuchet MS"/>
              </a:rPr>
              <a:t> </a:t>
            </a:r>
            <a:r>
              <a:rPr sz="1850" spc="55" dirty="0">
                <a:latin typeface="Trebuchet MS"/>
                <a:cs typeface="Trebuchet MS"/>
              </a:rPr>
              <a:t>t</a:t>
            </a:r>
            <a:r>
              <a:rPr sz="1850" spc="-229" dirty="0">
                <a:latin typeface="Trebuchet MS"/>
                <a:cs typeface="Trebuchet MS"/>
              </a:rPr>
              <a:t>h</a:t>
            </a:r>
            <a:r>
              <a:rPr sz="1850" spc="-135" dirty="0">
                <a:latin typeface="Trebuchet MS"/>
                <a:cs typeface="Trebuchet MS"/>
              </a:rPr>
              <a:t>e</a:t>
            </a:r>
            <a:r>
              <a:rPr sz="1850" spc="-185" dirty="0">
                <a:latin typeface="Trebuchet MS"/>
                <a:cs typeface="Trebuchet MS"/>
              </a:rPr>
              <a:t> </a:t>
            </a:r>
            <a:r>
              <a:rPr sz="1850" spc="-160" dirty="0">
                <a:latin typeface="Trebuchet MS"/>
                <a:cs typeface="Trebuchet MS"/>
              </a:rPr>
              <a:t>p</a:t>
            </a:r>
            <a:r>
              <a:rPr sz="1850" spc="-85" dirty="0">
                <a:latin typeface="Trebuchet MS"/>
                <a:cs typeface="Trebuchet MS"/>
              </a:rPr>
              <a:t>l</a:t>
            </a:r>
            <a:r>
              <a:rPr sz="1850" spc="-210" dirty="0">
                <a:latin typeface="Trebuchet MS"/>
                <a:cs typeface="Trebuchet MS"/>
              </a:rPr>
              <a:t>o</a:t>
            </a:r>
            <a:r>
              <a:rPr sz="1850" spc="55" dirty="0">
                <a:latin typeface="Trebuchet MS"/>
                <a:cs typeface="Trebuchet MS"/>
              </a:rPr>
              <a:t>t</a:t>
            </a:r>
            <a:r>
              <a:rPr sz="1850" spc="-330" dirty="0">
                <a:latin typeface="Trebuchet MS"/>
                <a:cs typeface="Trebuchet MS"/>
              </a:rPr>
              <a:t>,</a:t>
            </a:r>
            <a:r>
              <a:rPr sz="1850" spc="-190" dirty="0">
                <a:latin typeface="Trebuchet MS"/>
                <a:cs typeface="Trebuchet MS"/>
              </a:rPr>
              <a:t> </a:t>
            </a:r>
            <a:r>
              <a:rPr sz="1850" spc="-225" dirty="0">
                <a:latin typeface="Trebuchet MS"/>
                <a:cs typeface="Trebuchet MS"/>
              </a:rPr>
              <a:t>w</a:t>
            </a:r>
            <a:r>
              <a:rPr sz="1850" spc="-135" dirty="0">
                <a:latin typeface="Trebuchet MS"/>
                <a:cs typeface="Trebuchet MS"/>
              </a:rPr>
              <a:t>e</a:t>
            </a:r>
            <a:r>
              <a:rPr sz="1850" spc="-185" dirty="0">
                <a:latin typeface="Trebuchet MS"/>
                <a:cs typeface="Trebuchet MS"/>
              </a:rPr>
              <a:t> </a:t>
            </a:r>
            <a:r>
              <a:rPr sz="1850" spc="-180" dirty="0">
                <a:latin typeface="Trebuchet MS"/>
                <a:cs typeface="Trebuchet MS"/>
              </a:rPr>
              <a:t>c</a:t>
            </a:r>
            <a:r>
              <a:rPr sz="1850" spc="-100" dirty="0">
                <a:latin typeface="Trebuchet MS"/>
                <a:cs typeface="Trebuchet MS"/>
              </a:rPr>
              <a:t>a</a:t>
            </a:r>
            <a:r>
              <a:rPr sz="1850" spc="-245" dirty="0">
                <a:latin typeface="Trebuchet MS"/>
                <a:cs typeface="Trebuchet MS"/>
              </a:rPr>
              <a:t>n</a:t>
            </a:r>
            <a:r>
              <a:rPr sz="1850" spc="170" dirty="0">
                <a:latin typeface="Trebuchet MS"/>
                <a:cs typeface="Trebuchet MS"/>
              </a:rPr>
              <a:t> </a:t>
            </a:r>
            <a:r>
              <a:rPr sz="1850" spc="-265" dirty="0">
                <a:latin typeface="Trebuchet MS"/>
                <a:cs typeface="Trebuchet MS"/>
              </a:rPr>
              <a:t>o</a:t>
            </a:r>
            <a:r>
              <a:rPr sz="1850" spc="-210" dirty="0">
                <a:latin typeface="Trebuchet MS"/>
                <a:cs typeface="Trebuchet MS"/>
              </a:rPr>
              <a:t>b</a:t>
            </a:r>
            <a:r>
              <a:rPr sz="1850" spc="-105" dirty="0">
                <a:latin typeface="Trebuchet MS"/>
                <a:cs typeface="Trebuchet MS"/>
              </a:rPr>
              <a:t>s</a:t>
            </a:r>
            <a:r>
              <a:rPr sz="1850" spc="-190" dirty="0">
                <a:latin typeface="Trebuchet MS"/>
                <a:cs typeface="Trebuchet MS"/>
              </a:rPr>
              <a:t>e</a:t>
            </a:r>
            <a:r>
              <a:rPr sz="1850" spc="-75" dirty="0">
                <a:latin typeface="Trebuchet MS"/>
                <a:cs typeface="Trebuchet MS"/>
              </a:rPr>
              <a:t>r</a:t>
            </a:r>
            <a:r>
              <a:rPr sz="1850" spc="-90" dirty="0">
                <a:latin typeface="Trebuchet MS"/>
                <a:cs typeface="Trebuchet MS"/>
              </a:rPr>
              <a:t>v</a:t>
            </a:r>
            <a:r>
              <a:rPr sz="1850" spc="-95" dirty="0">
                <a:latin typeface="Trebuchet MS"/>
                <a:cs typeface="Trebuchet MS"/>
              </a:rPr>
              <a:t>e  </a:t>
            </a:r>
            <a:r>
              <a:rPr sz="1850" spc="50" dirty="0">
                <a:latin typeface="Trebuchet MS"/>
                <a:cs typeface="Trebuchet MS"/>
              </a:rPr>
              <a:t>t</a:t>
            </a:r>
            <a:r>
              <a:rPr sz="1850" spc="-225" dirty="0">
                <a:latin typeface="Trebuchet MS"/>
                <a:cs typeface="Trebuchet MS"/>
              </a:rPr>
              <a:t>h</a:t>
            </a:r>
            <a:r>
              <a:rPr sz="1850" spc="-100" dirty="0">
                <a:latin typeface="Trebuchet MS"/>
                <a:cs typeface="Trebuchet MS"/>
              </a:rPr>
              <a:t>a</a:t>
            </a:r>
            <a:r>
              <a:rPr sz="1850" spc="65" dirty="0">
                <a:latin typeface="Trebuchet MS"/>
                <a:cs typeface="Trebuchet MS"/>
              </a:rPr>
              <a:t>t</a:t>
            </a:r>
            <a:r>
              <a:rPr sz="1850" spc="-220" dirty="0">
                <a:latin typeface="Trebuchet MS"/>
                <a:cs typeface="Trebuchet MS"/>
              </a:rPr>
              <a:t> </a:t>
            </a:r>
            <a:r>
              <a:rPr sz="1850" spc="-160" dirty="0">
                <a:latin typeface="Trebuchet MS"/>
                <a:cs typeface="Trebuchet MS"/>
              </a:rPr>
              <a:t>s</a:t>
            </a:r>
            <a:r>
              <a:rPr sz="1850" spc="-330" dirty="0">
                <a:latin typeface="Trebuchet MS"/>
                <a:cs typeface="Trebuchet MS"/>
              </a:rPr>
              <a:t>u</a:t>
            </a:r>
            <a:r>
              <a:rPr sz="1850" spc="-325" dirty="0">
                <a:latin typeface="Trebuchet MS"/>
                <a:cs typeface="Trebuchet MS"/>
              </a:rPr>
              <a:t>cc</a:t>
            </a:r>
            <a:r>
              <a:rPr sz="1850" spc="-240" dirty="0">
                <a:latin typeface="Trebuchet MS"/>
                <a:cs typeface="Trebuchet MS"/>
              </a:rPr>
              <a:t>e</a:t>
            </a:r>
            <a:r>
              <a:rPr sz="1850" spc="-160" dirty="0">
                <a:latin typeface="Trebuchet MS"/>
                <a:cs typeface="Trebuchet MS"/>
              </a:rPr>
              <a:t>s</a:t>
            </a:r>
            <a:r>
              <a:rPr sz="1850" spc="90" dirty="0">
                <a:latin typeface="Trebuchet MS"/>
                <a:cs typeface="Trebuchet MS"/>
              </a:rPr>
              <a:t>s</a:t>
            </a:r>
            <a:r>
              <a:rPr sz="1850" spc="-20" dirty="0">
                <a:latin typeface="Trebuchet MS"/>
                <a:cs typeface="Trebuchet MS"/>
              </a:rPr>
              <a:t>r</a:t>
            </a:r>
            <a:r>
              <a:rPr sz="1850" spc="-95" dirty="0">
                <a:latin typeface="Trebuchet MS"/>
                <a:cs typeface="Trebuchet MS"/>
              </a:rPr>
              <a:t>a</a:t>
            </a:r>
            <a:r>
              <a:rPr sz="1850" spc="55" dirty="0">
                <a:latin typeface="Trebuchet MS"/>
                <a:cs typeface="Trebuchet MS"/>
              </a:rPr>
              <a:t>t</a:t>
            </a:r>
            <a:r>
              <a:rPr sz="1850" spc="-135" dirty="0">
                <a:latin typeface="Trebuchet MS"/>
                <a:cs typeface="Trebuchet MS"/>
              </a:rPr>
              <a:t>e</a:t>
            </a:r>
            <a:r>
              <a:rPr sz="1850" spc="-200" dirty="0">
                <a:latin typeface="Trebuchet MS"/>
                <a:cs typeface="Trebuchet MS"/>
              </a:rPr>
              <a:t> </a:t>
            </a:r>
            <a:r>
              <a:rPr sz="1850" spc="-95" dirty="0">
                <a:latin typeface="Trebuchet MS"/>
                <a:cs typeface="Trebuchet MS"/>
              </a:rPr>
              <a:t>s</a:t>
            </a:r>
            <a:r>
              <a:rPr sz="1850" spc="-50" dirty="0">
                <a:latin typeface="Trebuchet MS"/>
                <a:cs typeface="Trebuchet MS"/>
              </a:rPr>
              <a:t>i</a:t>
            </a:r>
            <a:r>
              <a:rPr sz="1850" spc="-270" dirty="0">
                <a:latin typeface="Trebuchet MS"/>
                <a:cs typeface="Trebuchet MS"/>
              </a:rPr>
              <a:t>n</a:t>
            </a:r>
            <a:r>
              <a:rPr sz="1850" spc="-265" dirty="0">
                <a:latin typeface="Trebuchet MS"/>
                <a:cs typeface="Trebuchet MS"/>
              </a:rPr>
              <a:t>c</a:t>
            </a:r>
            <a:r>
              <a:rPr sz="1850" spc="-135" dirty="0">
                <a:latin typeface="Trebuchet MS"/>
                <a:cs typeface="Trebuchet MS"/>
              </a:rPr>
              <a:t>e</a:t>
            </a:r>
            <a:r>
              <a:rPr sz="1850" spc="-235" dirty="0">
                <a:latin typeface="Trebuchet MS"/>
                <a:cs typeface="Trebuchet MS"/>
              </a:rPr>
              <a:t> </a:t>
            </a:r>
            <a:r>
              <a:rPr sz="1850" spc="-30" dirty="0">
                <a:latin typeface="Trebuchet MS"/>
                <a:cs typeface="Trebuchet MS"/>
              </a:rPr>
              <a:t>2</a:t>
            </a:r>
            <a:r>
              <a:rPr sz="1850" spc="-35" dirty="0">
                <a:latin typeface="Trebuchet MS"/>
                <a:cs typeface="Trebuchet MS"/>
              </a:rPr>
              <a:t>0</a:t>
            </a:r>
            <a:r>
              <a:rPr sz="1850" spc="-300" dirty="0">
                <a:latin typeface="Trebuchet MS"/>
                <a:cs typeface="Trebuchet MS"/>
              </a:rPr>
              <a:t>1</a:t>
            </a:r>
            <a:r>
              <a:rPr sz="1850" spc="-125" dirty="0">
                <a:latin typeface="Trebuchet MS"/>
                <a:cs typeface="Trebuchet MS"/>
              </a:rPr>
              <a:t>3  </a:t>
            </a:r>
            <a:r>
              <a:rPr sz="1850" spc="-135" dirty="0">
                <a:latin typeface="Trebuchet MS"/>
                <a:cs typeface="Trebuchet MS"/>
              </a:rPr>
              <a:t>k</a:t>
            </a:r>
            <a:r>
              <a:rPr sz="1850" spc="-125" dirty="0">
                <a:latin typeface="Trebuchet MS"/>
                <a:cs typeface="Trebuchet MS"/>
              </a:rPr>
              <a:t>e</a:t>
            </a:r>
            <a:r>
              <a:rPr sz="1850" spc="-145" dirty="0">
                <a:latin typeface="Trebuchet MS"/>
                <a:cs typeface="Trebuchet MS"/>
              </a:rPr>
              <a:t>p</a:t>
            </a:r>
            <a:r>
              <a:rPr sz="1850" spc="65" dirty="0">
                <a:latin typeface="Trebuchet MS"/>
                <a:cs typeface="Trebuchet MS"/>
              </a:rPr>
              <a:t>t</a:t>
            </a:r>
            <a:r>
              <a:rPr sz="1850" spc="-190" dirty="0">
                <a:latin typeface="Trebuchet MS"/>
                <a:cs typeface="Trebuchet MS"/>
              </a:rPr>
              <a:t> </a:t>
            </a:r>
            <a:r>
              <a:rPr sz="1850" spc="-210" dirty="0">
                <a:latin typeface="Trebuchet MS"/>
                <a:cs typeface="Trebuchet MS"/>
              </a:rPr>
              <a:t>o</a:t>
            </a:r>
            <a:r>
              <a:rPr sz="1850" spc="-245" dirty="0">
                <a:latin typeface="Trebuchet MS"/>
                <a:cs typeface="Trebuchet MS"/>
              </a:rPr>
              <a:t>n</a:t>
            </a:r>
            <a:r>
              <a:rPr sz="1850" spc="170" dirty="0">
                <a:latin typeface="Trebuchet MS"/>
                <a:cs typeface="Trebuchet MS"/>
              </a:rPr>
              <a:t> </a:t>
            </a:r>
            <a:r>
              <a:rPr sz="1850" spc="-60" dirty="0">
                <a:latin typeface="Trebuchet MS"/>
                <a:cs typeface="Trebuchet MS"/>
              </a:rPr>
              <a:t>i</a:t>
            </a:r>
            <a:r>
              <a:rPr sz="1850" spc="-275" dirty="0">
                <a:latin typeface="Trebuchet MS"/>
                <a:cs typeface="Trebuchet MS"/>
              </a:rPr>
              <a:t>nc</a:t>
            </a:r>
            <a:r>
              <a:rPr sz="1850" spc="-75" dirty="0">
                <a:latin typeface="Trebuchet MS"/>
                <a:cs typeface="Trebuchet MS"/>
              </a:rPr>
              <a:t>r</a:t>
            </a:r>
            <a:r>
              <a:rPr sz="1850" spc="-190" dirty="0">
                <a:latin typeface="Trebuchet MS"/>
                <a:cs typeface="Trebuchet MS"/>
              </a:rPr>
              <a:t>e</a:t>
            </a:r>
            <a:r>
              <a:rPr sz="1850" spc="-155" dirty="0">
                <a:latin typeface="Trebuchet MS"/>
                <a:cs typeface="Trebuchet MS"/>
              </a:rPr>
              <a:t>a</a:t>
            </a:r>
            <a:r>
              <a:rPr sz="1850" spc="-105" dirty="0">
                <a:latin typeface="Trebuchet MS"/>
                <a:cs typeface="Trebuchet MS"/>
              </a:rPr>
              <a:t>s</a:t>
            </a:r>
            <a:r>
              <a:rPr sz="1850" spc="-60" dirty="0">
                <a:latin typeface="Trebuchet MS"/>
                <a:cs typeface="Trebuchet MS"/>
              </a:rPr>
              <a:t>i</a:t>
            </a:r>
            <a:r>
              <a:rPr sz="1850" spc="-275" dirty="0">
                <a:latin typeface="Trebuchet MS"/>
                <a:cs typeface="Trebuchet MS"/>
              </a:rPr>
              <a:t>n</a:t>
            </a:r>
            <a:r>
              <a:rPr sz="1850" spc="-135" dirty="0">
                <a:latin typeface="Trebuchet MS"/>
                <a:cs typeface="Trebuchet MS"/>
              </a:rPr>
              <a:t>g</a:t>
            </a:r>
            <a:r>
              <a:rPr sz="1850" spc="15" dirty="0">
                <a:latin typeface="Trebuchet MS"/>
                <a:cs typeface="Trebuchet MS"/>
              </a:rPr>
              <a:t> </a:t>
            </a:r>
            <a:r>
              <a:rPr sz="1850" spc="75" dirty="0">
                <a:latin typeface="Trebuchet MS"/>
                <a:cs typeface="Trebuchet MS"/>
              </a:rPr>
              <a:t>t</a:t>
            </a:r>
            <a:r>
              <a:rPr sz="1850" spc="15" dirty="0">
                <a:latin typeface="Trebuchet MS"/>
                <a:cs typeface="Trebuchet MS"/>
              </a:rPr>
              <a:t>i</a:t>
            </a:r>
            <a:r>
              <a:rPr sz="1850" spc="-90" dirty="0">
                <a:latin typeface="Trebuchet MS"/>
                <a:cs typeface="Trebuchet MS"/>
              </a:rPr>
              <a:t>l</a:t>
            </a:r>
            <a:r>
              <a:rPr sz="1850" spc="-85" dirty="0">
                <a:latin typeface="Trebuchet MS"/>
                <a:cs typeface="Trebuchet MS"/>
              </a:rPr>
              <a:t>l</a:t>
            </a:r>
            <a:r>
              <a:rPr sz="1850" spc="-190" dirty="0">
                <a:latin typeface="Trebuchet MS"/>
                <a:cs typeface="Trebuchet MS"/>
              </a:rPr>
              <a:t> </a:t>
            </a:r>
            <a:r>
              <a:rPr sz="1850" spc="-35" dirty="0">
                <a:latin typeface="Trebuchet MS"/>
                <a:cs typeface="Trebuchet MS"/>
              </a:rPr>
              <a:t>2</a:t>
            </a:r>
            <a:r>
              <a:rPr sz="1850" spc="-40" dirty="0">
                <a:latin typeface="Trebuchet MS"/>
                <a:cs typeface="Trebuchet MS"/>
              </a:rPr>
              <a:t>0</a:t>
            </a:r>
            <a:r>
              <a:rPr sz="1850" spc="-35" dirty="0">
                <a:latin typeface="Trebuchet MS"/>
                <a:cs typeface="Trebuchet MS"/>
              </a:rPr>
              <a:t>2</a:t>
            </a:r>
            <a:r>
              <a:rPr sz="1850" spc="-40" dirty="0">
                <a:latin typeface="Trebuchet MS"/>
                <a:cs typeface="Trebuchet MS"/>
              </a:rPr>
              <a:t>0</a:t>
            </a:r>
            <a:r>
              <a:rPr sz="1850" spc="-385" dirty="0">
                <a:latin typeface="Trebuchet MS"/>
                <a:cs typeface="Trebuchet MS"/>
              </a:rPr>
              <a:t>.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037469"/>
            <a:ext cx="885825" cy="1771014"/>
          </a:xfrm>
          <a:custGeom>
            <a:avLst/>
            <a:gdLst/>
            <a:ahLst/>
            <a:cxnLst/>
            <a:rect l="l" t="t" r="r" b="b"/>
            <a:pathLst>
              <a:path w="885825" h="1771014">
                <a:moveTo>
                  <a:pt x="0" y="1770870"/>
                </a:moveTo>
                <a:lnTo>
                  <a:pt x="0" y="0"/>
                </a:lnTo>
                <a:lnTo>
                  <a:pt x="884990" y="885434"/>
                </a:lnTo>
                <a:lnTo>
                  <a:pt x="726983" y="1043519"/>
                </a:lnTo>
                <a:lnTo>
                  <a:pt x="885513" y="1202840"/>
                </a:lnTo>
                <a:lnTo>
                  <a:pt x="585686" y="1504170"/>
                </a:lnTo>
                <a:lnTo>
                  <a:pt x="426476" y="1344182"/>
                </a:lnTo>
                <a:lnTo>
                  <a:pt x="0" y="1770870"/>
                </a:lnTo>
                <a:close/>
              </a:path>
            </a:pathLst>
          </a:custGeom>
          <a:solidFill>
            <a:srgbClr val="446FC3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41269" y="2381"/>
            <a:ext cx="852169" cy="1696085"/>
          </a:xfrm>
          <a:custGeom>
            <a:avLst/>
            <a:gdLst/>
            <a:ahLst/>
            <a:cxnLst/>
            <a:rect l="l" t="t" r="r" b="b"/>
            <a:pathLst>
              <a:path w="852170" h="1696085">
                <a:moveTo>
                  <a:pt x="852018" y="1695906"/>
                </a:moveTo>
                <a:lnTo>
                  <a:pt x="461598" y="1307268"/>
                </a:lnTo>
                <a:lnTo>
                  <a:pt x="305317" y="1463436"/>
                </a:lnTo>
                <a:lnTo>
                  <a:pt x="0" y="1158005"/>
                </a:lnTo>
                <a:lnTo>
                  <a:pt x="155499" y="1002394"/>
                </a:lnTo>
                <a:lnTo>
                  <a:pt x="333" y="847897"/>
                </a:lnTo>
                <a:lnTo>
                  <a:pt x="852018" y="0"/>
                </a:lnTo>
                <a:lnTo>
                  <a:pt x="852018" y="1695906"/>
                </a:lnTo>
                <a:close/>
              </a:path>
            </a:pathLst>
          </a:custGeom>
          <a:solidFill>
            <a:srgbClr val="FFBF00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60401" y="1756767"/>
            <a:ext cx="5438596" cy="307435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30750" y="5588000"/>
            <a:ext cx="1231900" cy="2540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881922" y="5632599"/>
            <a:ext cx="213360" cy="18288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z="1050" spc="-45" dirty="0">
                <a:solidFill>
                  <a:srgbClr val="868686"/>
                </a:solidFill>
                <a:latin typeface="Trebuchet MS"/>
                <a:cs typeface="Trebuchet MS"/>
              </a:rPr>
              <a:t>23</a:t>
            </a:fld>
            <a:endParaRPr sz="10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460" y="471441"/>
            <a:ext cx="323024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14" dirty="0"/>
              <a:t>A</a:t>
            </a:r>
            <a:r>
              <a:rPr spc="-95" dirty="0"/>
              <a:t>l</a:t>
            </a:r>
            <a:r>
              <a:rPr spc="-135" dirty="0"/>
              <a:t>l</a:t>
            </a:r>
            <a:r>
              <a:rPr spc="-505" dirty="0"/>
              <a:t> </a:t>
            </a:r>
            <a:r>
              <a:rPr spc="-415" dirty="0"/>
              <a:t>L</a:t>
            </a:r>
            <a:r>
              <a:rPr spc="-300" dirty="0"/>
              <a:t>a</a:t>
            </a:r>
            <a:r>
              <a:rPr spc="-450" dirty="0"/>
              <a:t>u</a:t>
            </a:r>
            <a:r>
              <a:rPr spc="-540" dirty="0"/>
              <a:t>n</a:t>
            </a:r>
            <a:r>
              <a:rPr spc="-465" dirty="0"/>
              <a:t>c</a:t>
            </a:r>
            <a:r>
              <a:rPr spc="-390" dirty="0"/>
              <a:t>h</a:t>
            </a:r>
            <a:r>
              <a:rPr spc="-300" dirty="0"/>
              <a:t> </a:t>
            </a:r>
            <a:r>
              <a:rPr spc="-65" dirty="0"/>
              <a:t>S</a:t>
            </a:r>
            <a:r>
              <a:rPr spc="25" dirty="0"/>
              <a:t>i</a:t>
            </a:r>
            <a:r>
              <a:rPr spc="110" dirty="0"/>
              <a:t>t</a:t>
            </a:r>
            <a:r>
              <a:rPr spc="-215" dirty="0"/>
              <a:t>e</a:t>
            </a:r>
            <a:r>
              <a:rPr spc="-400" dirty="0"/>
              <a:t> </a:t>
            </a:r>
            <a:r>
              <a:rPr spc="-415" dirty="0"/>
              <a:t>N</a:t>
            </a:r>
            <a:r>
              <a:rPr spc="-325" dirty="0"/>
              <a:t>a</a:t>
            </a:r>
            <a:r>
              <a:rPr spc="-844" dirty="0"/>
              <a:t>m</a:t>
            </a:r>
            <a:r>
              <a:rPr spc="-385" dirty="0"/>
              <a:t>e</a:t>
            </a:r>
            <a:r>
              <a:rPr spc="-30" dirty="0"/>
              <a:t>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9704" y="1638138"/>
            <a:ext cx="738088" cy="1536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9460" y="1539889"/>
            <a:ext cx="3312160" cy="81978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12725" marR="5080" indent="-200660">
              <a:lnSpc>
                <a:spcPts val="2020"/>
              </a:lnSpc>
              <a:spcBef>
                <a:spcPts val="325"/>
              </a:spcBef>
              <a:buFont typeface="Roboto"/>
              <a:buChar char="•"/>
              <a:tabLst>
                <a:tab pos="213360" algn="l"/>
              </a:tabLst>
            </a:pPr>
            <a:r>
              <a:rPr sz="1850" spc="-285" dirty="0">
                <a:latin typeface="Trebuchet MS"/>
                <a:cs typeface="Trebuchet MS"/>
              </a:rPr>
              <a:t>W</a:t>
            </a:r>
            <a:r>
              <a:rPr sz="1850" spc="-175" dirty="0">
                <a:latin typeface="Trebuchet MS"/>
                <a:cs typeface="Trebuchet MS"/>
              </a:rPr>
              <a:t>e</a:t>
            </a:r>
            <a:r>
              <a:rPr sz="1850" spc="-280" dirty="0">
                <a:latin typeface="Trebuchet MS"/>
                <a:cs typeface="Trebuchet MS"/>
              </a:rPr>
              <a:t>u</a:t>
            </a:r>
            <a:r>
              <a:rPr sz="1850" spc="-105" dirty="0">
                <a:latin typeface="Trebuchet MS"/>
                <a:cs typeface="Trebuchet MS"/>
              </a:rPr>
              <a:t>s</a:t>
            </a:r>
            <a:r>
              <a:rPr sz="1850" spc="-190" dirty="0">
                <a:latin typeface="Trebuchet MS"/>
                <a:cs typeface="Trebuchet MS"/>
              </a:rPr>
              <a:t>e</a:t>
            </a:r>
            <a:r>
              <a:rPr sz="1850" spc="-185" dirty="0">
                <a:latin typeface="Trebuchet MS"/>
                <a:cs typeface="Trebuchet MS"/>
              </a:rPr>
              <a:t>d</a:t>
            </a:r>
            <a:r>
              <a:rPr sz="1850" spc="165" dirty="0">
                <a:latin typeface="Trebuchet MS"/>
                <a:cs typeface="Trebuchet MS"/>
              </a:rPr>
              <a:t> </a:t>
            </a:r>
            <a:r>
              <a:rPr sz="1850" spc="50" dirty="0">
                <a:latin typeface="Trebuchet MS"/>
                <a:cs typeface="Trebuchet MS"/>
              </a:rPr>
              <a:t>t</a:t>
            </a:r>
            <a:r>
              <a:rPr sz="1850" spc="-225" dirty="0">
                <a:latin typeface="Trebuchet MS"/>
                <a:cs typeface="Trebuchet MS"/>
              </a:rPr>
              <a:t>h</a:t>
            </a:r>
            <a:r>
              <a:rPr sz="1850" spc="-135" dirty="0">
                <a:latin typeface="Trebuchet MS"/>
                <a:cs typeface="Trebuchet MS"/>
              </a:rPr>
              <a:t>e</a:t>
            </a:r>
            <a:r>
              <a:rPr sz="1850" spc="-210" dirty="0">
                <a:latin typeface="Trebuchet MS"/>
                <a:cs typeface="Trebuchet MS"/>
              </a:rPr>
              <a:t> </a:t>
            </a:r>
            <a:r>
              <a:rPr sz="1850" spc="-125" dirty="0">
                <a:latin typeface="Trebuchet MS"/>
                <a:cs typeface="Trebuchet MS"/>
              </a:rPr>
              <a:t>k</a:t>
            </a:r>
            <a:r>
              <a:rPr sz="1850" spc="-110" dirty="0">
                <a:latin typeface="Trebuchet MS"/>
                <a:cs typeface="Trebuchet MS"/>
              </a:rPr>
              <a:t>e</a:t>
            </a:r>
            <a:r>
              <a:rPr sz="1850" spc="-45" dirty="0">
                <a:latin typeface="Trebuchet MS"/>
                <a:cs typeface="Trebuchet MS"/>
              </a:rPr>
              <a:t>y</a:t>
            </a:r>
            <a:r>
              <a:rPr sz="1850" spc="-150" dirty="0">
                <a:latin typeface="Trebuchet MS"/>
                <a:cs typeface="Trebuchet MS"/>
              </a:rPr>
              <a:t> </a:t>
            </a:r>
            <a:r>
              <a:rPr sz="1850" spc="-235" dirty="0">
                <a:latin typeface="Trebuchet MS"/>
                <a:cs typeface="Trebuchet MS"/>
              </a:rPr>
              <a:t>w</a:t>
            </a:r>
            <a:r>
              <a:rPr sz="1850" spc="-200" dirty="0">
                <a:latin typeface="Trebuchet MS"/>
                <a:cs typeface="Trebuchet MS"/>
              </a:rPr>
              <a:t>o</a:t>
            </a:r>
            <a:r>
              <a:rPr sz="1850" spc="-15" dirty="0">
                <a:latin typeface="Trebuchet MS"/>
                <a:cs typeface="Trebuchet MS"/>
              </a:rPr>
              <a:t>r</a:t>
            </a:r>
            <a:r>
              <a:rPr sz="1850" spc="-185" dirty="0">
                <a:latin typeface="Trebuchet MS"/>
                <a:cs typeface="Trebuchet MS"/>
              </a:rPr>
              <a:t>d</a:t>
            </a:r>
            <a:r>
              <a:rPr sz="1850" spc="200" dirty="0">
                <a:latin typeface="Trebuchet MS"/>
                <a:cs typeface="Trebuchet MS"/>
              </a:rPr>
              <a:t> </a:t>
            </a:r>
            <a:r>
              <a:rPr sz="1850" spc="-275" dirty="0">
                <a:latin typeface="Trebuchet MS"/>
                <a:cs typeface="Trebuchet MS"/>
              </a:rPr>
              <a:t>D</a:t>
            </a:r>
            <a:r>
              <a:rPr sz="1850" spc="-20" dirty="0">
                <a:latin typeface="Trebuchet MS"/>
                <a:cs typeface="Trebuchet MS"/>
              </a:rPr>
              <a:t>I</a:t>
            </a:r>
            <a:r>
              <a:rPr sz="1850" spc="-229" dirty="0">
                <a:latin typeface="Trebuchet MS"/>
                <a:cs typeface="Trebuchet MS"/>
              </a:rPr>
              <a:t>S</a:t>
            </a:r>
            <a:r>
              <a:rPr sz="1850" spc="-285" dirty="0">
                <a:latin typeface="Trebuchet MS"/>
                <a:cs typeface="Trebuchet MS"/>
              </a:rPr>
              <a:t>T</a:t>
            </a:r>
            <a:r>
              <a:rPr sz="1850" spc="-20" dirty="0">
                <a:latin typeface="Trebuchet MS"/>
                <a:cs typeface="Trebuchet MS"/>
              </a:rPr>
              <a:t>I</a:t>
            </a:r>
            <a:r>
              <a:rPr sz="1850" spc="-315" dirty="0">
                <a:latin typeface="Trebuchet MS"/>
                <a:cs typeface="Trebuchet MS"/>
              </a:rPr>
              <a:t>N</a:t>
            </a:r>
            <a:r>
              <a:rPr sz="1850" spc="-420" dirty="0">
                <a:latin typeface="Trebuchet MS"/>
                <a:cs typeface="Trebuchet MS"/>
              </a:rPr>
              <a:t>C</a:t>
            </a:r>
            <a:r>
              <a:rPr sz="1850" spc="-110" dirty="0">
                <a:latin typeface="Trebuchet MS"/>
                <a:cs typeface="Trebuchet MS"/>
              </a:rPr>
              <a:t>T</a:t>
            </a:r>
            <a:r>
              <a:rPr sz="1850" spc="-245" dirty="0">
                <a:latin typeface="Trebuchet MS"/>
                <a:cs typeface="Trebuchet MS"/>
              </a:rPr>
              <a:t> </a:t>
            </a:r>
            <a:r>
              <a:rPr sz="1850" spc="50" dirty="0">
                <a:latin typeface="Trebuchet MS"/>
                <a:cs typeface="Trebuchet MS"/>
              </a:rPr>
              <a:t>t</a:t>
            </a:r>
            <a:r>
              <a:rPr sz="1850" spc="-150" dirty="0">
                <a:latin typeface="Trebuchet MS"/>
                <a:cs typeface="Trebuchet MS"/>
              </a:rPr>
              <a:t>o  </a:t>
            </a:r>
            <a:r>
              <a:rPr sz="1850" spc="-80" dirty="0">
                <a:latin typeface="Trebuchet MS"/>
                <a:cs typeface="Trebuchet MS"/>
              </a:rPr>
              <a:t>s</a:t>
            </a:r>
            <a:r>
              <a:rPr sz="1850" spc="-290" dirty="0">
                <a:latin typeface="Trebuchet MS"/>
                <a:cs typeface="Trebuchet MS"/>
              </a:rPr>
              <a:t>h</a:t>
            </a:r>
            <a:r>
              <a:rPr sz="1850" spc="-270" dirty="0">
                <a:latin typeface="Trebuchet MS"/>
                <a:cs typeface="Trebuchet MS"/>
              </a:rPr>
              <a:t>o</a:t>
            </a:r>
            <a:r>
              <a:rPr sz="1850" spc="-200" dirty="0">
                <a:latin typeface="Trebuchet MS"/>
                <a:cs typeface="Trebuchet MS"/>
              </a:rPr>
              <a:t>w</a:t>
            </a:r>
            <a:r>
              <a:rPr sz="1850" spc="-85" dirty="0">
                <a:latin typeface="Trebuchet MS"/>
                <a:cs typeface="Trebuchet MS"/>
              </a:rPr>
              <a:t> </a:t>
            </a:r>
            <a:r>
              <a:rPr sz="1850" spc="-204" dirty="0">
                <a:latin typeface="Trebuchet MS"/>
                <a:cs typeface="Trebuchet MS"/>
              </a:rPr>
              <a:t>o</a:t>
            </a:r>
            <a:r>
              <a:rPr sz="1850" spc="-220" dirty="0">
                <a:latin typeface="Trebuchet MS"/>
                <a:cs typeface="Trebuchet MS"/>
              </a:rPr>
              <a:t>n</a:t>
            </a:r>
            <a:r>
              <a:rPr sz="1850" spc="-85" dirty="0">
                <a:latin typeface="Trebuchet MS"/>
                <a:cs typeface="Trebuchet MS"/>
              </a:rPr>
              <a:t>l</a:t>
            </a:r>
            <a:r>
              <a:rPr sz="1850" spc="-45" dirty="0">
                <a:latin typeface="Trebuchet MS"/>
                <a:cs typeface="Trebuchet MS"/>
              </a:rPr>
              <a:t>y</a:t>
            </a:r>
            <a:r>
              <a:rPr sz="1850" spc="-140" dirty="0">
                <a:latin typeface="Trebuchet MS"/>
                <a:cs typeface="Trebuchet MS"/>
              </a:rPr>
              <a:t> </a:t>
            </a:r>
            <a:r>
              <a:rPr sz="1850" spc="-225" dirty="0">
                <a:latin typeface="Trebuchet MS"/>
                <a:cs typeface="Trebuchet MS"/>
              </a:rPr>
              <a:t>un</a:t>
            </a:r>
            <a:r>
              <a:rPr sz="1850" spc="20" dirty="0">
                <a:latin typeface="Trebuchet MS"/>
                <a:cs typeface="Trebuchet MS"/>
              </a:rPr>
              <a:t>i</a:t>
            </a:r>
            <a:r>
              <a:rPr sz="1850" spc="-250" dirty="0">
                <a:latin typeface="Trebuchet MS"/>
                <a:cs typeface="Trebuchet MS"/>
              </a:rPr>
              <a:t>q</a:t>
            </a:r>
            <a:r>
              <a:rPr sz="1850" spc="-229" dirty="0">
                <a:latin typeface="Trebuchet MS"/>
                <a:cs typeface="Trebuchet MS"/>
              </a:rPr>
              <a:t>u</a:t>
            </a:r>
            <a:r>
              <a:rPr sz="1850" spc="-135" dirty="0">
                <a:latin typeface="Trebuchet MS"/>
                <a:cs typeface="Trebuchet MS"/>
              </a:rPr>
              <a:t>e</a:t>
            </a:r>
            <a:r>
              <a:rPr sz="1850" spc="140" dirty="0">
                <a:latin typeface="Trebuchet MS"/>
                <a:cs typeface="Trebuchet MS"/>
              </a:rPr>
              <a:t> </a:t>
            </a:r>
            <a:r>
              <a:rPr sz="1850" spc="-150" dirty="0">
                <a:latin typeface="Trebuchet MS"/>
                <a:cs typeface="Trebuchet MS"/>
              </a:rPr>
              <a:t>l</a:t>
            </a:r>
            <a:r>
              <a:rPr sz="1850" spc="-170" dirty="0">
                <a:latin typeface="Trebuchet MS"/>
                <a:cs typeface="Trebuchet MS"/>
              </a:rPr>
              <a:t>a</a:t>
            </a:r>
            <a:r>
              <a:rPr sz="1850" spc="-290" dirty="0">
                <a:latin typeface="Trebuchet MS"/>
                <a:cs typeface="Trebuchet MS"/>
              </a:rPr>
              <a:t>un</a:t>
            </a:r>
            <a:r>
              <a:rPr sz="1850" spc="-245" dirty="0">
                <a:latin typeface="Trebuchet MS"/>
                <a:cs typeface="Trebuchet MS"/>
              </a:rPr>
              <a:t>c</a:t>
            </a:r>
            <a:r>
              <a:rPr sz="1850" spc="-235" dirty="0">
                <a:latin typeface="Trebuchet MS"/>
                <a:cs typeface="Trebuchet MS"/>
              </a:rPr>
              <a:t>h</a:t>
            </a:r>
            <a:r>
              <a:rPr sz="1850" spc="-170" dirty="0">
                <a:latin typeface="Trebuchet MS"/>
                <a:cs typeface="Trebuchet MS"/>
              </a:rPr>
              <a:t> </a:t>
            </a:r>
            <a:r>
              <a:rPr sz="1850" spc="-20" dirty="0">
                <a:latin typeface="Trebuchet MS"/>
                <a:cs typeface="Trebuchet MS"/>
              </a:rPr>
              <a:t>s</a:t>
            </a:r>
            <a:r>
              <a:rPr sz="1850" spc="20" dirty="0">
                <a:latin typeface="Trebuchet MS"/>
                <a:cs typeface="Trebuchet MS"/>
              </a:rPr>
              <a:t>i</a:t>
            </a:r>
            <a:r>
              <a:rPr sz="1850" spc="55" dirty="0">
                <a:latin typeface="Trebuchet MS"/>
                <a:cs typeface="Trebuchet MS"/>
              </a:rPr>
              <a:t>t</a:t>
            </a:r>
            <a:r>
              <a:rPr sz="1850" spc="-135" dirty="0">
                <a:latin typeface="Trebuchet MS"/>
                <a:cs typeface="Trebuchet MS"/>
              </a:rPr>
              <a:t>e</a:t>
            </a:r>
            <a:r>
              <a:rPr sz="1850" spc="-25" dirty="0">
                <a:latin typeface="Trebuchet MS"/>
                <a:cs typeface="Trebuchet MS"/>
              </a:rPr>
              <a:t>s</a:t>
            </a:r>
            <a:r>
              <a:rPr sz="1850" spc="-365" dirty="0">
                <a:latin typeface="Trebuchet MS"/>
                <a:cs typeface="Trebuchet MS"/>
              </a:rPr>
              <a:t> </a:t>
            </a:r>
            <a:r>
              <a:rPr sz="1850" spc="195" dirty="0">
                <a:latin typeface="Trebuchet MS"/>
                <a:cs typeface="Trebuchet MS"/>
              </a:rPr>
              <a:t>f</a:t>
            </a:r>
            <a:r>
              <a:rPr sz="1850" spc="-5" dirty="0">
                <a:latin typeface="Trebuchet MS"/>
                <a:cs typeface="Trebuchet MS"/>
              </a:rPr>
              <a:t>r</a:t>
            </a:r>
            <a:r>
              <a:rPr sz="1850" spc="-204" dirty="0">
                <a:latin typeface="Trebuchet MS"/>
                <a:cs typeface="Trebuchet MS"/>
              </a:rPr>
              <a:t>o</a:t>
            </a:r>
            <a:r>
              <a:rPr sz="1850" spc="-240" dirty="0">
                <a:latin typeface="Trebuchet MS"/>
                <a:cs typeface="Trebuchet MS"/>
              </a:rPr>
              <a:t>m  </a:t>
            </a:r>
            <a:r>
              <a:rPr sz="1850" spc="55" dirty="0">
                <a:latin typeface="Trebuchet MS"/>
                <a:cs typeface="Trebuchet MS"/>
              </a:rPr>
              <a:t>t</a:t>
            </a:r>
            <a:r>
              <a:rPr sz="1850" spc="-225" dirty="0">
                <a:latin typeface="Trebuchet MS"/>
                <a:cs typeface="Trebuchet MS"/>
              </a:rPr>
              <a:t>h</a:t>
            </a:r>
            <a:r>
              <a:rPr sz="1850" spc="-135" dirty="0">
                <a:latin typeface="Trebuchet MS"/>
                <a:cs typeface="Trebuchet MS"/>
              </a:rPr>
              <a:t>e</a:t>
            </a:r>
            <a:r>
              <a:rPr sz="1850" spc="-254" dirty="0">
                <a:latin typeface="Trebuchet MS"/>
                <a:cs typeface="Trebuchet MS"/>
              </a:rPr>
              <a:t> </a:t>
            </a:r>
            <a:r>
              <a:rPr sz="1850" spc="-25" dirty="0">
                <a:latin typeface="Trebuchet MS"/>
                <a:cs typeface="Trebuchet MS"/>
              </a:rPr>
              <a:t>S</a:t>
            </a:r>
            <a:r>
              <a:rPr sz="1850" spc="-160" dirty="0">
                <a:latin typeface="Trebuchet MS"/>
                <a:cs typeface="Trebuchet MS"/>
              </a:rPr>
              <a:t>p</a:t>
            </a:r>
            <a:r>
              <a:rPr sz="1850" spc="-100" dirty="0">
                <a:latin typeface="Trebuchet MS"/>
                <a:cs typeface="Trebuchet MS"/>
              </a:rPr>
              <a:t>a</a:t>
            </a:r>
            <a:r>
              <a:rPr sz="1850" spc="-185" dirty="0">
                <a:latin typeface="Trebuchet MS"/>
                <a:cs typeface="Trebuchet MS"/>
              </a:rPr>
              <a:t>c</a:t>
            </a:r>
            <a:r>
              <a:rPr sz="1850" spc="-135" dirty="0">
                <a:latin typeface="Trebuchet MS"/>
                <a:cs typeface="Trebuchet MS"/>
              </a:rPr>
              <a:t>e</a:t>
            </a:r>
            <a:r>
              <a:rPr sz="1850" dirty="0">
                <a:latin typeface="Trebuchet MS"/>
                <a:cs typeface="Trebuchet MS"/>
              </a:rPr>
              <a:t>X</a:t>
            </a:r>
            <a:r>
              <a:rPr sz="1850" spc="140" dirty="0">
                <a:latin typeface="Trebuchet MS"/>
                <a:cs typeface="Trebuchet MS"/>
              </a:rPr>
              <a:t> </a:t>
            </a:r>
            <a:r>
              <a:rPr sz="1850" spc="-160" dirty="0">
                <a:latin typeface="Trebuchet MS"/>
                <a:cs typeface="Trebuchet MS"/>
              </a:rPr>
              <a:t>d</a:t>
            </a:r>
            <a:r>
              <a:rPr sz="1850" spc="-100" dirty="0">
                <a:latin typeface="Trebuchet MS"/>
                <a:cs typeface="Trebuchet MS"/>
              </a:rPr>
              <a:t>a</a:t>
            </a:r>
            <a:r>
              <a:rPr sz="1850" spc="50" dirty="0">
                <a:latin typeface="Trebuchet MS"/>
                <a:cs typeface="Trebuchet MS"/>
              </a:rPr>
              <a:t>t</a:t>
            </a:r>
            <a:r>
              <a:rPr sz="1850" spc="-100" dirty="0">
                <a:latin typeface="Trebuchet MS"/>
                <a:cs typeface="Trebuchet MS"/>
              </a:rPr>
              <a:t>a</a:t>
            </a:r>
            <a:r>
              <a:rPr sz="1850" spc="-385" dirty="0">
                <a:latin typeface="Trebuchet MS"/>
                <a:cs typeface="Trebuchet MS"/>
              </a:rPr>
              <a:t>.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4037469"/>
            <a:ext cx="885825" cy="1771014"/>
          </a:xfrm>
          <a:custGeom>
            <a:avLst/>
            <a:gdLst/>
            <a:ahLst/>
            <a:cxnLst/>
            <a:rect l="l" t="t" r="r" b="b"/>
            <a:pathLst>
              <a:path w="885825" h="1771014">
                <a:moveTo>
                  <a:pt x="0" y="1770870"/>
                </a:moveTo>
                <a:lnTo>
                  <a:pt x="0" y="0"/>
                </a:lnTo>
                <a:lnTo>
                  <a:pt x="884990" y="885434"/>
                </a:lnTo>
                <a:lnTo>
                  <a:pt x="726983" y="1043519"/>
                </a:lnTo>
                <a:lnTo>
                  <a:pt x="885513" y="1202840"/>
                </a:lnTo>
                <a:lnTo>
                  <a:pt x="585686" y="1504170"/>
                </a:lnTo>
                <a:lnTo>
                  <a:pt x="426476" y="1344182"/>
                </a:lnTo>
                <a:lnTo>
                  <a:pt x="0" y="1770870"/>
                </a:lnTo>
                <a:close/>
              </a:path>
            </a:pathLst>
          </a:custGeom>
          <a:solidFill>
            <a:srgbClr val="446FC3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95071" y="2040810"/>
            <a:ext cx="5430242" cy="2882205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9841269" y="2381"/>
            <a:ext cx="852169" cy="1696085"/>
          </a:xfrm>
          <a:custGeom>
            <a:avLst/>
            <a:gdLst/>
            <a:ahLst/>
            <a:cxnLst/>
            <a:rect l="l" t="t" r="r" b="b"/>
            <a:pathLst>
              <a:path w="852170" h="1696085">
                <a:moveTo>
                  <a:pt x="852018" y="1695906"/>
                </a:moveTo>
                <a:lnTo>
                  <a:pt x="461598" y="1307268"/>
                </a:lnTo>
                <a:lnTo>
                  <a:pt x="305317" y="1463436"/>
                </a:lnTo>
                <a:lnTo>
                  <a:pt x="0" y="1158005"/>
                </a:lnTo>
                <a:lnTo>
                  <a:pt x="155499" y="1002394"/>
                </a:lnTo>
                <a:lnTo>
                  <a:pt x="333" y="847897"/>
                </a:lnTo>
                <a:lnTo>
                  <a:pt x="852018" y="0"/>
                </a:lnTo>
                <a:lnTo>
                  <a:pt x="852018" y="1695906"/>
                </a:lnTo>
                <a:close/>
              </a:path>
            </a:pathLst>
          </a:custGeom>
          <a:solidFill>
            <a:srgbClr val="FFBF00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30750" y="5588000"/>
            <a:ext cx="1231900" cy="2540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881922" y="5632599"/>
            <a:ext cx="213360" cy="18288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z="1050" spc="-45" dirty="0">
                <a:solidFill>
                  <a:srgbClr val="868686"/>
                </a:solidFill>
                <a:latin typeface="Trebuchet MS"/>
                <a:cs typeface="Trebuchet MS"/>
              </a:rPr>
              <a:t>24</a:t>
            </a:fld>
            <a:endParaRPr sz="10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0850" y="4314325"/>
            <a:ext cx="6906895" cy="590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2725" indent="-200660">
              <a:lnSpc>
                <a:spcPct val="100000"/>
              </a:lnSpc>
              <a:spcBef>
                <a:spcPts val="90"/>
              </a:spcBef>
              <a:buFont typeface="Roboto"/>
              <a:buChar char="•"/>
              <a:tabLst>
                <a:tab pos="213360" algn="l"/>
              </a:tabLst>
            </a:pPr>
            <a:r>
              <a:rPr sz="1850" spc="-215" dirty="0">
                <a:solidFill>
                  <a:srgbClr val="292929"/>
                </a:solidFill>
                <a:latin typeface="Trebuchet MS"/>
                <a:cs typeface="Trebuchet MS"/>
              </a:rPr>
              <a:t>We</a:t>
            </a:r>
            <a:r>
              <a:rPr sz="1850" spc="-25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95" dirty="0">
                <a:solidFill>
                  <a:srgbClr val="292929"/>
                </a:solidFill>
                <a:latin typeface="Trebuchet MS"/>
                <a:cs typeface="Trebuchet MS"/>
              </a:rPr>
              <a:t>used</a:t>
            </a:r>
            <a:r>
              <a:rPr sz="1850" spc="-13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05" dirty="0">
                <a:solidFill>
                  <a:srgbClr val="292929"/>
                </a:solidFill>
                <a:latin typeface="Trebuchet MS"/>
                <a:cs typeface="Trebuchet MS"/>
              </a:rPr>
              <a:t>the</a:t>
            </a:r>
            <a:r>
              <a:rPr sz="1850" spc="-24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25" dirty="0">
                <a:solidFill>
                  <a:srgbClr val="292929"/>
                </a:solidFill>
                <a:latin typeface="Trebuchet MS"/>
                <a:cs typeface="Trebuchet MS"/>
              </a:rPr>
              <a:t>query</a:t>
            </a:r>
            <a:r>
              <a:rPr sz="1850" spc="-15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20" dirty="0">
                <a:solidFill>
                  <a:srgbClr val="292929"/>
                </a:solidFill>
                <a:latin typeface="Trebuchet MS"/>
                <a:cs typeface="Trebuchet MS"/>
              </a:rPr>
              <a:t>above</a:t>
            </a:r>
            <a:r>
              <a:rPr sz="1850" spc="-36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80" dirty="0">
                <a:solidFill>
                  <a:srgbClr val="292929"/>
                </a:solidFill>
                <a:latin typeface="Trebuchet MS"/>
                <a:cs typeface="Trebuchet MS"/>
              </a:rPr>
              <a:t>to</a:t>
            </a:r>
            <a:r>
              <a:rPr sz="1850" spc="-17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75" dirty="0">
                <a:solidFill>
                  <a:srgbClr val="292929"/>
                </a:solidFill>
                <a:latin typeface="Trebuchet MS"/>
                <a:cs typeface="Trebuchet MS"/>
              </a:rPr>
              <a:t>display</a:t>
            </a:r>
            <a:r>
              <a:rPr sz="1850" spc="-42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90" dirty="0">
                <a:solidFill>
                  <a:srgbClr val="292929"/>
                </a:solidFill>
                <a:latin typeface="Trebuchet MS"/>
                <a:cs typeface="Trebuchet MS"/>
              </a:rPr>
              <a:t>5</a:t>
            </a:r>
            <a:r>
              <a:rPr sz="1850" spc="-11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00" dirty="0">
                <a:solidFill>
                  <a:srgbClr val="292929"/>
                </a:solidFill>
                <a:latin typeface="Trebuchet MS"/>
                <a:cs typeface="Trebuchet MS"/>
              </a:rPr>
              <a:t>recordswhere</a:t>
            </a:r>
            <a:r>
              <a:rPr sz="1850" spc="-36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235" dirty="0">
                <a:solidFill>
                  <a:srgbClr val="292929"/>
                </a:solidFill>
                <a:latin typeface="Trebuchet MS"/>
                <a:cs typeface="Trebuchet MS"/>
              </a:rPr>
              <a:t>launch</a:t>
            </a:r>
            <a:r>
              <a:rPr sz="1850" spc="-16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5" dirty="0">
                <a:solidFill>
                  <a:srgbClr val="292929"/>
                </a:solidFill>
                <a:latin typeface="Trebuchet MS"/>
                <a:cs typeface="Trebuchet MS"/>
              </a:rPr>
              <a:t>sites</a:t>
            </a:r>
            <a:r>
              <a:rPr sz="1850" spc="-38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35" dirty="0">
                <a:solidFill>
                  <a:srgbClr val="292929"/>
                </a:solidFill>
                <a:latin typeface="Trebuchet MS"/>
                <a:cs typeface="Trebuchet MS"/>
              </a:rPr>
              <a:t>begin</a:t>
            </a:r>
            <a:r>
              <a:rPr sz="1850" spc="-15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00" dirty="0">
                <a:solidFill>
                  <a:srgbClr val="292929"/>
                </a:solidFill>
                <a:latin typeface="Trebuchet MS"/>
                <a:cs typeface="Trebuchet MS"/>
              </a:rPr>
              <a:t>with</a:t>
            </a:r>
            <a:endParaRPr sz="1850">
              <a:latin typeface="Trebuchet MS"/>
              <a:cs typeface="Trebuchet MS"/>
            </a:endParaRPr>
          </a:p>
          <a:p>
            <a:pPr marL="212725">
              <a:lnSpc>
                <a:spcPct val="100000"/>
              </a:lnSpc>
              <a:spcBef>
                <a:spcPts val="15"/>
              </a:spcBef>
            </a:pPr>
            <a:r>
              <a:rPr sz="1850" spc="-90" dirty="0">
                <a:solidFill>
                  <a:srgbClr val="292929"/>
                </a:solidFill>
                <a:latin typeface="Roboto"/>
                <a:cs typeface="Roboto"/>
              </a:rPr>
              <a:t>`</a:t>
            </a:r>
            <a:r>
              <a:rPr sz="1850" spc="-90" dirty="0">
                <a:solidFill>
                  <a:srgbClr val="292929"/>
                </a:solidFill>
                <a:latin typeface="Trebuchet MS"/>
                <a:cs typeface="Trebuchet MS"/>
              </a:rPr>
              <a:t>CCA</a:t>
            </a:r>
            <a:r>
              <a:rPr sz="1850" spc="-90" dirty="0">
                <a:solidFill>
                  <a:srgbClr val="292929"/>
                </a:solidFill>
                <a:latin typeface="Roboto"/>
                <a:cs typeface="Roboto"/>
              </a:rPr>
              <a:t>`</a:t>
            </a:r>
            <a:endParaRPr sz="1850">
              <a:latin typeface="Roboto"/>
              <a:cs typeface="Robo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0850" y="340001"/>
            <a:ext cx="519493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15" dirty="0"/>
              <a:t>L</a:t>
            </a:r>
            <a:r>
              <a:rPr spc="-300" dirty="0"/>
              <a:t>a</a:t>
            </a:r>
            <a:r>
              <a:rPr spc="-450" dirty="0"/>
              <a:t>u</a:t>
            </a:r>
            <a:r>
              <a:rPr spc="-540" dirty="0"/>
              <a:t>n</a:t>
            </a:r>
            <a:r>
              <a:rPr spc="-465" dirty="0"/>
              <a:t>c</a:t>
            </a:r>
            <a:r>
              <a:rPr spc="-390" dirty="0"/>
              <a:t>h</a:t>
            </a:r>
            <a:r>
              <a:rPr spc="-290" dirty="0"/>
              <a:t> </a:t>
            </a:r>
            <a:r>
              <a:rPr spc="-65" dirty="0"/>
              <a:t>S</a:t>
            </a:r>
            <a:r>
              <a:rPr spc="25" dirty="0"/>
              <a:t>i</a:t>
            </a:r>
            <a:r>
              <a:rPr spc="110" dirty="0"/>
              <a:t>t</a:t>
            </a:r>
            <a:r>
              <a:rPr spc="-215" dirty="0"/>
              <a:t>e</a:t>
            </a:r>
            <a:r>
              <a:rPr spc="-390" dirty="0"/>
              <a:t> </a:t>
            </a:r>
            <a:r>
              <a:rPr spc="-450" dirty="0"/>
              <a:t>N</a:t>
            </a:r>
            <a:r>
              <a:rPr spc="-360" dirty="0"/>
              <a:t>a</a:t>
            </a:r>
            <a:r>
              <a:rPr spc="-880" dirty="0"/>
              <a:t>m</a:t>
            </a:r>
            <a:r>
              <a:rPr spc="-420" dirty="0"/>
              <a:t>e</a:t>
            </a:r>
            <a:r>
              <a:rPr spc="-30" dirty="0"/>
              <a:t>s</a:t>
            </a:r>
            <a:r>
              <a:rPr spc="-415" dirty="0"/>
              <a:t> </a:t>
            </a:r>
            <a:r>
              <a:rPr spc="-175" dirty="0"/>
              <a:t>B</a:t>
            </a:r>
            <a:r>
              <a:rPr spc="-280" dirty="0"/>
              <a:t>e</a:t>
            </a:r>
            <a:r>
              <a:rPr spc="-235" dirty="0"/>
              <a:t>g</a:t>
            </a:r>
            <a:r>
              <a:rPr spc="10" dirty="0"/>
              <a:t>i</a:t>
            </a:r>
            <a:r>
              <a:rPr spc="-409" dirty="0"/>
              <a:t>n</a:t>
            </a:r>
            <a:r>
              <a:rPr spc="-320" dirty="0"/>
              <a:t> </a:t>
            </a:r>
            <a:r>
              <a:rPr spc="-310" dirty="0"/>
              <a:t>w</a:t>
            </a:r>
            <a:r>
              <a:rPr spc="80" dirty="0"/>
              <a:t>i</a:t>
            </a:r>
            <a:r>
              <a:rPr spc="170" dirty="0"/>
              <a:t>t</a:t>
            </a:r>
            <a:r>
              <a:rPr spc="-390" dirty="0"/>
              <a:t>h</a:t>
            </a:r>
            <a:r>
              <a:rPr spc="-335" dirty="0"/>
              <a:t> </a:t>
            </a:r>
            <a:r>
              <a:rPr spc="-105" dirty="0"/>
              <a:t>'</a:t>
            </a:r>
            <a:r>
              <a:rPr spc="-525" dirty="0"/>
              <a:t>CC</a:t>
            </a:r>
            <a:r>
              <a:rPr spc="-150" dirty="0"/>
              <a:t>A</a:t>
            </a:r>
            <a:r>
              <a:rPr spc="114" dirty="0"/>
              <a:t>'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0233" y="1430952"/>
            <a:ext cx="8796992" cy="254803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30750" y="5588000"/>
            <a:ext cx="1231900" cy="254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724640" y="5337630"/>
            <a:ext cx="236220" cy="22225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z="1300" spc="-50" dirty="0">
                <a:solidFill>
                  <a:srgbClr val="1B7BDA"/>
                </a:solidFill>
                <a:latin typeface="Trebuchet MS"/>
                <a:cs typeface="Trebuchet MS"/>
              </a:rPr>
              <a:t>25</a:t>
            </a:fld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0850" y="1610120"/>
            <a:ext cx="7515859" cy="5899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12725" marR="5080" indent="-200660">
              <a:lnSpc>
                <a:spcPct val="100499"/>
              </a:lnSpc>
              <a:spcBef>
                <a:spcPts val="80"/>
              </a:spcBef>
              <a:buFont typeface="Roboto"/>
              <a:buChar char="•"/>
              <a:tabLst>
                <a:tab pos="213360" algn="l"/>
              </a:tabLst>
            </a:pPr>
            <a:r>
              <a:rPr sz="1850" spc="-195" dirty="0">
                <a:solidFill>
                  <a:srgbClr val="292929"/>
                </a:solidFill>
                <a:latin typeface="Trebuchet MS"/>
                <a:cs typeface="Trebuchet MS"/>
              </a:rPr>
              <a:t>Wecalculated</a:t>
            </a:r>
            <a:r>
              <a:rPr sz="1850" spc="-27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05" dirty="0">
                <a:solidFill>
                  <a:srgbClr val="292929"/>
                </a:solidFill>
                <a:latin typeface="Trebuchet MS"/>
                <a:cs typeface="Trebuchet MS"/>
              </a:rPr>
              <a:t>the</a:t>
            </a:r>
            <a:r>
              <a:rPr sz="1850" spc="-20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Trebuchet MS"/>
                <a:cs typeface="Trebuchet MS"/>
              </a:rPr>
              <a:t>total</a:t>
            </a:r>
            <a:r>
              <a:rPr sz="1850" spc="-21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80" dirty="0">
                <a:solidFill>
                  <a:srgbClr val="292929"/>
                </a:solidFill>
                <a:latin typeface="Trebuchet MS"/>
                <a:cs typeface="Trebuchet MS"/>
              </a:rPr>
              <a:t>payload</a:t>
            </a:r>
            <a:r>
              <a:rPr sz="1850" spc="-28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85" dirty="0">
                <a:solidFill>
                  <a:srgbClr val="292929"/>
                </a:solidFill>
                <a:latin typeface="Trebuchet MS"/>
                <a:cs typeface="Trebuchet MS"/>
              </a:rPr>
              <a:t>carried</a:t>
            </a:r>
            <a:r>
              <a:rPr sz="1850" spc="-13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95" dirty="0">
                <a:solidFill>
                  <a:srgbClr val="292929"/>
                </a:solidFill>
                <a:latin typeface="Trebuchet MS"/>
                <a:cs typeface="Trebuchet MS"/>
              </a:rPr>
              <a:t>by</a:t>
            </a:r>
            <a:r>
              <a:rPr sz="1850" spc="-15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85" dirty="0">
                <a:solidFill>
                  <a:srgbClr val="292929"/>
                </a:solidFill>
                <a:latin typeface="Trebuchet MS"/>
                <a:cs typeface="Trebuchet MS"/>
              </a:rPr>
              <a:t>boosters</a:t>
            </a:r>
            <a:r>
              <a:rPr sz="1850" spc="-19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95" dirty="0">
                <a:solidFill>
                  <a:srgbClr val="292929"/>
                </a:solidFill>
                <a:latin typeface="Trebuchet MS"/>
                <a:cs typeface="Trebuchet MS"/>
              </a:rPr>
              <a:t>from</a:t>
            </a:r>
            <a:r>
              <a:rPr sz="1850" spc="-12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95" dirty="0">
                <a:solidFill>
                  <a:srgbClr val="292929"/>
                </a:solidFill>
                <a:latin typeface="Trebuchet MS"/>
                <a:cs typeface="Trebuchet MS"/>
              </a:rPr>
              <a:t>NASAas</a:t>
            </a:r>
            <a:r>
              <a:rPr sz="1850" spc="-32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50" dirty="0">
                <a:solidFill>
                  <a:srgbClr val="292929"/>
                </a:solidFill>
                <a:latin typeface="Trebuchet MS"/>
                <a:cs typeface="Trebuchet MS"/>
              </a:rPr>
              <a:t>45596</a:t>
            </a:r>
            <a:r>
              <a:rPr sz="1850" spc="-2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20" dirty="0">
                <a:solidFill>
                  <a:srgbClr val="292929"/>
                </a:solidFill>
                <a:latin typeface="Trebuchet MS"/>
                <a:cs typeface="Trebuchet MS"/>
              </a:rPr>
              <a:t>using</a:t>
            </a:r>
            <a:r>
              <a:rPr sz="1850" spc="-30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05" dirty="0">
                <a:solidFill>
                  <a:srgbClr val="292929"/>
                </a:solidFill>
                <a:latin typeface="Trebuchet MS"/>
                <a:cs typeface="Trebuchet MS"/>
              </a:rPr>
              <a:t>the </a:t>
            </a:r>
            <a:r>
              <a:rPr sz="1850" spc="-54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25" dirty="0">
                <a:solidFill>
                  <a:srgbClr val="292929"/>
                </a:solidFill>
                <a:latin typeface="Trebuchet MS"/>
                <a:cs typeface="Trebuchet MS"/>
              </a:rPr>
              <a:t>query</a:t>
            </a:r>
            <a:r>
              <a:rPr sz="1850" spc="-23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55" dirty="0">
                <a:solidFill>
                  <a:srgbClr val="292929"/>
                </a:solidFill>
                <a:latin typeface="Trebuchet MS"/>
                <a:cs typeface="Trebuchet MS"/>
              </a:rPr>
              <a:t>below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0850" y="339667"/>
            <a:ext cx="290512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T</a:t>
            </a:r>
            <a:r>
              <a:rPr spc="-380" dirty="0"/>
              <a:t>o</a:t>
            </a:r>
            <a:r>
              <a:rPr spc="170" dirty="0"/>
              <a:t>t</a:t>
            </a:r>
            <a:r>
              <a:rPr spc="-175" dirty="0"/>
              <a:t>a</a:t>
            </a:r>
            <a:r>
              <a:rPr spc="-135" dirty="0"/>
              <a:t>l</a:t>
            </a:r>
            <a:r>
              <a:rPr spc="-545" dirty="0"/>
              <a:t> </a:t>
            </a:r>
            <a:r>
              <a:rPr spc="-15" dirty="0"/>
              <a:t>P</a:t>
            </a:r>
            <a:r>
              <a:rPr spc="-305" dirty="0"/>
              <a:t>a</a:t>
            </a:r>
            <a:r>
              <a:rPr spc="-155" dirty="0"/>
              <a:t>y</a:t>
            </a:r>
            <a:r>
              <a:rPr spc="-220" dirty="0"/>
              <a:t>l</a:t>
            </a:r>
            <a:r>
              <a:rPr spc="-515" dirty="0"/>
              <a:t>o</a:t>
            </a:r>
            <a:r>
              <a:rPr spc="-305" dirty="0"/>
              <a:t>ad</a:t>
            </a:r>
            <a:r>
              <a:rPr spc="-310" dirty="0"/>
              <a:t> </a:t>
            </a:r>
            <a:r>
              <a:rPr spc="-125" dirty="0"/>
              <a:t>M</a:t>
            </a:r>
            <a:r>
              <a:rPr spc="-375" dirty="0"/>
              <a:t>a</a:t>
            </a:r>
            <a:r>
              <a:rPr spc="-210" dirty="0"/>
              <a:t>s</a:t>
            </a:r>
            <a:r>
              <a:rPr spc="-30" dirty="0"/>
              <a:t>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9072" y="2483584"/>
            <a:ext cx="6507936" cy="258145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30750" y="5588000"/>
            <a:ext cx="1231900" cy="254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724640" y="5337630"/>
            <a:ext cx="236220" cy="22225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z="1300" spc="-50" dirty="0">
                <a:solidFill>
                  <a:srgbClr val="1B7BDA"/>
                </a:solidFill>
                <a:latin typeface="Trebuchet MS"/>
                <a:cs typeface="Trebuchet MS"/>
              </a:rPr>
              <a:t>26</a:t>
            </a:fld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4472" y="491981"/>
            <a:ext cx="2369820" cy="136461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 marR="5080">
              <a:lnSpc>
                <a:spcPts val="3379"/>
              </a:lnSpc>
              <a:spcBef>
                <a:spcPts val="550"/>
              </a:spcBef>
            </a:pPr>
            <a:r>
              <a:rPr spc="-125" dirty="0"/>
              <a:t>Average </a:t>
            </a:r>
            <a:r>
              <a:rPr spc="-120" dirty="0"/>
              <a:t> </a:t>
            </a:r>
            <a:r>
              <a:rPr spc="-35" dirty="0"/>
              <a:t>P</a:t>
            </a:r>
            <a:r>
              <a:rPr spc="-290" dirty="0"/>
              <a:t>a</a:t>
            </a:r>
            <a:r>
              <a:rPr spc="-185" dirty="0"/>
              <a:t>y</a:t>
            </a:r>
            <a:r>
              <a:rPr spc="-260" dirty="0"/>
              <a:t>l</a:t>
            </a:r>
            <a:r>
              <a:rPr spc="-495" dirty="0"/>
              <a:t>o</a:t>
            </a:r>
            <a:r>
              <a:rPr spc="-290" dirty="0"/>
              <a:t>a</a:t>
            </a:r>
            <a:r>
              <a:rPr spc="-305" dirty="0"/>
              <a:t>d</a:t>
            </a:r>
            <a:r>
              <a:rPr spc="-530" dirty="0"/>
              <a:t> </a:t>
            </a:r>
            <a:r>
              <a:rPr spc="-135" dirty="0"/>
              <a:t>M</a:t>
            </a:r>
            <a:r>
              <a:rPr spc="-345" dirty="0"/>
              <a:t>a</a:t>
            </a:r>
            <a:r>
              <a:rPr spc="-225" dirty="0"/>
              <a:t>s</a:t>
            </a:r>
            <a:r>
              <a:rPr spc="-30" dirty="0"/>
              <a:t>s</a:t>
            </a:r>
            <a:r>
              <a:rPr spc="-705" dirty="0"/>
              <a:t> </a:t>
            </a:r>
            <a:r>
              <a:rPr spc="-340" dirty="0"/>
              <a:t>b</a:t>
            </a:r>
            <a:r>
              <a:rPr spc="-50" dirty="0"/>
              <a:t>y  </a:t>
            </a:r>
            <a:r>
              <a:rPr spc="-340" dirty="0"/>
              <a:t>F</a:t>
            </a:r>
            <a:r>
              <a:rPr spc="-195" dirty="0"/>
              <a:t>9</a:t>
            </a:r>
            <a:r>
              <a:rPr spc="-315" dirty="0"/>
              <a:t> </a:t>
            </a:r>
            <a:r>
              <a:rPr spc="-125" dirty="0"/>
              <a:t>v</a:t>
            </a:r>
            <a:r>
              <a:rPr spc="-500" dirty="0"/>
              <a:t>1</a:t>
            </a:r>
            <a:r>
              <a:rPr spc="-620" dirty="0"/>
              <a:t>.</a:t>
            </a:r>
            <a:r>
              <a:rPr spc="-550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3333" y="2132337"/>
            <a:ext cx="2423795" cy="102933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12725" marR="5080" indent="-200660">
              <a:lnSpc>
                <a:spcPts val="1930"/>
              </a:lnSpc>
              <a:spcBef>
                <a:spcPts val="310"/>
              </a:spcBef>
              <a:buFont typeface="Roboto"/>
              <a:buChar char="•"/>
              <a:tabLst>
                <a:tab pos="213360" algn="l"/>
              </a:tabLst>
            </a:pPr>
            <a:r>
              <a:rPr sz="1750" spc="-295" dirty="0">
                <a:latin typeface="Trebuchet MS"/>
                <a:cs typeface="Trebuchet MS"/>
              </a:rPr>
              <a:t>W</a:t>
            </a:r>
            <a:r>
              <a:rPr sz="1750" spc="-130" dirty="0">
                <a:latin typeface="Trebuchet MS"/>
                <a:cs typeface="Trebuchet MS"/>
              </a:rPr>
              <a:t>e</a:t>
            </a:r>
            <a:r>
              <a:rPr sz="1750" spc="-225" dirty="0">
                <a:latin typeface="Trebuchet MS"/>
                <a:cs typeface="Trebuchet MS"/>
              </a:rPr>
              <a:t>c</a:t>
            </a:r>
            <a:r>
              <a:rPr sz="1750" spc="-185" dirty="0">
                <a:latin typeface="Trebuchet MS"/>
                <a:cs typeface="Trebuchet MS"/>
              </a:rPr>
              <a:t>a</a:t>
            </a:r>
            <a:r>
              <a:rPr sz="1750" spc="-135" dirty="0">
                <a:latin typeface="Trebuchet MS"/>
                <a:cs typeface="Trebuchet MS"/>
              </a:rPr>
              <a:t>l</a:t>
            </a:r>
            <a:r>
              <a:rPr sz="1750" spc="-225" dirty="0">
                <a:latin typeface="Trebuchet MS"/>
                <a:cs typeface="Trebuchet MS"/>
              </a:rPr>
              <a:t>cu</a:t>
            </a:r>
            <a:r>
              <a:rPr sz="1750" spc="-135" dirty="0">
                <a:latin typeface="Trebuchet MS"/>
                <a:cs typeface="Trebuchet MS"/>
              </a:rPr>
              <a:t>l</a:t>
            </a:r>
            <a:r>
              <a:rPr sz="1750" spc="-185" dirty="0">
                <a:latin typeface="Trebuchet MS"/>
                <a:cs typeface="Trebuchet MS"/>
              </a:rPr>
              <a:t>a</a:t>
            </a:r>
            <a:r>
              <a:rPr sz="1750" spc="40" dirty="0">
                <a:latin typeface="Trebuchet MS"/>
                <a:cs typeface="Trebuchet MS"/>
              </a:rPr>
              <a:t>t</a:t>
            </a:r>
            <a:r>
              <a:rPr sz="1750" spc="-135" dirty="0">
                <a:latin typeface="Trebuchet MS"/>
                <a:cs typeface="Trebuchet MS"/>
              </a:rPr>
              <a:t>e</a:t>
            </a:r>
            <a:r>
              <a:rPr sz="1750" spc="-170" dirty="0">
                <a:latin typeface="Trebuchet MS"/>
                <a:cs typeface="Trebuchet MS"/>
              </a:rPr>
              <a:t>d</a:t>
            </a:r>
            <a:r>
              <a:rPr sz="1750" spc="-300" dirty="0">
                <a:latin typeface="Trebuchet MS"/>
                <a:cs typeface="Trebuchet MS"/>
              </a:rPr>
              <a:t> </a:t>
            </a:r>
            <a:r>
              <a:rPr sz="1750" spc="105" dirty="0">
                <a:latin typeface="Trebuchet MS"/>
                <a:cs typeface="Trebuchet MS"/>
              </a:rPr>
              <a:t>t</a:t>
            </a:r>
            <a:r>
              <a:rPr sz="1750" spc="-245" dirty="0">
                <a:latin typeface="Trebuchet MS"/>
                <a:cs typeface="Trebuchet MS"/>
              </a:rPr>
              <a:t>h</a:t>
            </a:r>
            <a:r>
              <a:rPr sz="1750" spc="-120" dirty="0">
                <a:latin typeface="Trebuchet MS"/>
                <a:cs typeface="Trebuchet MS"/>
              </a:rPr>
              <a:t>e</a:t>
            </a:r>
            <a:r>
              <a:rPr sz="1750" spc="-110" dirty="0">
                <a:latin typeface="Trebuchet MS"/>
                <a:cs typeface="Trebuchet MS"/>
              </a:rPr>
              <a:t> </a:t>
            </a:r>
            <a:r>
              <a:rPr sz="1750" spc="-125" dirty="0">
                <a:latin typeface="Trebuchet MS"/>
                <a:cs typeface="Trebuchet MS"/>
              </a:rPr>
              <a:t>a</a:t>
            </a:r>
            <a:r>
              <a:rPr sz="1750" spc="-65" dirty="0">
                <a:latin typeface="Trebuchet MS"/>
                <a:cs typeface="Trebuchet MS"/>
              </a:rPr>
              <a:t>v</a:t>
            </a:r>
            <a:r>
              <a:rPr sz="1750" spc="-70" dirty="0">
                <a:latin typeface="Trebuchet MS"/>
                <a:cs typeface="Trebuchet MS"/>
              </a:rPr>
              <a:t>e</a:t>
            </a:r>
            <a:r>
              <a:rPr sz="1750" spc="25" dirty="0">
                <a:latin typeface="Trebuchet MS"/>
                <a:cs typeface="Trebuchet MS"/>
              </a:rPr>
              <a:t>r</a:t>
            </a:r>
            <a:r>
              <a:rPr sz="1750" spc="-125" dirty="0">
                <a:latin typeface="Trebuchet MS"/>
                <a:cs typeface="Trebuchet MS"/>
              </a:rPr>
              <a:t>a</a:t>
            </a:r>
            <a:r>
              <a:rPr sz="1750" spc="-85" dirty="0">
                <a:latin typeface="Trebuchet MS"/>
                <a:cs typeface="Trebuchet MS"/>
              </a:rPr>
              <a:t>ge  </a:t>
            </a:r>
            <a:r>
              <a:rPr sz="1750" spc="-95" dirty="0">
                <a:latin typeface="Trebuchet MS"/>
                <a:cs typeface="Trebuchet MS"/>
              </a:rPr>
              <a:t>p</a:t>
            </a:r>
            <a:r>
              <a:rPr sz="1750" spc="-125" dirty="0">
                <a:latin typeface="Trebuchet MS"/>
                <a:cs typeface="Trebuchet MS"/>
              </a:rPr>
              <a:t>a</a:t>
            </a:r>
            <a:r>
              <a:rPr sz="1750" spc="-35" dirty="0">
                <a:latin typeface="Trebuchet MS"/>
                <a:cs typeface="Trebuchet MS"/>
              </a:rPr>
              <a:t>y</a:t>
            </a:r>
            <a:r>
              <a:rPr sz="1750" spc="-90" dirty="0">
                <a:latin typeface="Trebuchet MS"/>
                <a:cs typeface="Trebuchet MS"/>
              </a:rPr>
              <a:t>l</a:t>
            </a:r>
            <a:r>
              <a:rPr sz="1750" spc="-145" dirty="0">
                <a:latin typeface="Trebuchet MS"/>
                <a:cs typeface="Trebuchet MS"/>
              </a:rPr>
              <a:t>o</a:t>
            </a:r>
            <a:r>
              <a:rPr sz="1750" spc="-190" dirty="0">
                <a:latin typeface="Trebuchet MS"/>
                <a:cs typeface="Trebuchet MS"/>
              </a:rPr>
              <a:t>a</a:t>
            </a:r>
            <a:r>
              <a:rPr sz="1750" spc="-40" dirty="0">
                <a:latin typeface="Trebuchet MS"/>
                <a:cs typeface="Trebuchet MS"/>
              </a:rPr>
              <a:t>d</a:t>
            </a:r>
            <a:r>
              <a:rPr sz="1750" spc="-490" dirty="0">
                <a:latin typeface="Trebuchet MS"/>
                <a:cs typeface="Trebuchet MS"/>
              </a:rPr>
              <a:t>m</a:t>
            </a:r>
            <a:r>
              <a:rPr sz="1750" spc="-190" dirty="0">
                <a:latin typeface="Trebuchet MS"/>
                <a:cs typeface="Trebuchet MS"/>
              </a:rPr>
              <a:t>a</a:t>
            </a:r>
            <a:r>
              <a:rPr sz="1750" spc="-40" dirty="0">
                <a:latin typeface="Trebuchet MS"/>
                <a:cs typeface="Trebuchet MS"/>
              </a:rPr>
              <a:t>s</a:t>
            </a:r>
            <a:r>
              <a:rPr sz="1750" spc="-20" dirty="0">
                <a:latin typeface="Trebuchet MS"/>
                <a:cs typeface="Trebuchet MS"/>
              </a:rPr>
              <a:t>s</a:t>
            </a:r>
            <a:r>
              <a:rPr sz="1750" spc="-340" dirty="0">
                <a:latin typeface="Trebuchet MS"/>
                <a:cs typeface="Trebuchet MS"/>
              </a:rPr>
              <a:t> </a:t>
            </a:r>
            <a:r>
              <a:rPr sz="1750" spc="-135" dirty="0">
                <a:latin typeface="Trebuchet MS"/>
                <a:cs typeface="Trebuchet MS"/>
              </a:rPr>
              <a:t>c</a:t>
            </a:r>
            <a:r>
              <a:rPr sz="1750" spc="-190" dirty="0">
                <a:latin typeface="Trebuchet MS"/>
                <a:cs typeface="Trebuchet MS"/>
              </a:rPr>
              <a:t>a</a:t>
            </a:r>
            <a:r>
              <a:rPr sz="1750" spc="20" dirty="0">
                <a:latin typeface="Trebuchet MS"/>
                <a:cs typeface="Trebuchet MS"/>
              </a:rPr>
              <a:t>r</a:t>
            </a:r>
            <a:r>
              <a:rPr sz="1750" spc="-45" dirty="0">
                <a:latin typeface="Trebuchet MS"/>
                <a:cs typeface="Trebuchet MS"/>
              </a:rPr>
              <a:t>r</a:t>
            </a:r>
            <a:r>
              <a:rPr sz="1750" spc="10" dirty="0">
                <a:latin typeface="Trebuchet MS"/>
                <a:cs typeface="Trebuchet MS"/>
              </a:rPr>
              <a:t>i</a:t>
            </a:r>
            <a:r>
              <a:rPr sz="1750" spc="-135" dirty="0">
                <a:latin typeface="Trebuchet MS"/>
                <a:cs typeface="Trebuchet MS"/>
              </a:rPr>
              <a:t>e</a:t>
            </a:r>
            <a:r>
              <a:rPr sz="1750" spc="-30" dirty="0">
                <a:latin typeface="Trebuchet MS"/>
                <a:cs typeface="Trebuchet MS"/>
              </a:rPr>
              <a:t>d</a:t>
            </a:r>
            <a:r>
              <a:rPr sz="1750" spc="-180" dirty="0">
                <a:latin typeface="Trebuchet MS"/>
                <a:cs typeface="Trebuchet MS"/>
              </a:rPr>
              <a:t>b</a:t>
            </a:r>
            <a:r>
              <a:rPr sz="1750" spc="-30" dirty="0">
                <a:latin typeface="Trebuchet MS"/>
                <a:cs typeface="Trebuchet MS"/>
              </a:rPr>
              <a:t>y  </a:t>
            </a:r>
            <a:r>
              <a:rPr sz="1750" spc="-180" dirty="0">
                <a:latin typeface="Trebuchet MS"/>
                <a:cs typeface="Trebuchet MS"/>
              </a:rPr>
              <a:t>b</a:t>
            </a:r>
            <a:r>
              <a:rPr sz="1750" spc="-145" dirty="0">
                <a:latin typeface="Trebuchet MS"/>
                <a:cs typeface="Trebuchet MS"/>
              </a:rPr>
              <a:t>oo</a:t>
            </a:r>
            <a:r>
              <a:rPr sz="1750" spc="25" dirty="0">
                <a:latin typeface="Trebuchet MS"/>
                <a:cs typeface="Trebuchet MS"/>
              </a:rPr>
              <a:t>s</a:t>
            </a:r>
            <a:r>
              <a:rPr sz="1750" spc="120" dirty="0">
                <a:latin typeface="Trebuchet MS"/>
                <a:cs typeface="Trebuchet MS"/>
              </a:rPr>
              <a:t>t</a:t>
            </a:r>
            <a:r>
              <a:rPr sz="1750" spc="-75" dirty="0">
                <a:latin typeface="Trebuchet MS"/>
                <a:cs typeface="Trebuchet MS"/>
              </a:rPr>
              <a:t>e</a:t>
            </a:r>
            <a:r>
              <a:rPr sz="1750" spc="5" dirty="0">
                <a:latin typeface="Trebuchet MS"/>
                <a:cs typeface="Trebuchet MS"/>
              </a:rPr>
              <a:t>r</a:t>
            </a:r>
            <a:r>
              <a:rPr sz="1750" spc="-305" dirty="0">
                <a:latin typeface="Trebuchet MS"/>
                <a:cs typeface="Trebuchet MS"/>
              </a:rPr>
              <a:t> </a:t>
            </a:r>
            <a:r>
              <a:rPr sz="1750" spc="-35" dirty="0">
                <a:latin typeface="Trebuchet MS"/>
                <a:cs typeface="Trebuchet MS"/>
              </a:rPr>
              <a:t>v</a:t>
            </a:r>
            <a:r>
              <a:rPr sz="1750" spc="-75" dirty="0">
                <a:latin typeface="Trebuchet MS"/>
                <a:cs typeface="Trebuchet MS"/>
              </a:rPr>
              <a:t>e</a:t>
            </a:r>
            <a:r>
              <a:rPr sz="1750" spc="20" dirty="0">
                <a:latin typeface="Trebuchet MS"/>
                <a:cs typeface="Trebuchet MS"/>
              </a:rPr>
              <a:t>r</a:t>
            </a:r>
            <a:r>
              <a:rPr sz="1750" spc="-35" dirty="0">
                <a:latin typeface="Trebuchet MS"/>
                <a:cs typeface="Trebuchet MS"/>
              </a:rPr>
              <a:t>s</a:t>
            </a:r>
            <a:r>
              <a:rPr sz="1750" spc="10" dirty="0">
                <a:latin typeface="Trebuchet MS"/>
                <a:cs typeface="Trebuchet MS"/>
              </a:rPr>
              <a:t>i</a:t>
            </a:r>
            <a:r>
              <a:rPr sz="1750" spc="-210" dirty="0">
                <a:latin typeface="Trebuchet MS"/>
                <a:cs typeface="Trebuchet MS"/>
              </a:rPr>
              <a:t>o</a:t>
            </a:r>
            <a:r>
              <a:rPr sz="1750" spc="-229" dirty="0">
                <a:latin typeface="Trebuchet MS"/>
                <a:cs typeface="Trebuchet MS"/>
              </a:rPr>
              <a:t>n</a:t>
            </a:r>
            <a:r>
              <a:rPr sz="1750" spc="-415" dirty="0">
                <a:latin typeface="Trebuchet MS"/>
                <a:cs typeface="Trebuchet MS"/>
              </a:rPr>
              <a:t> </a:t>
            </a:r>
            <a:r>
              <a:rPr sz="1750" spc="-180" dirty="0">
                <a:latin typeface="Trebuchet MS"/>
                <a:cs typeface="Trebuchet MS"/>
              </a:rPr>
              <a:t>F</a:t>
            </a:r>
            <a:r>
              <a:rPr sz="1750" spc="-110" dirty="0">
                <a:latin typeface="Trebuchet MS"/>
                <a:cs typeface="Trebuchet MS"/>
              </a:rPr>
              <a:t>9</a:t>
            </a:r>
            <a:r>
              <a:rPr sz="1750" spc="-265" dirty="0">
                <a:latin typeface="Trebuchet MS"/>
                <a:cs typeface="Trebuchet MS"/>
              </a:rPr>
              <a:t> </a:t>
            </a:r>
            <a:r>
              <a:rPr sz="1750" spc="-35" dirty="0">
                <a:latin typeface="Trebuchet MS"/>
                <a:cs typeface="Trebuchet MS"/>
              </a:rPr>
              <a:t>v</a:t>
            </a:r>
            <a:r>
              <a:rPr sz="1750" spc="-300" dirty="0">
                <a:latin typeface="Trebuchet MS"/>
                <a:cs typeface="Trebuchet MS"/>
              </a:rPr>
              <a:t>1</a:t>
            </a:r>
            <a:r>
              <a:rPr sz="1750" spc="-350" dirty="0">
                <a:latin typeface="Trebuchet MS"/>
                <a:cs typeface="Trebuchet MS"/>
              </a:rPr>
              <a:t>.</a:t>
            </a:r>
            <a:r>
              <a:rPr sz="1750" spc="-305" dirty="0">
                <a:latin typeface="Trebuchet MS"/>
                <a:cs typeface="Trebuchet MS"/>
              </a:rPr>
              <a:t>1</a:t>
            </a:r>
            <a:r>
              <a:rPr sz="1750" spc="-310" dirty="0">
                <a:latin typeface="Trebuchet MS"/>
                <a:cs typeface="Trebuchet MS"/>
              </a:rPr>
              <a:t> </a:t>
            </a:r>
            <a:r>
              <a:rPr sz="1750" spc="-254" dirty="0">
                <a:latin typeface="Trebuchet MS"/>
                <a:cs typeface="Trebuchet MS"/>
              </a:rPr>
              <a:t>a</a:t>
            </a:r>
            <a:r>
              <a:rPr sz="1750" spc="-15" dirty="0">
                <a:latin typeface="Trebuchet MS"/>
                <a:cs typeface="Trebuchet MS"/>
              </a:rPr>
              <a:t>s  </a:t>
            </a:r>
            <a:r>
              <a:rPr sz="1750" spc="-80" dirty="0">
                <a:latin typeface="Trebuchet MS"/>
                <a:cs typeface="Trebuchet MS"/>
              </a:rPr>
              <a:t>2928.4</a:t>
            </a:r>
            <a:endParaRPr sz="175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068504" y="2381"/>
            <a:ext cx="6624955" cy="6015355"/>
            <a:chOff x="4068504" y="2381"/>
            <a:chExt cx="6624955" cy="6015355"/>
          </a:xfrm>
        </p:grpSpPr>
        <p:sp>
          <p:nvSpPr>
            <p:cNvPr id="5" name="object 5"/>
            <p:cNvSpPr/>
            <p:nvPr/>
          </p:nvSpPr>
          <p:spPr>
            <a:xfrm>
              <a:off x="4068504" y="2381"/>
              <a:ext cx="6624955" cy="6015355"/>
            </a:xfrm>
            <a:custGeom>
              <a:avLst/>
              <a:gdLst/>
              <a:ahLst/>
              <a:cxnLst/>
              <a:rect l="l" t="t" r="r" b="b"/>
              <a:pathLst>
                <a:path w="6624955" h="6015355">
                  <a:moveTo>
                    <a:pt x="6624561" y="6015037"/>
                  </a:moveTo>
                  <a:lnTo>
                    <a:pt x="0" y="6015037"/>
                  </a:lnTo>
                  <a:lnTo>
                    <a:pt x="0" y="0"/>
                  </a:lnTo>
                  <a:lnTo>
                    <a:pt x="6624561" y="0"/>
                  </a:lnTo>
                  <a:lnTo>
                    <a:pt x="6624561" y="6015037"/>
                  </a:lnTo>
                  <a:close/>
                </a:path>
              </a:pathLst>
            </a:custGeom>
            <a:solidFill>
              <a:srgbClr val="C6C7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36090" y="453509"/>
              <a:ext cx="5881369" cy="513784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494569" y="495280"/>
              <a:ext cx="5772785" cy="5029200"/>
            </a:xfrm>
            <a:custGeom>
              <a:avLst/>
              <a:gdLst/>
              <a:ahLst/>
              <a:cxnLst/>
              <a:rect l="l" t="t" r="r" b="b"/>
              <a:pathLst>
                <a:path w="5772784" h="5029200">
                  <a:moveTo>
                    <a:pt x="5772765" y="5028905"/>
                  </a:moveTo>
                  <a:lnTo>
                    <a:pt x="0" y="5028905"/>
                  </a:lnTo>
                  <a:lnTo>
                    <a:pt x="0" y="0"/>
                  </a:lnTo>
                  <a:lnTo>
                    <a:pt x="5772765" y="0"/>
                  </a:lnTo>
                  <a:lnTo>
                    <a:pt x="5772765" y="502890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98802" y="499456"/>
              <a:ext cx="5772785" cy="5029200"/>
            </a:xfrm>
            <a:custGeom>
              <a:avLst/>
              <a:gdLst/>
              <a:ahLst/>
              <a:cxnLst/>
              <a:rect l="l" t="t" r="r" b="b"/>
              <a:pathLst>
                <a:path w="5772784" h="5029200">
                  <a:moveTo>
                    <a:pt x="0" y="0"/>
                  </a:moveTo>
                  <a:lnTo>
                    <a:pt x="5772765" y="0"/>
                  </a:lnTo>
                  <a:lnTo>
                    <a:pt x="5772765" y="5028905"/>
                  </a:lnTo>
                  <a:lnTo>
                    <a:pt x="0" y="5028905"/>
                  </a:lnTo>
                  <a:lnTo>
                    <a:pt x="0" y="0"/>
                  </a:lnTo>
                  <a:close/>
                </a:path>
              </a:pathLst>
            </a:custGeom>
            <a:ln w="11138">
              <a:solidFill>
                <a:srgbClr val="C6C7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45196" y="1948914"/>
              <a:ext cx="5279866" cy="212197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30749" y="5588000"/>
              <a:ext cx="1231900" cy="25400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9708153" y="5632599"/>
            <a:ext cx="205104" cy="18288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z="1050" spc="-45" dirty="0">
                <a:solidFill>
                  <a:srgbClr val="2E2E2E"/>
                </a:solidFill>
                <a:latin typeface="Trebuchet MS"/>
                <a:cs typeface="Trebuchet MS"/>
              </a:rPr>
              <a:t>27</a:t>
            </a:fld>
            <a:endParaRPr sz="10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460" y="451725"/>
            <a:ext cx="547243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65" dirty="0"/>
              <a:t>F</a:t>
            </a:r>
            <a:r>
              <a:rPr dirty="0"/>
              <a:t>ir</a:t>
            </a:r>
            <a:r>
              <a:rPr spc="-50" dirty="0"/>
              <a:t>s</a:t>
            </a:r>
            <a:r>
              <a:rPr spc="120" dirty="0"/>
              <a:t>t</a:t>
            </a:r>
            <a:r>
              <a:rPr spc="-385" dirty="0"/>
              <a:t> </a:t>
            </a:r>
            <a:r>
              <a:rPr spc="-165" dirty="0"/>
              <a:t>S</a:t>
            </a:r>
            <a:r>
              <a:rPr spc="-440" dirty="0"/>
              <a:t>u</a:t>
            </a:r>
            <a:r>
              <a:rPr spc="-470" dirty="0"/>
              <a:t>cc</a:t>
            </a:r>
            <a:r>
              <a:rPr spc="-350" dirty="0"/>
              <a:t>e</a:t>
            </a:r>
            <a:r>
              <a:rPr spc="-190" dirty="0"/>
              <a:t>ss</a:t>
            </a:r>
            <a:r>
              <a:rPr spc="165" dirty="0"/>
              <a:t>f</a:t>
            </a:r>
            <a:r>
              <a:rPr spc="-440" dirty="0"/>
              <a:t>u</a:t>
            </a:r>
            <a:r>
              <a:rPr spc="-135" dirty="0"/>
              <a:t>l</a:t>
            </a:r>
            <a:r>
              <a:rPr spc="-715" dirty="0"/>
              <a:t> </a:t>
            </a:r>
            <a:r>
              <a:rPr spc="-475" dirty="0"/>
              <a:t>G</a:t>
            </a:r>
            <a:r>
              <a:rPr spc="-70" dirty="0"/>
              <a:t>r</a:t>
            </a:r>
            <a:r>
              <a:rPr spc="-425" dirty="0"/>
              <a:t>o</a:t>
            </a:r>
            <a:r>
              <a:rPr spc="-370" dirty="0"/>
              <a:t>u</a:t>
            </a:r>
            <a:r>
              <a:rPr spc="-459" dirty="0"/>
              <a:t>n</a:t>
            </a:r>
            <a:r>
              <a:rPr spc="-305" dirty="0"/>
              <a:t>d</a:t>
            </a:r>
            <a:r>
              <a:rPr spc="-525" dirty="0"/>
              <a:t> </a:t>
            </a:r>
            <a:r>
              <a:rPr spc="-270" dirty="0"/>
              <a:t>L</a:t>
            </a:r>
            <a:r>
              <a:rPr spc="-155" dirty="0"/>
              <a:t>a</a:t>
            </a:r>
            <a:r>
              <a:rPr spc="-395" dirty="0"/>
              <a:t>n</a:t>
            </a:r>
            <a:r>
              <a:rPr spc="-254" dirty="0"/>
              <a:t>d</a:t>
            </a:r>
            <a:r>
              <a:rPr spc="-5" dirty="0"/>
              <a:t>i</a:t>
            </a:r>
            <a:r>
              <a:rPr spc="-395" dirty="0"/>
              <a:t>n</a:t>
            </a:r>
            <a:r>
              <a:rPr spc="-220" dirty="0"/>
              <a:t>g</a:t>
            </a:r>
            <a:r>
              <a:rPr spc="-580" dirty="0"/>
              <a:t> </a:t>
            </a:r>
            <a:r>
              <a:rPr spc="-145" dirty="0"/>
              <a:t>D</a:t>
            </a:r>
            <a:r>
              <a:rPr spc="-220" dirty="0"/>
              <a:t>a</a:t>
            </a:r>
            <a:r>
              <a:rPr spc="60" dirty="0"/>
              <a:t>t</a:t>
            </a:r>
            <a:r>
              <a:rPr spc="-21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6845" y="1543854"/>
            <a:ext cx="3107690" cy="6781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38125" marR="30480" indent="-200660">
              <a:lnSpc>
                <a:spcPts val="1620"/>
              </a:lnSpc>
              <a:spcBef>
                <a:spcPts val="380"/>
              </a:spcBef>
              <a:buFont typeface="Roboto"/>
              <a:buChar char="•"/>
              <a:tabLst>
                <a:tab pos="238125" algn="l"/>
                <a:tab pos="238760" algn="l"/>
              </a:tabLst>
            </a:pPr>
            <a:r>
              <a:rPr sz="1550" spc="-185" dirty="0">
                <a:latin typeface="Trebuchet MS"/>
                <a:cs typeface="Trebuchet MS"/>
              </a:rPr>
              <a:t>W</a:t>
            </a:r>
            <a:r>
              <a:rPr sz="1550" spc="-95" dirty="0">
                <a:latin typeface="Trebuchet MS"/>
                <a:cs typeface="Trebuchet MS"/>
              </a:rPr>
              <a:t>e</a:t>
            </a:r>
            <a:r>
              <a:rPr sz="1550" spc="-195" dirty="0">
                <a:latin typeface="Trebuchet MS"/>
                <a:cs typeface="Trebuchet MS"/>
              </a:rPr>
              <a:t> </a:t>
            </a:r>
            <a:r>
              <a:rPr sz="1550" spc="-95" dirty="0">
                <a:latin typeface="Trebuchet MS"/>
                <a:cs typeface="Trebuchet MS"/>
              </a:rPr>
              <a:t>o</a:t>
            </a:r>
            <a:r>
              <a:rPr sz="1550" spc="-130" dirty="0">
                <a:latin typeface="Trebuchet MS"/>
                <a:cs typeface="Trebuchet MS"/>
              </a:rPr>
              <a:t>b</a:t>
            </a:r>
            <a:r>
              <a:rPr sz="1550" spc="-15" dirty="0">
                <a:latin typeface="Trebuchet MS"/>
                <a:cs typeface="Trebuchet MS"/>
              </a:rPr>
              <a:t>s</a:t>
            </a:r>
            <a:r>
              <a:rPr sz="1550" spc="-20" dirty="0">
                <a:latin typeface="Trebuchet MS"/>
                <a:cs typeface="Trebuchet MS"/>
              </a:rPr>
              <a:t>e</a:t>
            </a:r>
            <a:r>
              <a:rPr sz="1550" spc="-65" dirty="0">
                <a:latin typeface="Trebuchet MS"/>
                <a:cs typeface="Trebuchet MS"/>
              </a:rPr>
              <a:t>r</a:t>
            </a:r>
            <a:r>
              <a:rPr sz="1550" spc="-130" dirty="0">
                <a:latin typeface="Trebuchet MS"/>
                <a:cs typeface="Trebuchet MS"/>
              </a:rPr>
              <a:t>v</a:t>
            </a:r>
            <a:r>
              <a:rPr sz="1550" spc="-20" dirty="0">
                <a:latin typeface="Trebuchet MS"/>
                <a:cs typeface="Trebuchet MS"/>
              </a:rPr>
              <a:t>e</a:t>
            </a:r>
            <a:r>
              <a:rPr sz="1550" spc="-55" dirty="0">
                <a:latin typeface="Trebuchet MS"/>
                <a:cs typeface="Trebuchet MS"/>
              </a:rPr>
              <a:t>d</a:t>
            </a:r>
            <a:r>
              <a:rPr sz="1550" spc="35" dirty="0">
                <a:latin typeface="Trebuchet MS"/>
                <a:cs typeface="Trebuchet MS"/>
              </a:rPr>
              <a:t>t</a:t>
            </a:r>
            <a:r>
              <a:rPr sz="1550" spc="-175" dirty="0">
                <a:latin typeface="Trebuchet MS"/>
                <a:cs typeface="Trebuchet MS"/>
              </a:rPr>
              <a:t>h</a:t>
            </a:r>
            <a:r>
              <a:rPr sz="1550" spc="-55" dirty="0">
                <a:latin typeface="Trebuchet MS"/>
                <a:cs typeface="Trebuchet MS"/>
              </a:rPr>
              <a:t>a</a:t>
            </a:r>
            <a:r>
              <a:rPr sz="1550" spc="70" dirty="0">
                <a:latin typeface="Trebuchet MS"/>
                <a:cs typeface="Trebuchet MS"/>
              </a:rPr>
              <a:t>t</a:t>
            </a:r>
            <a:r>
              <a:rPr sz="1550" spc="-50" dirty="0">
                <a:latin typeface="Trebuchet MS"/>
                <a:cs typeface="Trebuchet MS"/>
              </a:rPr>
              <a:t> </a:t>
            </a:r>
            <a:r>
              <a:rPr sz="1550" spc="35" dirty="0">
                <a:latin typeface="Trebuchet MS"/>
                <a:cs typeface="Trebuchet MS"/>
              </a:rPr>
              <a:t>t</a:t>
            </a:r>
            <a:r>
              <a:rPr sz="1550" spc="-175" dirty="0">
                <a:latin typeface="Trebuchet MS"/>
                <a:cs typeface="Trebuchet MS"/>
              </a:rPr>
              <a:t>h</a:t>
            </a:r>
            <a:r>
              <a:rPr sz="1550" spc="-95" dirty="0">
                <a:latin typeface="Trebuchet MS"/>
                <a:cs typeface="Trebuchet MS"/>
              </a:rPr>
              <a:t>e</a:t>
            </a:r>
            <a:r>
              <a:rPr sz="1550" spc="-65" dirty="0">
                <a:latin typeface="Trebuchet MS"/>
                <a:cs typeface="Trebuchet MS"/>
              </a:rPr>
              <a:t> </a:t>
            </a:r>
            <a:r>
              <a:rPr sz="1550" spc="-125" dirty="0">
                <a:latin typeface="Trebuchet MS"/>
                <a:cs typeface="Trebuchet MS"/>
              </a:rPr>
              <a:t>d</a:t>
            </a:r>
            <a:r>
              <a:rPr sz="1550" spc="-55" dirty="0">
                <a:latin typeface="Trebuchet MS"/>
                <a:cs typeface="Trebuchet MS"/>
              </a:rPr>
              <a:t>a</a:t>
            </a:r>
            <a:r>
              <a:rPr sz="1550" spc="35" dirty="0">
                <a:latin typeface="Trebuchet MS"/>
                <a:cs typeface="Trebuchet MS"/>
              </a:rPr>
              <a:t>t</a:t>
            </a:r>
            <a:r>
              <a:rPr sz="1550" spc="-20" dirty="0">
                <a:latin typeface="Trebuchet MS"/>
                <a:cs typeface="Trebuchet MS"/>
              </a:rPr>
              <a:t>e</a:t>
            </a:r>
            <a:r>
              <a:rPr sz="1550" spc="-5" dirty="0">
                <a:latin typeface="Trebuchet MS"/>
                <a:cs typeface="Trebuchet MS"/>
              </a:rPr>
              <a:t>s</a:t>
            </a:r>
            <a:r>
              <a:rPr sz="1550" spc="-220" dirty="0">
                <a:latin typeface="Trebuchet MS"/>
                <a:cs typeface="Trebuchet MS"/>
              </a:rPr>
              <a:t> </a:t>
            </a:r>
            <a:r>
              <a:rPr sz="1550" spc="-95" dirty="0">
                <a:latin typeface="Trebuchet MS"/>
                <a:cs typeface="Trebuchet MS"/>
              </a:rPr>
              <a:t>o</a:t>
            </a:r>
            <a:r>
              <a:rPr sz="1550" spc="150" dirty="0">
                <a:latin typeface="Trebuchet MS"/>
                <a:cs typeface="Trebuchet MS"/>
              </a:rPr>
              <a:t>f</a:t>
            </a:r>
            <a:r>
              <a:rPr sz="1550" spc="-220" dirty="0">
                <a:latin typeface="Trebuchet MS"/>
                <a:cs typeface="Trebuchet MS"/>
              </a:rPr>
              <a:t> </a:t>
            </a:r>
            <a:r>
              <a:rPr sz="1550" spc="35" dirty="0">
                <a:latin typeface="Trebuchet MS"/>
                <a:cs typeface="Trebuchet MS"/>
              </a:rPr>
              <a:t>t</a:t>
            </a:r>
            <a:r>
              <a:rPr sz="1550" spc="-175" dirty="0">
                <a:latin typeface="Trebuchet MS"/>
                <a:cs typeface="Trebuchet MS"/>
              </a:rPr>
              <a:t>h</a:t>
            </a:r>
            <a:r>
              <a:rPr sz="1550" spc="-70" dirty="0">
                <a:latin typeface="Trebuchet MS"/>
                <a:cs typeface="Trebuchet MS"/>
              </a:rPr>
              <a:t>e  </a:t>
            </a:r>
            <a:r>
              <a:rPr sz="1550" spc="110" dirty="0">
                <a:latin typeface="Trebuchet MS"/>
                <a:cs typeface="Trebuchet MS"/>
              </a:rPr>
              <a:t>f</a:t>
            </a:r>
            <a:r>
              <a:rPr sz="1550" spc="-20" dirty="0">
                <a:latin typeface="Trebuchet MS"/>
                <a:cs typeface="Trebuchet MS"/>
              </a:rPr>
              <a:t>i</a:t>
            </a:r>
            <a:r>
              <a:rPr sz="1550" spc="-5" dirty="0">
                <a:latin typeface="Trebuchet MS"/>
                <a:cs typeface="Trebuchet MS"/>
              </a:rPr>
              <a:t>r</a:t>
            </a:r>
            <a:r>
              <a:rPr sz="1550" spc="-30" dirty="0">
                <a:latin typeface="Trebuchet MS"/>
                <a:cs typeface="Trebuchet MS"/>
              </a:rPr>
              <a:t>s</a:t>
            </a:r>
            <a:r>
              <a:rPr sz="1550" spc="70" dirty="0">
                <a:latin typeface="Trebuchet MS"/>
                <a:cs typeface="Trebuchet MS"/>
              </a:rPr>
              <a:t>t</a:t>
            </a:r>
            <a:r>
              <a:rPr sz="1550" spc="-130" dirty="0">
                <a:latin typeface="Trebuchet MS"/>
                <a:cs typeface="Trebuchet MS"/>
              </a:rPr>
              <a:t> </a:t>
            </a:r>
            <a:r>
              <a:rPr sz="1550" spc="-85" dirty="0">
                <a:latin typeface="Trebuchet MS"/>
                <a:cs typeface="Trebuchet MS"/>
              </a:rPr>
              <a:t>s</a:t>
            </a:r>
            <a:r>
              <a:rPr sz="1550" spc="-220" dirty="0">
                <a:latin typeface="Trebuchet MS"/>
                <a:cs typeface="Trebuchet MS"/>
              </a:rPr>
              <a:t>u</a:t>
            </a:r>
            <a:r>
              <a:rPr sz="1550" spc="-225" dirty="0">
                <a:latin typeface="Trebuchet MS"/>
                <a:cs typeface="Trebuchet MS"/>
              </a:rPr>
              <a:t>cc</a:t>
            </a:r>
            <a:r>
              <a:rPr sz="1550" spc="-130" dirty="0">
                <a:latin typeface="Trebuchet MS"/>
                <a:cs typeface="Trebuchet MS"/>
              </a:rPr>
              <a:t>e</a:t>
            </a:r>
            <a:r>
              <a:rPr sz="1550" spc="-85" dirty="0">
                <a:latin typeface="Trebuchet MS"/>
                <a:cs typeface="Trebuchet MS"/>
              </a:rPr>
              <a:t>ss</a:t>
            </a:r>
            <a:r>
              <a:rPr sz="1550" spc="50" dirty="0">
                <a:latin typeface="Trebuchet MS"/>
                <a:cs typeface="Trebuchet MS"/>
              </a:rPr>
              <a:t>f</a:t>
            </a:r>
            <a:r>
              <a:rPr sz="1550" spc="-220" dirty="0">
                <a:latin typeface="Trebuchet MS"/>
                <a:cs typeface="Trebuchet MS"/>
              </a:rPr>
              <a:t>u</a:t>
            </a:r>
            <a:r>
              <a:rPr sz="1550" spc="-60" dirty="0">
                <a:latin typeface="Trebuchet MS"/>
                <a:cs typeface="Trebuchet MS"/>
              </a:rPr>
              <a:t>l</a:t>
            </a:r>
            <a:r>
              <a:rPr sz="1550" spc="-220" dirty="0">
                <a:latin typeface="Trebuchet MS"/>
                <a:cs typeface="Trebuchet MS"/>
              </a:rPr>
              <a:t> </a:t>
            </a:r>
            <a:r>
              <a:rPr sz="1550" spc="-15" dirty="0">
                <a:latin typeface="Trebuchet MS"/>
                <a:cs typeface="Trebuchet MS"/>
              </a:rPr>
              <a:t>l</a:t>
            </a:r>
            <a:r>
              <a:rPr sz="1550" spc="-20" dirty="0">
                <a:latin typeface="Trebuchet MS"/>
                <a:cs typeface="Trebuchet MS"/>
              </a:rPr>
              <a:t>a</a:t>
            </a:r>
            <a:r>
              <a:rPr sz="1550" spc="-229" dirty="0">
                <a:latin typeface="Trebuchet MS"/>
                <a:cs typeface="Trebuchet MS"/>
              </a:rPr>
              <a:t>n</a:t>
            </a:r>
            <a:r>
              <a:rPr sz="1550" spc="-160" dirty="0">
                <a:latin typeface="Trebuchet MS"/>
                <a:cs typeface="Trebuchet MS"/>
              </a:rPr>
              <a:t>d</a:t>
            </a:r>
            <a:r>
              <a:rPr sz="1550" dirty="0">
                <a:latin typeface="Trebuchet MS"/>
                <a:cs typeface="Trebuchet MS"/>
              </a:rPr>
              <a:t>i</a:t>
            </a:r>
            <a:r>
              <a:rPr sz="1550" spc="-229" dirty="0">
                <a:latin typeface="Trebuchet MS"/>
                <a:cs typeface="Trebuchet MS"/>
              </a:rPr>
              <a:t>n</a:t>
            </a:r>
            <a:r>
              <a:rPr sz="1550" spc="-100" dirty="0">
                <a:latin typeface="Trebuchet MS"/>
                <a:cs typeface="Trebuchet MS"/>
              </a:rPr>
              <a:t>g</a:t>
            </a:r>
            <a:r>
              <a:rPr sz="1550" spc="-80" dirty="0">
                <a:latin typeface="Trebuchet MS"/>
                <a:cs typeface="Trebuchet MS"/>
              </a:rPr>
              <a:t> </a:t>
            </a:r>
            <a:r>
              <a:rPr sz="1550" spc="-140" dirty="0">
                <a:latin typeface="Trebuchet MS"/>
                <a:cs typeface="Trebuchet MS"/>
              </a:rPr>
              <a:t>o</a:t>
            </a:r>
            <a:r>
              <a:rPr sz="1550" spc="-155" dirty="0">
                <a:latin typeface="Trebuchet MS"/>
                <a:cs typeface="Trebuchet MS"/>
              </a:rPr>
              <a:t>u</a:t>
            </a:r>
            <a:r>
              <a:rPr sz="1550" spc="80" dirty="0">
                <a:latin typeface="Trebuchet MS"/>
                <a:cs typeface="Trebuchet MS"/>
              </a:rPr>
              <a:t>t</a:t>
            </a:r>
            <a:r>
              <a:rPr sz="1550" spc="-160" dirty="0">
                <a:latin typeface="Trebuchet MS"/>
                <a:cs typeface="Trebuchet MS"/>
              </a:rPr>
              <a:t>c</a:t>
            </a:r>
            <a:r>
              <a:rPr sz="1550" spc="-140" dirty="0">
                <a:latin typeface="Trebuchet MS"/>
                <a:cs typeface="Trebuchet MS"/>
              </a:rPr>
              <a:t>o</a:t>
            </a:r>
            <a:r>
              <a:rPr sz="1550" spc="-330" dirty="0">
                <a:latin typeface="Trebuchet MS"/>
                <a:cs typeface="Trebuchet MS"/>
              </a:rPr>
              <a:t>m</a:t>
            </a:r>
            <a:r>
              <a:rPr sz="1550" spc="-95" dirty="0">
                <a:latin typeface="Trebuchet MS"/>
                <a:cs typeface="Trebuchet MS"/>
              </a:rPr>
              <a:t>e</a:t>
            </a:r>
            <a:r>
              <a:rPr sz="1550" spc="-90" dirty="0">
                <a:latin typeface="Trebuchet MS"/>
                <a:cs typeface="Trebuchet MS"/>
              </a:rPr>
              <a:t> </a:t>
            </a:r>
            <a:r>
              <a:rPr sz="1550" spc="-130" dirty="0">
                <a:latin typeface="Trebuchet MS"/>
                <a:cs typeface="Trebuchet MS"/>
              </a:rPr>
              <a:t>o</a:t>
            </a:r>
            <a:r>
              <a:rPr sz="1550" spc="-135" dirty="0">
                <a:latin typeface="Trebuchet MS"/>
                <a:cs typeface="Trebuchet MS"/>
              </a:rPr>
              <a:t>n  </a:t>
            </a:r>
            <a:r>
              <a:rPr sz="1550" spc="-75" dirty="0">
                <a:latin typeface="Trebuchet MS"/>
                <a:cs typeface="Trebuchet MS"/>
              </a:rPr>
              <a:t>g</a:t>
            </a:r>
            <a:r>
              <a:rPr sz="1550" spc="15" dirty="0">
                <a:latin typeface="Trebuchet MS"/>
                <a:cs typeface="Trebuchet MS"/>
              </a:rPr>
              <a:t>r</a:t>
            </a:r>
            <a:r>
              <a:rPr sz="1550" spc="-130" dirty="0">
                <a:latin typeface="Trebuchet MS"/>
                <a:cs typeface="Trebuchet MS"/>
              </a:rPr>
              <a:t>o</a:t>
            </a:r>
            <a:r>
              <a:rPr sz="1550" spc="-145" dirty="0">
                <a:latin typeface="Trebuchet MS"/>
                <a:cs typeface="Trebuchet MS"/>
              </a:rPr>
              <a:t>u</a:t>
            </a:r>
            <a:r>
              <a:rPr sz="1550" spc="-229" dirty="0">
                <a:latin typeface="Trebuchet MS"/>
                <a:cs typeface="Trebuchet MS"/>
              </a:rPr>
              <a:t>n</a:t>
            </a:r>
            <a:r>
              <a:rPr sz="1550" spc="-140" dirty="0">
                <a:latin typeface="Trebuchet MS"/>
                <a:cs typeface="Trebuchet MS"/>
              </a:rPr>
              <a:t>d</a:t>
            </a:r>
            <a:r>
              <a:rPr sz="1550" spc="-125" dirty="0">
                <a:latin typeface="Trebuchet MS"/>
                <a:cs typeface="Trebuchet MS"/>
              </a:rPr>
              <a:t> </a:t>
            </a:r>
            <a:r>
              <a:rPr sz="1550" spc="-60" dirty="0">
                <a:latin typeface="Trebuchet MS"/>
                <a:cs typeface="Trebuchet MS"/>
              </a:rPr>
              <a:t>p</a:t>
            </a:r>
            <a:r>
              <a:rPr sz="1550" spc="-15" dirty="0">
                <a:latin typeface="Trebuchet MS"/>
                <a:cs typeface="Trebuchet MS"/>
              </a:rPr>
              <a:t>a</a:t>
            </a:r>
            <a:r>
              <a:rPr sz="1550" spc="-140" dirty="0">
                <a:latin typeface="Trebuchet MS"/>
                <a:cs typeface="Trebuchet MS"/>
              </a:rPr>
              <a:t>d</a:t>
            </a:r>
            <a:r>
              <a:rPr sz="1550" spc="-110" dirty="0">
                <a:latin typeface="Trebuchet MS"/>
                <a:cs typeface="Trebuchet MS"/>
              </a:rPr>
              <a:t> </a:t>
            </a:r>
            <a:r>
              <a:rPr sz="1550" spc="-170" dirty="0">
                <a:latin typeface="Trebuchet MS"/>
                <a:cs typeface="Trebuchet MS"/>
              </a:rPr>
              <a:t>w</a:t>
            </a:r>
            <a:r>
              <a:rPr sz="1550" spc="-90" dirty="0">
                <a:latin typeface="Trebuchet MS"/>
                <a:cs typeface="Trebuchet MS"/>
              </a:rPr>
              <a:t>a</a:t>
            </a:r>
            <a:r>
              <a:rPr sz="1550" spc="-5" dirty="0">
                <a:latin typeface="Trebuchet MS"/>
                <a:cs typeface="Trebuchet MS"/>
              </a:rPr>
              <a:t>s</a:t>
            </a:r>
            <a:r>
              <a:rPr sz="1550" spc="-250" dirty="0">
                <a:latin typeface="Trebuchet MS"/>
                <a:cs typeface="Trebuchet MS"/>
              </a:rPr>
              <a:t> </a:t>
            </a:r>
            <a:r>
              <a:rPr sz="1550" spc="-35" dirty="0">
                <a:latin typeface="Trebuchet MS"/>
                <a:cs typeface="Trebuchet MS"/>
              </a:rPr>
              <a:t>22</a:t>
            </a:r>
            <a:r>
              <a:rPr sz="1575" spc="-232" baseline="23809" dirty="0">
                <a:latin typeface="Trebuchet MS"/>
                <a:cs typeface="Trebuchet MS"/>
              </a:rPr>
              <a:t>n</a:t>
            </a:r>
            <a:r>
              <a:rPr sz="1575" spc="-157" baseline="23809" dirty="0">
                <a:latin typeface="Trebuchet MS"/>
                <a:cs typeface="Trebuchet MS"/>
              </a:rPr>
              <a:t>d</a:t>
            </a:r>
            <a:r>
              <a:rPr sz="1575" spc="-179" baseline="23809" dirty="0">
                <a:latin typeface="Trebuchet MS"/>
                <a:cs typeface="Trebuchet MS"/>
              </a:rPr>
              <a:t> </a:t>
            </a:r>
            <a:r>
              <a:rPr sz="1550" spc="-70" dirty="0">
                <a:latin typeface="Trebuchet MS"/>
                <a:cs typeface="Trebuchet MS"/>
              </a:rPr>
              <a:t>D</a:t>
            </a:r>
            <a:r>
              <a:rPr sz="1550" spc="-50" dirty="0">
                <a:latin typeface="Trebuchet MS"/>
                <a:cs typeface="Trebuchet MS"/>
              </a:rPr>
              <a:t>e</a:t>
            </a:r>
            <a:r>
              <a:rPr sz="1550" spc="-150" dirty="0">
                <a:latin typeface="Trebuchet MS"/>
                <a:cs typeface="Trebuchet MS"/>
              </a:rPr>
              <a:t>c</a:t>
            </a:r>
            <a:r>
              <a:rPr sz="1550" spc="-50" dirty="0">
                <a:latin typeface="Trebuchet MS"/>
                <a:cs typeface="Trebuchet MS"/>
              </a:rPr>
              <a:t>e</a:t>
            </a:r>
            <a:r>
              <a:rPr sz="1550" spc="-320" dirty="0">
                <a:latin typeface="Trebuchet MS"/>
                <a:cs typeface="Trebuchet MS"/>
              </a:rPr>
              <a:t>m</a:t>
            </a:r>
            <a:r>
              <a:rPr sz="1550" spc="-160" dirty="0">
                <a:latin typeface="Trebuchet MS"/>
                <a:cs typeface="Trebuchet MS"/>
              </a:rPr>
              <a:t>b</a:t>
            </a:r>
            <a:r>
              <a:rPr sz="1550" spc="-50" dirty="0">
                <a:latin typeface="Trebuchet MS"/>
                <a:cs typeface="Trebuchet MS"/>
              </a:rPr>
              <a:t>e</a:t>
            </a:r>
            <a:r>
              <a:rPr sz="1550" spc="15" dirty="0">
                <a:latin typeface="Trebuchet MS"/>
                <a:cs typeface="Trebuchet MS"/>
              </a:rPr>
              <a:t>r</a:t>
            </a:r>
            <a:r>
              <a:rPr sz="1550" dirty="0">
                <a:latin typeface="Trebuchet MS"/>
                <a:cs typeface="Trebuchet MS"/>
              </a:rPr>
              <a:t> </a:t>
            </a:r>
            <a:r>
              <a:rPr sz="1550" spc="-210" dirty="0">
                <a:latin typeface="Trebuchet MS"/>
                <a:cs typeface="Trebuchet MS"/>
              </a:rPr>
              <a:t> </a:t>
            </a:r>
            <a:r>
              <a:rPr sz="1550" spc="10" dirty="0">
                <a:latin typeface="Trebuchet MS"/>
                <a:cs typeface="Trebuchet MS"/>
              </a:rPr>
              <a:t>20</a:t>
            </a:r>
            <a:r>
              <a:rPr sz="1550" spc="-254" dirty="0">
                <a:latin typeface="Trebuchet MS"/>
                <a:cs typeface="Trebuchet MS"/>
              </a:rPr>
              <a:t>1</a:t>
            </a:r>
            <a:r>
              <a:rPr sz="1550" spc="-60" dirty="0">
                <a:latin typeface="Trebuchet MS"/>
                <a:cs typeface="Trebuchet MS"/>
              </a:rPr>
              <a:t>5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037469"/>
            <a:ext cx="885825" cy="1771014"/>
          </a:xfrm>
          <a:custGeom>
            <a:avLst/>
            <a:gdLst/>
            <a:ahLst/>
            <a:cxnLst/>
            <a:rect l="l" t="t" r="r" b="b"/>
            <a:pathLst>
              <a:path w="885825" h="1771014">
                <a:moveTo>
                  <a:pt x="0" y="1770870"/>
                </a:moveTo>
                <a:lnTo>
                  <a:pt x="0" y="0"/>
                </a:lnTo>
                <a:lnTo>
                  <a:pt x="884990" y="885434"/>
                </a:lnTo>
                <a:lnTo>
                  <a:pt x="726983" y="1043519"/>
                </a:lnTo>
                <a:lnTo>
                  <a:pt x="885513" y="1202840"/>
                </a:lnTo>
                <a:lnTo>
                  <a:pt x="585686" y="1504170"/>
                </a:lnTo>
                <a:lnTo>
                  <a:pt x="426476" y="1344182"/>
                </a:lnTo>
                <a:lnTo>
                  <a:pt x="0" y="1770870"/>
                </a:lnTo>
                <a:close/>
              </a:path>
            </a:pathLst>
          </a:custGeom>
          <a:solidFill>
            <a:srgbClr val="446FC3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1654" y="2475230"/>
            <a:ext cx="5463659" cy="1821219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9841269" y="2381"/>
            <a:ext cx="852169" cy="1696085"/>
          </a:xfrm>
          <a:custGeom>
            <a:avLst/>
            <a:gdLst/>
            <a:ahLst/>
            <a:cxnLst/>
            <a:rect l="l" t="t" r="r" b="b"/>
            <a:pathLst>
              <a:path w="852170" h="1696085">
                <a:moveTo>
                  <a:pt x="852018" y="1695906"/>
                </a:moveTo>
                <a:lnTo>
                  <a:pt x="461598" y="1307268"/>
                </a:lnTo>
                <a:lnTo>
                  <a:pt x="305317" y="1463436"/>
                </a:lnTo>
                <a:lnTo>
                  <a:pt x="0" y="1158005"/>
                </a:lnTo>
                <a:lnTo>
                  <a:pt x="155499" y="1002394"/>
                </a:lnTo>
                <a:lnTo>
                  <a:pt x="333" y="847897"/>
                </a:lnTo>
                <a:lnTo>
                  <a:pt x="852018" y="0"/>
                </a:lnTo>
                <a:lnTo>
                  <a:pt x="852018" y="1695906"/>
                </a:lnTo>
                <a:close/>
              </a:path>
            </a:pathLst>
          </a:custGeom>
          <a:solidFill>
            <a:srgbClr val="FFBF00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30750" y="5588000"/>
            <a:ext cx="1231900" cy="2540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708153" y="5632599"/>
            <a:ext cx="205104" cy="18288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z="1050" spc="-45" dirty="0">
                <a:solidFill>
                  <a:srgbClr val="2E2E2E"/>
                </a:solidFill>
                <a:latin typeface="Trebuchet MS"/>
                <a:cs typeface="Trebuchet MS"/>
              </a:rPr>
              <a:t>28</a:t>
            </a:fld>
            <a:endParaRPr sz="10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381"/>
            <a:ext cx="852169" cy="1696085"/>
          </a:xfrm>
          <a:custGeom>
            <a:avLst/>
            <a:gdLst/>
            <a:ahLst/>
            <a:cxnLst/>
            <a:rect l="l" t="t" r="r" b="b"/>
            <a:pathLst>
              <a:path w="852169" h="1696085">
                <a:moveTo>
                  <a:pt x="0" y="1695906"/>
                </a:moveTo>
                <a:lnTo>
                  <a:pt x="0" y="0"/>
                </a:lnTo>
                <a:lnTo>
                  <a:pt x="851683" y="847897"/>
                </a:lnTo>
                <a:lnTo>
                  <a:pt x="696529" y="1002394"/>
                </a:lnTo>
                <a:lnTo>
                  <a:pt x="852029" y="1158005"/>
                </a:lnTo>
                <a:lnTo>
                  <a:pt x="546610" y="1463436"/>
                </a:lnTo>
                <a:lnTo>
                  <a:pt x="390386" y="1307268"/>
                </a:lnTo>
                <a:lnTo>
                  <a:pt x="0" y="1695906"/>
                </a:lnTo>
                <a:close/>
              </a:path>
            </a:pathLst>
          </a:custGeom>
          <a:solidFill>
            <a:srgbClr val="FFBF00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ts val="3429"/>
              </a:lnSpc>
              <a:spcBef>
                <a:spcPts val="509"/>
              </a:spcBef>
            </a:pPr>
            <a:r>
              <a:rPr spc="-275" dirty="0"/>
              <a:t>Successful</a:t>
            </a:r>
            <a:r>
              <a:rPr spc="-625" dirty="0"/>
              <a:t> </a:t>
            </a:r>
            <a:r>
              <a:rPr spc="-210" dirty="0"/>
              <a:t>Drone</a:t>
            </a:r>
            <a:r>
              <a:rPr spc="-320" dirty="0"/>
              <a:t> </a:t>
            </a:r>
            <a:r>
              <a:rPr spc="-200" dirty="0"/>
              <a:t>Ship</a:t>
            </a:r>
            <a:r>
              <a:rPr spc="-455" dirty="0"/>
              <a:t> </a:t>
            </a:r>
            <a:r>
              <a:rPr spc="-245" dirty="0"/>
              <a:t>Landing</a:t>
            </a:r>
            <a:r>
              <a:rPr spc="-300" dirty="0"/>
              <a:t> </a:t>
            </a:r>
            <a:r>
              <a:rPr spc="-140" dirty="0"/>
              <a:t>with</a:t>
            </a:r>
            <a:r>
              <a:rPr spc="-380" dirty="0"/>
              <a:t> </a:t>
            </a:r>
            <a:r>
              <a:rPr spc="-229" dirty="0"/>
              <a:t>Payload</a:t>
            </a:r>
            <a:r>
              <a:rPr spc="-445" dirty="0"/>
              <a:t> </a:t>
            </a:r>
            <a:r>
              <a:rPr spc="-280" dirty="0"/>
              <a:t>between</a:t>
            </a:r>
            <a:r>
              <a:rPr spc="-440" dirty="0"/>
              <a:t> </a:t>
            </a:r>
            <a:r>
              <a:rPr dirty="0"/>
              <a:t>4000</a:t>
            </a:r>
            <a:r>
              <a:rPr spc="-335" dirty="0"/>
              <a:t> </a:t>
            </a:r>
            <a:r>
              <a:rPr spc="-285" dirty="0"/>
              <a:t>and </a:t>
            </a:r>
            <a:r>
              <a:rPr spc="-930" dirty="0"/>
              <a:t> </a:t>
            </a:r>
            <a:r>
              <a:rPr spc="-90" dirty="0"/>
              <a:t>6000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086" y="1564620"/>
            <a:ext cx="5480367" cy="375939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65668" y="1644270"/>
            <a:ext cx="544091" cy="14489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07330" y="2367665"/>
            <a:ext cx="379602" cy="1463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687383" y="1552488"/>
            <a:ext cx="3387090" cy="173482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12725" marR="5080" indent="-200660">
              <a:lnSpc>
                <a:spcPts val="1889"/>
              </a:lnSpc>
              <a:spcBef>
                <a:spcPts val="340"/>
              </a:spcBef>
              <a:buFont typeface="Roboto"/>
              <a:buChar char="•"/>
              <a:tabLst>
                <a:tab pos="213360" algn="l"/>
              </a:tabLst>
            </a:pPr>
            <a:r>
              <a:rPr sz="1750" spc="-305" dirty="0">
                <a:latin typeface="Trebuchet MS"/>
                <a:cs typeface="Trebuchet MS"/>
              </a:rPr>
              <a:t>W</a:t>
            </a:r>
            <a:r>
              <a:rPr sz="1750" spc="-120" dirty="0">
                <a:latin typeface="Trebuchet MS"/>
                <a:cs typeface="Trebuchet MS"/>
              </a:rPr>
              <a:t>e</a:t>
            </a:r>
            <a:r>
              <a:rPr sz="1750" spc="-204" dirty="0">
                <a:latin typeface="Trebuchet MS"/>
                <a:cs typeface="Trebuchet MS"/>
              </a:rPr>
              <a:t> </a:t>
            </a:r>
            <a:r>
              <a:rPr sz="1750" spc="-229" dirty="0">
                <a:latin typeface="Trebuchet MS"/>
                <a:cs typeface="Trebuchet MS"/>
              </a:rPr>
              <a:t>u</a:t>
            </a:r>
            <a:r>
              <a:rPr sz="1750" spc="-40" dirty="0">
                <a:latin typeface="Trebuchet MS"/>
                <a:cs typeface="Trebuchet MS"/>
              </a:rPr>
              <a:t>s</a:t>
            </a:r>
            <a:r>
              <a:rPr sz="1750" spc="-135" dirty="0">
                <a:latin typeface="Trebuchet MS"/>
                <a:cs typeface="Trebuchet MS"/>
              </a:rPr>
              <a:t>e</a:t>
            </a:r>
            <a:r>
              <a:rPr sz="1750" spc="-170" dirty="0">
                <a:latin typeface="Trebuchet MS"/>
                <a:cs typeface="Trebuchet MS"/>
              </a:rPr>
              <a:t>d</a:t>
            </a:r>
            <a:r>
              <a:rPr sz="1750" spc="-330" dirty="0">
                <a:latin typeface="Trebuchet MS"/>
                <a:cs typeface="Trebuchet MS"/>
              </a:rPr>
              <a:t> </a:t>
            </a:r>
            <a:r>
              <a:rPr sz="1750" spc="125" dirty="0">
                <a:latin typeface="Trebuchet MS"/>
                <a:cs typeface="Trebuchet MS"/>
              </a:rPr>
              <a:t>t</a:t>
            </a:r>
            <a:r>
              <a:rPr sz="1750" spc="-250" dirty="0">
                <a:latin typeface="Trebuchet MS"/>
                <a:cs typeface="Trebuchet MS"/>
              </a:rPr>
              <a:t>h</a:t>
            </a:r>
            <a:r>
              <a:rPr sz="1750" spc="-120" dirty="0">
                <a:latin typeface="Trebuchet MS"/>
                <a:cs typeface="Trebuchet MS"/>
              </a:rPr>
              <a:t>e</a:t>
            </a:r>
            <a:r>
              <a:rPr sz="1750" spc="-135" dirty="0">
                <a:latin typeface="Trebuchet MS"/>
                <a:cs typeface="Trebuchet MS"/>
              </a:rPr>
              <a:t> </a:t>
            </a:r>
            <a:r>
              <a:rPr sz="1750" spc="-370" dirty="0">
                <a:latin typeface="Trebuchet MS"/>
                <a:cs typeface="Trebuchet MS"/>
              </a:rPr>
              <a:t>W</a:t>
            </a:r>
            <a:r>
              <a:rPr sz="1750" spc="-405" dirty="0">
                <a:latin typeface="Trebuchet MS"/>
                <a:cs typeface="Trebuchet MS"/>
              </a:rPr>
              <a:t>H</a:t>
            </a:r>
            <a:r>
              <a:rPr sz="1750" spc="-320" dirty="0">
                <a:latin typeface="Trebuchet MS"/>
                <a:cs typeface="Trebuchet MS"/>
              </a:rPr>
              <a:t>E</a:t>
            </a:r>
            <a:r>
              <a:rPr sz="1750" spc="-105" dirty="0">
                <a:latin typeface="Trebuchet MS"/>
                <a:cs typeface="Trebuchet MS"/>
              </a:rPr>
              <a:t>R</a:t>
            </a:r>
            <a:r>
              <a:rPr sz="1750" dirty="0">
                <a:latin typeface="Trebuchet MS"/>
                <a:cs typeface="Trebuchet MS"/>
              </a:rPr>
              <a:t>E</a:t>
            </a:r>
            <a:r>
              <a:rPr sz="1750" spc="-200" dirty="0">
                <a:latin typeface="Trebuchet MS"/>
                <a:cs typeface="Trebuchet MS"/>
              </a:rPr>
              <a:t>c</a:t>
            </a:r>
            <a:r>
              <a:rPr sz="1750" spc="-155" dirty="0">
                <a:latin typeface="Trebuchet MS"/>
                <a:cs typeface="Trebuchet MS"/>
              </a:rPr>
              <a:t>l</a:t>
            </a:r>
            <a:r>
              <a:rPr sz="1750" spc="-190" dirty="0">
                <a:latin typeface="Trebuchet MS"/>
                <a:cs typeface="Trebuchet MS"/>
              </a:rPr>
              <a:t>a</a:t>
            </a:r>
            <a:r>
              <a:rPr sz="1750" spc="-229" dirty="0">
                <a:latin typeface="Trebuchet MS"/>
                <a:cs typeface="Trebuchet MS"/>
              </a:rPr>
              <a:t>u</a:t>
            </a:r>
            <a:r>
              <a:rPr sz="1750" spc="-40" dirty="0">
                <a:latin typeface="Trebuchet MS"/>
                <a:cs typeface="Trebuchet MS"/>
              </a:rPr>
              <a:t>s</a:t>
            </a:r>
            <a:r>
              <a:rPr sz="1750" spc="-120" dirty="0">
                <a:latin typeface="Trebuchet MS"/>
                <a:cs typeface="Trebuchet MS"/>
              </a:rPr>
              <a:t>e</a:t>
            </a:r>
            <a:r>
              <a:rPr sz="1750" spc="-335" dirty="0">
                <a:latin typeface="Trebuchet MS"/>
                <a:cs typeface="Trebuchet MS"/>
              </a:rPr>
              <a:t> </a:t>
            </a:r>
            <a:r>
              <a:rPr sz="1750" spc="120" dirty="0">
                <a:latin typeface="Trebuchet MS"/>
                <a:cs typeface="Trebuchet MS"/>
              </a:rPr>
              <a:t>t</a:t>
            </a:r>
            <a:r>
              <a:rPr sz="1750" spc="-195" dirty="0">
                <a:latin typeface="Trebuchet MS"/>
                <a:cs typeface="Trebuchet MS"/>
              </a:rPr>
              <a:t>o</a:t>
            </a:r>
            <a:r>
              <a:rPr sz="1750" spc="229" dirty="0">
                <a:latin typeface="Trebuchet MS"/>
                <a:cs typeface="Trebuchet MS"/>
              </a:rPr>
              <a:t> </a:t>
            </a:r>
            <a:r>
              <a:rPr sz="1750" spc="170" dirty="0">
                <a:latin typeface="Trebuchet MS"/>
                <a:cs typeface="Trebuchet MS"/>
              </a:rPr>
              <a:t>f</a:t>
            </a:r>
            <a:r>
              <a:rPr sz="1750" spc="10" dirty="0">
                <a:latin typeface="Trebuchet MS"/>
                <a:cs typeface="Trebuchet MS"/>
              </a:rPr>
              <a:t>i</a:t>
            </a:r>
            <a:r>
              <a:rPr sz="1750" spc="-90" dirty="0">
                <a:latin typeface="Trebuchet MS"/>
                <a:cs typeface="Trebuchet MS"/>
              </a:rPr>
              <a:t>l</a:t>
            </a:r>
            <a:r>
              <a:rPr sz="1750" spc="120" dirty="0">
                <a:latin typeface="Trebuchet MS"/>
                <a:cs typeface="Trebuchet MS"/>
              </a:rPr>
              <a:t>t</a:t>
            </a:r>
            <a:r>
              <a:rPr sz="1750" spc="-75" dirty="0">
                <a:latin typeface="Trebuchet MS"/>
                <a:cs typeface="Trebuchet MS"/>
              </a:rPr>
              <a:t>e</a:t>
            </a:r>
            <a:r>
              <a:rPr sz="1750" spc="5" dirty="0">
                <a:latin typeface="Trebuchet MS"/>
                <a:cs typeface="Trebuchet MS"/>
              </a:rPr>
              <a:t>r  </a:t>
            </a:r>
            <a:r>
              <a:rPr sz="1750" spc="170" dirty="0">
                <a:latin typeface="Trebuchet MS"/>
                <a:cs typeface="Trebuchet MS"/>
              </a:rPr>
              <a:t>f</a:t>
            </a:r>
            <a:r>
              <a:rPr sz="1750" spc="-145" dirty="0">
                <a:latin typeface="Trebuchet MS"/>
                <a:cs typeface="Trebuchet MS"/>
              </a:rPr>
              <a:t>o</a:t>
            </a:r>
            <a:r>
              <a:rPr sz="1750" spc="5" dirty="0">
                <a:latin typeface="Trebuchet MS"/>
                <a:cs typeface="Trebuchet MS"/>
              </a:rPr>
              <a:t>r</a:t>
            </a:r>
            <a:r>
              <a:rPr sz="1750" spc="-165" dirty="0">
                <a:latin typeface="Trebuchet MS"/>
                <a:cs typeface="Trebuchet MS"/>
              </a:rPr>
              <a:t> </a:t>
            </a:r>
            <a:r>
              <a:rPr sz="1750" spc="-180" dirty="0">
                <a:latin typeface="Trebuchet MS"/>
                <a:cs typeface="Trebuchet MS"/>
              </a:rPr>
              <a:t>b</a:t>
            </a:r>
            <a:r>
              <a:rPr sz="1750" spc="-145" dirty="0">
                <a:latin typeface="Trebuchet MS"/>
                <a:cs typeface="Trebuchet MS"/>
              </a:rPr>
              <a:t>oo</a:t>
            </a:r>
            <a:r>
              <a:rPr sz="1750" spc="25" dirty="0">
                <a:latin typeface="Trebuchet MS"/>
                <a:cs typeface="Trebuchet MS"/>
              </a:rPr>
              <a:t>s</a:t>
            </a:r>
            <a:r>
              <a:rPr sz="1750" spc="120" dirty="0">
                <a:latin typeface="Trebuchet MS"/>
                <a:cs typeface="Trebuchet MS"/>
              </a:rPr>
              <a:t>t</a:t>
            </a:r>
            <a:r>
              <a:rPr sz="1750" spc="-135" dirty="0">
                <a:latin typeface="Trebuchet MS"/>
                <a:cs typeface="Trebuchet MS"/>
              </a:rPr>
              <a:t>e</a:t>
            </a:r>
            <a:r>
              <a:rPr sz="1750" spc="20" dirty="0">
                <a:latin typeface="Trebuchet MS"/>
                <a:cs typeface="Trebuchet MS"/>
              </a:rPr>
              <a:t>r</a:t>
            </a:r>
            <a:r>
              <a:rPr sz="1750" spc="105" dirty="0">
                <a:latin typeface="Trebuchet MS"/>
                <a:cs typeface="Trebuchet MS"/>
              </a:rPr>
              <a:t>s</a:t>
            </a:r>
            <a:r>
              <a:rPr sz="1750" spc="-125" dirty="0">
                <a:latin typeface="Trebuchet MS"/>
                <a:cs typeface="Trebuchet MS"/>
              </a:rPr>
              <a:t>w</a:t>
            </a:r>
            <a:r>
              <a:rPr sz="1750" spc="-250" dirty="0">
                <a:latin typeface="Trebuchet MS"/>
                <a:cs typeface="Trebuchet MS"/>
              </a:rPr>
              <a:t>h</a:t>
            </a:r>
            <a:r>
              <a:rPr sz="1750" spc="10" dirty="0">
                <a:latin typeface="Trebuchet MS"/>
                <a:cs typeface="Trebuchet MS"/>
              </a:rPr>
              <a:t>i</a:t>
            </a:r>
            <a:r>
              <a:rPr sz="1750" spc="-135" dirty="0">
                <a:latin typeface="Trebuchet MS"/>
                <a:cs typeface="Trebuchet MS"/>
              </a:rPr>
              <a:t>c</a:t>
            </a:r>
            <a:r>
              <a:rPr sz="1750" spc="-100" dirty="0">
                <a:latin typeface="Trebuchet MS"/>
                <a:cs typeface="Trebuchet MS"/>
              </a:rPr>
              <a:t>h</a:t>
            </a:r>
            <a:r>
              <a:rPr sz="1750" spc="-250" dirty="0">
                <a:latin typeface="Trebuchet MS"/>
                <a:cs typeface="Trebuchet MS"/>
              </a:rPr>
              <a:t>h</a:t>
            </a:r>
            <a:r>
              <a:rPr sz="1750" spc="-125" dirty="0">
                <a:latin typeface="Trebuchet MS"/>
                <a:cs typeface="Trebuchet MS"/>
              </a:rPr>
              <a:t>a</a:t>
            </a:r>
            <a:r>
              <a:rPr sz="1750" spc="-35" dirty="0">
                <a:latin typeface="Trebuchet MS"/>
                <a:cs typeface="Trebuchet MS"/>
              </a:rPr>
              <a:t>v</a:t>
            </a:r>
            <a:r>
              <a:rPr sz="1750" spc="-120" dirty="0">
                <a:latin typeface="Trebuchet MS"/>
                <a:cs typeface="Trebuchet MS"/>
              </a:rPr>
              <a:t>e</a:t>
            </a:r>
            <a:r>
              <a:rPr sz="1750" spc="225" dirty="0">
                <a:latin typeface="Trebuchet MS"/>
                <a:cs typeface="Trebuchet MS"/>
              </a:rPr>
              <a:t> </a:t>
            </a:r>
            <a:r>
              <a:rPr sz="1750" spc="-40" dirty="0">
                <a:latin typeface="Trebuchet MS"/>
                <a:cs typeface="Trebuchet MS"/>
              </a:rPr>
              <a:t>s</a:t>
            </a:r>
            <a:r>
              <a:rPr sz="1750" spc="-229" dirty="0">
                <a:latin typeface="Trebuchet MS"/>
                <a:cs typeface="Trebuchet MS"/>
              </a:rPr>
              <a:t>u</a:t>
            </a:r>
            <a:r>
              <a:rPr sz="1750" spc="-200" dirty="0">
                <a:latin typeface="Trebuchet MS"/>
                <a:cs typeface="Trebuchet MS"/>
              </a:rPr>
              <a:t>cc</a:t>
            </a:r>
            <a:r>
              <a:rPr sz="1750" spc="-135" dirty="0">
                <a:latin typeface="Trebuchet MS"/>
                <a:cs typeface="Trebuchet MS"/>
              </a:rPr>
              <a:t>e</a:t>
            </a:r>
            <a:r>
              <a:rPr sz="1750" spc="-40" dirty="0">
                <a:latin typeface="Trebuchet MS"/>
                <a:cs typeface="Trebuchet MS"/>
              </a:rPr>
              <a:t>ss</a:t>
            </a:r>
            <a:r>
              <a:rPr sz="1750" spc="110" dirty="0">
                <a:latin typeface="Trebuchet MS"/>
                <a:cs typeface="Trebuchet MS"/>
              </a:rPr>
              <a:t>f</a:t>
            </a:r>
            <a:r>
              <a:rPr sz="1750" spc="-229" dirty="0">
                <a:latin typeface="Trebuchet MS"/>
                <a:cs typeface="Trebuchet MS"/>
              </a:rPr>
              <a:t>u</a:t>
            </a:r>
            <a:r>
              <a:rPr sz="1750" spc="-155" dirty="0">
                <a:latin typeface="Trebuchet MS"/>
                <a:cs typeface="Trebuchet MS"/>
              </a:rPr>
              <a:t>ll</a:t>
            </a:r>
            <a:r>
              <a:rPr sz="1750" spc="-30" dirty="0">
                <a:latin typeface="Trebuchet MS"/>
                <a:cs typeface="Trebuchet MS"/>
              </a:rPr>
              <a:t>y  </a:t>
            </a:r>
            <a:r>
              <a:rPr sz="1750" spc="-90" dirty="0">
                <a:latin typeface="Trebuchet MS"/>
                <a:cs typeface="Trebuchet MS"/>
              </a:rPr>
              <a:t>l</a:t>
            </a:r>
            <a:r>
              <a:rPr sz="1750" spc="-125" dirty="0">
                <a:latin typeface="Trebuchet MS"/>
                <a:cs typeface="Trebuchet MS"/>
              </a:rPr>
              <a:t>a</a:t>
            </a:r>
            <a:r>
              <a:rPr sz="1750" spc="-250" dirty="0">
                <a:latin typeface="Trebuchet MS"/>
                <a:cs typeface="Trebuchet MS"/>
              </a:rPr>
              <a:t>n</a:t>
            </a:r>
            <a:r>
              <a:rPr sz="1750" spc="-245" dirty="0">
                <a:latin typeface="Trebuchet MS"/>
                <a:cs typeface="Trebuchet MS"/>
              </a:rPr>
              <a:t>d</a:t>
            </a:r>
            <a:r>
              <a:rPr sz="1750" spc="-70" dirty="0">
                <a:latin typeface="Trebuchet MS"/>
                <a:cs typeface="Trebuchet MS"/>
              </a:rPr>
              <a:t>e</a:t>
            </a:r>
            <a:r>
              <a:rPr sz="1750" spc="-170" dirty="0">
                <a:latin typeface="Trebuchet MS"/>
                <a:cs typeface="Trebuchet MS"/>
              </a:rPr>
              <a:t>d</a:t>
            </a:r>
            <a:r>
              <a:rPr sz="1750" spc="-330" dirty="0">
                <a:latin typeface="Trebuchet MS"/>
                <a:cs typeface="Trebuchet MS"/>
              </a:rPr>
              <a:t> </a:t>
            </a:r>
            <a:r>
              <a:rPr sz="1750" spc="-145" dirty="0">
                <a:latin typeface="Trebuchet MS"/>
                <a:cs typeface="Trebuchet MS"/>
              </a:rPr>
              <a:t>o</a:t>
            </a:r>
            <a:r>
              <a:rPr sz="1750" spc="-105" dirty="0">
                <a:latin typeface="Trebuchet MS"/>
                <a:cs typeface="Trebuchet MS"/>
              </a:rPr>
              <a:t>n</a:t>
            </a:r>
            <a:r>
              <a:rPr sz="1750" spc="-185" dirty="0">
                <a:latin typeface="Trebuchet MS"/>
                <a:cs typeface="Trebuchet MS"/>
              </a:rPr>
              <a:t>d</a:t>
            </a:r>
            <a:r>
              <a:rPr sz="1750" spc="20" dirty="0">
                <a:latin typeface="Trebuchet MS"/>
                <a:cs typeface="Trebuchet MS"/>
              </a:rPr>
              <a:t>r</a:t>
            </a:r>
            <a:r>
              <a:rPr sz="1750" spc="-150" dirty="0">
                <a:latin typeface="Trebuchet MS"/>
                <a:cs typeface="Trebuchet MS"/>
              </a:rPr>
              <a:t>o</a:t>
            </a:r>
            <a:r>
              <a:rPr sz="1750" spc="-254" dirty="0">
                <a:latin typeface="Trebuchet MS"/>
                <a:cs typeface="Trebuchet MS"/>
              </a:rPr>
              <a:t>n</a:t>
            </a:r>
            <a:r>
              <a:rPr sz="1750" spc="-120" dirty="0">
                <a:latin typeface="Trebuchet MS"/>
                <a:cs typeface="Trebuchet MS"/>
              </a:rPr>
              <a:t>e</a:t>
            </a:r>
            <a:r>
              <a:rPr sz="1750" spc="225" dirty="0">
                <a:latin typeface="Trebuchet MS"/>
                <a:cs typeface="Trebuchet MS"/>
              </a:rPr>
              <a:t> </a:t>
            </a:r>
            <a:r>
              <a:rPr sz="1750" spc="20" dirty="0">
                <a:latin typeface="Trebuchet MS"/>
                <a:cs typeface="Trebuchet MS"/>
              </a:rPr>
              <a:t>s</a:t>
            </a:r>
            <a:r>
              <a:rPr sz="1750" spc="-250" dirty="0">
                <a:latin typeface="Trebuchet MS"/>
                <a:cs typeface="Trebuchet MS"/>
              </a:rPr>
              <a:t>h</a:t>
            </a:r>
            <a:r>
              <a:rPr sz="1750" spc="10" dirty="0">
                <a:latin typeface="Trebuchet MS"/>
                <a:cs typeface="Trebuchet MS"/>
              </a:rPr>
              <a:t>i</a:t>
            </a:r>
            <a:r>
              <a:rPr sz="1750" spc="-114" dirty="0">
                <a:latin typeface="Trebuchet MS"/>
                <a:cs typeface="Trebuchet MS"/>
              </a:rPr>
              <a:t>p</a:t>
            </a:r>
            <a:r>
              <a:rPr sz="1750" spc="-290" dirty="0">
                <a:latin typeface="Trebuchet MS"/>
                <a:cs typeface="Trebuchet MS"/>
              </a:rPr>
              <a:t> </a:t>
            </a:r>
            <a:r>
              <a:rPr sz="1750" spc="-125" dirty="0">
                <a:latin typeface="Trebuchet MS"/>
                <a:cs typeface="Trebuchet MS"/>
              </a:rPr>
              <a:t>a</a:t>
            </a:r>
            <a:r>
              <a:rPr sz="1750" spc="-250" dirty="0">
                <a:latin typeface="Trebuchet MS"/>
                <a:cs typeface="Trebuchet MS"/>
              </a:rPr>
              <a:t>n</a:t>
            </a:r>
            <a:r>
              <a:rPr sz="1750" spc="-170" dirty="0">
                <a:latin typeface="Trebuchet MS"/>
                <a:cs typeface="Trebuchet MS"/>
              </a:rPr>
              <a:t>d</a:t>
            </a:r>
            <a:r>
              <a:rPr sz="1750" spc="-260" dirty="0">
                <a:latin typeface="Trebuchet MS"/>
                <a:cs typeface="Trebuchet MS"/>
              </a:rPr>
              <a:t> </a:t>
            </a:r>
            <a:r>
              <a:rPr sz="1750" spc="-125" dirty="0">
                <a:latin typeface="Trebuchet MS"/>
                <a:cs typeface="Trebuchet MS"/>
              </a:rPr>
              <a:t>a</a:t>
            </a:r>
            <a:r>
              <a:rPr sz="1750" spc="-95" dirty="0">
                <a:latin typeface="Trebuchet MS"/>
                <a:cs typeface="Trebuchet MS"/>
              </a:rPr>
              <a:t>pp</a:t>
            </a:r>
            <a:r>
              <a:rPr sz="1750" spc="-90" dirty="0">
                <a:latin typeface="Trebuchet MS"/>
                <a:cs typeface="Trebuchet MS"/>
              </a:rPr>
              <a:t>l</a:t>
            </a:r>
            <a:r>
              <a:rPr sz="1750" spc="10" dirty="0">
                <a:latin typeface="Trebuchet MS"/>
                <a:cs typeface="Trebuchet MS"/>
              </a:rPr>
              <a:t>i</a:t>
            </a:r>
            <a:r>
              <a:rPr sz="1750" spc="-70" dirty="0">
                <a:latin typeface="Trebuchet MS"/>
                <a:cs typeface="Trebuchet MS"/>
              </a:rPr>
              <a:t>e</a:t>
            </a:r>
            <a:r>
              <a:rPr sz="1750" spc="-45" dirty="0">
                <a:latin typeface="Trebuchet MS"/>
                <a:cs typeface="Trebuchet MS"/>
              </a:rPr>
              <a:t>d</a:t>
            </a:r>
            <a:r>
              <a:rPr sz="1750" spc="120" dirty="0">
                <a:latin typeface="Trebuchet MS"/>
                <a:cs typeface="Trebuchet MS"/>
              </a:rPr>
              <a:t>t</a:t>
            </a:r>
            <a:r>
              <a:rPr sz="1750" spc="-250" dirty="0">
                <a:latin typeface="Trebuchet MS"/>
                <a:cs typeface="Trebuchet MS"/>
              </a:rPr>
              <a:t>h</a:t>
            </a:r>
            <a:r>
              <a:rPr sz="1750" spc="-85" dirty="0">
                <a:latin typeface="Trebuchet MS"/>
                <a:cs typeface="Trebuchet MS"/>
              </a:rPr>
              <a:t>e  </a:t>
            </a:r>
            <a:r>
              <a:rPr sz="1750" spc="-5" dirty="0">
                <a:latin typeface="Trebuchet MS"/>
                <a:cs typeface="Trebuchet MS"/>
              </a:rPr>
              <a:t>A</a:t>
            </a:r>
            <a:r>
              <a:rPr sz="1750" spc="-114" dirty="0">
                <a:latin typeface="Trebuchet MS"/>
                <a:cs typeface="Trebuchet MS"/>
              </a:rPr>
              <a:t>N</a:t>
            </a:r>
            <a:r>
              <a:rPr sz="1750" spc="-65" dirty="0">
                <a:latin typeface="Trebuchet MS"/>
                <a:cs typeface="Trebuchet MS"/>
              </a:rPr>
              <a:t>D</a:t>
            </a:r>
            <a:r>
              <a:rPr sz="1750" spc="240" dirty="0">
                <a:latin typeface="Trebuchet MS"/>
                <a:cs typeface="Trebuchet MS"/>
              </a:rPr>
              <a:t> </a:t>
            </a:r>
            <a:r>
              <a:rPr sz="1750" spc="-130" dirty="0">
                <a:latin typeface="Trebuchet MS"/>
                <a:cs typeface="Trebuchet MS"/>
              </a:rPr>
              <a:t>c</a:t>
            </a:r>
            <a:r>
              <a:rPr sz="1750" spc="-145" dirty="0">
                <a:latin typeface="Trebuchet MS"/>
                <a:cs typeface="Trebuchet MS"/>
              </a:rPr>
              <a:t>o</a:t>
            </a:r>
            <a:r>
              <a:rPr sz="1750" spc="-254" dirty="0">
                <a:latin typeface="Trebuchet MS"/>
                <a:cs typeface="Trebuchet MS"/>
              </a:rPr>
              <a:t>n</a:t>
            </a:r>
            <a:r>
              <a:rPr sz="1750" spc="-180" dirty="0">
                <a:latin typeface="Trebuchet MS"/>
                <a:cs typeface="Trebuchet MS"/>
              </a:rPr>
              <a:t>d</a:t>
            </a:r>
            <a:r>
              <a:rPr sz="1750" spc="5" dirty="0">
                <a:latin typeface="Trebuchet MS"/>
                <a:cs typeface="Trebuchet MS"/>
              </a:rPr>
              <a:t>i</a:t>
            </a:r>
            <a:r>
              <a:rPr sz="1750" spc="120" dirty="0">
                <a:latin typeface="Trebuchet MS"/>
                <a:cs typeface="Trebuchet MS"/>
              </a:rPr>
              <a:t>t</a:t>
            </a:r>
            <a:r>
              <a:rPr sz="1750" spc="10" dirty="0">
                <a:latin typeface="Trebuchet MS"/>
                <a:cs typeface="Trebuchet MS"/>
              </a:rPr>
              <a:t>i</a:t>
            </a:r>
            <a:r>
              <a:rPr sz="1750" spc="-145" dirty="0">
                <a:latin typeface="Trebuchet MS"/>
                <a:cs typeface="Trebuchet MS"/>
              </a:rPr>
              <a:t>o</a:t>
            </a:r>
            <a:r>
              <a:rPr sz="1750" spc="-229" dirty="0">
                <a:latin typeface="Trebuchet MS"/>
                <a:cs typeface="Trebuchet MS"/>
              </a:rPr>
              <a:t>n</a:t>
            </a:r>
            <a:r>
              <a:rPr sz="1750" spc="-335" dirty="0">
                <a:latin typeface="Trebuchet MS"/>
                <a:cs typeface="Trebuchet MS"/>
              </a:rPr>
              <a:t> </a:t>
            </a:r>
            <a:r>
              <a:rPr sz="1750" spc="125" dirty="0">
                <a:latin typeface="Trebuchet MS"/>
                <a:cs typeface="Trebuchet MS"/>
              </a:rPr>
              <a:t>t</a:t>
            </a:r>
            <a:r>
              <a:rPr sz="1750" spc="-195" dirty="0">
                <a:latin typeface="Trebuchet MS"/>
                <a:cs typeface="Trebuchet MS"/>
              </a:rPr>
              <a:t>o</a:t>
            </a:r>
            <a:r>
              <a:rPr sz="1750" spc="-70" dirty="0">
                <a:latin typeface="Trebuchet MS"/>
                <a:cs typeface="Trebuchet MS"/>
              </a:rPr>
              <a:t> </a:t>
            </a:r>
            <a:r>
              <a:rPr sz="1750" spc="-180" dirty="0">
                <a:latin typeface="Trebuchet MS"/>
                <a:cs typeface="Trebuchet MS"/>
              </a:rPr>
              <a:t>d</a:t>
            </a:r>
            <a:r>
              <a:rPr sz="1750" spc="-70" dirty="0">
                <a:latin typeface="Trebuchet MS"/>
                <a:cs typeface="Trebuchet MS"/>
              </a:rPr>
              <a:t>e</a:t>
            </a:r>
            <a:r>
              <a:rPr sz="1750" spc="120" dirty="0">
                <a:latin typeface="Trebuchet MS"/>
                <a:cs typeface="Trebuchet MS"/>
              </a:rPr>
              <a:t>t</a:t>
            </a:r>
            <a:r>
              <a:rPr sz="1750" spc="-75" dirty="0">
                <a:latin typeface="Trebuchet MS"/>
                <a:cs typeface="Trebuchet MS"/>
              </a:rPr>
              <a:t>e</a:t>
            </a:r>
            <a:r>
              <a:rPr sz="1750" spc="20" dirty="0">
                <a:latin typeface="Trebuchet MS"/>
                <a:cs typeface="Trebuchet MS"/>
              </a:rPr>
              <a:t>r</a:t>
            </a:r>
            <a:r>
              <a:rPr sz="1750" spc="-420" dirty="0">
                <a:latin typeface="Trebuchet MS"/>
                <a:cs typeface="Trebuchet MS"/>
              </a:rPr>
              <a:t>m</a:t>
            </a:r>
            <a:r>
              <a:rPr sz="1750" spc="10" dirty="0">
                <a:latin typeface="Trebuchet MS"/>
                <a:cs typeface="Trebuchet MS"/>
              </a:rPr>
              <a:t>i</a:t>
            </a:r>
            <a:r>
              <a:rPr sz="1750" spc="-254" dirty="0">
                <a:latin typeface="Trebuchet MS"/>
                <a:cs typeface="Trebuchet MS"/>
              </a:rPr>
              <a:t>n</a:t>
            </a:r>
            <a:r>
              <a:rPr sz="1750" spc="-85" dirty="0">
                <a:latin typeface="Trebuchet MS"/>
                <a:cs typeface="Trebuchet MS"/>
              </a:rPr>
              <a:t>e  </a:t>
            </a:r>
            <a:r>
              <a:rPr sz="1750" spc="-40" dirty="0">
                <a:latin typeface="Trebuchet MS"/>
                <a:cs typeface="Trebuchet MS"/>
              </a:rPr>
              <a:t>s</a:t>
            </a:r>
            <a:r>
              <a:rPr sz="1750" spc="-229" dirty="0">
                <a:latin typeface="Trebuchet MS"/>
                <a:cs typeface="Trebuchet MS"/>
              </a:rPr>
              <a:t>u</a:t>
            </a:r>
            <a:r>
              <a:rPr sz="1750" spc="-200" dirty="0">
                <a:latin typeface="Trebuchet MS"/>
                <a:cs typeface="Trebuchet MS"/>
              </a:rPr>
              <a:t>cc</a:t>
            </a:r>
            <a:r>
              <a:rPr sz="1750" spc="-135" dirty="0">
                <a:latin typeface="Trebuchet MS"/>
                <a:cs typeface="Trebuchet MS"/>
              </a:rPr>
              <a:t>e</a:t>
            </a:r>
            <a:r>
              <a:rPr sz="1750" spc="-40" dirty="0">
                <a:latin typeface="Trebuchet MS"/>
                <a:cs typeface="Trebuchet MS"/>
              </a:rPr>
              <a:t>s</a:t>
            </a:r>
            <a:r>
              <a:rPr sz="1750" spc="-105" dirty="0">
                <a:latin typeface="Trebuchet MS"/>
                <a:cs typeface="Trebuchet MS"/>
              </a:rPr>
              <a:t>s</a:t>
            </a:r>
            <a:r>
              <a:rPr sz="1750" spc="45" dirty="0">
                <a:latin typeface="Trebuchet MS"/>
                <a:cs typeface="Trebuchet MS"/>
              </a:rPr>
              <a:t>f</a:t>
            </a:r>
            <a:r>
              <a:rPr sz="1750" spc="-229" dirty="0">
                <a:latin typeface="Trebuchet MS"/>
                <a:cs typeface="Trebuchet MS"/>
              </a:rPr>
              <a:t>u</a:t>
            </a:r>
            <a:r>
              <a:rPr sz="1750" spc="-5" dirty="0">
                <a:latin typeface="Trebuchet MS"/>
                <a:cs typeface="Trebuchet MS"/>
              </a:rPr>
              <a:t>l</a:t>
            </a:r>
            <a:r>
              <a:rPr sz="1750" spc="-90" dirty="0">
                <a:latin typeface="Trebuchet MS"/>
                <a:cs typeface="Trebuchet MS"/>
              </a:rPr>
              <a:t>l</a:t>
            </a:r>
            <a:r>
              <a:rPr sz="1750" spc="-125" dirty="0">
                <a:latin typeface="Trebuchet MS"/>
                <a:cs typeface="Trebuchet MS"/>
              </a:rPr>
              <a:t>a</a:t>
            </a:r>
            <a:r>
              <a:rPr sz="1750" spc="-250" dirty="0">
                <a:latin typeface="Trebuchet MS"/>
                <a:cs typeface="Trebuchet MS"/>
              </a:rPr>
              <a:t>n</a:t>
            </a:r>
            <a:r>
              <a:rPr sz="1750" spc="-185" dirty="0">
                <a:latin typeface="Trebuchet MS"/>
                <a:cs typeface="Trebuchet MS"/>
              </a:rPr>
              <a:t>d</a:t>
            </a:r>
            <a:r>
              <a:rPr sz="1750" spc="10" dirty="0">
                <a:latin typeface="Trebuchet MS"/>
                <a:cs typeface="Trebuchet MS"/>
              </a:rPr>
              <a:t>i</a:t>
            </a:r>
            <a:r>
              <a:rPr sz="1750" spc="-250" dirty="0">
                <a:latin typeface="Trebuchet MS"/>
                <a:cs typeface="Trebuchet MS"/>
              </a:rPr>
              <a:t>n</a:t>
            </a:r>
            <a:r>
              <a:rPr sz="1750" spc="-125" dirty="0">
                <a:latin typeface="Trebuchet MS"/>
                <a:cs typeface="Trebuchet MS"/>
              </a:rPr>
              <a:t>g</a:t>
            </a:r>
            <a:r>
              <a:rPr sz="1750" spc="-280" dirty="0">
                <a:latin typeface="Trebuchet MS"/>
                <a:cs typeface="Trebuchet MS"/>
              </a:rPr>
              <a:t> </a:t>
            </a:r>
            <a:r>
              <a:rPr sz="1750" spc="-125" dirty="0">
                <a:latin typeface="Trebuchet MS"/>
                <a:cs typeface="Trebuchet MS"/>
              </a:rPr>
              <a:t>w</a:t>
            </a:r>
            <a:r>
              <a:rPr sz="1750" spc="10" dirty="0">
                <a:latin typeface="Trebuchet MS"/>
                <a:cs typeface="Trebuchet MS"/>
              </a:rPr>
              <a:t>i</a:t>
            </a:r>
            <a:r>
              <a:rPr sz="1750" spc="120" dirty="0">
                <a:latin typeface="Trebuchet MS"/>
                <a:cs typeface="Trebuchet MS"/>
              </a:rPr>
              <a:t>t</a:t>
            </a:r>
            <a:r>
              <a:rPr sz="1750" spc="-215" dirty="0">
                <a:latin typeface="Trebuchet MS"/>
                <a:cs typeface="Trebuchet MS"/>
              </a:rPr>
              <a:t>h</a:t>
            </a:r>
            <a:r>
              <a:rPr sz="1750" spc="-280" dirty="0">
                <a:latin typeface="Trebuchet MS"/>
                <a:cs typeface="Trebuchet MS"/>
              </a:rPr>
              <a:t> </a:t>
            </a:r>
            <a:r>
              <a:rPr sz="1750" spc="-95" dirty="0">
                <a:latin typeface="Trebuchet MS"/>
                <a:cs typeface="Trebuchet MS"/>
              </a:rPr>
              <a:t>p</a:t>
            </a:r>
            <a:r>
              <a:rPr sz="1750" spc="-125" dirty="0">
                <a:latin typeface="Trebuchet MS"/>
                <a:cs typeface="Trebuchet MS"/>
              </a:rPr>
              <a:t>a</a:t>
            </a:r>
            <a:r>
              <a:rPr sz="1750" spc="-35" dirty="0">
                <a:latin typeface="Trebuchet MS"/>
                <a:cs typeface="Trebuchet MS"/>
              </a:rPr>
              <a:t>y</a:t>
            </a:r>
            <a:r>
              <a:rPr sz="1750" spc="-90" dirty="0">
                <a:latin typeface="Trebuchet MS"/>
                <a:cs typeface="Trebuchet MS"/>
              </a:rPr>
              <a:t>l</a:t>
            </a:r>
            <a:r>
              <a:rPr sz="1750" spc="-150" dirty="0">
                <a:latin typeface="Trebuchet MS"/>
                <a:cs typeface="Trebuchet MS"/>
              </a:rPr>
              <a:t>o</a:t>
            </a:r>
            <a:r>
              <a:rPr sz="1750" spc="-130" dirty="0">
                <a:latin typeface="Trebuchet MS"/>
                <a:cs typeface="Trebuchet MS"/>
              </a:rPr>
              <a:t>a</a:t>
            </a:r>
            <a:r>
              <a:rPr sz="1750" spc="-170" dirty="0">
                <a:latin typeface="Trebuchet MS"/>
                <a:cs typeface="Trebuchet MS"/>
              </a:rPr>
              <a:t>d</a:t>
            </a:r>
            <a:r>
              <a:rPr sz="1750" spc="170" dirty="0">
                <a:latin typeface="Trebuchet MS"/>
                <a:cs typeface="Trebuchet MS"/>
              </a:rPr>
              <a:t> </a:t>
            </a:r>
            <a:r>
              <a:rPr sz="1750" spc="-490" dirty="0">
                <a:latin typeface="Trebuchet MS"/>
                <a:cs typeface="Trebuchet MS"/>
              </a:rPr>
              <a:t>m</a:t>
            </a:r>
            <a:r>
              <a:rPr sz="1750" spc="-190" dirty="0">
                <a:latin typeface="Trebuchet MS"/>
                <a:cs typeface="Trebuchet MS"/>
              </a:rPr>
              <a:t>a</a:t>
            </a:r>
            <a:r>
              <a:rPr sz="1750" spc="-40" dirty="0">
                <a:latin typeface="Trebuchet MS"/>
                <a:cs typeface="Trebuchet MS"/>
              </a:rPr>
              <a:t>s</a:t>
            </a:r>
            <a:r>
              <a:rPr sz="1750" spc="-15" dirty="0">
                <a:latin typeface="Trebuchet MS"/>
                <a:cs typeface="Trebuchet MS"/>
              </a:rPr>
              <a:t>s  </a:t>
            </a:r>
            <a:r>
              <a:rPr sz="1750" spc="-90" dirty="0">
                <a:latin typeface="Trebuchet MS"/>
                <a:cs typeface="Trebuchet MS"/>
              </a:rPr>
              <a:t>g</a:t>
            </a:r>
            <a:r>
              <a:rPr sz="1750" spc="20" dirty="0">
                <a:latin typeface="Trebuchet MS"/>
                <a:cs typeface="Trebuchet MS"/>
              </a:rPr>
              <a:t>r</a:t>
            </a:r>
            <a:r>
              <a:rPr sz="1750" spc="-75" dirty="0">
                <a:latin typeface="Trebuchet MS"/>
                <a:cs typeface="Trebuchet MS"/>
              </a:rPr>
              <a:t>e</a:t>
            </a:r>
            <a:r>
              <a:rPr sz="1750" spc="-130" dirty="0">
                <a:latin typeface="Trebuchet MS"/>
                <a:cs typeface="Trebuchet MS"/>
              </a:rPr>
              <a:t>a</a:t>
            </a:r>
            <a:r>
              <a:rPr sz="1750" spc="120" dirty="0">
                <a:latin typeface="Trebuchet MS"/>
                <a:cs typeface="Trebuchet MS"/>
              </a:rPr>
              <a:t>t</a:t>
            </a:r>
            <a:r>
              <a:rPr sz="1750" spc="-70" dirty="0">
                <a:latin typeface="Trebuchet MS"/>
                <a:cs typeface="Trebuchet MS"/>
              </a:rPr>
              <a:t>e</a:t>
            </a:r>
            <a:r>
              <a:rPr sz="1750" spc="5" dirty="0">
                <a:latin typeface="Trebuchet MS"/>
                <a:cs typeface="Trebuchet MS"/>
              </a:rPr>
              <a:t>r</a:t>
            </a:r>
            <a:r>
              <a:rPr sz="1750" spc="-305" dirty="0">
                <a:latin typeface="Trebuchet MS"/>
                <a:cs typeface="Trebuchet MS"/>
              </a:rPr>
              <a:t> </a:t>
            </a:r>
            <a:r>
              <a:rPr sz="1750" spc="120" dirty="0">
                <a:latin typeface="Trebuchet MS"/>
                <a:cs typeface="Trebuchet MS"/>
              </a:rPr>
              <a:t>t</a:t>
            </a:r>
            <a:r>
              <a:rPr sz="1750" spc="-250" dirty="0">
                <a:latin typeface="Trebuchet MS"/>
                <a:cs typeface="Trebuchet MS"/>
              </a:rPr>
              <a:t>h</a:t>
            </a:r>
            <a:r>
              <a:rPr sz="1750" spc="-125" dirty="0">
                <a:latin typeface="Trebuchet MS"/>
                <a:cs typeface="Trebuchet MS"/>
              </a:rPr>
              <a:t>a</a:t>
            </a:r>
            <a:r>
              <a:rPr sz="1750" spc="-229" dirty="0">
                <a:latin typeface="Trebuchet MS"/>
                <a:cs typeface="Trebuchet MS"/>
              </a:rPr>
              <a:t>n</a:t>
            </a:r>
            <a:r>
              <a:rPr sz="1750" spc="-275" dirty="0">
                <a:latin typeface="Trebuchet MS"/>
                <a:cs typeface="Trebuchet MS"/>
              </a:rPr>
              <a:t> </a:t>
            </a:r>
            <a:r>
              <a:rPr sz="1750" spc="30" dirty="0">
                <a:latin typeface="Trebuchet MS"/>
                <a:cs typeface="Trebuchet MS"/>
              </a:rPr>
              <a:t>4</a:t>
            </a:r>
            <a:r>
              <a:rPr sz="1750" spc="25" dirty="0">
                <a:latin typeface="Trebuchet MS"/>
                <a:cs typeface="Trebuchet MS"/>
              </a:rPr>
              <a:t>00</a:t>
            </a:r>
            <a:r>
              <a:rPr sz="1750" spc="-75" dirty="0">
                <a:latin typeface="Trebuchet MS"/>
                <a:cs typeface="Trebuchet MS"/>
              </a:rPr>
              <a:t>0</a:t>
            </a:r>
            <a:r>
              <a:rPr sz="1750" spc="-85" dirty="0">
                <a:latin typeface="Trebuchet MS"/>
                <a:cs typeface="Trebuchet MS"/>
              </a:rPr>
              <a:t> </a:t>
            </a:r>
            <a:r>
              <a:rPr sz="1750" spc="-180" dirty="0">
                <a:latin typeface="Trebuchet MS"/>
                <a:cs typeface="Trebuchet MS"/>
              </a:rPr>
              <a:t>b</a:t>
            </a:r>
            <a:r>
              <a:rPr sz="1750" spc="-165" dirty="0">
                <a:latin typeface="Trebuchet MS"/>
                <a:cs typeface="Trebuchet MS"/>
              </a:rPr>
              <a:t>u</a:t>
            </a:r>
            <a:r>
              <a:rPr sz="1750" spc="65" dirty="0">
                <a:latin typeface="Trebuchet MS"/>
                <a:cs typeface="Trebuchet MS"/>
              </a:rPr>
              <a:t>t</a:t>
            </a:r>
            <a:r>
              <a:rPr sz="1750" spc="-190" dirty="0">
                <a:latin typeface="Trebuchet MS"/>
                <a:cs typeface="Trebuchet MS"/>
              </a:rPr>
              <a:t> </a:t>
            </a:r>
            <a:r>
              <a:rPr sz="1750" spc="-155" dirty="0">
                <a:latin typeface="Trebuchet MS"/>
                <a:cs typeface="Trebuchet MS"/>
              </a:rPr>
              <a:t>l</a:t>
            </a:r>
            <a:r>
              <a:rPr sz="1750" spc="-135" dirty="0">
                <a:latin typeface="Trebuchet MS"/>
                <a:cs typeface="Trebuchet MS"/>
              </a:rPr>
              <a:t>e</a:t>
            </a:r>
            <a:r>
              <a:rPr sz="1750" spc="-40" dirty="0">
                <a:latin typeface="Trebuchet MS"/>
                <a:cs typeface="Trebuchet MS"/>
              </a:rPr>
              <a:t>s</a:t>
            </a:r>
            <a:r>
              <a:rPr sz="1750" spc="-20" dirty="0">
                <a:latin typeface="Trebuchet MS"/>
                <a:cs typeface="Trebuchet MS"/>
              </a:rPr>
              <a:t>s</a:t>
            </a:r>
            <a:r>
              <a:rPr sz="1750" spc="130" dirty="0">
                <a:latin typeface="Trebuchet MS"/>
                <a:cs typeface="Trebuchet MS"/>
              </a:rPr>
              <a:t> </a:t>
            </a:r>
            <a:r>
              <a:rPr sz="1750" spc="120" dirty="0">
                <a:latin typeface="Trebuchet MS"/>
                <a:cs typeface="Trebuchet MS"/>
              </a:rPr>
              <a:t>t</a:t>
            </a:r>
            <a:r>
              <a:rPr sz="1750" spc="-250" dirty="0">
                <a:latin typeface="Trebuchet MS"/>
                <a:cs typeface="Trebuchet MS"/>
              </a:rPr>
              <a:t>h</a:t>
            </a:r>
            <a:r>
              <a:rPr sz="1750" spc="-125" dirty="0">
                <a:latin typeface="Trebuchet MS"/>
                <a:cs typeface="Trebuchet MS"/>
              </a:rPr>
              <a:t>a</a:t>
            </a:r>
            <a:r>
              <a:rPr sz="1750" spc="-160" dirty="0">
                <a:latin typeface="Trebuchet MS"/>
                <a:cs typeface="Trebuchet MS"/>
              </a:rPr>
              <a:t>n  </a:t>
            </a:r>
            <a:r>
              <a:rPr sz="1750" spc="-40" dirty="0">
                <a:latin typeface="Trebuchet MS"/>
                <a:cs typeface="Trebuchet MS"/>
              </a:rPr>
              <a:t>6000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807853" y="4037469"/>
            <a:ext cx="885825" cy="1771014"/>
          </a:xfrm>
          <a:custGeom>
            <a:avLst/>
            <a:gdLst/>
            <a:ahLst/>
            <a:cxnLst/>
            <a:rect l="l" t="t" r="r" b="b"/>
            <a:pathLst>
              <a:path w="885825" h="1771014">
                <a:moveTo>
                  <a:pt x="885547" y="1770870"/>
                </a:moveTo>
                <a:lnTo>
                  <a:pt x="459036" y="1344171"/>
                </a:lnTo>
                <a:lnTo>
                  <a:pt x="299859" y="1504170"/>
                </a:lnTo>
                <a:lnTo>
                  <a:pt x="0" y="1202840"/>
                </a:lnTo>
                <a:lnTo>
                  <a:pt x="158507" y="1043519"/>
                </a:lnTo>
                <a:lnTo>
                  <a:pt x="556" y="885434"/>
                </a:lnTo>
                <a:lnTo>
                  <a:pt x="885547" y="0"/>
                </a:lnTo>
                <a:lnTo>
                  <a:pt x="885547" y="1770870"/>
                </a:lnTo>
                <a:close/>
              </a:path>
            </a:pathLst>
          </a:custGeom>
          <a:solidFill>
            <a:srgbClr val="446FC3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30750" y="5588000"/>
            <a:ext cx="1231900" cy="2540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708153" y="5632599"/>
            <a:ext cx="205104" cy="18288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z="1050" spc="-45" dirty="0">
                <a:solidFill>
                  <a:srgbClr val="2E2E2E"/>
                </a:solidFill>
                <a:latin typeface="Trebuchet MS"/>
                <a:cs typeface="Trebuchet MS"/>
              </a:rPr>
              <a:t>29</a:t>
            </a:fld>
            <a:endParaRPr sz="10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54745" y="5602323"/>
            <a:ext cx="97790" cy="226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spc="-114" dirty="0">
                <a:solidFill>
                  <a:srgbClr val="1B7BDA"/>
                </a:solidFill>
                <a:latin typeface="Trebuchet MS"/>
                <a:cs typeface="Trebuchet MS"/>
              </a:rPr>
              <a:t>3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1853" y="4236982"/>
            <a:ext cx="80645" cy="1033144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500" spc="-120" dirty="0">
                <a:solidFill>
                  <a:srgbClr val="292929"/>
                </a:solidFill>
                <a:latin typeface="Trebuchet MS"/>
                <a:cs typeface="Trebuchet MS"/>
              </a:rPr>
              <a:t>-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sz="1500" spc="-120" dirty="0">
                <a:solidFill>
                  <a:srgbClr val="292929"/>
                </a:solidFill>
                <a:latin typeface="Trebuchet MS"/>
                <a:cs typeface="Trebuchet MS"/>
              </a:rPr>
              <a:t>-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500" spc="-120" dirty="0">
                <a:solidFill>
                  <a:srgbClr val="292929"/>
                </a:solidFill>
                <a:latin typeface="Trebuchet MS"/>
                <a:cs typeface="Trebuchet MS"/>
              </a:rPr>
              <a:t>-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200660" marR="8890" indent="-200660" algn="r">
              <a:lnSpc>
                <a:spcPct val="100000"/>
              </a:lnSpc>
              <a:spcBef>
                <a:spcPts val="1110"/>
              </a:spcBef>
              <a:buFont typeface="Roboto"/>
              <a:buChar char="•"/>
              <a:tabLst>
                <a:tab pos="200660" algn="l"/>
              </a:tabLst>
            </a:pPr>
            <a:r>
              <a:rPr sz="1750" spc="-110" dirty="0"/>
              <a:t>S</a:t>
            </a:r>
            <a:r>
              <a:rPr sz="1750" spc="-229" dirty="0"/>
              <a:t>u</a:t>
            </a:r>
            <a:r>
              <a:rPr sz="1750" spc="-490" dirty="0"/>
              <a:t>mm</a:t>
            </a:r>
            <a:r>
              <a:rPr sz="1750" spc="-190" dirty="0"/>
              <a:t>a</a:t>
            </a:r>
            <a:r>
              <a:rPr sz="1750" spc="-45" dirty="0"/>
              <a:t>r</a:t>
            </a:r>
            <a:r>
              <a:rPr sz="1750" spc="40" dirty="0"/>
              <a:t>y</a:t>
            </a:r>
            <a:r>
              <a:rPr sz="1750" spc="-145" dirty="0"/>
              <a:t>o</a:t>
            </a:r>
            <a:r>
              <a:rPr sz="1750" spc="160" dirty="0"/>
              <a:t>f</a:t>
            </a:r>
            <a:r>
              <a:rPr sz="1750" spc="-170" dirty="0"/>
              <a:t> </a:t>
            </a:r>
            <a:r>
              <a:rPr sz="1750" spc="-425" dirty="0"/>
              <a:t>m</a:t>
            </a:r>
            <a:r>
              <a:rPr sz="1750" spc="-70" dirty="0"/>
              <a:t>e</a:t>
            </a:r>
            <a:r>
              <a:rPr sz="1750" spc="120" dirty="0"/>
              <a:t>t</a:t>
            </a:r>
            <a:r>
              <a:rPr sz="1750" spc="-250" dirty="0"/>
              <a:t>h</a:t>
            </a:r>
            <a:r>
              <a:rPr sz="1750" spc="-145" dirty="0"/>
              <a:t>o</a:t>
            </a:r>
            <a:r>
              <a:rPr sz="1750" spc="-185" dirty="0"/>
              <a:t>d</a:t>
            </a:r>
            <a:r>
              <a:rPr sz="1750" spc="-145" dirty="0"/>
              <a:t>o</a:t>
            </a:r>
            <a:r>
              <a:rPr sz="1750" spc="-90" dirty="0"/>
              <a:t>l</a:t>
            </a:r>
            <a:r>
              <a:rPr sz="1750" spc="-145" dirty="0"/>
              <a:t>o</a:t>
            </a:r>
            <a:r>
              <a:rPr sz="1750" spc="-85" dirty="0"/>
              <a:t>g</a:t>
            </a:r>
            <a:r>
              <a:rPr sz="1750" spc="5" dirty="0"/>
              <a:t>i</a:t>
            </a:r>
            <a:r>
              <a:rPr sz="1750" spc="-75" dirty="0"/>
              <a:t>e</a:t>
            </a:r>
            <a:r>
              <a:rPr sz="1750" spc="-20" dirty="0"/>
              <a:t>s</a:t>
            </a:r>
            <a:endParaRPr sz="1750"/>
          </a:p>
          <a:p>
            <a:pPr marR="5080" algn="r">
              <a:lnSpc>
                <a:spcPct val="100000"/>
              </a:lnSpc>
              <a:spcBef>
                <a:spcPts val="844"/>
              </a:spcBef>
              <a:tabLst>
                <a:tab pos="200025" algn="l"/>
              </a:tabLst>
            </a:pPr>
            <a:r>
              <a:rPr sz="2250" spc="-179" baseline="3703" dirty="0"/>
              <a:t>-	</a:t>
            </a:r>
            <a:r>
              <a:rPr sz="1500" spc="-15" dirty="0"/>
              <a:t>D</a:t>
            </a:r>
            <a:r>
              <a:rPr sz="1500" spc="-70" dirty="0"/>
              <a:t>a</a:t>
            </a:r>
            <a:r>
              <a:rPr sz="1500" spc="-10" dirty="0"/>
              <a:t>t</a:t>
            </a:r>
            <a:r>
              <a:rPr sz="1500" dirty="0"/>
              <a:t>a</a:t>
            </a:r>
            <a:r>
              <a:rPr sz="1500" spc="-165" dirty="0"/>
              <a:t>C</a:t>
            </a:r>
            <a:r>
              <a:rPr sz="1500" spc="-110" dirty="0"/>
              <a:t>oll</a:t>
            </a:r>
            <a:r>
              <a:rPr sz="1500" spc="-165" dirty="0"/>
              <a:t>e</a:t>
            </a:r>
            <a:r>
              <a:rPr sz="1500" spc="-160" dirty="0"/>
              <a:t>c</a:t>
            </a:r>
            <a:r>
              <a:rPr sz="1500" spc="-10" dirty="0"/>
              <a:t>ti</a:t>
            </a:r>
            <a:r>
              <a:rPr sz="1500" spc="-240" dirty="0"/>
              <a:t>o</a:t>
            </a:r>
            <a:r>
              <a:rPr sz="1500" spc="-200" dirty="0"/>
              <a:t>n</a:t>
            </a:r>
            <a:r>
              <a:rPr sz="1500" spc="-305" dirty="0"/>
              <a:t> </a:t>
            </a:r>
            <a:r>
              <a:rPr sz="1500" spc="-10" dirty="0"/>
              <a:t>t</a:t>
            </a:r>
            <a:r>
              <a:rPr sz="1500" spc="-185" dirty="0"/>
              <a:t>h</a:t>
            </a:r>
            <a:r>
              <a:rPr sz="1500" spc="45" dirty="0"/>
              <a:t>r</a:t>
            </a:r>
            <a:r>
              <a:rPr sz="1500" spc="-170" dirty="0"/>
              <a:t>o</a:t>
            </a:r>
            <a:r>
              <a:rPr sz="1500" spc="-160" dirty="0"/>
              <a:t>u</a:t>
            </a:r>
            <a:r>
              <a:rPr sz="1500" spc="-114" dirty="0"/>
              <a:t>g</a:t>
            </a:r>
            <a:r>
              <a:rPr sz="1500" spc="-120" dirty="0"/>
              <a:t>h</a:t>
            </a:r>
            <a:r>
              <a:rPr sz="1500" spc="-20" dirty="0"/>
              <a:t>A</a:t>
            </a:r>
            <a:r>
              <a:rPr sz="1500" spc="85" dirty="0"/>
              <a:t>P</a:t>
            </a:r>
            <a:r>
              <a:rPr sz="1500" spc="130" dirty="0"/>
              <a:t>I</a:t>
            </a:r>
            <a:endParaRPr sz="1500"/>
          </a:p>
          <a:p>
            <a:pPr marL="614045" indent="-201295">
              <a:lnSpc>
                <a:spcPct val="100000"/>
              </a:lnSpc>
              <a:spcBef>
                <a:spcPts val="865"/>
              </a:spcBef>
              <a:buChar char="-"/>
              <a:tabLst>
                <a:tab pos="614045" algn="l"/>
                <a:tab pos="614680" algn="l"/>
              </a:tabLst>
            </a:pPr>
            <a:r>
              <a:rPr sz="1500" spc="-15" dirty="0"/>
              <a:t>D</a:t>
            </a:r>
            <a:r>
              <a:rPr sz="1500" spc="-70" dirty="0"/>
              <a:t>a</a:t>
            </a:r>
            <a:r>
              <a:rPr sz="1500" spc="-10" dirty="0"/>
              <a:t>t</a:t>
            </a:r>
            <a:r>
              <a:rPr sz="1500" spc="-85" dirty="0"/>
              <a:t>a</a:t>
            </a:r>
            <a:r>
              <a:rPr sz="1500" spc="-300" dirty="0"/>
              <a:t> </a:t>
            </a:r>
            <a:r>
              <a:rPr sz="1500" spc="-165" dirty="0"/>
              <a:t>C</a:t>
            </a:r>
            <a:r>
              <a:rPr sz="1500" spc="-175" dirty="0"/>
              <a:t>o</a:t>
            </a:r>
            <a:r>
              <a:rPr sz="1500" spc="-110" dirty="0"/>
              <a:t>ll</a:t>
            </a:r>
            <a:r>
              <a:rPr sz="1500" spc="-100" dirty="0"/>
              <a:t>e</a:t>
            </a:r>
            <a:r>
              <a:rPr sz="1500" spc="-225" dirty="0"/>
              <a:t>c</a:t>
            </a:r>
            <a:r>
              <a:rPr sz="1500" spc="-10" dirty="0"/>
              <a:t>ti</a:t>
            </a:r>
            <a:r>
              <a:rPr sz="1500" spc="-240" dirty="0"/>
              <a:t>o</a:t>
            </a:r>
            <a:r>
              <a:rPr sz="1500" spc="-200" dirty="0"/>
              <a:t>n</a:t>
            </a:r>
            <a:r>
              <a:rPr sz="1500" spc="-300" dirty="0"/>
              <a:t> </a:t>
            </a:r>
            <a:r>
              <a:rPr sz="1500" spc="-60" dirty="0"/>
              <a:t>w</a:t>
            </a:r>
            <a:r>
              <a:rPr sz="1500" spc="-10" dirty="0"/>
              <a:t>it</a:t>
            </a:r>
            <a:r>
              <a:rPr sz="1500" spc="-190" dirty="0"/>
              <a:t>h</a:t>
            </a:r>
            <a:r>
              <a:rPr sz="1500" spc="-315" dirty="0"/>
              <a:t> </a:t>
            </a:r>
            <a:r>
              <a:rPr sz="1500" spc="-80" dirty="0"/>
              <a:t>W</a:t>
            </a:r>
            <a:r>
              <a:rPr sz="1500" spc="-160" dirty="0"/>
              <a:t>eb</a:t>
            </a:r>
            <a:r>
              <a:rPr sz="1500" spc="-345" dirty="0"/>
              <a:t> </a:t>
            </a:r>
            <a:r>
              <a:rPr sz="1500" spc="25" dirty="0"/>
              <a:t>S</a:t>
            </a:r>
            <a:r>
              <a:rPr sz="1500" spc="-95" dirty="0"/>
              <a:t>c</a:t>
            </a:r>
            <a:r>
              <a:rPr sz="1500" spc="-15" dirty="0"/>
              <a:t>r</a:t>
            </a:r>
            <a:r>
              <a:rPr sz="1500" spc="-130" dirty="0"/>
              <a:t>a</a:t>
            </a:r>
            <a:r>
              <a:rPr sz="1500" spc="-110" dirty="0"/>
              <a:t>p</a:t>
            </a:r>
            <a:r>
              <a:rPr sz="1500" spc="-10" dirty="0"/>
              <a:t>i</a:t>
            </a:r>
            <a:r>
              <a:rPr sz="1500" spc="-250" dirty="0"/>
              <a:t>n</a:t>
            </a:r>
            <a:r>
              <a:rPr sz="1500" spc="-110" dirty="0"/>
              <a:t>g</a:t>
            </a:r>
            <a:endParaRPr sz="1500"/>
          </a:p>
          <a:p>
            <a:pPr marL="614045" indent="-201295">
              <a:lnSpc>
                <a:spcPct val="100000"/>
              </a:lnSpc>
              <a:spcBef>
                <a:spcPts val="870"/>
              </a:spcBef>
              <a:buChar char="-"/>
              <a:tabLst>
                <a:tab pos="614045" algn="l"/>
                <a:tab pos="614680" algn="l"/>
              </a:tabLst>
            </a:pPr>
            <a:r>
              <a:rPr sz="1500" spc="-70" dirty="0"/>
              <a:t>DataWrangling</a:t>
            </a:r>
            <a:endParaRPr sz="1500"/>
          </a:p>
          <a:p>
            <a:pPr marL="614045" indent="-201295">
              <a:lnSpc>
                <a:spcPct val="100000"/>
              </a:lnSpc>
              <a:spcBef>
                <a:spcPts val="800"/>
              </a:spcBef>
              <a:buChar char="-"/>
              <a:tabLst>
                <a:tab pos="614045" algn="l"/>
                <a:tab pos="614680" algn="l"/>
              </a:tabLst>
            </a:pPr>
            <a:r>
              <a:rPr sz="1500" spc="-70" dirty="0"/>
              <a:t>Exploratory</a:t>
            </a:r>
            <a:r>
              <a:rPr sz="1500" spc="-345" dirty="0"/>
              <a:t> </a:t>
            </a:r>
            <a:r>
              <a:rPr sz="1500" spc="-75" dirty="0"/>
              <a:t>DataAnalysis</a:t>
            </a:r>
            <a:r>
              <a:rPr sz="1500" spc="-330" dirty="0"/>
              <a:t> </a:t>
            </a:r>
            <a:r>
              <a:rPr sz="1500" spc="-50" dirty="0"/>
              <a:t>with</a:t>
            </a:r>
            <a:r>
              <a:rPr sz="1500" spc="-315" dirty="0"/>
              <a:t> </a:t>
            </a:r>
            <a:r>
              <a:rPr sz="1500" spc="-15" dirty="0"/>
              <a:t>SQL</a:t>
            </a:r>
            <a:endParaRPr sz="1500"/>
          </a:p>
          <a:p>
            <a:pPr marL="614045" indent="-201295">
              <a:lnSpc>
                <a:spcPct val="100000"/>
              </a:lnSpc>
              <a:spcBef>
                <a:spcPts val="865"/>
              </a:spcBef>
              <a:buChar char="-"/>
              <a:tabLst>
                <a:tab pos="614045" algn="l"/>
                <a:tab pos="614680" algn="l"/>
              </a:tabLst>
            </a:pPr>
            <a:r>
              <a:rPr sz="1500" spc="-30" dirty="0"/>
              <a:t>E</a:t>
            </a:r>
            <a:r>
              <a:rPr sz="1500" spc="20" dirty="0"/>
              <a:t>x</a:t>
            </a:r>
            <a:r>
              <a:rPr sz="1500" spc="-145" dirty="0"/>
              <a:t>p</a:t>
            </a:r>
            <a:r>
              <a:rPr sz="1500" spc="-105" dirty="0"/>
              <a:t>l</a:t>
            </a:r>
            <a:r>
              <a:rPr sz="1500" spc="-204" dirty="0"/>
              <a:t>o</a:t>
            </a:r>
            <a:r>
              <a:rPr sz="1500" spc="15" dirty="0"/>
              <a:t>r</a:t>
            </a:r>
            <a:r>
              <a:rPr sz="1500" spc="-100" dirty="0"/>
              <a:t>a</a:t>
            </a:r>
            <a:r>
              <a:rPr sz="1500" spc="5" dirty="0"/>
              <a:t>t</a:t>
            </a:r>
            <a:r>
              <a:rPr sz="1500" spc="-204" dirty="0"/>
              <a:t>o</a:t>
            </a:r>
            <a:r>
              <a:rPr sz="1500" spc="15" dirty="0"/>
              <a:t>r</a:t>
            </a:r>
            <a:r>
              <a:rPr sz="1500" spc="10" dirty="0"/>
              <a:t>y</a:t>
            </a:r>
            <a:r>
              <a:rPr sz="1500" spc="-35" dirty="0"/>
              <a:t>D</a:t>
            </a:r>
            <a:r>
              <a:rPr sz="1500" spc="-80" dirty="0"/>
              <a:t>a</a:t>
            </a:r>
            <a:r>
              <a:rPr sz="1500" spc="25" dirty="0"/>
              <a:t>t</a:t>
            </a:r>
            <a:r>
              <a:rPr sz="1500" spc="-85" dirty="0"/>
              <a:t>a</a:t>
            </a:r>
            <a:r>
              <a:rPr sz="1500" spc="-315" dirty="0"/>
              <a:t> </a:t>
            </a:r>
            <a:r>
              <a:rPr sz="1500" spc="-55" dirty="0"/>
              <a:t>A</a:t>
            </a:r>
            <a:r>
              <a:rPr sz="1500" spc="-254" dirty="0"/>
              <a:t>n</a:t>
            </a:r>
            <a:r>
              <a:rPr sz="1500" spc="-135" dirty="0"/>
              <a:t>a</a:t>
            </a:r>
            <a:r>
              <a:rPr sz="1500" spc="-140" dirty="0"/>
              <a:t>l</a:t>
            </a:r>
            <a:r>
              <a:rPr sz="1500" spc="-90" dirty="0"/>
              <a:t>y</a:t>
            </a:r>
            <a:r>
              <a:rPr sz="1500" spc="-40" dirty="0"/>
              <a:t>si</a:t>
            </a:r>
            <a:r>
              <a:rPr sz="1500" spc="95" dirty="0"/>
              <a:t>s</a:t>
            </a:r>
            <a:r>
              <a:rPr sz="1500" spc="-125" dirty="0"/>
              <a:t>w</a:t>
            </a:r>
            <a:r>
              <a:rPr sz="1500" spc="40" dirty="0"/>
              <a:t>i</a:t>
            </a:r>
            <a:r>
              <a:rPr sz="1500" spc="50" dirty="0"/>
              <a:t>t</a:t>
            </a:r>
            <a:r>
              <a:rPr sz="1500" spc="-110" dirty="0"/>
              <a:t>h</a:t>
            </a:r>
            <a:r>
              <a:rPr sz="1500" spc="-35" dirty="0"/>
              <a:t>D</a:t>
            </a:r>
            <a:r>
              <a:rPr sz="1500" spc="-80" dirty="0"/>
              <a:t>a</a:t>
            </a:r>
            <a:r>
              <a:rPr sz="1500" spc="25" dirty="0"/>
              <a:t>t</a:t>
            </a:r>
            <a:r>
              <a:rPr sz="1500" spc="-85" dirty="0"/>
              <a:t>a</a:t>
            </a:r>
            <a:r>
              <a:rPr sz="1500" spc="-315" dirty="0"/>
              <a:t> </a:t>
            </a:r>
            <a:r>
              <a:rPr sz="1500" spc="-105" dirty="0"/>
              <a:t>V</a:t>
            </a:r>
            <a:r>
              <a:rPr sz="1500" spc="-5" dirty="0"/>
              <a:t>is</a:t>
            </a:r>
            <a:r>
              <a:rPr sz="1500" spc="-130" dirty="0"/>
              <a:t>u</a:t>
            </a:r>
            <a:r>
              <a:rPr sz="1500" spc="-100" dirty="0"/>
              <a:t>a</a:t>
            </a:r>
            <a:r>
              <a:rPr sz="1500" spc="-105" dirty="0"/>
              <a:t>l</a:t>
            </a:r>
            <a:r>
              <a:rPr sz="1500" spc="-5" dirty="0"/>
              <a:t>i</a:t>
            </a:r>
            <a:r>
              <a:rPr sz="1500" spc="-25" dirty="0"/>
              <a:t>z</a:t>
            </a:r>
            <a:r>
              <a:rPr sz="1500" spc="-100" dirty="0"/>
              <a:t>a</a:t>
            </a:r>
            <a:r>
              <a:rPr sz="1500" spc="5" dirty="0"/>
              <a:t>t</a:t>
            </a:r>
            <a:r>
              <a:rPr sz="1500" spc="-5" dirty="0"/>
              <a:t>i</a:t>
            </a:r>
            <a:r>
              <a:rPr sz="1500" spc="-204" dirty="0"/>
              <a:t>o</a:t>
            </a:r>
            <a:r>
              <a:rPr sz="1500" spc="-200" dirty="0"/>
              <a:t>n</a:t>
            </a:r>
            <a:endParaRPr sz="1500"/>
          </a:p>
          <a:p>
            <a:pPr marL="614045" indent="-201295">
              <a:lnSpc>
                <a:spcPct val="100000"/>
              </a:lnSpc>
              <a:spcBef>
                <a:spcPts val="800"/>
              </a:spcBef>
              <a:buChar char="-"/>
              <a:tabLst>
                <a:tab pos="614045" algn="l"/>
                <a:tab pos="614680" algn="l"/>
              </a:tabLst>
            </a:pPr>
            <a:r>
              <a:rPr sz="1500" spc="75" dirty="0"/>
              <a:t>I</a:t>
            </a:r>
            <a:r>
              <a:rPr sz="1500" spc="-185" dirty="0"/>
              <a:t>n</a:t>
            </a:r>
            <a:r>
              <a:rPr sz="1500" spc="-10" dirty="0"/>
              <a:t>t</a:t>
            </a:r>
            <a:r>
              <a:rPr sz="1500" spc="-35" dirty="0"/>
              <a:t>e</a:t>
            </a:r>
            <a:r>
              <a:rPr sz="1500" spc="-20" dirty="0"/>
              <a:t>r</a:t>
            </a:r>
            <a:r>
              <a:rPr sz="1500" spc="-135" dirty="0"/>
              <a:t>a</a:t>
            </a:r>
            <a:r>
              <a:rPr sz="1500" spc="-160" dirty="0"/>
              <a:t>c</a:t>
            </a:r>
            <a:r>
              <a:rPr sz="1500" spc="-10" dirty="0"/>
              <a:t>ti</a:t>
            </a:r>
            <a:r>
              <a:rPr sz="1500" spc="-130" dirty="0"/>
              <a:t>v</a:t>
            </a:r>
            <a:r>
              <a:rPr sz="1500" spc="-110" dirty="0"/>
              <a:t>e</a:t>
            </a:r>
            <a:r>
              <a:rPr sz="1500" spc="-305" dirty="0"/>
              <a:t> </a:t>
            </a:r>
            <a:r>
              <a:rPr sz="1500" spc="-175" dirty="0"/>
              <a:t>V</a:t>
            </a:r>
            <a:r>
              <a:rPr sz="1500" spc="-10" dirty="0"/>
              <a:t>i</a:t>
            </a:r>
            <a:r>
              <a:rPr sz="1500" spc="-25" dirty="0"/>
              <a:t>s</a:t>
            </a:r>
            <a:r>
              <a:rPr sz="1500" spc="-165" dirty="0"/>
              <a:t>u</a:t>
            </a:r>
            <a:r>
              <a:rPr sz="1500" spc="-135" dirty="0"/>
              <a:t>a</a:t>
            </a:r>
            <a:r>
              <a:rPr sz="1500" spc="20" dirty="0"/>
              <a:t>l</a:t>
            </a:r>
            <a:r>
              <a:rPr sz="1500" spc="-25" dirty="0"/>
              <a:t>A</a:t>
            </a:r>
            <a:r>
              <a:rPr sz="1500" spc="-185" dirty="0"/>
              <a:t>n</a:t>
            </a:r>
            <a:r>
              <a:rPr sz="1500" spc="-70" dirty="0"/>
              <a:t>a</a:t>
            </a:r>
            <a:r>
              <a:rPr sz="1500" spc="-50" dirty="0"/>
              <a:t>l</a:t>
            </a:r>
            <a:r>
              <a:rPr sz="1500" spc="-70" dirty="0"/>
              <a:t>y</a:t>
            </a:r>
            <a:r>
              <a:rPr sz="1500" spc="-80" dirty="0"/>
              <a:t>t</a:t>
            </a:r>
            <a:r>
              <a:rPr sz="1500" spc="-10" dirty="0"/>
              <a:t>i</a:t>
            </a:r>
            <a:r>
              <a:rPr sz="1500" spc="-160" dirty="0"/>
              <a:t>c</a:t>
            </a:r>
            <a:r>
              <a:rPr sz="1500" spc="-20" dirty="0"/>
              <a:t>s</a:t>
            </a:r>
            <a:r>
              <a:rPr sz="1500" spc="-320" dirty="0"/>
              <a:t> </a:t>
            </a:r>
            <a:r>
              <a:rPr sz="1500" spc="-60" dirty="0"/>
              <a:t>w</a:t>
            </a:r>
            <a:r>
              <a:rPr sz="1500" spc="-10" dirty="0"/>
              <a:t>it</a:t>
            </a:r>
            <a:r>
              <a:rPr sz="1500" spc="-190" dirty="0"/>
              <a:t>h</a:t>
            </a:r>
            <a:r>
              <a:rPr sz="1500" spc="-315" dirty="0"/>
              <a:t> </a:t>
            </a:r>
            <a:r>
              <a:rPr sz="1500" spc="-110" dirty="0"/>
              <a:t>F</a:t>
            </a:r>
            <a:r>
              <a:rPr sz="1500" spc="-175" dirty="0"/>
              <a:t>o</a:t>
            </a:r>
            <a:r>
              <a:rPr sz="1500" spc="-110" dirty="0"/>
              <a:t>l</a:t>
            </a:r>
            <a:r>
              <a:rPr sz="1500" spc="-10" dirty="0"/>
              <a:t>i</a:t>
            </a:r>
            <a:r>
              <a:rPr sz="1500" spc="-100" dirty="0"/>
              <a:t>u</a:t>
            </a:r>
            <a:r>
              <a:rPr sz="1500" spc="-340" dirty="0"/>
              <a:t>m</a:t>
            </a:r>
            <a:endParaRPr sz="1500"/>
          </a:p>
          <a:p>
            <a:pPr marL="614045" indent="-201295">
              <a:lnSpc>
                <a:spcPct val="100000"/>
              </a:lnSpc>
              <a:spcBef>
                <a:spcPts val="865"/>
              </a:spcBef>
              <a:buChar char="-"/>
              <a:tabLst>
                <a:tab pos="614045" algn="l"/>
                <a:tab pos="614680" algn="l"/>
              </a:tabLst>
            </a:pPr>
            <a:r>
              <a:rPr sz="1500" spc="-15" dirty="0"/>
              <a:t>M</a:t>
            </a:r>
            <a:r>
              <a:rPr sz="1500" spc="-135" dirty="0"/>
              <a:t>a</a:t>
            </a:r>
            <a:r>
              <a:rPr sz="1500" spc="-160" dirty="0"/>
              <a:t>c</a:t>
            </a:r>
            <a:r>
              <a:rPr sz="1500" spc="-254" dirty="0"/>
              <a:t>h</a:t>
            </a:r>
            <a:r>
              <a:rPr sz="1500" spc="-10" dirty="0"/>
              <a:t>i</a:t>
            </a:r>
            <a:r>
              <a:rPr sz="1500" spc="-254" dirty="0"/>
              <a:t>n</a:t>
            </a:r>
            <a:r>
              <a:rPr sz="1500" spc="-110" dirty="0"/>
              <a:t>e</a:t>
            </a:r>
            <a:r>
              <a:rPr sz="1500" spc="-310" dirty="0"/>
              <a:t> </a:t>
            </a:r>
            <a:r>
              <a:rPr sz="1500" spc="-195" dirty="0"/>
              <a:t>L</a:t>
            </a:r>
            <a:r>
              <a:rPr sz="1500" spc="-100" dirty="0"/>
              <a:t>e</a:t>
            </a:r>
            <a:r>
              <a:rPr sz="1500" spc="-70" dirty="0"/>
              <a:t>a</a:t>
            </a:r>
            <a:r>
              <a:rPr sz="1500" spc="-20" dirty="0"/>
              <a:t>r</a:t>
            </a:r>
            <a:r>
              <a:rPr sz="1500" spc="-254" dirty="0"/>
              <a:t>n</a:t>
            </a:r>
            <a:r>
              <a:rPr sz="1500" spc="-10" dirty="0"/>
              <a:t>i</a:t>
            </a:r>
            <a:r>
              <a:rPr sz="1500" spc="-254" dirty="0"/>
              <a:t>n</a:t>
            </a:r>
            <a:r>
              <a:rPr sz="1500" spc="-114" dirty="0"/>
              <a:t>g</a:t>
            </a:r>
            <a:r>
              <a:rPr sz="1500" spc="85" dirty="0"/>
              <a:t>P</a:t>
            </a:r>
            <a:r>
              <a:rPr sz="1500" spc="45" dirty="0"/>
              <a:t>r</a:t>
            </a:r>
            <a:r>
              <a:rPr sz="1500" spc="-100" dirty="0"/>
              <a:t>e</a:t>
            </a:r>
            <a:r>
              <a:rPr sz="1500" spc="-114" dirty="0"/>
              <a:t>d</a:t>
            </a:r>
            <a:r>
              <a:rPr sz="1500" spc="-10" dirty="0"/>
              <a:t>i</a:t>
            </a:r>
            <a:r>
              <a:rPr sz="1500" spc="-160" dirty="0"/>
              <a:t>c</a:t>
            </a:r>
            <a:r>
              <a:rPr sz="1500" spc="-10" dirty="0"/>
              <a:t>ti</a:t>
            </a:r>
            <a:r>
              <a:rPr sz="1500" spc="-175" dirty="0"/>
              <a:t>o</a:t>
            </a:r>
            <a:r>
              <a:rPr sz="1500" spc="-200" dirty="0"/>
              <a:t>n</a:t>
            </a:r>
            <a:endParaRPr sz="1500"/>
          </a:p>
          <a:p>
            <a:pPr marL="212725" indent="-200660">
              <a:lnSpc>
                <a:spcPct val="100000"/>
              </a:lnSpc>
              <a:spcBef>
                <a:spcPts val="745"/>
              </a:spcBef>
              <a:buFont typeface="Roboto"/>
              <a:buChar char="•"/>
              <a:tabLst>
                <a:tab pos="213360" algn="l"/>
              </a:tabLst>
            </a:pPr>
            <a:r>
              <a:rPr sz="1750" spc="-110" dirty="0"/>
              <a:t>S</a:t>
            </a:r>
            <a:r>
              <a:rPr sz="1750" spc="-229" dirty="0"/>
              <a:t>u</a:t>
            </a:r>
            <a:r>
              <a:rPr sz="1750" spc="-490" dirty="0"/>
              <a:t>mm</a:t>
            </a:r>
            <a:r>
              <a:rPr sz="1750" spc="-190" dirty="0"/>
              <a:t>a</a:t>
            </a:r>
            <a:r>
              <a:rPr sz="1750" spc="-45" dirty="0"/>
              <a:t>r</a:t>
            </a:r>
            <a:r>
              <a:rPr sz="1750" spc="40" dirty="0"/>
              <a:t>y</a:t>
            </a:r>
            <a:r>
              <a:rPr sz="1750" spc="-145" dirty="0"/>
              <a:t>o</a:t>
            </a:r>
            <a:r>
              <a:rPr sz="1750" spc="160" dirty="0"/>
              <a:t>f</a:t>
            </a:r>
            <a:r>
              <a:rPr sz="1750" spc="-235" dirty="0"/>
              <a:t> </a:t>
            </a:r>
            <a:r>
              <a:rPr sz="1750" spc="-125" dirty="0"/>
              <a:t>a</a:t>
            </a:r>
            <a:r>
              <a:rPr sz="1750" spc="-90" dirty="0"/>
              <a:t>l</a:t>
            </a:r>
            <a:r>
              <a:rPr sz="1750" spc="-75" dirty="0"/>
              <a:t>l</a:t>
            </a:r>
            <a:r>
              <a:rPr sz="1750" spc="-200" dirty="0"/>
              <a:t> </a:t>
            </a:r>
            <a:r>
              <a:rPr sz="1750" spc="25" dirty="0"/>
              <a:t>r</a:t>
            </a:r>
            <a:r>
              <a:rPr sz="1750" spc="-70" dirty="0"/>
              <a:t>e</a:t>
            </a:r>
            <a:r>
              <a:rPr sz="1750" spc="20" dirty="0"/>
              <a:t>s</a:t>
            </a:r>
            <a:r>
              <a:rPr sz="1750" spc="-165" dirty="0"/>
              <a:t>u</a:t>
            </a:r>
            <a:r>
              <a:rPr sz="1750" spc="-90" dirty="0"/>
              <a:t>l</a:t>
            </a:r>
            <a:r>
              <a:rPr sz="1750" spc="120" dirty="0"/>
              <a:t>t</a:t>
            </a:r>
            <a:r>
              <a:rPr sz="1750" spc="-20" dirty="0"/>
              <a:t>s</a:t>
            </a:r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42354" y="4248055"/>
            <a:ext cx="2592705" cy="10331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ct val="146300"/>
              </a:lnSpc>
              <a:spcBef>
                <a:spcPts val="135"/>
              </a:spcBef>
            </a:pPr>
            <a:r>
              <a:rPr sz="1500" spc="-70" dirty="0">
                <a:solidFill>
                  <a:srgbClr val="292929"/>
                </a:solidFill>
                <a:latin typeface="Trebuchet MS"/>
                <a:cs typeface="Trebuchet MS"/>
              </a:rPr>
              <a:t>ExploratoryDataAnalysis </a:t>
            </a:r>
            <a:r>
              <a:rPr sz="1500" spc="-20" dirty="0">
                <a:solidFill>
                  <a:srgbClr val="292929"/>
                </a:solidFill>
                <a:latin typeface="Trebuchet MS"/>
                <a:cs typeface="Trebuchet MS"/>
              </a:rPr>
              <a:t>result </a:t>
            </a:r>
            <a:r>
              <a:rPr sz="1500" spc="-1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00" spc="75" dirty="0">
                <a:solidFill>
                  <a:srgbClr val="292929"/>
                </a:solidFill>
                <a:latin typeface="Trebuchet MS"/>
                <a:cs typeface="Trebuchet MS"/>
              </a:rPr>
              <a:t>I</a:t>
            </a:r>
            <a:r>
              <a:rPr sz="1500" spc="-185" dirty="0">
                <a:solidFill>
                  <a:srgbClr val="292929"/>
                </a:solidFill>
                <a:latin typeface="Trebuchet MS"/>
                <a:cs typeface="Trebuchet MS"/>
              </a:rPr>
              <a:t>n</a:t>
            </a:r>
            <a:r>
              <a:rPr sz="1500" spc="-10" dirty="0">
                <a:solidFill>
                  <a:srgbClr val="292929"/>
                </a:solidFill>
                <a:latin typeface="Trebuchet MS"/>
                <a:cs typeface="Trebuchet MS"/>
              </a:rPr>
              <a:t>t</a:t>
            </a:r>
            <a:r>
              <a:rPr sz="1500" spc="-35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500" spc="-20" dirty="0">
                <a:solidFill>
                  <a:srgbClr val="292929"/>
                </a:solidFill>
                <a:latin typeface="Trebuchet MS"/>
                <a:cs typeface="Trebuchet MS"/>
              </a:rPr>
              <a:t>r</a:t>
            </a:r>
            <a:r>
              <a:rPr sz="1500" spc="-135" dirty="0">
                <a:solidFill>
                  <a:srgbClr val="292929"/>
                </a:solidFill>
                <a:latin typeface="Trebuchet MS"/>
                <a:cs typeface="Trebuchet MS"/>
              </a:rPr>
              <a:t>a</a:t>
            </a:r>
            <a:r>
              <a:rPr sz="1500" spc="-160" dirty="0">
                <a:solidFill>
                  <a:srgbClr val="292929"/>
                </a:solidFill>
                <a:latin typeface="Trebuchet MS"/>
                <a:cs typeface="Trebuchet MS"/>
              </a:rPr>
              <a:t>c</a:t>
            </a:r>
            <a:r>
              <a:rPr sz="1500" spc="-10" dirty="0">
                <a:solidFill>
                  <a:srgbClr val="292929"/>
                </a:solidFill>
                <a:latin typeface="Trebuchet MS"/>
                <a:cs typeface="Trebuchet MS"/>
              </a:rPr>
              <a:t>ti</a:t>
            </a:r>
            <a:r>
              <a:rPr sz="1500" spc="-130" dirty="0">
                <a:solidFill>
                  <a:srgbClr val="292929"/>
                </a:solidFill>
                <a:latin typeface="Trebuchet MS"/>
                <a:cs typeface="Trebuchet MS"/>
              </a:rPr>
              <a:t>v</a:t>
            </a:r>
            <a:r>
              <a:rPr sz="1500" spc="-110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500" spc="-30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00" spc="-135" dirty="0">
                <a:solidFill>
                  <a:srgbClr val="292929"/>
                </a:solidFill>
                <a:latin typeface="Trebuchet MS"/>
                <a:cs typeface="Trebuchet MS"/>
              </a:rPr>
              <a:t>a</a:t>
            </a:r>
            <a:r>
              <a:rPr sz="1500" spc="-254" dirty="0">
                <a:solidFill>
                  <a:srgbClr val="292929"/>
                </a:solidFill>
                <a:latin typeface="Trebuchet MS"/>
                <a:cs typeface="Trebuchet MS"/>
              </a:rPr>
              <a:t>n</a:t>
            </a:r>
            <a:r>
              <a:rPr sz="1500" spc="-135" dirty="0">
                <a:solidFill>
                  <a:srgbClr val="292929"/>
                </a:solidFill>
                <a:latin typeface="Trebuchet MS"/>
                <a:cs typeface="Trebuchet MS"/>
              </a:rPr>
              <a:t>a</a:t>
            </a:r>
            <a:r>
              <a:rPr sz="1500" spc="-110" dirty="0">
                <a:solidFill>
                  <a:srgbClr val="292929"/>
                </a:solidFill>
                <a:latin typeface="Trebuchet MS"/>
                <a:cs typeface="Trebuchet MS"/>
              </a:rPr>
              <a:t>l</a:t>
            </a:r>
            <a:r>
              <a:rPr sz="1500" spc="-135" dirty="0">
                <a:solidFill>
                  <a:srgbClr val="292929"/>
                </a:solidFill>
                <a:latin typeface="Trebuchet MS"/>
                <a:cs typeface="Trebuchet MS"/>
              </a:rPr>
              <a:t>y</a:t>
            </a:r>
            <a:r>
              <a:rPr sz="1500" spc="-80" dirty="0">
                <a:solidFill>
                  <a:srgbClr val="292929"/>
                </a:solidFill>
                <a:latin typeface="Trebuchet MS"/>
                <a:cs typeface="Trebuchet MS"/>
              </a:rPr>
              <a:t>t</a:t>
            </a:r>
            <a:r>
              <a:rPr sz="1500" spc="-10" dirty="0">
                <a:solidFill>
                  <a:srgbClr val="292929"/>
                </a:solidFill>
                <a:latin typeface="Trebuchet MS"/>
                <a:cs typeface="Trebuchet MS"/>
              </a:rPr>
              <a:t>i</a:t>
            </a:r>
            <a:r>
              <a:rPr sz="1500" spc="-160" dirty="0">
                <a:solidFill>
                  <a:srgbClr val="292929"/>
                </a:solidFill>
                <a:latin typeface="Trebuchet MS"/>
                <a:cs typeface="Trebuchet MS"/>
              </a:rPr>
              <a:t>c</a:t>
            </a:r>
            <a:r>
              <a:rPr sz="1500" spc="-20" dirty="0">
                <a:solidFill>
                  <a:srgbClr val="292929"/>
                </a:solidFill>
                <a:latin typeface="Trebuchet MS"/>
                <a:cs typeface="Trebuchet MS"/>
              </a:rPr>
              <a:t>s</a:t>
            </a:r>
            <a:r>
              <a:rPr sz="1500" spc="-26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00" spc="55" dirty="0">
                <a:solidFill>
                  <a:srgbClr val="292929"/>
                </a:solidFill>
                <a:latin typeface="Trebuchet MS"/>
                <a:cs typeface="Trebuchet MS"/>
              </a:rPr>
              <a:t>i</a:t>
            </a:r>
            <a:r>
              <a:rPr sz="1500" spc="-200" dirty="0">
                <a:solidFill>
                  <a:srgbClr val="292929"/>
                </a:solidFill>
                <a:latin typeface="Trebuchet MS"/>
                <a:cs typeface="Trebuchet MS"/>
              </a:rPr>
              <a:t>n</a:t>
            </a:r>
            <a:r>
              <a:rPr sz="1500" spc="-30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00" spc="40" dirty="0">
                <a:solidFill>
                  <a:srgbClr val="292929"/>
                </a:solidFill>
                <a:latin typeface="Trebuchet MS"/>
                <a:cs typeface="Trebuchet MS"/>
              </a:rPr>
              <a:t>s</a:t>
            </a:r>
            <a:r>
              <a:rPr sz="1500" spc="-95" dirty="0">
                <a:solidFill>
                  <a:srgbClr val="292929"/>
                </a:solidFill>
                <a:latin typeface="Trebuchet MS"/>
                <a:cs typeface="Trebuchet MS"/>
              </a:rPr>
              <a:t>c</a:t>
            </a:r>
            <a:r>
              <a:rPr sz="1500" spc="45" dirty="0">
                <a:solidFill>
                  <a:srgbClr val="292929"/>
                </a:solidFill>
                <a:latin typeface="Trebuchet MS"/>
                <a:cs typeface="Trebuchet MS"/>
              </a:rPr>
              <a:t>r</a:t>
            </a:r>
            <a:r>
              <a:rPr sz="1500" spc="-100" dirty="0">
                <a:solidFill>
                  <a:srgbClr val="292929"/>
                </a:solidFill>
                <a:latin typeface="Trebuchet MS"/>
                <a:cs typeface="Trebuchet MS"/>
              </a:rPr>
              <a:t>ee</a:t>
            </a:r>
            <a:r>
              <a:rPr sz="1500" spc="-185" dirty="0">
                <a:solidFill>
                  <a:srgbClr val="292929"/>
                </a:solidFill>
                <a:latin typeface="Trebuchet MS"/>
                <a:cs typeface="Trebuchet MS"/>
              </a:rPr>
              <a:t>n</a:t>
            </a:r>
            <a:r>
              <a:rPr sz="1500" spc="-25" dirty="0">
                <a:solidFill>
                  <a:srgbClr val="292929"/>
                </a:solidFill>
                <a:latin typeface="Trebuchet MS"/>
                <a:cs typeface="Trebuchet MS"/>
              </a:rPr>
              <a:t>s</a:t>
            </a:r>
            <a:r>
              <a:rPr sz="1500" spc="-254" dirty="0">
                <a:solidFill>
                  <a:srgbClr val="292929"/>
                </a:solidFill>
                <a:latin typeface="Trebuchet MS"/>
                <a:cs typeface="Trebuchet MS"/>
              </a:rPr>
              <a:t>h</a:t>
            </a:r>
            <a:r>
              <a:rPr sz="1500" spc="-175" dirty="0">
                <a:solidFill>
                  <a:srgbClr val="292929"/>
                </a:solidFill>
                <a:latin typeface="Trebuchet MS"/>
                <a:cs typeface="Trebuchet MS"/>
              </a:rPr>
              <a:t>o</a:t>
            </a:r>
            <a:r>
              <a:rPr sz="1500" spc="-10" dirty="0">
                <a:solidFill>
                  <a:srgbClr val="292929"/>
                </a:solidFill>
                <a:latin typeface="Trebuchet MS"/>
                <a:cs typeface="Trebuchet MS"/>
              </a:rPr>
              <a:t>t</a:t>
            </a:r>
            <a:r>
              <a:rPr sz="1500" spc="-20" dirty="0">
                <a:solidFill>
                  <a:srgbClr val="292929"/>
                </a:solidFill>
                <a:latin typeface="Trebuchet MS"/>
                <a:cs typeface="Trebuchet MS"/>
              </a:rPr>
              <a:t>s  </a:t>
            </a:r>
            <a:r>
              <a:rPr sz="1500" spc="20" dirty="0">
                <a:solidFill>
                  <a:srgbClr val="292929"/>
                </a:solidFill>
                <a:latin typeface="Trebuchet MS"/>
                <a:cs typeface="Trebuchet MS"/>
              </a:rPr>
              <a:t>P</a:t>
            </a:r>
            <a:r>
              <a:rPr sz="1500" spc="-20" dirty="0">
                <a:solidFill>
                  <a:srgbClr val="292929"/>
                </a:solidFill>
                <a:latin typeface="Trebuchet MS"/>
                <a:cs typeface="Trebuchet MS"/>
              </a:rPr>
              <a:t>r</a:t>
            </a:r>
            <a:r>
              <a:rPr sz="1500" spc="-100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500" spc="-114" dirty="0">
                <a:solidFill>
                  <a:srgbClr val="292929"/>
                </a:solidFill>
                <a:latin typeface="Trebuchet MS"/>
                <a:cs typeface="Trebuchet MS"/>
              </a:rPr>
              <a:t>d</a:t>
            </a:r>
            <a:r>
              <a:rPr sz="1500" spc="-10" dirty="0">
                <a:solidFill>
                  <a:srgbClr val="292929"/>
                </a:solidFill>
                <a:latin typeface="Trebuchet MS"/>
                <a:cs typeface="Trebuchet MS"/>
              </a:rPr>
              <a:t>i</a:t>
            </a:r>
            <a:r>
              <a:rPr sz="1500" spc="-160" dirty="0">
                <a:solidFill>
                  <a:srgbClr val="292929"/>
                </a:solidFill>
                <a:latin typeface="Trebuchet MS"/>
                <a:cs typeface="Trebuchet MS"/>
              </a:rPr>
              <a:t>c</a:t>
            </a:r>
            <a:r>
              <a:rPr sz="1500" spc="-80" dirty="0">
                <a:solidFill>
                  <a:srgbClr val="292929"/>
                </a:solidFill>
                <a:latin typeface="Trebuchet MS"/>
                <a:cs typeface="Trebuchet MS"/>
              </a:rPr>
              <a:t>t</a:t>
            </a:r>
            <a:r>
              <a:rPr sz="1500" spc="-10" dirty="0">
                <a:solidFill>
                  <a:srgbClr val="292929"/>
                </a:solidFill>
                <a:latin typeface="Trebuchet MS"/>
                <a:cs typeface="Trebuchet MS"/>
              </a:rPr>
              <a:t>i</a:t>
            </a:r>
            <a:r>
              <a:rPr sz="1500" spc="-130" dirty="0">
                <a:solidFill>
                  <a:srgbClr val="292929"/>
                </a:solidFill>
                <a:latin typeface="Trebuchet MS"/>
                <a:cs typeface="Trebuchet MS"/>
              </a:rPr>
              <a:t>v</a:t>
            </a:r>
            <a:r>
              <a:rPr sz="1500" spc="-110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500" spc="-30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00" spc="-25" dirty="0">
                <a:solidFill>
                  <a:srgbClr val="292929"/>
                </a:solidFill>
                <a:latin typeface="Trebuchet MS"/>
                <a:cs typeface="Trebuchet MS"/>
              </a:rPr>
              <a:t>A</a:t>
            </a:r>
            <a:r>
              <a:rPr sz="1500" spc="-185" dirty="0">
                <a:solidFill>
                  <a:srgbClr val="292929"/>
                </a:solidFill>
                <a:latin typeface="Trebuchet MS"/>
                <a:cs typeface="Trebuchet MS"/>
              </a:rPr>
              <a:t>n</a:t>
            </a:r>
            <a:r>
              <a:rPr sz="1500" spc="-70" dirty="0">
                <a:solidFill>
                  <a:srgbClr val="292929"/>
                </a:solidFill>
                <a:latin typeface="Trebuchet MS"/>
                <a:cs typeface="Trebuchet MS"/>
              </a:rPr>
              <a:t>a</a:t>
            </a:r>
            <a:r>
              <a:rPr sz="1500" spc="-110" dirty="0">
                <a:solidFill>
                  <a:srgbClr val="292929"/>
                </a:solidFill>
                <a:latin typeface="Trebuchet MS"/>
                <a:cs typeface="Trebuchet MS"/>
              </a:rPr>
              <a:t>l</a:t>
            </a:r>
            <a:r>
              <a:rPr sz="1500" spc="-70" dirty="0">
                <a:solidFill>
                  <a:srgbClr val="292929"/>
                </a:solidFill>
                <a:latin typeface="Trebuchet MS"/>
                <a:cs typeface="Trebuchet MS"/>
              </a:rPr>
              <a:t>y</a:t>
            </a:r>
            <a:r>
              <a:rPr sz="1500" spc="-10" dirty="0">
                <a:solidFill>
                  <a:srgbClr val="292929"/>
                </a:solidFill>
                <a:latin typeface="Trebuchet MS"/>
                <a:cs typeface="Trebuchet MS"/>
              </a:rPr>
              <a:t>ti</a:t>
            </a:r>
            <a:r>
              <a:rPr sz="1500" spc="-225" dirty="0">
                <a:solidFill>
                  <a:srgbClr val="292929"/>
                </a:solidFill>
                <a:latin typeface="Trebuchet MS"/>
                <a:cs typeface="Trebuchet MS"/>
              </a:rPr>
              <a:t>c</a:t>
            </a:r>
            <a:r>
              <a:rPr sz="1500" spc="110" dirty="0">
                <a:solidFill>
                  <a:srgbClr val="292929"/>
                </a:solidFill>
                <a:latin typeface="Trebuchet MS"/>
                <a:cs typeface="Trebuchet MS"/>
              </a:rPr>
              <a:t>s</a:t>
            </a:r>
            <a:r>
              <a:rPr sz="1500" spc="45" dirty="0">
                <a:solidFill>
                  <a:srgbClr val="292929"/>
                </a:solidFill>
                <a:latin typeface="Trebuchet MS"/>
                <a:cs typeface="Trebuchet MS"/>
              </a:rPr>
              <a:t>r</a:t>
            </a:r>
            <a:r>
              <a:rPr sz="1500" spc="-35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500" spc="-25" dirty="0">
                <a:solidFill>
                  <a:srgbClr val="292929"/>
                </a:solidFill>
                <a:latin typeface="Trebuchet MS"/>
                <a:cs typeface="Trebuchet MS"/>
              </a:rPr>
              <a:t>s</a:t>
            </a:r>
            <a:r>
              <a:rPr sz="1500" spc="-100" dirty="0">
                <a:solidFill>
                  <a:srgbClr val="292929"/>
                </a:solidFill>
                <a:latin typeface="Trebuchet MS"/>
                <a:cs typeface="Trebuchet MS"/>
              </a:rPr>
              <a:t>u</a:t>
            </a:r>
            <a:r>
              <a:rPr sz="1500" spc="-110" dirty="0">
                <a:solidFill>
                  <a:srgbClr val="292929"/>
                </a:solidFill>
                <a:latin typeface="Trebuchet MS"/>
                <a:cs typeface="Trebuchet MS"/>
              </a:rPr>
              <a:t>l</a:t>
            </a:r>
            <a:r>
              <a:rPr sz="1500" spc="50" dirty="0">
                <a:solidFill>
                  <a:srgbClr val="292929"/>
                </a:solidFill>
                <a:latin typeface="Trebuchet MS"/>
                <a:cs typeface="Trebuchet MS"/>
              </a:rPr>
              <a:t>t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40850" y="340001"/>
            <a:ext cx="289115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20" dirty="0"/>
              <a:t>E</a:t>
            </a:r>
            <a:r>
              <a:rPr spc="-5" dirty="0"/>
              <a:t>x</a:t>
            </a:r>
            <a:r>
              <a:rPr spc="-365" dirty="0"/>
              <a:t>e</a:t>
            </a:r>
            <a:r>
              <a:rPr spc="-425" dirty="0"/>
              <a:t>c</a:t>
            </a:r>
            <a:r>
              <a:rPr spc="-455" dirty="0"/>
              <a:t>u</a:t>
            </a:r>
            <a:r>
              <a:rPr spc="45" dirty="0"/>
              <a:t>t</a:t>
            </a:r>
            <a:r>
              <a:rPr spc="-10" dirty="0"/>
              <a:t>i</a:t>
            </a:r>
            <a:r>
              <a:rPr spc="-235" dirty="0"/>
              <a:t>v</a:t>
            </a:r>
            <a:r>
              <a:rPr spc="-215" dirty="0"/>
              <a:t>e</a:t>
            </a:r>
            <a:r>
              <a:rPr spc="-550" dirty="0"/>
              <a:t> </a:t>
            </a:r>
            <a:r>
              <a:rPr spc="-125" dirty="0"/>
              <a:t>S</a:t>
            </a:r>
            <a:r>
              <a:rPr spc="-455" dirty="0"/>
              <a:t>u</a:t>
            </a:r>
            <a:r>
              <a:rPr spc="-790" dirty="0"/>
              <a:t>mm</a:t>
            </a:r>
            <a:r>
              <a:rPr spc="-305" dirty="0"/>
              <a:t>a</a:t>
            </a:r>
            <a:r>
              <a:rPr spc="-150" dirty="0"/>
              <a:t>r</a:t>
            </a:r>
            <a:r>
              <a:rPr spc="-65" dirty="0"/>
              <a:t>y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30750" y="5588000"/>
            <a:ext cx="1231900" cy="254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381"/>
            <a:ext cx="852169" cy="1696085"/>
          </a:xfrm>
          <a:custGeom>
            <a:avLst/>
            <a:gdLst/>
            <a:ahLst/>
            <a:cxnLst/>
            <a:rect l="l" t="t" r="r" b="b"/>
            <a:pathLst>
              <a:path w="852169" h="1696085">
                <a:moveTo>
                  <a:pt x="0" y="1695906"/>
                </a:moveTo>
                <a:lnTo>
                  <a:pt x="0" y="0"/>
                </a:lnTo>
                <a:lnTo>
                  <a:pt x="851683" y="847897"/>
                </a:lnTo>
                <a:lnTo>
                  <a:pt x="696529" y="1002394"/>
                </a:lnTo>
                <a:lnTo>
                  <a:pt x="852029" y="1158005"/>
                </a:lnTo>
                <a:lnTo>
                  <a:pt x="546610" y="1463436"/>
                </a:lnTo>
                <a:lnTo>
                  <a:pt x="390386" y="1307268"/>
                </a:lnTo>
                <a:lnTo>
                  <a:pt x="0" y="1695906"/>
                </a:lnTo>
                <a:close/>
              </a:path>
            </a:pathLst>
          </a:custGeom>
          <a:solidFill>
            <a:srgbClr val="FFBF00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9460" y="258909"/>
            <a:ext cx="850265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80" dirty="0"/>
              <a:t>T</a:t>
            </a:r>
            <a:r>
              <a:rPr spc="-390" dirty="0"/>
              <a:t>o</a:t>
            </a:r>
            <a:r>
              <a:rPr spc="135" dirty="0"/>
              <a:t>t</a:t>
            </a:r>
            <a:r>
              <a:rPr spc="-185" dirty="0"/>
              <a:t>a</a:t>
            </a:r>
            <a:r>
              <a:rPr spc="-135" dirty="0"/>
              <a:t>l</a:t>
            </a:r>
            <a:r>
              <a:rPr spc="-370" dirty="0"/>
              <a:t> </a:t>
            </a:r>
            <a:r>
              <a:rPr spc="-320" dirty="0"/>
              <a:t>N</a:t>
            </a:r>
            <a:r>
              <a:rPr spc="-380" dirty="0"/>
              <a:t>u</a:t>
            </a:r>
            <a:r>
              <a:rPr spc="-750" dirty="0"/>
              <a:t>m</a:t>
            </a:r>
            <a:r>
              <a:rPr spc="-415" dirty="0"/>
              <a:t>b</a:t>
            </a:r>
            <a:r>
              <a:rPr spc="-285" dirty="0"/>
              <a:t>e</a:t>
            </a:r>
            <a:r>
              <a:rPr spc="15" dirty="0"/>
              <a:t>r</a:t>
            </a:r>
            <a:r>
              <a:rPr spc="-465" dirty="0"/>
              <a:t> </a:t>
            </a:r>
            <a:r>
              <a:rPr spc="-385" dirty="0"/>
              <a:t>o</a:t>
            </a:r>
            <a:r>
              <a:rPr spc="290" dirty="0"/>
              <a:t>f</a:t>
            </a:r>
            <a:r>
              <a:rPr spc="-310" dirty="0"/>
              <a:t> </a:t>
            </a:r>
            <a:r>
              <a:rPr spc="-170" dirty="0"/>
              <a:t>S</a:t>
            </a:r>
            <a:r>
              <a:rPr spc="-459" dirty="0"/>
              <a:t>u</a:t>
            </a:r>
            <a:r>
              <a:rPr spc="-475" dirty="0"/>
              <a:t>cc</a:t>
            </a:r>
            <a:r>
              <a:rPr spc="-370" dirty="0"/>
              <a:t>e</a:t>
            </a:r>
            <a:r>
              <a:rPr spc="-190" dirty="0"/>
              <a:t>ss</a:t>
            </a:r>
            <a:r>
              <a:rPr spc="185" dirty="0"/>
              <a:t>f</a:t>
            </a:r>
            <a:r>
              <a:rPr spc="-459" dirty="0"/>
              <a:t>u</a:t>
            </a:r>
            <a:r>
              <a:rPr spc="-135" dirty="0"/>
              <a:t>l</a:t>
            </a:r>
            <a:r>
              <a:rPr spc="-625" dirty="0"/>
              <a:t> </a:t>
            </a:r>
            <a:r>
              <a:rPr spc="-155" dirty="0"/>
              <a:t>a</a:t>
            </a:r>
            <a:r>
              <a:rPr spc="-395" dirty="0"/>
              <a:t>n</a:t>
            </a:r>
            <a:r>
              <a:rPr spc="-305" dirty="0"/>
              <a:t>d</a:t>
            </a:r>
            <a:r>
              <a:rPr spc="-265" dirty="0"/>
              <a:t> </a:t>
            </a:r>
            <a:r>
              <a:rPr spc="-420" dirty="0"/>
              <a:t>F</a:t>
            </a:r>
            <a:r>
              <a:rPr spc="-250" dirty="0"/>
              <a:t>a</a:t>
            </a:r>
            <a:r>
              <a:rPr spc="-15" dirty="0"/>
              <a:t>i</a:t>
            </a:r>
            <a:r>
              <a:rPr spc="-225" dirty="0"/>
              <a:t>l</a:t>
            </a:r>
            <a:r>
              <a:rPr spc="-400" dirty="0"/>
              <a:t>u</a:t>
            </a:r>
            <a:r>
              <a:rPr spc="-80" dirty="0"/>
              <a:t>r</a:t>
            </a:r>
            <a:r>
              <a:rPr spc="-215" dirty="0"/>
              <a:t>e</a:t>
            </a:r>
            <a:r>
              <a:rPr spc="-509" dirty="0"/>
              <a:t> </a:t>
            </a:r>
            <a:r>
              <a:rPr spc="-45" dirty="0"/>
              <a:t>M</a:t>
            </a:r>
            <a:r>
              <a:rPr spc="-20" dirty="0"/>
              <a:t>i</a:t>
            </a:r>
            <a:r>
              <a:rPr spc="-135" dirty="0"/>
              <a:t>ss</a:t>
            </a:r>
            <a:r>
              <a:rPr spc="-20" dirty="0"/>
              <a:t>i</a:t>
            </a:r>
            <a:r>
              <a:rPr spc="-459" dirty="0"/>
              <a:t>o</a:t>
            </a:r>
            <a:r>
              <a:rPr spc="-409" dirty="0"/>
              <a:t>n</a:t>
            </a:r>
            <a:r>
              <a:rPr spc="-500" dirty="0"/>
              <a:t> </a:t>
            </a:r>
            <a:r>
              <a:rPr spc="-375" dirty="0"/>
              <a:t>O</a:t>
            </a:r>
            <a:r>
              <a:rPr spc="-320" dirty="0"/>
              <a:t>u</a:t>
            </a:r>
            <a:r>
              <a:rPr spc="150" dirty="0"/>
              <a:t>t</a:t>
            </a:r>
            <a:r>
              <a:rPr spc="-335" dirty="0"/>
              <a:t>c</a:t>
            </a:r>
            <a:r>
              <a:rPr spc="-380" dirty="0"/>
              <a:t>o</a:t>
            </a:r>
            <a:r>
              <a:rPr spc="-690" dirty="0"/>
              <a:t>m</a:t>
            </a:r>
            <a:r>
              <a:rPr spc="-229" dirty="0"/>
              <a:t>e</a:t>
            </a:r>
            <a:r>
              <a:rPr spc="-30" dirty="0"/>
              <a:t>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43863" y="1894651"/>
            <a:ext cx="544091" cy="14489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687383" y="1556119"/>
            <a:ext cx="3234690" cy="78676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12725" marR="5080" indent="-200660">
              <a:lnSpc>
                <a:spcPts val="1939"/>
              </a:lnSpc>
              <a:spcBef>
                <a:spcPts val="300"/>
              </a:spcBef>
              <a:buFont typeface="Roboto"/>
              <a:buChar char="•"/>
              <a:tabLst>
                <a:tab pos="213360" algn="l"/>
                <a:tab pos="2693035" algn="l"/>
              </a:tabLst>
            </a:pPr>
            <a:r>
              <a:rPr sz="1750" spc="-305" dirty="0">
                <a:latin typeface="Trebuchet MS"/>
                <a:cs typeface="Trebuchet MS"/>
              </a:rPr>
              <a:t>W</a:t>
            </a:r>
            <a:r>
              <a:rPr sz="1750" spc="-120" dirty="0">
                <a:latin typeface="Trebuchet MS"/>
                <a:cs typeface="Trebuchet MS"/>
              </a:rPr>
              <a:t>e</a:t>
            </a:r>
            <a:r>
              <a:rPr sz="1750" spc="-204" dirty="0">
                <a:latin typeface="Trebuchet MS"/>
                <a:cs typeface="Trebuchet MS"/>
              </a:rPr>
              <a:t> </a:t>
            </a:r>
            <a:r>
              <a:rPr sz="1750" spc="-229" dirty="0">
                <a:latin typeface="Trebuchet MS"/>
                <a:cs typeface="Trebuchet MS"/>
              </a:rPr>
              <a:t>u</a:t>
            </a:r>
            <a:r>
              <a:rPr sz="1750" spc="-40" dirty="0">
                <a:latin typeface="Trebuchet MS"/>
                <a:cs typeface="Trebuchet MS"/>
              </a:rPr>
              <a:t>s</a:t>
            </a:r>
            <a:r>
              <a:rPr sz="1750" spc="-135" dirty="0">
                <a:latin typeface="Trebuchet MS"/>
                <a:cs typeface="Trebuchet MS"/>
              </a:rPr>
              <a:t>e</a:t>
            </a:r>
            <a:r>
              <a:rPr sz="1750" spc="-170" dirty="0">
                <a:latin typeface="Trebuchet MS"/>
                <a:cs typeface="Trebuchet MS"/>
              </a:rPr>
              <a:t>d</a:t>
            </a:r>
            <a:r>
              <a:rPr sz="1750" spc="-330" dirty="0">
                <a:latin typeface="Trebuchet MS"/>
                <a:cs typeface="Trebuchet MS"/>
              </a:rPr>
              <a:t> </a:t>
            </a:r>
            <a:r>
              <a:rPr sz="1750" spc="-125" dirty="0">
                <a:latin typeface="Trebuchet MS"/>
                <a:cs typeface="Trebuchet MS"/>
              </a:rPr>
              <a:t>w</a:t>
            </a:r>
            <a:r>
              <a:rPr sz="1750" spc="10" dirty="0">
                <a:latin typeface="Trebuchet MS"/>
                <a:cs typeface="Trebuchet MS"/>
              </a:rPr>
              <a:t>i</a:t>
            </a:r>
            <a:r>
              <a:rPr sz="1750" spc="-90" dirty="0">
                <a:latin typeface="Trebuchet MS"/>
                <a:cs typeface="Trebuchet MS"/>
              </a:rPr>
              <a:t>l</a:t>
            </a:r>
            <a:r>
              <a:rPr sz="1750" spc="-180" dirty="0">
                <a:latin typeface="Trebuchet MS"/>
                <a:cs typeface="Trebuchet MS"/>
              </a:rPr>
              <a:t>d</a:t>
            </a:r>
            <a:r>
              <a:rPr sz="1750" spc="-130" dirty="0">
                <a:latin typeface="Trebuchet MS"/>
                <a:cs typeface="Trebuchet MS"/>
              </a:rPr>
              <a:t>ca</a:t>
            </a:r>
            <a:r>
              <a:rPr sz="1750" spc="20" dirty="0">
                <a:latin typeface="Trebuchet MS"/>
                <a:cs typeface="Trebuchet MS"/>
              </a:rPr>
              <a:t>r</a:t>
            </a:r>
            <a:r>
              <a:rPr sz="1750" spc="-40" dirty="0">
                <a:latin typeface="Trebuchet MS"/>
                <a:cs typeface="Trebuchet MS"/>
              </a:rPr>
              <a:t>d</a:t>
            </a:r>
            <a:r>
              <a:rPr sz="1750" spc="-90" dirty="0">
                <a:latin typeface="Trebuchet MS"/>
                <a:cs typeface="Trebuchet MS"/>
              </a:rPr>
              <a:t>l</a:t>
            </a:r>
            <a:r>
              <a:rPr sz="1750" spc="10" dirty="0">
                <a:latin typeface="Trebuchet MS"/>
                <a:cs typeface="Trebuchet MS"/>
              </a:rPr>
              <a:t>i</a:t>
            </a:r>
            <a:r>
              <a:rPr sz="1750" spc="-60" dirty="0">
                <a:latin typeface="Trebuchet MS"/>
                <a:cs typeface="Trebuchet MS"/>
              </a:rPr>
              <a:t>k</a:t>
            </a:r>
            <a:r>
              <a:rPr sz="1750" spc="-120" dirty="0">
                <a:latin typeface="Trebuchet MS"/>
                <a:cs typeface="Trebuchet MS"/>
              </a:rPr>
              <a:t>e</a:t>
            </a:r>
            <a:r>
              <a:rPr sz="1750" spc="-200" dirty="0">
                <a:latin typeface="Trebuchet MS"/>
                <a:cs typeface="Trebuchet MS"/>
              </a:rPr>
              <a:t> </a:t>
            </a:r>
            <a:r>
              <a:rPr sz="1750" spc="-290" dirty="0">
                <a:latin typeface="Trebuchet MS"/>
                <a:cs typeface="Trebuchet MS"/>
              </a:rPr>
              <a:t>‘</a:t>
            </a:r>
            <a:r>
              <a:rPr sz="1750" spc="90" dirty="0">
                <a:latin typeface="Trebuchet MS"/>
                <a:cs typeface="Trebuchet MS"/>
              </a:rPr>
              <a:t>%</a:t>
            </a:r>
            <a:r>
              <a:rPr sz="1750" spc="-260" dirty="0">
                <a:latin typeface="Trebuchet MS"/>
                <a:cs typeface="Trebuchet MS"/>
              </a:rPr>
              <a:t>’</a:t>
            </a:r>
            <a:r>
              <a:rPr sz="1750" spc="-220" dirty="0">
                <a:latin typeface="Trebuchet MS"/>
                <a:cs typeface="Trebuchet MS"/>
              </a:rPr>
              <a:t> </a:t>
            </a:r>
            <a:r>
              <a:rPr sz="1750" spc="125" dirty="0">
                <a:latin typeface="Trebuchet MS"/>
                <a:cs typeface="Trebuchet MS"/>
              </a:rPr>
              <a:t>t</a:t>
            </a:r>
            <a:r>
              <a:rPr sz="1750" spc="-195" dirty="0">
                <a:latin typeface="Trebuchet MS"/>
                <a:cs typeface="Trebuchet MS"/>
              </a:rPr>
              <a:t>o</a:t>
            </a:r>
            <a:r>
              <a:rPr sz="1750" dirty="0">
                <a:latin typeface="Trebuchet MS"/>
                <a:cs typeface="Trebuchet MS"/>
              </a:rPr>
              <a:t>	</a:t>
            </a:r>
            <a:r>
              <a:rPr sz="1750" spc="170" dirty="0">
                <a:latin typeface="Trebuchet MS"/>
                <a:cs typeface="Trebuchet MS"/>
              </a:rPr>
              <a:t>f</a:t>
            </a:r>
            <a:r>
              <a:rPr sz="1750" spc="10" dirty="0">
                <a:latin typeface="Trebuchet MS"/>
                <a:cs typeface="Trebuchet MS"/>
              </a:rPr>
              <a:t>i</a:t>
            </a:r>
            <a:r>
              <a:rPr sz="1750" spc="-90" dirty="0">
                <a:latin typeface="Trebuchet MS"/>
                <a:cs typeface="Trebuchet MS"/>
              </a:rPr>
              <a:t>l</a:t>
            </a:r>
            <a:r>
              <a:rPr sz="1750" spc="120" dirty="0">
                <a:latin typeface="Trebuchet MS"/>
                <a:cs typeface="Trebuchet MS"/>
              </a:rPr>
              <a:t>t</a:t>
            </a:r>
            <a:r>
              <a:rPr sz="1750" spc="-70" dirty="0">
                <a:latin typeface="Trebuchet MS"/>
                <a:cs typeface="Trebuchet MS"/>
              </a:rPr>
              <a:t>e</a:t>
            </a:r>
            <a:r>
              <a:rPr sz="1750" spc="5" dirty="0">
                <a:latin typeface="Trebuchet MS"/>
                <a:cs typeface="Trebuchet MS"/>
              </a:rPr>
              <a:t>r  </a:t>
            </a:r>
            <a:r>
              <a:rPr sz="1750" spc="175" dirty="0">
                <a:latin typeface="Trebuchet MS"/>
                <a:cs typeface="Trebuchet MS"/>
              </a:rPr>
              <a:t>f</a:t>
            </a:r>
            <a:r>
              <a:rPr sz="1750" spc="-145" dirty="0">
                <a:latin typeface="Trebuchet MS"/>
                <a:cs typeface="Trebuchet MS"/>
              </a:rPr>
              <a:t>o</a:t>
            </a:r>
            <a:r>
              <a:rPr sz="1750" spc="5" dirty="0">
                <a:latin typeface="Trebuchet MS"/>
                <a:cs typeface="Trebuchet MS"/>
              </a:rPr>
              <a:t>r</a:t>
            </a:r>
            <a:r>
              <a:rPr sz="1750" spc="-170" dirty="0">
                <a:latin typeface="Trebuchet MS"/>
                <a:cs typeface="Trebuchet MS"/>
              </a:rPr>
              <a:t> </a:t>
            </a:r>
            <a:r>
              <a:rPr sz="1750" spc="-370" dirty="0">
                <a:latin typeface="Trebuchet MS"/>
                <a:cs typeface="Trebuchet MS"/>
              </a:rPr>
              <a:t>W</a:t>
            </a:r>
            <a:r>
              <a:rPr sz="1750" spc="-405" dirty="0">
                <a:latin typeface="Trebuchet MS"/>
                <a:cs typeface="Trebuchet MS"/>
              </a:rPr>
              <a:t>H</a:t>
            </a:r>
            <a:r>
              <a:rPr sz="1750" spc="-320" dirty="0">
                <a:latin typeface="Trebuchet MS"/>
                <a:cs typeface="Trebuchet MS"/>
              </a:rPr>
              <a:t>E</a:t>
            </a:r>
            <a:r>
              <a:rPr sz="1750" spc="-105" dirty="0">
                <a:latin typeface="Trebuchet MS"/>
                <a:cs typeface="Trebuchet MS"/>
              </a:rPr>
              <a:t>R</a:t>
            </a:r>
            <a:r>
              <a:rPr sz="1750" dirty="0">
                <a:latin typeface="Trebuchet MS"/>
                <a:cs typeface="Trebuchet MS"/>
              </a:rPr>
              <a:t>E</a:t>
            </a:r>
            <a:r>
              <a:rPr sz="1750" spc="-100" dirty="0">
                <a:latin typeface="Trebuchet MS"/>
                <a:cs typeface="Trebuchet MS"/>
              </a:rPr>
              <a:t>M</a:t>
            </a:r>
            <a:r>
              <a:rPr sz="1750" spc="-55" dirty="0">
                <a:latin typeface="Trebuchet MS"/>
                <a:cs typeface="Trebuchet MS"/>
              </a:rPr>
              <a:t>i</a:t>
            </a:r>
            <a:r>
              <a:rPr sz="1750" spc="-40" dirty="0">
                <a:latin typeface="Trebuchet MS"/>
                <a:cs typeface="Trebuchet MS"/>
              </a:rPr>
              <a:t>ss</a:t>
            </a:r>
            <a:r>
              <a:rPr sz="1750" spc="-55" dirty="0">
                <a:latin typeface="Trebuchet MS"/>
                <a:cs typeface="Trebuchet MS"/>
              </a:rPr>
              <a:t>i</a:t>
            </a:r>
            <a:r>
              <a:rPr sz="1750" spc="-210" dirty="0">
                <a:latin typeface="Trebuchet MS"/>
                <a:cs typeface="Trebuchet MS"/>
              </a:rPr>
              <a:t>o</a:t>
            </a:r>
            <a:r>
              <a:rPr sz="1750" spc="-320" dirty="0">
                <a:latin typeface="Trebuchet MS"/>
                <a:cs typeface="Trebuchet MS"/>
              </a:rPr>
              <a:t>n</a:t>
            </a:r>
            <a:r>
              <a:rPr sz="1750" spc="-270" dirty="0">
                <a:latin typeface="Trebuchet MS"/>
                <a:cs typeface="Trebuchet MS"/>
              </a:rPr>
              <a:t>O</a:t>
            </a:r>
            <a:r>
              <a:rPr sz="1750" spc="-229" dirty="0">
                <a:latin typeface="Trebuchet MS"/>
                <a:cs typeface="Trebuchet MS"/>
              </a:rPr>
              <a:t>u</a:t>
            </a:r>
            <a:r>
              <a:rPr sz="1750" spc="65" dirty="0">
                <a:latin typeface="Trebuchet MS"/>
                <a:cs typeface="Trebuchet MS"/>
              </a:rPr>
              <a:t>t</a:t>
            </a:r>
            <a:r>
              <a:rPr sz="1750" spc="-200" dirty="0">
                <a:latin typeface="Trebuchet MS"/>
                <a:cs typeface="Trebuchet MS"/>
              </a:rPr>
              <a:t>c</a:t>
            </a:r>
            <a:r>
              <a:rPr sz="1750" spc="-210" dirty="0">
                <a:latin typeface="Trebuchet MS"/>
                <a:cs typeface="Trebuchet MS"/>
              </a:rPr>
              <a:t>o</a:t>
            </a:r>
            <a:r>
              <a:rPr sz="1750" spc="-490" dirty="0">
                <a:latin typeface="Trebuchet MS"/>
                <a:cs typeface="Trebuchet MS"/>
              </a:rPr>
              <a:t>m</a:t>
            </a:r>
            <a:r>
              <a:rPr sz="1750" spc="-120" dirty="0">
                <a:latin typeface="Trebuchet MS"/>
                <a:cs typeface="Trebuchet MS"/>
              </a:rPr>
              <a:t>e</a:t>
            </a:r>
            <a:r>
              <a:rPr sz="1750" spc="95" dirty="0">
                <a:latin typeface="Trebuchet MS"/>
                <a:cs typeface="Trebuchet MS"/>
              </a:rPr>
              <a:t> </a:t>
            </a:r>
            <a:r>
              <a:rPr sz="1750" spc="-190" dirty="0">
                <a:latin typeface="Trebuchet MS"/>
                <a:cs typeface="Trebuchet MS"/>
              </a:rPr>
              <a:t>wa</a:t>
            </a:r>
            <a:r>
              <a:rPr sz="1750" spc="-20" dirty="0">
                <a:latin typeface="Trebuchet MS"/>
                <a:cs typeface="Trebuchet MS"/>
              </a:rPr>
              <a:t>s</a:t>
            </a:r>
            <a:r>
              <a:rPr sz="1750" spc="-335" dirty="0">
                <a:latin typeface="Trebuchet MS"/>
                <a:cs typeface="Trebuchet MS"/>
              </a:rPr>
              <a:t> </a:t>
            </a:r>
            <a:r>
              <a:rPr sz="1750" spc="-65" dirty="0">
                <a:latin typeface="Trebuchet MS"/>
                <a:cs typeface="Trebuchet MS"/>
              </a:rPr>
              <a:t>a  </a:t>
            </a:r>
            <a:r>
              <a:rPr sz="1750" spc="-40" dirty="0">
                <a:latin typeface="Trebuchet MS"/>
                <a:cs typeface="Trebuchet MS"/>
              </a:rPr>
              <a:t>s</a:t>
            </a:r>
            <a:r>
              <a:rPr sz="1750" spc="-229" dirty="0">
                <a:latin typeface="Trebuchet MS"/>
                <a:cs typeface="Trebuchet MS"/>
              </a:rPr>
              <a:t>u</a:t>
            </a:r>
            <a:r>
              <a:rPr sz="1750" spc="-200" dirty="0">
                <a:latin typeface="Trebuchet MS"/>
                <a:cs typeface="Trebuchet MS"/>
              </a:rPr>
              <a:t>c</a:t>
            </a:r>
            <a:r>
              <a:rPr sz="1750" spc="-265" dirty="0">
                <a:latin typeface="Trebuchet MS"/>
                <a:cs typeface="Trebuchet MS"/>
              </a:rPr>
              <a:t>c</a:t>
            </a:r>
            <a:r>
              <a:rPr sz="1750" spc="-204" dirty="0">
                <a:latin typeface="Trebuchet MS"/>
                <a:cs typeface="Trebuchet MS"/>
              </a:rPr>
              <a:t>e</a:t>
            </a:r>
            <a:r>
              <a:rPr sz="1750" spc="-105" dirty="0">
                <a:latin typeface="Trebuchet MS"/>
                <a:cs typeface="Trebuchet MS"/>
              </a:rPr>
              <a:t>s</a:t>
            </a:r>
            <a:r>
              <a:rPr sz="1750" spc="40" dirty="0">
                <a:latin typeface="Trebuchet MS"/>
                <a:cs typeface="Trebuchet MS"/>
              </a:rPr>
              <a:t>s</a:t>
            </a:r>
            <a:r>
              <a:rPr sz="1750" spc="-150" dirty="0">
                <a:latin typeface="Trebuchet MS"/>
                <a:cs typeface="Trebuchet MS"/>
              </a:rPr>
              <a:t>o</a:t>
            </a:r>
            <a:r>
              <a:rPr sz="1750" spc="5" dirty="0">
                <a:latin typeface="Trebuchet MS"/>
                <a:cs typeface="Trebuchet MS"/>
              </a:rPr>
              <a:t>r</a:t>
            </a:r>
            <a:r>
              <a:rPr sz="1750" spc="-170" dirty="0">
                <a:latin typeface="Trebuchet MS"/>
                <a:cs typeface="Trebuchet MS"/>
              </a:rPr>
              <a:t> </a:t>
            </a:r>
            <a:r>
              <a:rPr sz="1750" spc="-90" dirty="0">
                <a:latin typeface="Trebuchet MS"/>
                <a:cs typeface="Trebuchet MS"/>
              </a:rPr>
              <a:t>a</a:t>
            </a:r>
            <a:r>
              <a:rPr sz="1750" spc="-285" dirty="0">
                <a:latin typeface="Trebuchet MS"/>
                <a:cs typeface="Trebuchet MS"/>
              </a:rPr>
              <a:t> </a:t>
            </a:r>
            <a:r>
              <a:rPr sz="1750" spc="170" dirty="0">
                <a:latin typeface="Trebuchet MS"/>
                <a:cs typeface="Trebuchet MS"/>
              </a:rPr>
              <a:t>f</a:t>
            </a:r>
            <a:r>
              <a:rPr sz="1750" spc="-125" dirty="0">
                <a:latin typeface="Trebuchet MS"/>
                <a:cs typeface="Trebuchet MS"/>
              </a:rPr>
              <a:t>a</a:t>
            </a:r>
            <a:r>
              <a:rPr sz="1750" spc="10" dirty="0">
                <a:latin typeface="Trebuchet MS"/>
                <a:cs typeface="Trebuchet MS"/>
              </a:rPr>
              <a:t>i</a:t>
            </a:r>
            <a:r>
              <a:rPr sz="1750" spc="-90" dirty="0">
                <a:latin typeface="Trebuchet MS"/>
                <a:cs typeface="Trebuchet MS"/>
              </a:rPr>
              <a:t>l</a:t>
            </a:r>
            <a:r>
              <a:rPr sz="1750" spc="-165" dirty="0">
                <a:latin typeface="Trebuchet MS"/>
                <a:cs typeface="Trebuchet MS"/>
              </a:rPr>
              <a:t>u</a:t>
            </a:r>
            <a:r>
              <a:rPr sz="1750" spc="20" dirty="0">
                <a:latin typeface="Trebuchet MS"/>
                <a:cs typeface="Trebuchet MS"/>
              </a:rPr>
              <a:t>r</a:t>
            </a:r>
            <a:r>
              <a:rPr sz="1750" spc="-75" dirty="0">
                <a:latin typeface="Trebuchet MS"/>
                <a:cs typeface="Trebuchet MS"/>
              </a:rPr>
              <a:t>e</a:t>
            </a:r>
            <a:r>
              <a:rPr sz="1750" spc="-365" dirty="0">
                <a:latin typeface="Trebuchet MS"/>
                <a:cs typeface="Trebuchet MS"/>
              </a:rPr>
              <a:t>.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807853" y="4037469"/>
            <a:ext cx="885825" cy="1771014"/>
          </a:xfrm>
          <a:custGeom>
            <a:avLst/>
            <a:gdLst/>
            <a:ahLst/>
            <a:cxnLst/>
            <a:rect l="l" t="t" r="r" b="b"/>
            <a:pathLst>
              <a:path w="885825" h="1771014">
                <a:moveTo>
                  <a:pt x="885547" y="1770870"/>
                </a:moveTo>
                <a:lnTo>
                  <a:pt x="459036" y="1344171"/>
                </a:lnTo>
                <a:lnTo>
                  <a:pt x="299859" y="1504170"/>
                </a:lnTo>
                <a:lnTo>
                  <a:pt x="0" y="1202840"/>
                </a:lnTo>
                <a:lnTo>
                  <a:pt x="158507" y="1043519"/>
                </a:lnTo>
                <a:lnTo>
                  <a:pt x="556" y="885434"/>
                </a:lnTo>
                <a:lnTo>
                  <a:pt x="885547" y="0"/>
                </a:lnTo>
                <a:lnTo>
                  <a:pt x="885547" y="1770870"/>
                </a:lnTo>
                <a:close/>
              </a:path>
            </a:pathLst>
          </a:custGeom>
          <a:solidFill>
            <a:srgbClr val="446FC3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8086" y="1280576"/>
            <a:ext cx="4477861" cy="406850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30750" y="5588000"/>
            <a:ext cx="1231900" cy="2540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708153" y="5632599"/>
            <a:ext cx="205104" cy="18288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z="1050" spc="-45" dirty="0">
                <a:solidFill>
                  <a:srgbClr val="2E2E2E"/>
                </a:solidFill>
                <a:latin typeface="Trebuchet MS"/>
                <a:cs typeface="Trebuchet MS"/>
              </a:rPr>
              <a:t>30</a:t>
            </a:fld>
            <a:endParaRPr sz="10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381"/>
            <a:ext cx="4962406" cy="601503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0443" y="596977"/>
            <a:ext cx="2672715" cy="95885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 marR="5080">
              <a:lnSpc>
                <a:spcPts val="3560"/>
              </a:lnSpc>
              <a:spcBef>
                <a:spcPts val="409"/>
              </a:spcBef>
            </a:pPr>
            <a:r>
              <a:rPr spc="-175" dirty="0"/>
              <a:t>B</a:t>
            </a:r>
            <a:r>
              <a:rPr spc="-430" dirty="0"/>
              <a:t>oo</a:t>
            </a:r>
            <a:r>
              <a:rPr spc="-105" dirty="0"/>
              <a:t>s</a:t>
            </a:r>
            <a:r>
              <a:rPr spc="100" dirty="0"/>
              <a:t>t</a:t>
            </a:r>
            <a:r>
              <a:rPr spc="-280" dirty="0"/>
              <a:t>e</a:t>
            </a:r>
            <a:r>
              <a:rPr spc="-55" dirty="0"/>
              <a:t>r</a:t>
            </a:r>
            <a:r>
              <a:rPr spc="-30" dirty="0"/>
              <a:t>s</a:t>
            </a:r>
            <a:r>
              <a:rPr spc="-459" dirty="0"/>
              <a:t> </a:t>
            </a:r>
            <a:r>
              <a:rPr spc="-315" dirty="0"/>
              <a:t>C</a:t>
            </a:r>
            <a:r>
              <a:rPr spc="-175" dirty="0"/>
              <a:t>a</a:t>
            </a:r>
            <a:r>
              <a:rPr spc="-5" dirty="0"/>
              <a:t>rr</a:t>
            </a:r>
            <a:r>
              <a:rPr spc="60" dirty="0"/>
              <a:t>i</a:t>
            </a:r>
            <a:r>
              <a:rPr spc="-235" dirty="0"/>
              <a:t>e</a:t>
            </a:r>
            <a:r>
              <a:rPr spc="-210" dirty="0"/>
              <a:t>d  </a:t>
            </a:r>
            <a:r>
              <a:rPr spc="-65" dirty="0"/>
              <a:t>M</a:t>
            </a:r>
            <a:r>
              <a:rPr spc="-275" dirty="0"/>
              <a:t>a</a:t>
            </a:r>
            <a:r>
              <a:rPr spc="-20" dirty="0"/>
              <a:t>x</a:t>
            </a:r>
            <a:r>
              <a:rPr spc="-45" dirty="0"/>
              <a:t>i</a:t>
            </a:r>
            <a:r>
              <a:rPr spc="-800" dirty="0"/>
              <a:t>m</a:t>
            </a:r>
            <a:r>
              <a:rPr spc="-425" dirty="0"/>
              <a:t>u</a:t>
            </a:r>
            <a:r>
              <a:rPr spc="-700" dirty="0"/>
              <a:t>m</a:t>
            </a:r>
            <a:r>
              <a:rPr spc="-425" dirty="0"/>
              <a:t> </a:t>
            </a:r>
            <a:r>
              <a:rPr spc="-15" dirty="0"/>
              <a:t>P</a:t>
            </a:r>
            <a:r>
              <a:rPr spc="-265" dirty="0"/>
              <a:t>a</a:t>
            </a:r>
            <a:r>
              <a:rPr spc="-165" dirty="0"/>
              <a:t>y</a:t>
            </a:r>
            <a:r>
              <a:rPr spc="-240" dirty="0"/>
              <a:t>l</a:t>
            </a:r>
            <a:r>
              <a:rPr spc="-475" dirty="0"/>
              <a:t>o</a:t>
            </a:r>
            <a:r>
              <a:rPr spc="-265" dirty="0"/>
              <a:t>a</a:t>
            </a:r>
            <a:r>
              <a:rPr spc="-305" dirty="0"/>
              <a:t>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1885" y="1893004"/>
            <a:ext cx="89535" cy="2527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spc="-10" dirty="0">
                <a:latin typeface="Roboto"/>
                <a:cs typeface="Roboto"/>
              </a:rPr>
              <a:t>•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2387" y="1904078"/>
            <a:ext cx="2649220" cy="85598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>
              <a:lnSpc>
                <a:spcPts val="1580"/>
              </a:lnSpc>
              <a:spcBef>
                <a:spcPts val="325"/>
              </a:spcBef>
            </a:pPr>
            <a:r>
              <a:rPr sz="1500" spc="-150" dirty="0">
                <a:latin typeface="Trebuchet MS"/>
                <a:cs typeface="Trebuchet MS"/>
              </a:rPr>
              <a:t>W</a:t>
            </a:r>
            <a:r>
              <a:rPr sz="1500" spc="-35" dirty="0">
                <a:latin typeface="Trebuchet MS"/>
                <a:cs typeface="Trebuchet MS"/>
              </a:rPr>
              <a:t>e</a:t>
            </a:r>
            <a:r>
              <a:rPr sz="1500" spc="-50" dirty="0">
                <a:latin typeface="Trebuchet MS"/>
                <a:cs typeface="Trebuchet MS"/>
              </a:rPr>
              <a:t>d</a:t>
            </a:r>
            <a:r>
              <a:rPr sz="1500" spc="-35" dirty="0">
                <a:latin typeface="Trebuchet MS"/>
                <a:cs typeface="Trebuchet MS"/>
              </a:rPr>
              <a:t>e</a:t>
            </a:r>
            <a:r>
              <a:rPr sz="1500" spc="-80" dirty="0">
                <a:latin typeface="Trebuchet MS"/>
                <a:cs typeface="Trebuchet MS"/>
              </a:rPr>
              <a:t>t</a:t>
            </a:r>
            <a:r>
              <a:rPr sz="1500" spc="-100" dirty="0">
                <a:latin typeface="Trebuchet MS"/>
                <a:cs typeface="Trebuchet MS"/>
              </a:rPr>
              <a:t>e</a:t>
            </a:r>
            <a:r>
              <a:rPr sz="1500" spc="-20" dirty="0">
                <a:latin typeface="Trebuchet MS"/>
                <a:cs typeface="Trebuchet MS"/>
              </a:rPr>
              <a:t>r</a:t>
            </a:r>
            <a:r>
              <a:rPr sz="1500" spc="-434" dirty="0">
                <a:latin typeface="Trebuchet MS"/>
                <a:cs typeface="Trebuchet MS"/>
              </a:rPr>
              <a:t>m</a:t>
            </a:r>
            <a:r>
              <a:rPr sz="1500" spc="-10" dirty="0">
                <a:latin typeface="Trebuchet MS"/>
                <a:cs typeface="Trebuchet MS"/>
              </a:rPr>
              <a:t>i</a:t>
            </a:r>
            <a:r>
              <a:rPr sz="1500" spc="-254" dirty="0">
                <a:latin typeface="Trebuchet MS"/>
                <a:cs typeface="Trebuchet MS"/>
              </a:rPr>
              <a:t>n</a:t>
            </a:r>
            <a:r>
              <a:rPr sz="1500" spc="-100" dirty="0">
                <a:latin typeface="Trebuchet MS"/>
                <a:cs typeface="Trebuchet MS"/>
              </a:rPr>
              <a:t>e</a:t>
            </a:r>
            <a:r>
              <a:rPr sz="1500" spc="-105" dirty="0">
                <a:latin typeface="Trebuchet MS"/>
                <a:cs typeface="Trebuchet MS"/>
              </a:rPr>
              <a:t>d</a:t>
            </a:r>
            <a:r>
              <a:rPr sz="1500" spc="-10" dirty="0">
                <a:latin typeface="Trebuchet MS"/>
                <a:cs typeface="Trebuchet MS"/>
              </a:rPr>
              <a:t>t</a:t>
            </a:r>
            <a:r>
              <a:rPr sz="1500" spc="-185" dirty="0">
                <a:latin typeface="Trebuchet MS"/>
                <a:cs typeface="Trebuchet MS"/>
              </a:rPr>
              <a:t>h</a:t>
            </a:r>
            <a:r>
              <a:rPr sz="1500" spc="-110" dirty="0">
                <a:latin typeface="Trebuchet MS"/>
                <a:cs typeface="Trebuchet MS"/>
              </a:rPr>
              <a:t>e</a:t>
            </a:r>
            <a:r>
              <a:rPr sz="1500" spc="-310" dirty="0">
                <a:latin typeface="Trebuchet MS"/>
                <a:cs typeface="Trebuchet MS"/>
              </a:rPr>
              <a:t> </a:t>
            </a:r>
            <a:r>
              <a:rPr sz="1500" spc="-50" dirty="0">
                <a:latin typeface="Trebuchet MS"/>
                <a:cs typeface="Trebuchet MS"/>
              </a:rPr>
              <a:t>b</a:t>
            </a:r>
            <a:r>
              <a:rPr sz="1500" spc="-110" dirty="0">
                <a:latin typeface="Trebuchet MS"/>
                <a:cs typeface="Trebuchet MS"/>
              </a:rPr>
              <a:t>o</a:t>
            </a:r>
            <a:r>
              <a:rPr sz="1500" spc="-175" dirty="0">
                <a:latin typeface="Trebuchet MS"/>
                <a:cs typeface="Trebuchet MS"/>
              </a:rPr>
              <a:t>o</a:t>
            </a:r>
            <a:r>
              <a:rPr sz="1500" spc="-25" dirty="0">
                <a:latin typeface="Trebuchet MS"/>
                <a:cs typeface="Trebuchet MS"/>
              </a:rPr>
              <a:t>s</a:t>
            </a:r>
            <a:r>
              <a:rPr sz="1500" spc="-10" dirty="0">
                <a:latin typeface="Trebuchet MS"/>
                <a:cs typeface="Trebuchet MS"/>
              </a:rPr>
              <a:t>t</a:t>
            </a:r>
            <a:r>
              <a:rPr sz="1500" spc="-100" dirty="0">
                <a:latin typeface="Trebuchet MS"/>
                <a:cs typeface="Trebuchet MS"/>
              </a:rPr>
              <a:t>e</a:t>
            </a:r>
            <a:r>
              <a:rPr sz="1500" dirty="0">
                <a:latin typeface="Trebuchet MS"/>
                <a:cs typeface="Trebuchet MS"/>
              </a:rPr>
              <a:t>r</a:t>
            </a:r>
            <a:r>
              <a:rPr sz="1500" spc="-265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t</a:t>
            </a:r>
            <a:r>
              <a:rPr sz="1500" spc="-185" dirty="0">
                <a:latin typeface="Trebuchet MS"/>
                <a:cs typeface="Trebuchet MS"/>
              </a:rPr>
              <a:t>h</a:t>
            </a:r>
            <a:r>
              <a:rPr sz="1500" spc="-70" dirty="0">
                <a:latin typeface="Trebuchet MS"/>
                <a:cs typeface="Trebuchet MS"/>
              </a:rPr>
              <a:t>a</a:t>
            </a:r>
            <a:r>
              <a:rPr sz="1500" spc="40" dirty="0">
                <a:latin typeface="Trebuchet MS"/>
                <a:cs typeface="Trebuchet MS"/>
              </a:rPr>
              <a:t>t  </a:t>
            </a:r>
            <a:r>
              <a:rPr sz="1500" spc="-254" dirty="0">
                <a:latin typeface="Trebuchet MS"/>
                <a:cs typeface="Trebuchet MS"/>
              </a:rPr>
              <a:t>h</a:t>
            </a:r>
            <a:r>
              <a:rPr sz="1500" spc="-135" dirty="0">
                <a:latin typeface="Trebuchet MS"/>
                <a:cs typeface="Trebuchet MS"/>
              </a:rPr>
              <a:t>a</a:t>
            </a:r>
            <a:r>
              <a:rPr sz="1500" spc="-130" dirty="0">
                <a:latin typeface="Trebuchet MS"/>
                <a:cs typeface="Trebuchet MS"/>
              </a:rPr>
              <a:t>v</a:t>
            </a:r>
            <a:r>
              <a:rPr sz="1500" spc="-110" dirty="0">
                <a:latin typeface="Trebuchet MS"/>
                <a:cs typeface="Trebuchet MS"/>
              </a:rPr>
              <a:t>e</a:t>
            </a:r>
            <a:r>
              <a:rPr sz="1500" spc="-245" dirty="0">
                <a:latin typeface="Trebuchet MS"/>
                <a:cs typeface="Trebuchet MS"/>
              </a:rPr>
              <a:t> </a:t>
            </a:r>
            <a:r>
              <a:rPr sz="1500" spc="-95" dirty="0">
                <a:latin typeface="Trebuchet MS"/>
                <a:cs typeface="Trebuchet MS"/>
              </a:rPr>
              <a:t>c</a:t>
            </a:r>
            <a:r>
              <a:rPr sz="1500" spc="-70" dirty="0">
                <a:latin typeface="Trebuchet MS"/>
                <a:cs typeface="Trebuchet MS"/>
              </a:rPr>
              <a:t>a</a:t>
            </a:r>
            <a:r>
              <a:rPr sz="1500" spc="45" dirty="0">
                <a:latin typeface="Trebuchet MS"/>
                <a:cs typeface="Trebuchet MS"/>
              </a:rPr>
              <a:t>r</a:t>
            </a:r>
            <a:r>
              <a:rPr sz="1500" spc="-20" dirty="0">
                <a:latin typeface="Trebuchet MS"/>
                <a:cs typeface="Trebuchet MS"/>
              </a:rPr>
              <a:t>r</a:t>
            </a:r>
            <a:r>
              <a:rPr sz="1500" spc="-10" dirty="0">
                <a:latin typeface="Trebuchet MS"/>
                <a:cs typeface="Trebuchet MS"/>
              </a:rPr>
              <a:t>i</a:t>
            </a:r>
            <a:r>
              <a:rPr sz="1500" spc="-100" dirty="0">
                <a:latin typeface="Trebuchet MS"/>
                <a:cs typeface="Trebuchet MS"/>
              </a:rPr>
              <a:t>e</a:t>
            </a:r>
            <a:r>
              <a:rPr sz="1500" spc="-40" dirty="0">
                <a:latin typeface="Trebuchet MS"/>
                <a:cs typeface="Trebuchet MS"/>
              </a:rPr>
              <a:t>d</a:t>
            </a:r>
            <a:r>
              <a:rPr sz="1500" spc="-10" dirty="0">
                <a:latin typeface="Trebuchet MS"/>
                <a:cs typeface="Trebuchet MS"/>
              </a:rPr>
              <a:t>t</a:t>
            </a:r>
            <a:r>
              <a:rPr sz="1500" spc="-185" dirty="0">
                <a:latin typeface="Trebuchet MS"/>
                <a:cs typeface="Trebuchet MS"/>
              </a:rPr>
              <a:t>h</a:t>
            </a:r>
            <a:r>
              <a:rPr sz="1500" spc="-110" dirty="0">
                <a:latin typeface="Trebuchet MS"/>
                <a:cs typeface="Trebuchet MS"/>
              </a:rPr>
              <a:t>e</a:t>
            </a:r>
            <a:r>
              <a:rPr sz="1500" spc="-245" dirty="0">
                <a:latin typeface="Trebuchet MS"/>
                <a:cs typeface="Trebuchet MS"/>
              </a:rPr>
              <a:t> </a:t>
            </a:r>
            <a:r>
              <a:rPr sz="1500" spc="-300" dirty="0">
                <a:latin typeface="Trebuchet MS"/>
                <a:cs typeface="Trebuchet MS"/>
              </a:rPr>
              <a:t>m</a:t>
            </a:r>
            <a:r>
              <a:rPr sz="1500" spc="-65" dirty="0">
                <a:latin typeface="Trebuchet MS"/>
                <a:cs typeface="Trebuchet MS"/>
              </a:rPr>
              <a:t>a</a:t>
            </a:r>
            <a:r>
              <a:rPr sz="1500" spc="5" dirty="0">
                <a:latin typeface="Trebuchet MS"/>
                <a:cs typeface="Trebuchet MS"/>
              </a:rPr>
              <a:t>x</a:t>
            </a:r>
            <a:r>
              <a:rPr sz="1500" spc="-10" dirty="0">
                <a:latin typeface="Trebuchet MS"/>
                <a:cs typeface="Trebuchet MS"/>
              </a:rPr>
              <a:t>i</a:t>
            </a:r>
            <a:r>
              <a:rPr sz="1500" spc="-365" dirty="0">
                <a:latin typeface="Trebuchet MS"/>
                <a:cs typeface="Trebuchet MS"/>
              </a:rPr>
              <a:t>m</a:t>
            </a:r>
            <a:r>
              <a:rPr sz="1500" spc="-160" dirty="0">
                <a:latin typeface="Trebuchet MS"/>
                <a:cs typeface="Trebuchet MS"/>
              </a:rPr>
              <a:t>u</a:t>
            </a:r>
            <a:r>
              <a:rPr sz="1500" spc="-340" dirty="0">
                <a:latin typeface="Trebuchet MS"/>
                <a:cs typeface="Trebuchet MS"/>
              </a:rPr>
              <a:t>m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-50" dirty="0">
                <a:latin typeface="Trebuchet MS"/>
                <a:cs typeface="Trebuchet MS"/>
              </a:rPr>
              <a:t>p</a:t>
            </a:r>
            <a:r>
              <a:rPr sz="1500" spc="-70" dirty="0">
                <a:latin typeface="Trebuchet MS"/>
                <a:cs typeface="Trebuchet MS"/>
              </a:rPr>
              <a:t>ay</a:t>
            </a:r>
            <a:r>
              <a:rPr sz="1500" spc="-110" dirty="0">
                <a:latin typeface="Trebuchet MS"/>
                <a:cs typeface="Trebuchet MS"/>
              </a:rPr>
              <a:t>l</a:t>
            </a:r>
            <a:r>
              <a:rPr sz="1500" spc="-175" dirty="0">
                <a:latin typeface="Trebuchet MS"/>
                <a:cs typeface="Trebuchet MS"/>
              </a:rPr>
              <a:t>o</a:t>
            </a:r>
            <a:r>
              <a:rPr sz="1500" spc="-135" dirty="0">
                <a:latin typeface="Trebuchet MS"/>
                <a:cs typeface="Trebuchet MS"/>
              </a:rPr>
              <a:t>a</a:t>
            </a:r>
            <a:r>
              <a:rPr sz="1500" spc="-105" dirty="0">
                <a:latin typeface="Trebuchet MS"/>
                <a:cs typeface="Trebuchet MS"/>
              </a:rPr>
              <a:t>d  </a:t>
            </a:r>
            <a:r>
              <a:rPr sz="1500" spc="-100" dirty="0">
                <a:latin typeface="Trebuchet MS"/>
                <a:cs typeface="Trebuchet MS"/>
              </a:rPr>
              <a:t>u</a:t>
            </a:r>
            <a:r>
              <a:rPr sz="1500" spc="40" dirty="0">
                <a:latin typeface="Trebuchet MS"/>
                <a:cs typeface="Trebuchet MS"/>
              </a:rPr>
              <a:t>s</a:t>
            </a:r>
            <a:r>
              <a:rPr sz="1500" spc="-10" dirty="0">
                <a:latin typeface="Trebuchet MS"/>
                <a:cs typeface="Trebuchet MS"/>
              </a:rPr>
              <a:t>i</a:t>
            </a:r>
            <a:r>
              <a:rPr sz="1500" spc="-254" dirty="0">
                <a:latin typeface="Trebuchet MS"/>
                <a:cs typeface="Trebuchet MS"/>
              </a:rPr>
              <a:t>n</a:t>
            </a:r>
            <a:r>
              <a:rPr sz="1500" spc="15" dirty="0">
                <a:latin typeface="Trebuchet MS"/>
                <a:cs typeface="Trebuchet MS"/>
              </a:rPr>
              <a:t>g</a:t>
            </a:r>
            <a:r>
              <a:rPr sz="1500" spc="-5" dirty="0">
                <a:latin typeface="Trebuchet MS"/>
                <a:cs typeface="Trebuchet MS"/>
              </a:rPr>
              <a:t>a</a:t>
            </a:r>
            <a:r>
              <a:rPr sz="1500" spc="40" dirty="0">
                <a:latin typeface="Trebuchet MS"/>
                <a:cs typeface="Trebuchet MS"/>
              </a:rPr>
              <a:t>s</a:t>
            </a:r>
            <a:r>
              <a:rPr sz="1500" spc="-95" dirty="0">
                <a:latin typeface="Trebuchet MS"/>
                <a:cs typeface="Trebuchet MS"/>
              </a:rPr>
              <a:t>u</a:t>
            </a:r>
            <a:r>
              <a:rPr sz="1500" spc="-110" dirty="0">
                <a:latin typeface="Trebuchet MS"/>
                <a:cs typeface="Trebuchet MS"/>
              </a:rPr>
              <a:t>b</a:t>
            </a:r>
            <a:r>
              <a:rPr sz="1500" spc="-200" dirty="0">
                <a:latin typeface="Trebuchet MS"/>
                <a:cs typeface="Trebuchet MS"/>
              </a:rPr>
              <a:t>q</a:t>
            </a:r>
            <a:r>
              <a:rPr sz="1500" spc="-160" dirty="0">
                <a:latin typeface="Trebuchet MS"/>
                <a:cs typeface="Trebuchet MS"/>
              </a:rPr>
              <a:t>u</a:t>
            </a:r>
            <a:r>
              <a:rPr sz="1500" spc="-95" dirty="0">
                <a:latin typeface="Trebuchet MS"/>
                <a:cs typeface="Trebuchet MS"/>
              </a:rPr>
              <a:t>e</a:t>
            </a:r>
            <a:r>
              <a:rPr sz="1500" spc="-15" dirty="0">
                <a:latin typeface="Trebuchet MS"/>
                <a:cs typeface="Trebuchet MS"/>
              </a:rPr>
              <a:t>r</a:t>
            </a:r>
            <a:r>
              <a:rPr sz="1500" spc="-10" dirty="0">
                <a:latin typeface="Trebuchet MS"/>
                <a:cs typeface="Trebuchet MS"/>
              </a:rPr>
              <a:t>y</a:t>
            </a:r>
            <a:r>
              <a:rPr sz="1500" spc="55" dirty="0">
                <a:latin typeface="Trebuchet MS"/>
                <a:cs typeface="Trebuchet MS"/>
              </a:rPr>
              <a:t>i</a:t>
            </a:r>
            <a:r>
              <a:rPr sz="1500" spc="-125" dirty="0">
                <a:latin typeface="Trebuchet MS"/>
                <a:cs typeface="Trebuchet MS"/>
              </a:rPr>
              <a:t>n</a:t>
            </a:r>
            <a:r>
              <a:rPr sz="1500" spc="-10" dirty="0">
                <a:latin typeface="Trebuchet MS"/>
                <a:cs typeface="Trebuchet MS"/>
              </a:rPr>
              <a:t>t</a:t>
            </a:r>
            <a:r>
              <a:rPr sz="1500" spc="-185" dirty="0">
                <a:latin typeface="Trebuchet MS"/>
                <a:cs typeface="Trebuchet MS"/>
              </a:rPr>
              <a:t>h</a:t>
            </a:r>
            <a:r>
              <a:rPr sz="1500" spc="-110" dirty="0">
                <a:latin typeface="Trebuchet MS"/>
                <a:cs typeface="Trebuchet MS"/>
              </a:rPr>
              <a:t>e</a:t>
            </a:r>
            <a:r>
              <a:rPr sz="1500" dirty="0">
                <a:latin typeface="Trebuchet MS"/>
                <a:cs typeface="Trebuchet MS"/>
              </a:rPr>
              <a:t> </a:t>
            </a:r>
            <a:r>
              <a:rPr sz="1500" spc="-215" dirty="0">
                <a:latin typeface="Trebuchet MS"/>
                <a:cs typeface="Trebuchet MS"/>
              </a:rPr>
              <a:t> </a:t>
            </a:r>
            <a:r>
              <a:rPr sz="1500" spc="-280" dirty="0">
                <a:latin typeface="Trebuchet MS"/>
                <a:cs typeface="Trebuchet MS"/>
              </a:rPr>
              <a:t>W</a:t>
            </a:r>
            <a:r>
              <a:rPr sz="1500" spc="-360" dirty="0">
                <a:latin typeface="Trebuchet MS"/>
                <a:cs typeface="Trebuchet MS"/>
              </a:rPr>
              <a:t>H</a:t>
            </a:r>
            <a:r>
              <a:rPr sz="1500" spc="-229" dirty="0">
                <a:latin typeface="Trebuchet MS"/>
                <a:cs typeface="Trebuchet MS"/>
              </a:rPr>
              <a:t>E</a:t>
            </a:r>
            <a:r>
              <a:rPr sz="1500" spc="-75" dirty="0">
                <a:latin typeface="Trebuchet MS"/>
                <a:cs typeface="Trebuchet MS"/>
              </a:rPr>
              <a:t>R</a:t>
            </a:r>
            <a:r>
              <a:rPr sz="1500" spc="-40" dirty="0">
                <a:latin typeface="Trebuchet MS"/>
                <a:cs typeface="Trebuchet MS"/>
              </a:rPr>
              <a:t>E</a:t>
            </a:r>
            <a:r>
              <a:rPr sz="1500" spc="-315" dirty="0">
                <a:latin typeface="Trebuchet MS"/>
                <a:cs typeface="Trebuchet MS"/>
              </a:rPr>
              <a:t> </a:t>
            </a:r>
            <a:r>
              <a:rPr sz="1500" spc="-160" dirty="0">
                <a:latin typeface="Trebuchet MS"/>
                <a:cs typeface="Trebuchet MS"/>
              </a:rPr>
              <a:t>c</a:t>
            </a:r>
            <a:r>
              <a:rPr sz="1500" spc="-110" dirty="0">
                <a:latin typeface="Trebuchet MS"/>
                <a:cs typeface="Trebuchet MS"/>
              </a:rPr>
              <a:t>l</a:t>
            </a:r>
            <a:r>
              <a:rPr sz="1500" spc="-130" dirty="0">
                <a:latin typeface="Trebuchet MS"/>
                <a:cs typeface="Trebuchet MS"/>
              </a:rPr>
              <a:t>a</a:t>
            </a:r>
            <a:r>
              <a:rPr sz="1500" spc="-160" dirty="0">
                <a:latin typeface="Trebuchet MS"/>
                <a:cs typeface="Trebuchet MS"/>
              </a:rPr>
              <a:t>u</a:t>
            </a:r>
            <a:r>
              <a:rPr sz="1500" spc="-25" dirty="0">
                <a:latin typeface="Trebuchet MS"/>
                <a:cs typeface="Trebuchet MS"/>
              </a:rPr>
              <a:t>s</a:t>
            </a:r>
            <a:r>
              <a:rPr sz="1500" spc="-80" dirty="0">
                <a:latin typeface="Trebuchet MS"/>
                <a:cs typeface="Trebuchet MS"/>
              </a:rPr>
              <a:t>e  </a:t>
            </a:r>
            <a:r>
              <a:rPr sz="1500" spc="-70" dirty="0">
                <a:latin typeface="Trebuchet MS"/>
                <a:cs typeface="Trebuchet MS"/>
              </a:rPr>
              <a:t>a</a:t>
            </a:r>
            <a:r>
              <a:rPr sz="1500" spc="-254" dirty="0">
                <a:latin typeface="Trebuchet MS"/>
                <a:cs typeface="Trebuchet MS"/>
              </a:rPr>
              <a:t>n</a:t>
            </a:r>
            <a:r>
              <a:rPr sz="1500" spc="-150" dirty="0">
                <a:latin typeface="Trebuchet MS"/>
                <a:cs typeface="Trebuchet MS"/>
              </a:rPr>
              <a:t>d</a:t>
            </a:r>
            <a:r>
              <a:rPr sz="1500" spc="-285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t</a:t>
            </a:r>
            <a:r>
              <a:rPr sz="1500" spc="-185" dirty="0">
                <a:latin typeface="Trebuchet MS"/>
                <a:cs typeface="Trebuchet MS"/>
              </a:rPr>
              <a:t>h</a:t>
            </a:r>
            <a:r>
              <a:rPr sz="1500" spc="-110" dirty="0">
                <a:latin typeface="Trebuchet MS"/>
                <a:cs typeface="Trebuchet MS"/>
              </a:rPr>
              <a:t>e</a:t>
            </a:r>
            <a:r>
              <a:rPr sz="1500" spc="-240" dirty="0">
                <a:latin typeface="Trebuchet MS"/>
                <a:cs typeface="Trebuchet MS"/>
              </a:rPr>
              <a:t> </a:t>
            </a:r>
            <a:r>
              <a:rPr sz="1500" spc="-15" dirty="0">
                <a:latin typeface="Trebuchet MS"/>
                <a:cs typeface="Trebuchet MS"/>
              </a:rPr>
              <a:t>M</a:t>
            </a:r>
            <a:r>
              <a:rPr sz="1500" spc="25" dirty="0">
                <a:latin typeface="Trebuchet MS"/>
                <a:cs typeface="Trebuchet MS"/>
              </a:rPr>
              <a:t>AX</a:t>
            </a:r>
            <a:r>
              <a:rPr sz="1500" spc="-95" dirty="0">
                <a:latin typeface="Trebuchet MS"/>
                <a:cs typeface="Trebuchet MS"/>
              </a:rPr>
              <a:t>(</a:t>
            </a:r>
            <a:r>
              <a:rPr sz="1500" spc="-190" dirty="0">
                <a:latin typeface="Trebuchet MS"/>
                <a:cs typeface="Trebuchet MS"/>
              </a:rPr>
              <a:t>)</a:t>
            </a:r>
            <a:r>
              <a:rPr sz="1500" spc="75" dirty="0">
                <a:latin typeface="Trebuchet MS"/>
                <a:cs typeface="Trebuchet MS"/>
              </a:rPr>
              <a:t> </a:t>
            </a:r>
            <a:r>
              <a:rPr sz="1500" spc="155" dirty="0">
                <a:latin typeface="Trebuchet MS"/>
                <a:cs typeface="Trebuchet MS"/>
              </a:rPr>
              <a:t>f</a:t>
            </a:r>
            <a:r>
              <a:rPr sz="1500" spc="-110" dirty="0">
                <a:latin typeface="Trebuchet MS"/>
                <a:cs typeface="Trebuchet MS"/>
              </a:rPr>
              <a:t>u</a:t>
            </a:r>
            <a:r>
              <a:rPr sz="1500" spc="-195" dirty="0">
                <a:latin typeface="Trebuchet MS"/>
                <a:cs typeface="Trebuchet MS"/>
              </a:rPr>
              <a:t>n</a:t>
            </a:r>
            <a:r>
              <a:rPr sz="1500" spc="-120" dirty="0">
                <a:latin typeface="Trebuchet MS"/>
                <a:cs typeface="Trebuchet MS"/>
              </a:rPr>
              <a:t>c</a:t>
            </a:r>
            <a:r>
              <a:rPr sz="1500" spc="25" dirty="0">
                <a:latin typeface="Trebuchet MS"/>
                <a:cs typeface="Trebuchet MS"/>
              </a:rPr>
              <a:t>t</a:t>
            </a:r>
            <a:r>
              <a:rPr sz="1500" spc="15" dirty="0">
                <a:latin typeface="Trebuchet MS"/>
                <a:cs typeface="Trebuchet MS"/>
              </a:rPr>
              <a:t>i</a:t>
            </a:r>
            <a:r>
              <a:rPr sz="1500" spc="-185" dirty="0">
                <a:latin typeface="Trebuchet MS"/>
                <a:cs typeface="Trebuchet MS"/>
              </a:rPr>
              <a:t>o</a:t>
            </a:r>
            <a:r>
              <a:rPr sz="1500" spc="-195" dirty="0">
                <a:latin typeface="Trebuchet MS"/>
                <a:cs typeface="Trebuchet MS"/>
              </a:rPr>
              <a:t>n</a:t>
            </a:r>
            <a:r>
              <a:rPr sz="1500" spc="-315" dirty="0">
                <a:latin typeface="Trebuchet MS"/>
                <a:cs typeface="Trebuchet MS"/>
              </a:rPr>
              <a:t>.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730750" y="846157"/>
            <a:ext cx="5445125" cy="4996180"/>
            <a:chOff x="4730750" y="846157"/>
            <a:chExt cx="5445125" cy="499618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78613" y="846157"/>
              <a:ext cx="5396825" cy="434419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30750" y="5588000"/>
              <a:ext cx="1231900" cy="25400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9757837" y="5650214"/>
            <a:ext cx="109855" cy="14351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50" spc="-15" dirty="0">
                <a:solidFill>
                  <a:srgbClr val="7D7D7D"/>
                </a:solidFill>
                <a:latin typeface="Trebuchet MS"/>
                <a:cs typeface="Trebuchet MS"/>
              </a:rPr>
              <a:t>3</a:t>
            </a:r>
            <a:r>
              <a:rPr sz="750" spc="-120" dirty="0">
                <a:solidFill>
                  <a:srgbClr val="7D7D7D"/>
                </a:solidFill>
                <a:latin typeface="Trebuchet MS"/>
                <a:cs typeface="Trebuchet MS"/>
              </a:rPr>
              <a:t>1</a:t>
            </a:r>
            <a:endParaRPr sz="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47255" y="5332760"/>
            <a:ext cx="185420" cy="226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spc="-65" dirty="0">
                <a:solidFill>
                  <a:srgbClr val="1B7BDA"/>
                </a:solidFill>
                <a:latin typeface="Trebuchet MS"/>
                <a:cs typeface="Trebuchet MS"/>
              </a:rPr>
              <a:t>3</a:t>
            </a:r>
            <a:r>
              <a:rPr sz="1300" spc="-50" dirty="0">
                <a:solidFill>
                  <a:srgbClr val="1B7BDA"/>
                </a:solidFill>
                <a:latin typeface="Trebuchet MS"/>
                <a:cs typeface="Trebuchet MS"/>
              </a:rPr>
              <a:t>2</a:t>
            </a:r>
            <a:endParaRPr sz="13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1776" y="1705575"/>
            <a:ext cx="601399" cy="15213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7462" y="1705575"/>
            <a:ext cx="721578" cy="15621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94208" y="1704319"/>
            <a:ext cx="746494" cy="15746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40850" y="1609839"/>
            <a:ext cx="8047990" cy="8737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12725" marR="5080" indent="-200660">
              <a:lnSpc>
                <a:spcPct val="100600"/>
              </a:lnSpc>
              <a:spcBef>
                <a:spcPts val="75"/>
              </a:spcBef>
              <a:buFont typeface="Roboto"/>
              <a:buChar char="•"/>
              <a:tabLst>
                <a:tab pos="213360" algn="l"/>
              </a:tabLst>
            </a:pPr>
            <a:r>
              <a:rPr sz="1850" spc="-210" dirty="0">
                <a:solidFill>
                  <a:srgbClr val="292929"/>
                </a:solidFill>
                <a:latin typeface="Trebuchet MS"/>
                <a:cs typeface="Trebuchet MS"/>
              </a:rPr>
              <a:t>Weused</a:t>
            </a:r>
            <a:r>
              <a:rPr sz="1850" spc="-28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05" dirty="0">
                <a:solidFill>
                  <a:srgbClr val="292929"/>
                </a:solidFill>
                <a:latin typeface="Trebuchet MS"/>
                <a:cs typeface="Trebuchet MS"/>
              </a:rPr>
              <a:t>a</a:t>
            </a:r>
            <a:r>
              <a:rPr sz="1850" spc="-185" dirty="0">
                <a:solidFill>
                  <a:srgbClr val="292929"/>
                </a:solidFill>
                <a:latin typeface="Trebuchet MS"/>
                <a:cs typeface="Trebuchet MS"/>
              </a:rPr>
              <a:t> combinations</a:t>
            </a:r>
            <a:r>
              <a:rPr sz="1850" spc="-31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25" dirty="0">
                <a:solidFill>
                  <a:srgbClr val="292929"/>
                </a:solidFill>
                <a:latin typeface="Trebuchet MS"/>
                <a:cs typeface="Trebuchet MS"/>
              </a:rPr>
              <a:t>of</a:t>
            </a:r>
            <a:r>
              <a:rPr sz="1850" spc="-17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05" dirty="0">
                <a:solidFill>
                  <a:srgbClr val="292929"/>
                </a:solidFill>
                <a:latin typeface="Trebuchet MS"/>
                <a:cs typeface="Trebuchet MS"/>
              </a:rPr>
              <a:t>the</a:t>
            </a:r>
            <a:r>
              <a:rPr sz="1850" spc="-20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220" dirty="0">
                <a:latin typeface="Trebuchet MS"/>
                <a:cs typeface="Trebuchet MS"/>
              </a:rPr>
              <a:t>WHERE</a:t>
            </a:r>
            <a:r>
              <a:rPr sz="1850" spc="-220" dirty="0">
                <a:solidFill>
                  <a:srgbClr val="292929"/>
                </a:solidFill>
                <a:latin typeface="Trebuchet MS"/>
                <a:cs typeface="Trebuchet MS"/>
              </a:rPr>
              <a:t>clause,</a:t>
            </a:r>
            <a:r>
              <a:rPr sz="1850" spc="-31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240" dirty="0">
                <a:latin typeface="Trebuchet MS"/>
                <a:cs typeface="Trebuchet MS"/>
              </a:rPr>
              <a:t>LIKE</a:t>
            </a:r>
            <a:r>
              <a:rPr sz="1850" spc="-240" dirty="0">
                <a:solidFill>
                  <a:srgbClr val="292929"/>
                </a:solidFill>
                <a:latin typeface="Trebuchet MS"/>
                <a:cs typeface="Trebuchet MS"/>
              </a:rPr>
              <a:t>,</a:t>
            </a:r>
            <a:r>
              <a:rPr sz="1850" spc="-240" dirty="0">
                <a:latin typeface="Trebuchet MS"/>
                <a:cs typeface="Trebuchet MS"/>
              </a:rPr>
              <a:t>AND</a:t>
            </a:r>
            <a:r>
              <a:rPr sz="1850" spc="-240" dirty="0">
                <a:solidFill>
                  <a:srgbClr val="292929"/>
                </a:solidFill>
                <a:latin typeface="Trebuchet MS"/>
                <a:cs typeface="Trebuchet MS"/>
              </a:rPr>
              <a:t>,and</a:t>
            </a:r>
            <a:r>
              <a:rPr sz="1850" spc="-17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75" dirty="0">
                <a:latin typeface="Trebuchet MS"/>
                <a:cs typeface="Trebuchet MS"/>
              </a:rPr>
              <a:t>BETWEEN</a:t>
            </a:r>
            <a:r>
              <a:rPr sz="1850" spc="-175" dirty="0">
                <a:solidFill>
                  <a:srgbClr val="292929"/>
                </a:solidFill>
                <a:latin typeface="Trebuchet MS"/>
                <a:cs typeface="Trebuchet MS"/>
              </a:rPr>
              <a:t>conditions</a:t>
            </a:r>
            <a:r>
              <a:rPr sz="1850" spc="-20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80" dirty="0">
                <a:solidFill>
                  <a:srgbClr val="292929"/>
                </a:solidFill>
                <a:latin typeface="Trebuchet MS"/>
                <a:cs typeface="Trebuchet MS"/>
              </a:rPr>
              <a:t>to</a:t>
            </a:r>
            <a:r>
              <a:rPr sz="1850" spc="-19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Trebuchet MS"/>
                <a:cs typeface="Trebuchet MS"/>
              </a:rPr>
              <a:t>filter</a:t>
            </a:r>
            <a:r>
              <a:rPr sz="1850" spc="-19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dirty="0">
                <a:solidFill>
                  <a:srgbClr val="292929"/>
                </a:solidFill>
                <a:latin typeface="Trebuchet MS"/>
                <a:cs typeface="Trebuchet MS"/>
              </a:rPr>
              <a:t>for </a:t>
            </a:r>
            <a:r>
              <a:rPr sz="1850" spc="-54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50" dirty="0">
                <a:solidFill>
                  <a:srgbClr val="292929"/>
                </a:solidFill>
                <a:latin typeface="Trebuchet MS"/>
                <a:cs typeface="Trebuchet MS"/>
              </a:rPr>
              <a:t>failed </a:t>
            </a:r>
            <a:r>
              <a:rPr sz="1850" spc="-130" dirty="0">
                <a:solidFill>
                  <a:srgbClr val="292929"/>
                </a:solidFill>
                <a:latin typeface="Trebuchet MS"/>
                <a:cs typeface="Trebuchet MS"/>
              </a:rPr>
              <a:t>landing </a:t>
            </a:r>
            <a:r>
              <a:rPr sz="1850" spc="-215" dirty="0">
                <a:solidFill>
                  <a:srgbClr val="292929"/>
                </a:solidFill>
                <a:latin typeface="Trebuchet MS"/>
                <a:cs typeface="Trebuchet MS"/>
              </a:rPr>
              <a:t>outcomes </a:t>
            </a:r>
            <a:r>
              <a:rPr sz="1850" spc="-120" dirty="0">
                <a:solidFill>
                  <a:srgbClr val="292929"/>
                </a:solidFill>
                <a:latin typeface="Trebuchet MS"/>
                <a:cs typeface="Trebuchet MS"/>
              </a:rPr>
              <a:t>in </a:t>
            </a:r>
            <a:r>
              <a:rPr sz="1850" spc="-145" dirty="0">
                <a:solidFill>
                  <a:srgbClr val="292929"/>
                </a:solidFill>
                <a:latin typeface="Trebuchet MS"/>
                <a:cs typeface="Trebuchet MS"/>
              </a:rPr>
              <a:t>drone ship, </a:t>
            </a:r>
            <a:r>
              <a:rPr sz="1850" spc="-55" dirty="0">
                <a:solidFill>
                  <a:srgbClr val="292929"/>
                </a:solidFill>
                <a:latin typeface="Trebuchet MS"/>
                <a:cs typeface="Trebuchet MS"/>
              </a:rPr>
              <a:t>their </a:t>
            </a:r>
            <a:r>
              <a:rPr sz="1850" spc="-95" dirty="0">
                <a:solidFill>
                  <a:srgbClr val="292929"/>
                </a:solidFill>
                <a:latin typeface="Trebuchet MS"/>
                <a:cs typeface="Trebuchet MS"/>
              </a:rPr>
              <a:t>booster </a:t>
            </a:r>
            <a:r>
              <a:rPr sz="1850" spc="-160" dirty="0">
                <a:solidFill>
                  <a:srgbClr val="292929"/>
                </a:solidFill>
                <a:latin typeface="Trebuchet MS"/>
                <a:cs typeface="Trebuchet MS"/>
              </a:rPr>
              <a:t>versions, </a:t>
            </a:r>
            <a:r>
              <a:rPr sz="1850" spc="-165" dirty="0">
                <a:solidFill>
                  <a:srgbClr val="292929"/>
                </a:solidFill>
                <a:latin typeface="Trebuchet MS"/>
                <a:cs typeface="Trebuchet MS"/>
              </a:rPr>
              <a:t>and </a:t>
            </a:r>
            <a:r>
              <a:rPr sz="1850" spc="-229" dirty="0">
                <a:solidFill>
                  <a:srgbClr val="292929"/>
                </a:solidFill>
                <a:latin typeface="Trebuchet MS"/>
                <a:cs typeface="Trebuchet MS"/>
              </a:rPr>
              <a:t>launch </a:t>
            </a:r>
            <a:r>
              <a:rPr sz="1850" spc="-20" dirty="0">
                <a:solidFill>
                  <a:srgbClr val="292929"/>
                </a:solidFill>
                <a:latin typeface="Trebuchet MS"/>
                <a:cs typeface="Trebuchet MS"/>
              </a:rPr>
              <a:t>site </a:t>
            </a:r>
            <a:r>
              <a:rPr sz="1850" spc="-120" dirty="0">
                <a:solidFill>
                  <a:srgbClr val="292929"/>
                </a:solidFill>
                <a:latin typeface="Trebuchet MS"/>
                <a:cs typeface="Trebuchet MS"/>
              </a:rPr>
              <a:t>namesfor </a:t>
            </a:r>
            <a:r>
              <a:rPr sz="1850" spc="-114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10" dirty="0">
                <a:solidFill>
                  <a:srgbClr val="292929"/>
                </a:solidFill>
                <a:latin typeface="Trebuchet MS"/>
                <a:cs typeface="Trebuchet MS"/>
              </a:rPr>
              <a:t>year</a:t>
            </a:r>
            <a:r>
              <a:rPr sz="1850" spc="-254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10" dirty="0">
                <a:solidFill>
                  <a:srgbClr val="292929"/>
                </a:solidFill>
                <a:latin typeface="Trebuchet MS"/>
                <a:cs typeface="Trebuchet MS"/>
              </a:rPr>
              <a:t>2015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850" y="339667"/>
            <a:ext cx="313563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2</a:t>
            </a:r>
            <a:r>
              <a:rPr spc="-40" dirty="0"/>
              <a:t>0</a:t>
            </a:r>
            <a:r>
              <a:rPr spc="-390" dirty="0"/>
              <a:t>1</a:t>
            </a:r>
            <a:r>
              <a:rPr spc="-145" dirty="0"/>
              <a:t>5</a:t>
            </a:r>
            <a:r>
              <a:rPr spc="-45" dirty="0"/>
              <a:t> </a:t>
            </a:r>
            <a:r>
              <a:rPr spc="-415" dirty="0"/>
              <a:t>L</a:t>
            </a:r>
            <a:r>
              <a:rPr spc="-300" dirty="0"/>
              <a:t>a</a:t>
            </a:r>
            <a:r>
              <a:rPr spc="-450" dirty="0"/>
              <a:t>u</a:t>
            </a:r>
            <a:r>
              <a:rPr spc="-540" dirty="0"/>
              <a:t>n</a:t>
            </a:r>
            <a:r>
              <a:rPr spc="-465" dirty="0"/>
              <a:t>c</a:t>
            </a:r>
            <a:r>
              <a:rPr spc="-390" dirty="0"/>
              <a:t>h</a:t>
            </a:r>
            <a:r>
              <a:rPr spc="-240" dirty="0"/>
              <a:t> </a:t>
            </a:r>
            <a:r>
              <a:rPr spc="155" dirty="0"/>
              <a:t>R</a:t>
            </a:r>
            <a:r>
              <a:rPr spc="-345" dirty="0"/>
              <a:t>e</a:t>
            </a:r>
            <a:r>
              <a:rPr spc="-450" dirty="0"/>
              <a:t>c</a:t>
            </a:r>
            <a:r>
              <a:rPr spc="-490" dirty="0"/>
              <a:t>o</a:t>
            </a:r>
            <a:r>
              <a:rPr spc="-114" dirty="0"/>
              <a:t>r</a:t>
            </a:r>
            <a:r>
              <a:rPr spc="-385" dirty="0"/>
              <a:t>d</a:t>
            </a:r>
            <a:r>
              <a:rPr spc="-30" dirty="0"/>
              <a:t>s</a:t>
            </a: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71094" y="2700794"/>
            <a:ext cx="6349206" cy="226399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730750" y="5588000"/>
            <a:ext cx="1231900" cy="254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381"/>
            <a:ext cx="852169" cy="1696085"/>
          </a:xfrm>
          <a:custGeom>
            <a:avLst/>
            <a:gdLst/>
            <a:ahLst/>
            <a:cxnLst/>
            <a:rect l="l" t="t" r="r" b="b"/>
            <a:pathLst>
              <a:path w="852169" h="1696085">
                <a:moveTo>
                  <a:pt x="0" y="1695906"/>
                </a:moveTo>
                <a:lnTo>
                  <a:pt x="0" y="0"/>
                </a:lnTo>
                <a:lnTo>
                  <a:pt x="851683" y="847897"/>
                </a:lnTo>
                <a:lnTo>
                  <a:pt x="696529" y="1002394"/>
                </a:lnTo>
                <a:lnTo>
                  <a:pt x="852029" y="1158005"/>
                </a:lnTo>
                <a:lnTo>
                  <a:pt x="546610" y="1463436"/>
                </a:lnTo>
                <a:lnTo>
                  <a:pt x="390386" y="1307268"/>
                </a:lnTo>
                <a:lnTo>
                  <a:pt x="0" y="1695906"/>
                </a:lnTo>
                <a:close/>
              </a:path>
            </a:pathLst>
          </a:custGeom>
          <a:solidFill>
            <a:srgbClr val="FFBF00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9460" y="258909"/>
            <a:ext cx="8748395" cy="942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604"/>
              </a:lnSpc>
              <a:spcBef>
                <a:spcPts val="105"/>
              </a:spcBef>
            </a:pPr>
            <a:r>
              <a:rPr spc="-270" dirty="0"/>
              <a:t>Rank</a:t>
            </a:r>
            <a:r>
              <a:rPr spc="-484" dirty="0"/>
              <a:t> </a:t>
            </a:r>
            <a:r>
              <a:rPr spc="-240" dirty="0"/>
              <a:t>Landing</a:t>
            </a:r>
            <a:r>
              <a:rPr spc="-580" dirty="0"/>
              <a:t> </a:t>
            </a:r>
            <a:r>
              <a:rPr spc="-395" dirty="0"/>
              <a:t>Outcomes</a:t>
            </a:r>
            <a:r>
              <a:rPr spc="-280" dirty="0"/>
              <a:t> </a:t>
            </a:r>
            <a:r>
              <a:rPr spc="-254" dirty="0"/>
              <a:t>Between</a:t>
            </a:r>
            <a:r>
              <a:rPr spc="-570" dirty="0"/>
              <a:t> </a:t>
            </a:r>
            <a:r>
              <a:rPr spc="-120" dirty="0"/>
              <a:t>2010-06-04</a:t>
            </a:r>
            <a:r>
              <a:rPr spc="-425" dirty="0"/>
              <a:t> </a:t>
            </a:r>
            <a:r>
              <a:rPr spc="-285" dirty="0"/>
              <a:t>and</a:t>
            </a:r>
            <a:r>
              <a:rPr spc="375" dirty="0"/>
              <a:t> </a:t>
            </a:r>
            <a:r>
              <a:rPr spc="-165" dirty="0"/>
              <a:t>2017-03</a:t>
            </a:r>
          </a:p>
          <a:p>
            <a:pPr marL="12700">
              <a:lnSpc>
                <a:spcPts val="3604"/>
              </a:lnSpc>
            </a:pPr>
            <a:r>
              <a:rPr spc="-114" dirty="0"/>
              <a:t>-20</a:t>
            </a:r>
          </a:p>
        </p:txBody>
      </p:sp>
      <p:sp>
        <p:nvSpPr>
          <p:cNvPr id="4" name="object 4"/>
          <p:cNvSpPr/>
          <p:nvPr/>
        </p:nvSpPr>
        <p:spPr>
          <a:xfrm>
            <a:off x="7249185" y="1887511"/>
            <a:ext cx="497205" cy="146685"/>
          </a:xfrm>
          <a:custGeom>
            <a:avLst/>
            <a:gdLst/>
            <a:ahLst/>
            <a:cxnLst/>
            <a:rect l="l" t="t" r="r" b="b"/>
            <a:pathLst>
              <a:path w="497204" h="146685">
                <a:moveTo>
                  <a:pt x="496735" y="20104"/>
                </a:moveTo>
                <a:lnTo>
                  <a:pt x="482663" y="3810"/>
                </a:lnTo>
                <a:lnTo>
                  <a:pt x="473595" y="4178"/>
                </a:lnTo>
                <a:lnTo>
                  <a:pt x="464286" y="4902"/>
                </a:lnTo>
                <a:lnTo>
                  <a:pt x="449554" y="5283"/>
                </a:lnTo>
                <a:lnTo>
                  <a:pt x="418541" y="7480"/>
                </a:lnTo>
                <a:lnTo>
                  <a:pt x="407111" y="7835"/>
                </a:lnTo>
                <a:lnTo>
                  <a:pt x="398106" y="7620"/>
                </a:lnTo>
                <a:lnTo>
                  <a:pt x="394550" y="8305"/>
                </a:lnTo>
                <a:lnTo>
                  <a:pt x="393992" y="7721"/>
                </a:lnTo>
                <a:lnTo>
                  <a:pt x="392061" y="5765"/>
                </a:lnTo>
                <a:lnTo>
                  <a:pt x="389750" y="4686"/>
                </a:lnTo>
                <a:lnTo>
                  <a:pt x="387019" y="4470"/>
                </a:lnTo>
                <a:lnTo>
                  <a:pt x="385178" y="4241"/>
                </a:lnTo>
                <a:lnTo>
                  <a:pt x="380250" y="4241"/>
                </a:lnTo>
                <a:lnTo>
                  <a:pt x="376542" y="6273"/>
                </a:lnTo>
                <a:lnTo>
                  <a:pt x="371576" y="19913"/>
                </a:lnTo>
                <a:lnTo>
                  <a:pt x="371576" y="72263"/>
                </a:lnTo>
                <a:lnTo>
                  <a:pt x="371576" y="73812"/>
                </a:lnTo>
                <a:lnTo>
                  <a:pt x="371551" y="73520"/>
                </a:lnTo>
                <a:lnTo>
                  <a:pt x="371424" y="72491"/>
                </a:lnTo>
                <a:lnTo>
                  <a:pt x="371500" y="71894"/>
                </a:lnTo>
                <a:lnTo>
                  <a:pt x="371525" y="72351"/>
                </a:lnTo>
                <a:lnTo>
                  <a:pt x="371576" y="19913"/>
                </a:lnTo>
                <a:lnTo>
                  <a:pt x="371386" y="21399"/>
                </a:lnTo>
                <a:lnTo>
                  <a:pt x="370636" y="27038"/>
                </a:lnTo>
                <a:lnTo>
                  <a:pt x="370205" y="32359"/>
                </a:lnTo>
                <a:lnTo>
                  <a:pt x="370103" y="35687"/>
                </a:lnTo>
                <a:lnTo>
                  <a:pt x="370192" y="40030"/>
                </a:lnTo>
                <a:lnTo>
                  <a:pt x="370319" y="42379"/>
                </a:lnTo>
                <a:lnTo>
                  <a:pt x="370649" y="49923"/>
                </a:lnTo>
                <a:lnTo>
                  <a:pt x="371500" y="71856"/>
                </a:lnTo>
                <a:lnTo>
                  <a:pt x="361175" y="65024"/>
                </a:lnTo>
                <a:lnTo>
                  <a:pt x="342773" y="52755"/>
                </a:lnTo>
                <a:lnTo>
                  <a:pt x="331939" y="45720"/>
                </a:lnTo>
                <a:lnTo>
                  <a:pt x="322834" y="40030"/>
                </a:lnTo>
                <a:lnTo>
                  <a:pt x="315455" y="35687"/>
                </a:lnTo>
                <a:lnTo>
                  <a:pt x="313563" y="34518"/>
                </a:lnTo>
                <a:lnTo>
                  <a:pt x="312623" y="32677"/>
                </a:lnTo>
                <a:lnTo>
                  <a:pt x="312623" y="30137"/>
                </a:lnTo>
                <a:lnTo>
                  <a:pt x="312851" y="25400"/>
                </a:lnTo>
                <a:lnTo>
                  <a:pt x="312953" y="21602"/>
                </a:lnTo>
                <a:lnTo>
                  <a:pt x="312826" y="16522"/>
                </a:lnTo>
                <a:lnTo>
                  <a:pt x="312191" y="11430"/>
                </a:lnTo>
                <a:lnTo>
                  <a:pt x="311962" y="8458"/>
                </a:lnTo>
                <a:lnTo>
                  <a:pt x="310883" y="5981"/>
                </a:lnTo>
                <a:lnTo>
                  <a:pt x="308927" y="4025"/>
                </a:lnTo>
                <a:lnTo>
                  <a:pt x="306997" y="2070"/>
                </a:lnTo>
                <a:lnTo>
                  <a:pt x="304609" y="838"/>
                </a:lnTo>
                <a:lnTo>
                  <a:pt x="301739" y="330"/>
                </a:lnTo>
                <a:lnTo>
                  <a:pt x="301015" y="114"/>
                </a:lnTo>
                <a:lnTo>
                  <a:pt x="300151" y="0"/>
                </a:lnTo>
                <a:lnTo>
                  <a:pt x="296926" y="0"/>
                </a:lnTo>
                <a:lnTo>
                  <a:pt x="294779" y="660"/>
                </a:lnTo>
                <a:lnTo>
                  <a:pt x="290677" y="3225"/>
                </a:lnTo>
                <a:lnTo>
                  <a:pt x="289052" y="4902"/>
                </a:lnTo>
                <a:lnTo>
                  <a:pt x="288671" y="5524"/>
                </a:lnTo>
                <a:lnTo>
                  <a:pt x="285686" y="2997"/>
                </a:lnTo>
                <a:lnTo>
                  <a:pt x="282803" y="1968"/>
                </a:lnTo>
                <a:lnTo>
                  <a:pt x="275805" y="1968"/>
                </a:lnTo>
                <a:lnTo>
                  <a:pt x="272681" y="3136"/>
                </a:lnTo>
                <a:lnTo>
                  <a:pt x="267538" y="7823"/>
                </a:lnTo>
                <a:lnTo>
                  <a:pt x="265925" y="10718"/>
                </a:lnTo>
                <a:lnTo>
                  <a:pt x="264947" y="16116"/>
                </a:lnTo>
                <a:lnTo>
                  <a:pt x="265404" y="65151"/>
                </a:lnTo>
                <a:lnTo>
                  <a:pt x="265010" y="70980"/>
                </a:lnTo>
                <a:lnTo>
                  <a:pt x="252653" y="108026"/>
                </a:lnTo>
                <a:lnTo>
                  <a:pt x="246481" y="111061"/>
                </a:lnTo>
                <a:lnTo>
                  <a:pt x="238950" y="110312"/>
                </a:lnTo>
                <a:lnTo>
                  <a:pt x="232054" y="109829"/>
                </a:lnTo>
                <a:lnTo>
                  <a:pt x="227101" y="105918"/>
                </a:lnTo>
                <a:lnTo>
                  <a:pt x="224091" y="98552"/>
                </a:lnTo>
                <a:lnTo>
                  <a:pt x="221411" y="91338"/>
                </a:lnTo>
                <a:lnTo>
                  <a:pt x="220065" y="84378"/>
                </a:lnTo>
                <a:lnTo>
                  <a:pt x="220065" y="44818"/>
                </a:lnTo>
                <a:lnTo>
                  <a:pt x="216814" y="47866"/>
                </a:lnTo>
                <a:lnTo>
                  <a:pt x="219849" y="19799"/>
                </a:lnTo>
                <a:lnTo>
                  <a:pt x="219760" y="13169"/>
                </a:lnTo>
                <a:lnTo>
                  <a:pt x="219214" y="9537"/>
                </a:lnTo>
                <a:lnTo>
                  <a:pt x="217982" y="7112"/>
                </a:lnTo>
                <a:lnTo>
                  <a:pt x="213779" y="2908"/>
                </a:lnTo>
                <a:lnTo>
                  <a:pt x="211302" y="1739"/>
                </a:lnTo>
                <a:lnTo>
                  <a:pt x="205752" y="1168"/>
                </a:lnTo>
                <a:lnTo>
                  <a:pt x="203212" y="1689"/>
                </a:lnTo>
                <a:lnTo>
                  <a:pt x="198462" y="4483"/>
                </a:lnTo>
                <a:lnTo>
                  <a:pt x="196596" y="6515"/>
                </a:lnTo>
                <a:lnTo>
                  <a:pt x="193802" y="11988"/>
                </a:lnTo>
                <a:lnTo>
                  <a:pt x="193090" y="15303"/>
                </a:lnTo>
                <a:lnTo>
                  <a:pt x="193090" y="19151"/>
                </a:lnTo>
                <a:lnTo>
                  <a:pt x="192976" y="21526"/>
                </a:lnTo>
                <a:lnTo>
                  <a:pt x="189636" y="17703"/>
                </a:lnTo>
                <a:lnTo>
                  <a:pt x="184734" y="13258"/>
                </a:lnTo>
                <a:lnTo>
                  <a:pt x="179362" y="9461"/>
                </a:lnTo>
                <a:lnTo>
                  <a:pt x="177063" y="8229"/>
                </a:lnTo>
                <a:lnTo>
                  <a:pt x="177063" y="62928"/>
                </a:lnTo>
                <a:lnTo>
                  <a:pt x="176364" y="71628"/>
                </a:lnTo>
                <a:lnTo>
                  <a:pt x="156794" y="108305"/>
                </a:lnTo>
                <a:lnTo>
                  <a:pt x="147116" y="110312"/>
                </a:lnTo>
                <a:lnTo>
                  <a:pt x="141351" y="110312"/>
                </a:lnTo>
                <a:lnTo>
                  <a:pt x="137160" y="108623"/>
                </a:lnTo>
                <a:lnTo>
                  <a:pt x="133388" y="105244"/>
                </a:lnTo>
                <a:lnTo>
                  <a:pt x="127546" y="100393"/>
                </a:lnTo>
                <a:lnTo>
                  <a:pt x="123926" y="94729"/>
                </a:lnTo>
                <a:lnTo>
                  <a:pt x="122516" y="88277"/>
                </a:lnTo>
                <a:lnTo>
                  <a:pt x="121310" y="83058"/>
                </a:lnTo>
                <a:lnTo>
                  <a:pt x="120713" y="78320"/>
                </a:lnTo>
                <a:lnTo>
                  <a:pt x="120840" y="72669"/>
                </a:lnTo>
                <a:lnTo>
                  <a:pt x="121500" y="64655"/>
                </a:lnTo>
                <a:lnTo>
                  <a:pt x="141020" y="30022"/>
                </a:lnTo>
                <a:lnTo>
                  <a:pt x="146824" y="29921"/>
                </a:lnTo>
                <a:lnTo>
                  <a:pt x="155016" y="29667"/>
                </a:lnTo>
                <a:lnTo>
                  <a:pt x="161747" y="31673"/>
                </a:lnTo>
                <a:lnTo>
                  <a:pt x="172300" y="40233"/>
                </a:lnTo>
                <a:lnTo>
                  <a:pt x="175450" y="46418"/>
                </a:lnTo>
                <a:lnTo>
                  <a:pt x="176403" y="54013"/>
                </a:lnTo>
                <a:lnTo>
                  <a:pt x="176669" y="55981"/>
                </a:lnTo>
                <a:lnTo>
                  <a:pt x="176796" y="57277"/>
                </a:lnTo>
                <a:lnTo>
                  <a:pt x="176923" y="62064"/>
                </a:lnTo>
                <a:lnTo>
                  <a:pt x="177063" y="62928"/>
                </a:lnTo>
                <a:lnTo>
                  <a:pt x="177063" y="8229"/>
                </a:lnTo>
                <a:lnTo>
                  <a:pt x="173532" y="6311"/>
                </a:lnTo>
                <a:lnTo>
                  <a:pt x="167424" y="3835"/>
                </a:lnTo>
                <a:lnTo>
                  <a:pt x="161175" y="2070"/>
                </a:lnTo>
                <a:lnTo>
                  <a:pt x="154774" y="1016"/>
                </a:lnTo>
                <a:lnTo>
                  <a:pt x="148234" y="660"/>
                </a:lnTo>
                <a:lnTo>
                  <a:pt x="145554" y="660"/>
                </a:lnTo>
                <a:lnTo>
                  <a:pt x="107276" y="25133"/>
                </a:lnTo>
                <a:lnTo>
                  <a:pt x="91948" y="72669"/>
                </a:lnTo>
                <a:lnTo>
                  <a:pt x="91986" y="80518"/>
                </a:lnTo>
                <a:lnTo>
                  <a:pt x="92456" y="85445"/>
                </a:lnTo>
                <a:lnTo>
                  <a:pt x="93573" y="90995"/>
                </a:lnTo>
                <a:lnTo>
                  <a:pt x="94170" y="93167"/>
                </a:lnTo>
                <a:lnTo>
                  <a:pt x="93599" y="92849"/>
                </a:lnTo>
                <a:lnTo>
                  <a:pt x="91363" y="92252"/>
                </a:lnTo>
                <a:lnTo>
                  <a:pt x="87198" y="92252"/>
                </a:lnTo>
                <a:lnTo>
                  <a:pt x="85801" y="92468"/>
                </a:lnTo>
                <a:lnTo>
                  <a:pt x="83223" y="93446"/>
                </a:lnTo>
                <a:lnTo>
                  <a:pt x="80416" y="94919"/>
                </a:lnTo>
                <a:lnTo>
                  <a:pt x="60820" y="107238"/>
                </a:lnTo>
                <a:lnTo>
                  <a:pt x="57645" y="108242"/>
                </a:lnTo>
                <a:lnTo>
                  <a:pt x="51231" y="108242"/>
                </a:lnTo>
                <a:lnTo>
                  <a:pt x="47891" y="107276"/>
                </a:lnTo>
                <a:lnTo>
                  <a:pt x="39293" y="102704"/>
                </a:lnTo>
                <a:lnTo>
                  <a:pt x="35382" y="98615"/>
                </a:lnTo>
                <a:lnTo>
                  <a:pt x="30276" y="87553"/>
                </a:lnTo>
                <a:lnTo>
                  <a:pt x="29032" y="81775"/>
                </a:lnTo>
                <a:lnTo>
                  <a:pt x="29032" y="75717"/>
                </a:lnTo>
                <a:lnTo>
                  <a:pt x="47104" y="37350"/>
                </a:lnTo>
                <a:lnTo>
                  <a:pt x="64503" y="29705"/>
                </a:lnTo>
                <a:lnTo>
                  <a:pt x="71247" y="29705"/>
                </a:lnTo>
                <a:lnTo>
                  <a:pt x="75196" y="31000"/>
                </a:lnTo>
                <a:lnTo>
                  <a:pt x="81356" y="35572"/>
                </a:lnTo>
                <a:lnTo>
                  <a:pt x="84010" y="36550"/>
                </a:lnTo>
                <a:lnTo>
                  <a:pt x="69646" y="1308"/>
                </a:lnTo>
                <a:lnTo>
                  <a:pt x="64173" y="1308"/>
                </a:lnTo>
                <a:lnTo>
                  <a:pt x="16929" y="26682"/>
                </a:lnTo>
                <a:lnTo>
                  <a:pt x="0" y="75171"/>
                </a:lnTo>
                <a:lnTo>
                  <a:pt x="381" y="84836"/>
                </a:lnTo>
                <a:lnTo>
                  <a:pt x="18732" y="122821"/>
                </a:lnTo>
                <a:lnTo>
                  <a:pt x="53835" y="137071"/>
                </a:lnTo>
                <a:lnTo>
                  <a:pt x="60439" y="136639"/>
                </a:lnTo>
                <a:lnTo>
                  <a:pt x="96685" y="118846"/>
                </a:lnTo>
                <a:lnTo>
                  <a:pt x="101854" y="112522"/>
                </a:lnTo>
                <a:lnTo>
                  <a:pt x="103263" y="115087"/>
                </a:lnTo>
                <a:lnTo>
                  <a:pt x="134226" y="138557"/>
                </a:lnTo>
                <a:lnTo>
                  <a:pt x="139369" y="139128"/>
                </a:lnTo>
                <a:lnTo>
                  <a:pt x="140500" y="139280"/>
                </a:lnTo>
                <a:lnTo>
                  <a:pt x="142189" y="139344"/>
                </a:lnTo>
                <a:lnTo>
                  <a:pt x="144437" y="139344"/>
                </a:lnTo>
                <a:lnTo>
                  <a:pt x="182359" y="126504"/>
                </a:lnTo>
                <a:lnTo>
                  <a:pt x="196557" y="107848"/>
                </a:lnTo>
                <a:lnTo>
                  <a:pt x="196888" y="108800"/>
                </a:lnTo>
                <a:lnTo>
                  <a:pt x="204533" y="122834"/>
                </a:lnTo>
                <a:lnTo>
                  <a:pt x="210083" y="128562"/>
                </a:lnTo>
                <a:lnTo>
                  <a:pt x="224726" y="137375"/>
                </a:lnTo>
                <a:lnTo>
                  <a:pt x="232397" y="139573"/>
                </a:lnTo>
                <a:lnTo>
                  <a:pt x="243205" y="139573"/>
                </a:lnTo>
                <a:lnTo>
                  <a:pt x="278917" y="120916"/>
                </a:lnTo>
                <a:lnTo>
                  <a:pt x="283070" y="114084"/>
                </a:lnTo>
                <a:lnTo>
                  <a:pt x="282994" y="118935"/>
                </a:lnTo>
                <a:lnTo>
                  <a:pt x="283044" y="124701"/>
                </a:lnTo>
                <a:lnTo>
                  <a:pt x="283197" y="125374"/>
                </a:lnTo>
                <a:lnTo>
                  <a:pt x="283629" y="129438"/>
                </a:lnTo>
                <a:lnTo>
                  <a:pt x="285140" y="132791"/>
                </a:lnTo>
                <a:lnTo>
                  <a:pt x="290283" y="138049"/>
                </a:lnTo>
                <a:lnTo>
                  <a:pt x="293408" y="139344"/>
                </a:lnTo>
                <a:lnTo>
                  <a:pt x="297065" y="139344"/>
                </a:lnTo>
                <a:lnTo>
                  <a:pt x="300621" y="139534"/>
                </a:lnTo>
                <a:lnTo>
                  <a:pt x="312026" y="110375"/>
                </a:lnTo>
                <a:lnTo>
                  <a:pt x="312407" y="66738"/>
                </a:lnTo>
                <a:lnTo>
                  <a:pt x="312229" y="66357"/>
                </a:lnTo>
                <a:lnTo>
                  <a:pt x="311645" y="65811"/>
                </a:lnTo>
                <a:lnTo>
                  <a:pt x="312216" y="66344"/>
                </a:lnTo>
                <a:lnTo>
                  <a:pt x="366191" y="104000"/>
                </a:lnTo>
                <a:lnTo>
                  <a:pt x="367893" y="105054"/>
                </a:lnTo>
                <a:lnTo>
                  <a:pt x="368744" y="106667"/>
                </a:lnTo>
                <a:lnTo>
                  <a:pt x="368642" y="112839"/>
                </a:lnTo>
                <a:lnTo>
                  <a:pt x="368744" y="126136"/>
                </a:lnTo>
                <a:lnTo>
                  <a:pt x="369074" y="130924"/>
                </a:lnTo>
                <a:lnTo>
                  <a:pt x="369620" y="134543"/>
                </a:lnTo>
                <a:lnTo>
                  <a:pt x="370382" y="137007"/>
                </a:lnTo>
                <a:lnTo>
                  <a:pt x="371182" y="139979"/>
                </a:lnTo>
                <a:lnTo>
                  <a:pt x="372960" y="142303"/>
                </a:lnTo>
                <a:lnTo>
                  <a:pt x="378498" y="145643"/>
                </a:lnTo>
                <a:lnTo>
                  <a:pt x="381368" y="146380"/>
                </a:lnTo>
                <a:lnTo>
                  <a:pt x="387350" y="146024"/>
                </a:lnTo>
                <a:lnTo>
                  <a:pt x="397548" y="130924"/>
                </a:lnTo>
                <a:lnTo>
                  <a:pt x="397510" y="108839"/>
                </a:lnTo>
                <a:lnTo>
                  <a:pt x="397586" y="106667"/>
                </a:lnTo>
                <a:lnTo>
                  <a:pt x="398691" y="52755"/>
                </a:lnTo>
                <a:lnTo>
                  <a:pt x="398805" y="42379"/>
                </a:lnTo>
                <a:lnTo>
                  <a:pt x="398424" y="33413"/>
                </a:lnTo>
                <a:lnTo>
                  <a:pt x="399643" y="33731"/>
                </a:lnTo>
                <a:lnTo>
                  <a:pt x="403453" y="34493"/>
                </a:lnTo>
                <a:lnTo>
                  <a:pt x="408419" y="34963"/>
                </a:lnTo>
                <a:lnTo>
                  <a:pt x="426516" y="35242"/>
                </a:lnTo>
                <a:lnTo>
                  <a:pt x="426694" y="35433"/>
                </a:lnTo>
                <a:lnTo>
                  <a:pt x="426529" y="45313"/>
                </a:lnTo>
                <a:lnTo>
                  <a:pt x="429577" y="79197"/>
                </a:lnTo>
                <a:lnTo>
                  <a:pt x="426313" y="76149"/>
                </a:lnTo>
                <a:lnTo>
                  <a:pt x="426313" y="121767"/>
                </a:lnTo>
                <a:lnTo>
                  <a:pt x="426478" y="124536"/>
                </a:lnTo>
                <a:lnTo>
                  <a:pt x="427494" y="130302"/>
                </a:lnTo>
                <a:lnTo>
                  <a:pt x="429145" y="133553"/>
                </a:lnTo>
                <a:lnTo>
                  <a:pt x="434403" y="138582"/>
                </a:lnTo>
                <a:lnTo>
                  <a:pt x="437642" y="139750"/>
                </a:lnTo>
                <a:lnTo>
                  <a:pt x="445592" y="139573"/>
                </a:lnTo>
                <a:lnTo>
                  <a:pt x="448830" y="138112"/>
                </a:lnTo>
                <a:lnTo>
                  <a:pt x="453656" y="132283"/>
                </a:lnTo>
                <a:lnTo>
                  <a:pt x="454964" y="128562"/>
                </a:lnTo>
                <a:lnTo>
                  <a:pt x="455142" y="122923"/>
                </a:lnTo>
                <a:lnTo>
                  <a:pt x="454088" y="34721"/>
                </a:lnTo>
                <a:lnTo>
                  <a:pt x="454240" y="34544"/>
                </a:lnTo>
                <a:lnTo>
                  <a:pt x="464045" y="33794"/>
                </a:lnTo>
                <a:lnTo>
                  <a:pt x="483755" y="32677"/>
                </a:lnTo>
                <a:lnTo>
                  <a:pt x="485800" y="32118"/>
                </a:lnTo>
                <a:lnTo>
                  <a:pt x="490689" y="29895"/>
                </a:lnTo>
                <a:lnTo>
                  <a:pt x="492963" y="27990"/>
                </a:lnTo>
                <a:lnTo>
                  <a:pt x="496112" y="22923"/>
                </a:lnTo>
                <a:lnTo>
                  <a:pt x="496735" y="20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23924" y="2125985"/>
            <a:ext cx="544091" cy="14489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07294" y="2606526"/>
            <a:ext cx="694476" cy="14996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27228" y="3003630"/>
            <a:ext cx="747368" cy="148229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6688944" y="29502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907274" y="3489288"/>
            <a:ext cx="799153" cy="14609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687383" y="1552465"/>
            <a:ext cx="3456940" cy="2625090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212725" marR="5080" indent="-200660">
              <a:lnSpc>
                <a:spcPts val="1900"/>
              </a:lnSpc>
              <a:spcBef>
                <a:spcPts val="334"/>
              </a:spcBef>
              <a:buFont typeface="Roboto"/>
              <a:buChar char="•"/>
              <a:tabLst>
                <a:tab pos="213360" algn="l"/>
              </a:tabLst>
            </a:pPr>
            <a:r>
              <a:rPr sz="1750" spc="-305" dirty="0">
                <a:latin typeface="Trebuchet MS"/>
                <a:cs typeface="Trebuchet MS"/>
              </a:rPr>
              <a:t>W</a:t>
            </a:r>
            <a:r>
              <a:rPr sz="1750" spc="-120" dirty="0">
                <a:latin typeface="Trebuchet MS"/>
                <a:cs typeface="Trebuchet MS"/>
              </a:rPr>
              <a:t>e</a:t>
            </a:r>
            <a:r>
              <a:rPr sz="1750" spc="-204" dirty="0">
                <a:latin typeface="Trebuchet MS"/>
                <a:cs typeface="Trebuchet MS"/>
              </a:rPr>
              <a:t> </a:t>
            </a:r>
            <a:r>
              <a:rPr sz="1750" spc="-40" dirty="0">
                <a:latin typeface="Trebuchet MS"/>
                <a:cs typeface="Trebuchet MS"/>
              </a:rPr>
              <a:t>s</a:t>
            </a:r>
            <a:r>
              <a:rPr sz="1750" spc="-135" dirty="0">
                <a:latin typeface="Trebuchet MS"/>
                <a:cs typeface="Trebuchet MS"/>
              </a:rPr>
              <a:t>e</a:t>
            </a:r>
            <a:r>
              <a:rPr sz="1750" spc="-155" dirty="0">
                <a:latin typeface="Trebuchet MS"/>
                <a:cs typeface="Trebuchet MS"/>
              </a:rPr>
              <a:t>l</a:t>
            </a:r>
            <a:r>
              <a:rPr sz="1750" spc="-135" dirty="0">
                <a:latin typeface="Trebuchet MS"/>
                <a:cs typeface="Trebuchet MS"/>
              </a:rPr>
              <a:t>e</a:t>
            </a:r>
            <a:r>
              <a:rPr sz="1750" spc="-200" dirty="0">
                <a:latin typeface="Trebuchet MS"/>
                <a:cs typeface="Trebuchet MS"/>
              </a:rPr>
              <a:t>c</a:t>
            </a:r>
            <a:r>
              <a:rPr sz="1750" spc="65" dirty="0">
                <a:latin typeface="Trebuchet MS"/>
                <a:cs typeface="Trebuchet MS"/>
              </a:rPr>
              <a:t>t</a:t>
            </a:r>
            <a:r>
              <a:rPr sz="1750" spc="-135" dirty="0">
                <a:latin typeface="Trebuchet MS"/>
                <a:cs typeface="Trebuchet MS"/>
              </a:rPr>
              <a:t>e</a:t>
            </a:r>
            <a:r>
              <a:rPr sz="1750" spc="-170" dirty="0">
                <a:latin typeface="Trebuchet MS"/>
                <a:cs typeface="Trebuchet MS"/>
              </a:rPr>
              <a:t>d</a:t>
            </a:r>
            <a:r>
              <a:rPr sz="1750" spc="-325" dirty="0">
                <a:latin typeface="Trebuchet MS"/>
                <a:cs typeface="Trebuchet MS"/>
              </a:rPr>
              <a:t> </a:t>
            </a:r>
            <a:r>
              <a:rPr sz="1750" spc="-95" dirty="0">
                <a:latin typeface="Trebuchet MS"/>
                <a:cs typeface="Trebuchet MS"/>
              </a:rPr>
              <a:t>L</a:t>
            </a:r>
            <a:r>
              <a:rPr sz="1750" spc="-125" dirty="0">
                <a:latin typeface="Trebuchet MS"/>
                <a:cs typeface="Trebuchet MS"/>
              </a:rPr>
              <a:t>a</a:t>
            </a:r>
            <a:r>
              <a:rPr sz="1750" spc="-250" dirty="0">
                <a:latin typeface="Trebuchet MS"/>
                <a:cs typeface="Trebuchet MS"/>
              </a:rPr>
              <a:t>n</a:t>
            </a:r>
            <a:r>
              <a:rPr sz="1750" spc="-180" dirty="0">
                <a:latin typeface="Trebuchet MS"/>
                <a:cs typeface="Trebuchet MS"/>
              </a:rPr>
              <a:t>d</a:t>
            </a:r>
            <a:r>
              <a:rPr sz="1750" spc="10" dirty="0">
                <a:latin typeface="Trebuchet MS"/>
                <a:cs typeface="Trebuchet MS"/>
              </a:rPr>
              <a:t>i</a:t>
            </a:r>
            <a:r>
              <a:rPr sz="1750" spc="-250" dirty="0">
                <a:latin typeface="Trebuchet MS"/>
                <a:cs typeface="Trebuchet MS"/>
              </a:rPr>
              <a:t>n</a:t>
            </a:r>
            <a:r>
              <a:rPr sz="1750" spc="-125" dirty="0">
                <a:latin typeface="Trebuchet MS"/>
                <a:cs typeface="Trebuchet MS"/>
              </a:rPr>
              <a:t>g</a:t>
            </a:r>
            <a:r>
              <a:rPr sz="1750" spc="-350" dirty="0">
                <a:latin typeface="Trebuchet MS"/>
                <a:cs typeface="Trebuchet MS"/>
              </a:rPr>
              <a:t> </a:t>
            </a:r>
            <a:r>
              <a:rPr sz="1750" spc="-145" dirty="0">
                <a:latin typeface="Trebuchet MS"/>
                <a:cs typeface="Trebuchet MS"/>
              </a:rPr>
              <a:t>o</a:t>
            </a:r>
            <a:r>
              <a:rPr sz="1750" spc="-165" dirty="0">
                <a:latin typeface="Trebuchet MS"/>
                <a:cs typeface="Trebuchet MS"/>
              </a:rPr>
              <a:t>u</a:t>
            </a:r>
            <a:r>
              <a:rPr sz="1750" spc="125" dirty="0">
                <a:latin typeface="Trebuchet MS"/>
                <a:cs typeface="Trebuchet MS"/>
              </a:rPr>
              <a:t>t</a:t>
            </a:r>
            <a:r>
              <a:rPr sz="1750" spc="-135" dirty="0">
                <a:latin typeface="Trebuchet MS"/>
                <a:cs typeface="Trebuchet MS"/>
              </a:rPr>
              <a:t>c</a:t>
            </a:r>
            <a:r>
              <a:rPr sz="1750" spc="-145" dirty="0">
                <a:latin typeface="Trebuchet MS"/>
                <a:cs typeface="Trebuchet MS"/>
              </a:rPr>
              <a:t>o</a:t>
            </a:r>
            <a:r>
              <a:rPr sz="1750" spc="-430" dirty="0">
                <a:latin typeface="Trebuchet MS"/>
                <a:cs typeface="Trebuchet MS"/>
              </a:rPr>
              <a:t>m</a:t>
            </a:r>
            <a:r>
              <a:rPr sz="1750" spc="-135" dirty="0">
                <a:latin typeface="Trebuchet MS"/>
                <a:cs typeface="Trebuchet MS"/>
              </a:rPr>
              <a:t>e</a:t>
            </a:r>
            <a:r>
              <a:rPr sz="1750" spc="-20" dirty="0">
                <a:latin typeface="Trebuchet MS"/>
                <a:cs typeface="Trebuchet MS"/>
              </a:rPr>
              <a:t>s</a:t>
            </a:r>
            <a:r>
              <a:rPr sz="1750" spc="254" dirty="0">
                <a:latin typeface="Trebuchet MS"/>
                <a:cs typeface="Trebuchet MS"/>
              </a:rPr>
              <a:t> </a:t>
            </a:r>
            <a:r>
              <a:rPr sz="1750" spc="-125" dirty="0">
                <a:latin typeface="Trebuchet MS"/>
                <a:cs typeface="Trebuchet MS"/>
              </a:rPr>
              <a:t>a</a:t>
            </a:r>
            <a:r>
              <a:rPr sz="1750" spc="-250" dirty="0">
                <a:latin typeface="Trebuchet MS"/>
                <a:cs typeface="Trebuchet MS"/>
              </a:rPr>
              <a:t>n</a:t>
            </a:r>
            <a:r>
              <a:rPr sz="1750" spc="-120" dirty="0">
                <a:latin typeface="Trebuchet MS"/>
                <a:cs typeface="Trebuchet MS"/>
              </a:rPr>
              <a:t>d  </a:t>
            </a:r>
            <a:r>
              <a:rPr sz="1750" spc="120" dirty="0">
                <a:latin typeface="Trebuchet MS"/>
                <a:cs typeface="Trebuchet MS"/>
              </a:rPr>
              <a:t>t</a:t>
            </a:r>
            <a:r>
              <a:rPr sz="1750" spc="-250" dirty="0">
                <a:latin typeface="Trebuchet MS"/>
                <a:cs typeface="Trebuchet MS"/>
              </a:rPr>
              <a:t>h</a:t>
            </a:r>
            <a:r>
              <a:rPr sz="1750" spc="-120" dirty="0">
                <a:latin typeface="Trebuchet MS"/>
                <a:cs typeface="Trebuchet MS"/>
              </a:rPr>
              <a:t>e</a:t>
            </a:r>
            <a:r>
              <a:rPr sz="1750" spc="-204" dirty="0">
                <a:latin typeface="Trebuchet MS"/>
                <a:cs typeface="Trebuchet MS"/>
              </a:rPr>
              <a:t> </a:t>
            </a:r>
            <a:r>
              <a:rPr sz="1750" spc="-330" dirty="0">
                <a:latin typeface="Trebuchet MS"/>
                <a:cs typeface="Trebuchet MS"/>
              </a:rPr>
              <a:t>C</a:t>
            </a:r>
            <a:r>
              <a:rPr sz="1750" spc="-405" dirty="0">
                <a:latin typeface="Trebuchet MS"/>
                <a:cs typeface="Trebuchet MS"/>
              </a:rPr>
              <a:t>O</a:t>
            </a:r>
            <a:r>
              <a:rPr sz="1750" spc="-415" dirty="0">
                <a:latin typeface="Trebuchet MS"/>
                <a:cs typeface="Trebuchet MS"/>
              </a:rPr>
              <a:t>U</a:t>
            </a:r>
            <a:r>
              <a:rPr sz="1750" spc="-310" dirty="0">
                <a:latin typeface="Trebuchet MS"/>
                <a:cs typeface="Trebuchet MS"/>
              </a:rPr>
              <a:t>N</a:t>
            </a:r>
            <a:r>
              <a:rPr sz="1750" spc="-20" dirty="0">
                <a:latin typeface="Trebuchet MS"/>
                <a:cs typeface="Trebuchet MS"/>
              </a:rPr>
              <a:t>T</a:t>
            </a:r>
            <a:r>
              <a:rPr sz="1750" spc="-145" dirty="0">
                <a:latin typeface="Trebuchet MS"/>
                <a:cs typeface="Trebuchet MS"/>
              </a:rPr>
              <a:t>o</a:t>
            </a:r>
            <a:r>
              <a:rPr sz="1750" spc="160" dirty="0">
                <a:latin typeface="Trebuchet MS"/>
                <a:cs typeface="Trebuchet MS"/>
              </a:rPr>
              <a:t>f</a:t>
            </a:r>
            <a:r>
              <a:rPr sz="1750" spc="-310" dirty="0">
                <a:latin typeface="Trebuchet MS"/>
                <a:cs typeface="Trebuchet MS"/>
              </a:rPr>
              <a:t> </a:t>
            </a:r>
            <a:r>
              <a:rPr sz="1750" spc="-90" dirty="0">
                <a:latin typeface="Trebuchet MS"/>
                <a:cs typeface="Trebuchet MS"/>
              </a:rPr>
              <a:t>l</a:t>
            </a:r>
            <a:r>
              <a:rPr sz="1750" spc="-125" dirty="0">
                <a:latin typeface="Trebuchet MS"/>
                <a:cs typeface="Trebuchet MS"/>
              </a:rPr>
              <a:t>a</a:t>
            </a:r>
            <a:r>
              <a:rPr sz="1750" spc="-250" dirty="0">
                <a:latin typeface="Trebuchet MS"/>
                <a:cs typeface="Trebuchet MS"/>
              </a:rPr>
              <a:t>n</a:t>
            </a:r>
            <a:r>
              <a:rPr sz="1750" spc="-185" dirty="0">
                <a:latin typeface="Trebuchet MS"/>
                <a:cs typeface="Trebuchet MS"/>
              </a:rPr>
              <a:t>d</a:t>
            </a:r>
            <a:r>
              <a:rPr sz="1750" spc="10" dirty="0">
                <a:latin typeface="Trebuchet MS"/>
                <a:cs typeface="Trebuchet MS"/>
              </a:rPr>
              <a:t>i</a:t>
            </a:r>
            <a:r>
              <a:rPr sz="1750" spc="-254" dirty="0">
                <a:latin typeface="Trebuchet MS"/>
                <a:cs typeface="Trebuchet MS"/>
              </a:rPr>
              <a:t>n</a:t>
            </a:r>
            <a:r>
              <a:rPr sz="1750" spc="-125" dirty="0">
                <a:latin typeface="Trebuchet MS"/>
                <a:cs typeface="Trebuchet MS"/>
              </a:rPr>
              <a:t>g</a:t>
            </a:r>
            <a:r>
              <a:rPr sz="1750" spc="215" dirty="0">
                <a:latin typeface="Trebuchet MS"/>
                <a:cs typeface="Trebuchet MS"/>
              </a:rPr>
              <a:t> </a:t>
            </a:r>
            <a:r>
              <a:rPr sz="1750" spc="-210" dirty="0">
                <a:latin typeface="Trebuchet MS"/>
                <a:cs typeface="Trebuchet MS"/>
              </a:rPr>
              <a:t>o</a:t>
            </a:r>
            <a:r>
              <a:rPr sz="1750" spc="-229" dirty="0">
                <a:latin typeface="Trebuchet MS"/>
                <a:cs typeface="Trebuchet MS"/>
              </a:rPr>
              <a:t>u</a:t>
            </a:r>
            <a:r>
              <a:rPr sz="1750" spc="65" dirty="0">
                <a:latin typeface="Trebuchet MS"/>
                <a:cs typeface="Trebuchet MS"/>
              </a:rPr>
              <a:t>t</a:t>
            </a:r>
            <a:r>
              <a:rPr sz="1750" spc="-200" dirty="0">
                <a:latin typeface="Trebuchet MS"/>
                <a:cs typeface="Trebuchet MS"/>
              </a:rPr>
              <a:t>c</a:t>
            </a:r>
            <a:r>
              <a:rPr sz="1750" spc="-210" dirty="0">
                <a:latin typeface="Trebuchet MS"/>
                <a:cs typeface="Trebuchet MS"/>
              </a:rPr>
              <a:t>o</a:t>
            </a:r>
            <a:r>
              <a:rPr sz="1750" spc="-490" dirty="0">
                <a:latin typeface="Trebuchet MS"/>
                <a:cs typeface="Trebuchet MS"/>
              </a:rPr>
              <a:t>m</a:t>
            </a:r>
            <a:r>
              <a:rPr sz="1750" spc="-135" dirty="0">
                <a:latin typeface="Trebuchet MS"/>
                <a:cs typeface="Trebuchet MS"/>
              </a:rPr>
              <a:t>e</a:t>
            </a:r>
            <a:r>
              <a:rPr sz="1750" spc="-20" dirty="0">
                <a:latin typeface="Trebuchet MS"/>
                <a:cs typeface="Trebuchet MS"/>
              </a:rPr>
              <a:t>s</a:t>
            </a:r>
            <a:r>
              <a:rPr sz="1750" spc="-204" dirty="0">
                <a:latin typeface="Trebuchet MS"/>
                <a:cs typeface="Trebuchet MS"/>
              </a:rPr>
              <a:t> </a:t>
            </a:r>
            <a:r>
              <a:rPr sz="1750" spc="170" dirty="0">
                <a:latin typeface="Trebuchet MS"/>
                <a:cs typeface="Trebuchet MS"/>
              </a:rPr>
              <a:t>f</a:t>
            </a:r>
            <a:r>
              <a:rPr sz="1750" spc="25" dirty="0">
                <a:latin typeface="Trebuchet MS"/>
                <a:cs typeface="Trebuchet MS"/>
              </a:rPr>
              <a:t>r</a:t>
            </a:r>
            <a:r>
              <a:rPr sz="1750" spc="-145" dirty="0">
                <a:latin typeface="Trebuchet MS"/>
                <a:cs typeface="Trebuchet MS"/>
              </a:rPr>
              <a:t>o</a:t>
            </a:r>
            <a:r>
              <a:rPr sz="1750" spc="-225" dirty="0">
                <a:latin typeface="Trebuchet MS"/>
                <a:cs typeface="Trebuchet MS"/>
              </a:rPr>
              <a:t>m  </a:t>
            </a:r>
            <a:r>
              <a:rPr sz="1750" spc="120" dirty="0">
                <a:latin typeface="Trebuchet MS"/>
                <a:cs typeface="Trebuchet MS"/>
              </a:rPr>
              <a:t>t</a:t>
            </a:r>
            <a:r>
              <a:rPr sz="1750" spc="-250" dirty="0">
                <a:latin typeface="Trebuchet MS"/>
                <a:cs typeface="Trebuchet MS"/>
              </a:rPr>
              <a:t>h</a:t>
            </a:r>
            <a:r>
              <a:rPr sz="1750" spc="-120" dirty="0">
                <a:latin typeface="Trebuchet MS"/>
                <a:cs typeface="Trebuchet MS"/>
              </a:rPr>
              <a:t>e</a:t>
            </a:r>
            <a:r>
              <a:rPr sz="1750" spc="-270" dirty="0">
                <a:latin typeface="Trebuchet MS"/>
                <a:cs typeface="Trebuchet MS"/>
              </a:rPr>
              <a:t> </a:t>
            </a:r>
            <a:r>
              <a:rPr sz="1750" spc="-180" dirty="0">
                <a:latin typeface="Trebuchet MS"/>
                <a:cs typeface="Trebuchet MS"/>
              </a:rPr>
              <a:t>d</a:t>
            </a:r>
            <a:r>
              <a:rPr sz="1750" spc="-125" dirty="0">
                <a:latin typeface="Trebuchet MS"/>
                <a:cs typeface="Trebuchet MS"/>
              </a:rPr>
              <a:t>a</a:t>
            </a:r>
            <a:r>
              <a:rPr sz="1750" spc="120" dirty="0">
                <a:latin typeface="Trebuchet MS"/>
                <a:cs typeface="Trebuchet MS"/>
              </a:rPr>
              <a:t>t</a:t>
            </a:r>
            <a:r>
              <a:rPr sz="1750" spc="-90" dirty="0">
                <a:latin typeface="Trebuchet MS"/>
                <a:cs typeface="Trebuchet MS"/>
              </a:rPr>
              <a:t>a</a:t>
            </a:r>
            <a:r>
              <a:rPr sz="1750" spc="-345" dirty="0">
                <a:latin typeface="Trebuchet MS"/>
                <a:cs typeface="Trebuchet MS"/>
              </a:rPr>
              <a:t> </a:t>
            </a:r>
            <a:r>
              <a:rPr sz="1750" spc="-130" dirty="0">
                <a:latin typeface="Trebuchet MS"/>
                <a:cs typeface="Trebuchet MS"/>
              </a:rPr>
              <a:t>a</a:t>
            </a:r>
            <a:r>
              <a:rPr sz="1750" spc="-254" dirty="0">
                <a:latin typeface="Trebuchet MS"/>
                <a:cs typeface="Trebuchet MS"/>
              </a:rPr>
              <a:t>n</a:t>
            </a:r>
            <a:r>
              <a:rPr sz="1750" spc="-170" dirty="0">
                <a:latin typeface="Trebuchet MS"/>
                <a:cs typeface="Trebuchet MS"/>
              </a:rPr>
              <a:t>d</a:t>
            </a:r>
            <a:r>
              <a:rPr sz="1750" spc="170" dirty="0">
                <a:latin typeface="Trebuchet MS"/>
                <a:cs typeface="Trebuchet MS"/>
              </a:rPr>
              <a:t> </a:t>
            </a:r>
            <a:r>
              <a:rPr sz="1750" spc="-165" dirty="0">
                <a:latin typeface="Trebuchet MS"/>
                <a:cs typeface="Trebuchet MS"/>
              </a:rPr>
              <a:t>u</a:t>
            </a:r>
            <a:r>
              <a:rPr sz="1750" spc="20" dirty="0">
                <a:latin typeface="Trebuchet MS"/>
                <a:cs typeface="Trebuchet MS"/>
              </a:rPr>
              <a:t>s</a:t>
            </a:r>
            <a:r>
              <a:rPr sz="1750" spc="-70" dirty="0">
                <a:latin typeface="Trebuchet MS"/>
                <a:cs typeface="Trebuchet MS"/>
              </a:rPr>
              <a:t>e</a:t>
            </a:r>
            <a:r>
              <a:rPr sz="1750" spc="-35" dirty="0">
                <a:latin typeface="Trebuchet MS"/>
                <a:cs typeface="Trebuchet MS"/>
              </a:rPr>
              <a:t>d</a:t>
            </a:r>
            <a:r>
              <a:rPr sz="1750" spc="120" dirty="0">
                <a:latin typeface="Trebuchet MS"/>
                <a:cs typeface="Trebuchet MS"/>
              </a:rPr>
              <a:t>t</a:t>
            </a:r>
            <a:r>
              <a:rPr sz="1750" spc="-250" dirty="0">
                <a:latin typeface="Trebuchet MS"/>
                <a:cs typeface="Trebuchet MS"/>
              </a:rPr>
              <a:t>h</a:t>
            </a:r>
            <a:r>
              <a:rPr sz="1750" spc="-120" dirty="0">
                <a:latin typeface="Trebuchet MS"/>
                <a:cs typeface="Trebuchet MS"/>
              </a:rPr>
              <a:t>e</a:t>
            </a:r>
            <a:r>
              <a:rPr sz="1750" spc="-204" dirty="0">
                <a:latin typeface="Trebuchet MS"/>
                <a:cs typeface="Trebuchet MS"/>
              </a:rPr>
              <a:t> </a:t>
            </a:r>
            <a:r>
              <a:rPr sz="1750" spc="-370" dirty="0">
                <a:latin typeface="Trebuchet MS"/>
                <a:cs typeface="Trebuchet MS"/>
              </a:rPr>
              <a:t>W</a:t>
            </a:r>
            <a:r>
              <a:rPr sz="1750" spc="-405" dirty="0">
                <a:latin typeface="Trebuchet MS"/>
                <a:cs typeface="Trebuchet MS"/>
              </a:rPr>
              <a:t>H</a:t>
            </a:r>
            <a:r>
              <a:rPr sz="1750" spc="-320" dirty="0">
                <a:latin typeface="Trebuchet MS"/>
                <a:cs typeface="Trebuchet MS"/>
              </a:rPr>
              <a:t>E</a:t>
            </a:r>
            <a:r>
              <a:rPr sz="1750" spc="-105" dirty="0">
                <a:latin typeface="Trebuchet MS"/>
                <a:cs typeface="Trebuchet MS"/>
              </a:rPr>
              <a:t>R</a:t>
            </a:r>
            <a:r>
              <a:rPr sz="1750" spc="75" dirty="0">
                <a:latin typeface="Trebuchet MS"/>
                <a:cs typeface="Trebuchet MS"/>
              </a:rPr>
              <a:t>E</a:t>
            </a:r>
            <a:r>
              <a:rPr sz="1750" spc="-200" dirty="0">
                <a:latin typeface="Trebuchet MS"/>
                <a:cs typeface="Trebuchet MS"/>
              </a:rPr>
              <a:t>c</a:t>
            </a:r>
            <a:r>
              <a:rPr sz="1750" spc="-155" dirty="0">
                <a:latin typeface="Trebuchet MS"/>
                <a:cs typeface="Trebuchet MS"/>
              </a:rPr>
              <a:t>l</a:t>
            </a:r>
            <a:r>
              <a:rPr sz="1750" spc="-190" dirty="0">
                <a:latin typeface="Trebuchet MS"/>
                <a:cs typeface="Trebuchet MS"/>
              </a:rPr>
              <a:t>a</a:t>
            </a:r>
            <a:r>
              <a:rPr sz="1750" spc="-229" dirty="0">
                <a:latin typeface="Trebuchet MS"/>
                <a:cs typeface="Trebuchet MS"/>
              </a:rPr>
              <a:t>u</a:t>
            </a:r>
            <a:r>
              <a:rPr sz="1750" spc="-40" dirty="0">
                <a:latin typeface="Trebuchet MS"/>
                <a:cs typeface="Trebuchet MS"/>
              </a:rPr>
              <a:t>s</a:t>
            </a:r>
            <a:r>
              <a:rPr sz="1750" spc="-85" dirty="0">
                <a:latin typeface="Trebuchet MS"/>
                <a:cs typeface="Trebuchet MS"/>
              </a:rPr>
              <a:t>e  </a:t>
            </a:r>
            <a:r>
              <a:rPr sz="1750" spc="125" dirty="0">
                <a:latin typeface="Trebuchet MS"/>
                <a:cs typeface="Trebuchet MS"/>
              </a:rPr>
              <a:t>t</a:t>
            </a:r>
            <a:r>
              <a:rPr sz="1750" spc="-195" dirty="0">
                <a:latin typeface="Trebuchet MS"/>
                <a:cs typeface="Trebuchet MS"/>
              </a:rPr>
              <a:t>o</a:t>
            </a:r>
            <a:r>
              <a:rPr sz="1750" spc="-135" dirty="0">
                <a:latin typeface="Trebuchet MS"/>
                <a:cs typeface="Trebuchet MS"/>
              </a:rPr>
              <a:t> </a:t>
            </a:r>
            <a:r>
              <a:rPr sz="1750" spc="170" dirty="0">
                <a:latin typeface="Trebuchet MS"/>
                <a:cs typeface="Trebuchet MS"/>
              </a:rPr>
              <a:t>f</a:t>
            </a:r>
            <a:r>
              <a:rPr sz="1750" spc="10" dirty="0">
                <a:latin typeface="Trebuchet MS"/>
                <a:cs typeface="Trebuchet MS"/>
              </a:rPr>
              <a:t>i</a:t>
            </a:r>
            <a:r>
              <a:rPr sz="1750" spc="-90" dirty="0">
                <a:latin typeface="Trebuchet MS"/>
                <a:cs typeface="Trebuchet MS"/>
              </a:rPr>
              <a:t>l</a:t>
            </a:r>
            <a:r>
              <a:rPr sz="1750" spc="120" dirty="0">
                <a:latin typeface="Trebuchet MS"/>
                <a:cs typeface="Trebuchet MS"/>
              </a:rPr>
              <a:t>t</a:t>
            </a:r>
            <a:r>
              <a:rPr sz="1750" spc="-80" dirty="0">
                <a:latin typeface="Trebuchet MS"/>
                <a:cs typeface="Trebuchet MS"/>
              </a:rPr>
              <a:t>e</a:t>
            </a:r>
            <a:r>
              <a:rPr sz="1750" spc="5" dirty="0">
                <a:latin typeface="Trebuchet MS"/>
                <a:cs typeface="Trebuchet MS"/>
              </a:rPr>
              <a:t>r</a:t>
            </a:r>
            <a:r>
              <a:rPr sz="1750" spc="185" dirty="0">
                <a:latin typeface="Trebuchet MS"/>
                <a:cs typeface="Trebuchet MS"/>
              </a:rPr>
              <a:t> </a:t>
            </a:r>
            <a:r>
              <a:rPr sz="1750" spc="170" dirty="0">
                <a:latin typeface="Trebuchet MS"/>
                <a:cs typeface="Trebuchet MS"/>
              </a:rPr>
              <a:t>f</a:t>
            </a:r>
            <a:r>
              <a:rPr sz="1750" spc="-150" dirty="0">
                <a:latin typeface="Trebuchet MS"/>
                <a:cs typeface="Trebuchet MS"/>
              </a:rPr>
              <a:t>o</a:t>
            </a:r>
            <a:r>
              <a:rPr sz="1750" spc="5" dirty="0">
                <a:latin typeface="Trebuchet MS"/>
                <a:cs typeface="Trebuchet MS"/>
              </a:rPr>
              <a:t>r</a:t>
            </a:r>
            <a:r>
              <a:rPr sz="1750" spc="-235" dirty="0">
                <a:latin typeface="Trebuchet MS"/>
                <a:cs typeface="Trebuchet MS"/>
              </a:rPr>
              <a:t> </a:t>
            </a:r>
            <a:r>
              <a:rPr sz="1750" spc="-90" dirty="0">
                <a:latin typeface="Trebuchet MS"/>
                <a:cs typeface="Trebuchet MS"/>
              </a:rPr>
              <a:t>l</a:t>
            </a:r>
            <a:r>
              <a:rPr sz="1750" spc="-125" dirty="0">
                <a:latin typeface="Trebuchet MS"/>
                <a:cs typeface="Trebuchet MS"/>
              </a:rPr>
              <a:t>a</a:t>
            </a:r>
            <a:r>
              <a:rPr sz="1750" spc="-254" dirty="0">
                <a:latin typeface="Trebuchet MS"/>
                <a:cs typeface="Trebuchet MS"/>
              </a:rPr>
              <a:t>n</a:t>
            </a:r>
            <a:r>
              <a:rPr sz="1750" spc="-180" dirty="0">
                <a:latin typeface="Trebuchet MS"/>
                <a:cs typeface="Trebuchet MS"/>
              </a:rPr>
              <a:t>d</a:t>
            </a:r>
            <a:r>
              <a:rPr sz="1750" spc="5" dirty="0">
                <a:latin typeface="Trebuchet MS"/>
                <a:cs typeface="Trebuchet MS"/>
              </a:rPr>
              <a:t>i</a:t>
            </a:r>
            <a:r>
              <a:rPr sz="1750" spc="-250" dirty="0">
                <a:latin typeface="Trebuchet MS"/>
                <a:cs typeface="Trebuchet MS"/>
              </a:rPr>
              <a:t>n</a:t>
            </a:r>
            <a:r>
              <a:rPr sz="1750" spc="-125" dirty="0">
                <a:latin typeface="Trebuchet MS"/>
                <a:cs typeface="Trebuchet MS"/>
              </a:rPr>
              <a:t>g</a:t>
            </a:r>
            <a:r>
              <a:rPr sz="1750" spc="-280" dirty="0">
                <a:latin typeface="Trebuchet MS"/>
                <a:cs typeface="Trebuchet MS"/>
              </a:rPr>
              <a:t> </a:t>
            </a:r>
            <a:r>
              <a:rPr sz="1750" spc="-210" dirty="0">
                <a:latin typeface="Trebuchet MS"/>
                <a:cs typeface="Trebuchet MS"/>
              </a:rPr>
              <a:t>o</a:t>
            </a:r>
            <a:r>
              <a:rPr sz="1750" spc="-229" dirty="0">
                <a:latin typeface="Trebuchet MS"/>
                <a:cs typeface="Trebuchet MS"/>
              </a:rPr>
              <a:t>u</a:t>
            </a:r>
            <a:r>
              <a:rPr sz="1750" spc="60" dirty="0">
                <a:latin typeface="Trebuchet MS"/>
                <a:cs typeface="Trebuchet MS"/>
              </a:rPr>
              <a:t>t</a:t>
            </a:r>
            <a:r>
              <a:rPr sz="1750" spc="-200" dirty="0">
                <a:latin typeface="Trebuchet MS"/>
                <a:cs typeface="Trebuchet MS"/>
              </a:rPr>
              <a:t>c</a:t>
            </a:r>
            <a:r>
              <a:rPr sz="1750" spc="-210" dirty="0">
                <a:latin typeface="Trebuchet MS"/>
                <a:cs typeface="Trebuchet MS"/>
              </a:rPr>
              <a:t>o</a:t>
            </a:r>
            <a:r>
              <a:rPr sz="1750" spc="-484" dirty="0">
                <a:latin typeface="Trebuchet MS"/>
                <a:cs typeface="Trebuchet MS"/>
              </a:rPr>
              <a:t>m</a:t>
            </a:r>
            <a:r>
              <a:rPr sz="1750" spc="-135" dirty="0">
                <a:latin typeface="Trebuchet MS"/>
                <a:cs typeface="Trebuchet MS"/>
              </a:rPr>
              <a:t>e</a:t>
            </a:r>
            <a:r>
              <a:rPr sz="1750" spc="-15" dirty="0">
                <a:latin typeface="Trebuchet MS"/>
                <a:cs typeface="Trebuchet MS"/>
              </a:rPr>
              <a:t>s  </a:t>
            </a:r>
            <a:r>
              <a:rPr sz="1750" spc="-250" dirty="0">
                <a:latin typeface="Trebuchet MS"/>
                <a:cs typeface="Trebuchet MS"/>
              </a:rPr>
              <a:t>B</a:t>
            </a:r>
            <a:r>
              <a:rPr sz="1750" spc="-315" dirty="0">
                <a:latin typeface="Trebuchet MS"/>
                <a:cs typeface="Trebuchet MS"/>
              </a:rPr>
              <a:t>E</a:t>
            </a:r>
            <a:r>
              <a:rPr sz="1750" spc="-215" dirty="0">
                <a:latin typeface="Trebuchet MS"/>
                <a:cs typeface="Trebuchet MS"/>
              </a:rPr>
              <a:t>T</a:t>
            </a:r>
            <a:r>
              <a:rPr sz="1750" spc="-375" dirty="0">
                <a:latin typeface="Trebuchet MS"/>
                <a:cs typeface="Trebuchet MS"/>
              </a:rPr>
              <a:t>W</a:t>
            </a:r>
            <a:r>
              <a:rPr sz="1750" spc="-315" dirty="0">
                <a:latin typeface="Trebuchet MS"/>
                <a:cs typeface="Trebuchet MS"/>
              </a:rPr>
              <a:t>EE</a:t>
            </a:r>
            <a:r>
              <a:rPr sz="1750" spc="-145" dirty="0">
                <a:latin typeface="Trebuchet MS"/>
                <a:cs typeface="Trebuchet MS"/>
              </a:rPr>
              <a:t>N</a:t>
            </a:r>
            <a:r>
              <a:rPr sz="1750" spc="190" dirty="0">
                <a:latin typeface="Trebuchet MS"/>
                <a:cs typeface="Trebuchet MS"/>
              </a:rPr>
              <a:t> </a:t>
            </a:r>
            <a:r>
              <a:rPr sz="1750" spc="30" dirty="0">
                <a:latin typeface="Trebuchet MS"/>
                <a:cs typeface="Trebuchet MS"/>
              </a:rPr>
              <a:t>2</a:t>
            </a:r>
            <a:r>
              <a:rPr sz="1750" spc="25" dirty="0">
                <a:latin typeface="Trebuchet MS"/>
                <a:cs typeface="Trebuchet MS"/>
              </a:rPr>
              <a:t>0</a:t>
            </a:r>
            <a:r>
              <a:rPr sz="1750" spc="-235" dirty="0">
                <a:latin typeface="Trebuchet MS"/>
                <a:cs typeface="Trebuchet MS"/>
              </a:rPr>
              <a:t>1</a:t>
            </a:r>
            <a:r>
              <a:rPr sz="1750" spc="25" dirty="0">
                <a:latin typeface="Trebuchet MS"/>
                <a:cs typeface="Trebuchet MS"/>
              </a:rPr>
              <a:t>0</a:t>
            </a:r>
            <a:r>
              <a:rPr sz="1750" spc="-45" dirty="0">
                <a:latin typeface="Trebuchet MS"/>
                <a:cs typeface="Trebuchet MS"/>
              </a:rPr>
              <a:t>-</a:t>
            </a:r>
            <a:r>
              <a:rPr sz="1750" spc="25" dirty="0">
                <a:latin typeface="Trebuchet MS"/>
                <a:cs typeface="Trebuchet MS"/>
              </a:rPr>
              <a:t>0</a:t>
            </a:r>
            <a:r>
              <a:rPr sz="1750" spc="-145" dirty="0">
                <a:latin typeface="Trebuchet MS"/>
                <a:cs typeface="Trebuchet MS"/>
              </a:rPr>
              <a:t>6</a:t>
            </a:r>
            <a:r>
              <a:rPr sz="1750" spc="-45" dirty="0">
                <a:latin typeface="Trebuchet MS"/>
                <a:cs typeface="Trebuchet MS"/>
              </a:rPr>
              <a:t>-</a:t>
            </a:r>
            <a:r>
              <a:rPr sz="1750" spc="25" dirty="0">
                <a:latin typeface="Trebuchet MS"/>
                <a:cs typeface="Trebuchet MS"/>
              </a:rPr>
              <a:t>0</a:t>
            </a:r>
            <a:r>
              <a:rPr sz="1750" dirty="0">
                <a:latin typeface="Trebuchet MS"/>
                <a:cs typeface="Trebuchet MS"/>
              </a:rPr>
              <a:t>4</a:t>
            </a:r>
            <a:r>
              <a:rPr sz="1750" spc="-229" dirty="0">
                <a:latin typeface="Trebuchet MS"/>
                <a:cs typeface="Trebuchet MS"/>
              </a:rPr>
              <a:t> </a:t>
            </a:r>
            <a:r>
              <a:rPr sz="1750" spc="110" dirty="0">
                <a:latin typeface="Trebuchet MS"/>
                <a:cs typeface="Trebuchet MS"/>
              </a:rPr>
              <a:t>t</a:t>
            </a:r>
            <a:r>
              <a:rPr sz="1750" spc="-195" dirty="0">
                <a:latin typeface="Trebuchet MS"/>
                <a:cs typeface="Trebuchet MS"/>
              </a:rPr>
              <a:t>o</a:t>
            </a:r>
            <a:r>
              <a:rPr sz="1750" spc="-65" dirty="0">
                <a:latin typeface="Trebuchet MS"/>
                <a:cs typeface="Trebuchet MS"/>
              </a:rPr>
              <a:t> </a:t>
            </a:r>
            <a:r>
              <a:rPr sz="1750" spc="10" dirty="0">
                <a:latin typeface="Trebuchet MS"/>
                <a:cs typeface="Trebuchet MS"/>
              </a:rPr>
              <a:t>2</a:t>
            </a:r>
            <a:r>
              <a:rPr sz="1750" spc="5" dirty="0">
                <a:latin typeface="Trebuchet MS"/>
                <a:cs typeface="Trebuchet MS"/>
              </a:rPr>
              <a:t>0</a:t>
            </a:r>
            <a:r>
              <a:rPr sz="1750" spc="-254" dirty="0">
                <a:latin typeface="Trebuchet MS"/>
                <a:cs typeface="Trebuchet MS"/>
              </a:rPr>
              <a:t>1</a:t>
            </a:r>
            <a:r>
              <a:rPr sz="1750" spc="5" dirty="0">
                <a:latin typeface="Trebuchet MS"/>
                <a:cs typeface="Trebuchet MS"/>
              </a:rPr>
              <a:t>0</a:t>
            </a:r>
            <a:r>
              <a:rPr sz="1750" spc="-70" dirty="0">
                <a:latin typeface="Trebuchet MS"/>
                <a:cs typeface="Trebuchet MS"/>
              </a:rPr>
              <a:t>-</a:t>
            </a:r>
            <a:r>
              <a:rPr sz="1750" spc="5" dirty="0">
                <a:latin typeface="Trebuchet MS"/>
                <a:cs typeface="Trebuchet MS"/>
              </a:rPr>
              <a:t>0</a:t>
            </a:r>
            <a:r>
              <a:rPr sz="1750" spc="-80" dirty="0">
                <a:latin typeface="Trebuchet MS"/>
                <a:cs typeface="Trebuchet MS"/>
              </a:rPr>
              <a:t>3</a:t>
            </a:r>
            <a:r>
              <a:rPr sz="1750" spc="-70" dirty="0">
                <a:latin typeface="Trebuchet MS"/>
                <a:cs typeface="Trebuchet MS"/>
              </a:rPr>
              <a:t>-</a:t>
            </a:r>
            <a:r>
              <a:rPr sz="1750" spc="10" dirty="0">
                <a:latin typeface="Trebuchet MS"/>
                <a:cs typeface="Trebuchet MS"/>
              </a:rPr>
              <a:t>2</a:t>
            </a:r>
            <a:r>
              <a:rPr sz="1750" spc="5" dirty="0">
                <a:latin typeface="Trebuchet MS"/>
                <a:cs typeface="Trebuchet MS"/>
              </a:rPr>
              <a:t>0</a:t>
            </a:r>
            <a:r>
              <a:rPr sz="1750" spc="-365" dirty="0">
                <a:latin typeface="Trebuchet MS"/>
                <a:cs typeface="Trebuchet MS"/>
              </a:rPr>
              <a:t>.</a:t>
            </a:r>
            <a:endParaRPr sz="1750">
              <a:latin typeface="Trebuchet MS"/>
              <a:cs typeface="Trebuchet MS"/>
            </a:endParaRPr>
          </a:p>
          <a:p>
            <a:pPr marL="212725" marR="146685" indent="-200660">
              <a:lnSpc>
                <a:spcPts val="1910"/>
              </a:lnSpc>
              <a:spcBef>
                <a:spcPts val="1205"/>
              </a:spcBef>
              <a:buFont typeface="Roboto"/>
              <a:buChar char="•"/>
              <a:tabLst>
                <a:tab pos="213360" algn="l"/>
              </a:tabLst>
            </a:pPr>
            <a:r>
              <a:rPr sz="1750" spc="-305" dirty="0">
                <a:latin typeface="Trebuchet MS"/>
                <a:cs typeface="Trebuchet MS"/>
              </a:rPr>
              <a:t>W</a:t>
            </a:r>
            <a:r>
              <a:rPr sz="1750" spc="-120" dirty="0">
                <a:latin typeface="Trebuchet MS"/>
                <a:cs typeface="Trebuchet MS"/>
              </a:rPr>
              <a:t>e</a:t>
            </a:r>
            <a:r>
              <a:rPr sz="1750" spc="-204" dirty="0">
                <a:latin typeface="Trebuchet MS"/>
                <a:cs typeface="Trebuchet MS"/>
              </a:rPr>
              <a:t> </a:t>
            </a:r>
            <a:r>
              <a:rPr sz="1750" spc="-125" dirty="0">
                <a:latin typeface="Trebuchet MS"/>
                <a:cs typeface="Trebuchet MS"/>
              </a:rPr>
              <a:t>a</a:t>
            </a:r>
            <a:r>
              <a:rPr sz="1750" spc="-95" dirty="0">
                <a:latin typeface="Trebuchet MS"/>
                <a:cs typeface="Trebuchet MS"/>
              </a:rPr>
              <a:t>p</a:t>
            </a:r>
            <a:r>
              <a:rPr sz="1750" spc="-100" dirty="0">
                <a:latin typeface="Trebuchet MS"/>
                <a:cs typeface="Trebuchet MS"/>
              </a:rPr>
              <a:t>p</a:t>
            </a:r>
            <a:r>
              <a:rPr sz="1750" spc="-90" dirty="0">
                <a:latin typeface="Trebuchet MS"/>
                <a:cs typeface="Trebuchet MS"/>
              </a:rPr>
              <a:t>l</a:t>
            </a:r>
            <a:r>
              <a:rPr sz="1750" spc="10" dirty="0">
                <a:latin typeface="Trebuchet MS"/>
                <a:cs typeface="Trebuchet MS"/>
              </a:rPr>
              <a:t>i</a:t>
            </a:r>
            <a:r>
              <a:rPr sz="1750" spc="-70" dirty="0">
                <a:latin typeface="Trebuchet MS"/>
                <a:cs typeface="Trebuchet MS"/>
              </a:rPr>
              <a:t>e</a:t>
            </a:r>
            <a:r>
              <a:rPr sz="1750" spc="-35" dirty="0">
                <a:latin typeface="Trebuchet MS"/>
                <a:cs typeface="Trebuchet MS"/>
              </a:rPr>
              <a:t>d</a:t>
            </a:r>
            <a:r>
              <a:rPr sz="1750" spc="120" dirty="0">
                <a:latin typeface="Trebuchet MS"/>
                <a:cs typeface="Trebuchet MS"/>
              </a:rPr>
              <a:t>t</a:t>
            </a:r>
            <a:r>
              <a:rPr sz="1750" spc="-250" dirty="0">
                <a:latin typeface="Trebuchet MS"/>
                <a:cs typeface="Trebuchet MS"/>
              </a:rPr>
              <a:t>h</a:t>
            </a:r>
            <a:r>
              <a:rPr sz="1750" spc="-120" dirty="0">
                <a:latin typeface="Trebuchet MS"/>
                <a:cs typeface="Trebuchet MS"/>
              </a:rPr>
              <a:t>e</a:t>
            </a:r>
            <a:r>
              <a:rPr sz="1750" spc="-200" dirty="0">
                <a:latin typeface="Trebuchet MS"/>
                <a:cs typeface="Trebuchet MS"/>
              </a:rPr>
              <a:t> </a:t>
            </a:r>
            <a:r>
              <a:rPr sz="1750" spc="-475" dirty="0">
                <a:latin typeface="Trebuchet MS"/>
                <a:cs typeface="Trebuchet MS"/>
              </a:rPr>
              <a:t>G</a:t>
            </a:r>
            <a:r>
              <a:rPr sz="1750" spc="-105" dirty="0">
                <a:latin typeface="Trebuchet MS"/>
                <a:cs typeface="Trebuchet MS"/>
              </a:rPr>
              <a:t>R</a:t>
            </a:r>
            <a:r>
              <a:rPr sz="1750" spc="-470" dirty="0">
                <a:latin typeface="Trebuchet MS"/>
                <a:cs typeface="Trebuchet MS"/>
              </a:rPr>
              <a:t>O</a:t>
            </a:r>
            <a:r>
              <a:rPr sz="1750" spc="-480" dirty="0">
                <a:latin typeface="Trebuchet MS"/>
                <a:cs typeface="Trebuchet MS"/>
              </a:rPr>
              <a:t>U</a:t>
            </a:r>
            <a:r>
              <a:rPr sz="1750" spc="40" dirty="0">
                <a:latin typeface="Trebuchet MS"/>
                <a:cs typeface="Trebuchet MS"/>
              </a:rPr>
              <a:t>P</a:t>
            </a:r>
            <a:r>
              <a:rPr sz="1750" spc="-365" dirty="0">
                <a:latin typeface="Trebuchet MS"/>
                <a:cs typeface="Trebuchet MS"/>
              </a:rPr>
              <a:t> </a:t>
            </a:r>
            <a:r>
              <a:rPr sz="1750" spc="-180" dirty="0">
                <a:latin typeface="Trebuchet MS"/>
                <a:cs typeface="Trebuchet MS"/>
              </a:rPr>
              <a:t>B</a:t>
            </a:r>
            <a:r>
              <a:rPr sz="1750" spc="-65" dirty="0">
                <a:latin typeface="Trebuchet MS"/>
                <a:cs typeface="Trebuchet MS"/>
              </a:rPr>
              <a:t>Y</a:t>
            </a:r>
            <a:r>
              <a:rPr sz="1750" spc="-360" dirty="0">
                <a:latin typeface="Trebuchet MS"/>
                <a:cs typeface="Trebuchet MS"/>
              </a:rPr>
              <a:t> </a:t>
            </a:r>
            <a:r>
              <a:rPr sz="1750" spc="-200" dirty="0">
                <a:latin typeface="Trebuchet MS"/>
                <a:cs typeface="Trebuchet MS"/>
              </a:rPr>
              <a:t>c</a:t>
            </a:r>
            <a:r>
              <a:rPr sz="1750" spc="-155" dirty="0">
                <a:latin typeface="Trebuchet MS"/>
                <a:cs typeface="Trebuchet MS"/>
              </a:rPr>
              <a:t>l</a:t>
            </a:r>
            <a:r>
              <a:rPr sz="1750" spc="-190" dirty="0">
                <a:latin typeface="Trebuchet MS"/>
                <a:cs typeface="Trebuchet MS"/>
              </a:rPr>
              <a:t>a</a:t>
            </a:r>
            <a:r>
              <a:rPr sz="1750" spc="-229" dirty="0">
                <a:latin typeface="Trebuchet MS"/>
                <a:cs typeface="Trebuchet MS"/>
              </a:rPr>
              <a:t>u</a:t>
            </a:r>
            <a:r>
              <a:rPr sz="1750" spc="-40" dirty="0">
                <a:latin typeface="Trebuchet MS"/>
                <a:cs typeface="Trebuchet MS"/>
              </a:rPr>
              <a:t>s</a:t>
            </a:r>
            <a:r>
              <a:rPr sz="1750" spc="-120" dirty="0">
                <a:latin typeface="Trebuchet MS"/>
                <a:cs typeface="Trebuchet MS"/>
              </a:rPr>
              <a:t>e</a:t>
            </a:r>
            <a:r>
              <a:rPr sz="1750" spc="95" dirty="0">
                <a:latin typeface="Trebuchet MS"/>
                <a:cs typeface="Trebuchet MS"/>
              </a:rPr>
              <a:t> </a:t>
            </a:r>
            <a:r>
              <a:rPr sz="1750" spc="110" dirty="0">
                <a:latin typeface="Trebuchet MS"/>
                <a:cs typeface="Trebuchet MS"/>
              </a:rPr>
              <a:t>t</a:t>
            </a:r>
            <a:r>
              <a:rPr sz="1750" spc="-140" dirty="0">
                <a:latin typeface="Trebuchet MS"/>
                <a:cs typeface="Trebuchet MS"/>
              </a:rPr>
              <a:t>o  </a:t>
            </a:r>
            <a:r>
              <a:rPr sz="1750" spc="-90" dirty="0">
                <a:latin typeface="Trebuchet MS"/>
                <a:cs typeface="Trebuchet MS"/>
              </a:rPr>
              <a:t>g</a:t>
            </a:r>
            <a:r>
              <a:rPr sz="1750" spc="20" dirty="0">
                <a:latin typeface="Trebuchet MS"/>
                <a:cs typeface="Trebuchet MS"/>
              </a:rPr>
              <a:t>r</a:t>
            </a:r>
            <a:r>
              <a:rPr sz="1750" spc="-150" dirty="0">
                <a:latin typeface="Trebuchet MS"/>
                <a:cs typeface="Trebuchet MS"/>
              </a:rPr>
              <a:t>o</a:t>
            </a:r>
            <a:r>
              <a:rPr sz="1750" spc="-165" dirty="0">
                <a:latin typeface="Trebuchet MS"/>
                <a:cs typeface="Trebuchet MS"/>
              </a:rPr>
              <a:t>u</a:t>
            </a:r>
            <a:r>
              <a:rPr sz="1750" spc="-114" dirty="0">
                <a:latin typeface="Trebuchet MS"/>
                <a:cs typeface="Trebuchet MS"/>
              </a:rPr>
              <a:t>p</a:t>
            </a:r>
            <a:r>
              <a:rPr sz="1750" spc="-155" dirty="0">
                <a:latin typeface="Trebuchet MS"/>
                <a:cs typeface="Trebuchet MS"/>
              </a:rPr>
              <a:t> </a:t>
            </a:r>
            <a:r>
              <a:rPr sz="1750" spc="110" dirty="0">
                <a:latin typeface="Trebuchet MS"/>
                <a:cs typeface="Trebuchet MS"/>
              </a:rPr>
              <a:t>t</a:t>
            </a:r>
            <a:r>
              <a:rPr sz="1750" spc="-240" dirty="0">
                <a:latin typeface="Trebuchet MS"/>
                <a:cs typeface="Trebuchet MS"/>
              </a:rPr>
              <a:t>h</a:t>
            </a:r>
            <a:r>
              <a:rPr sz="1750" spc="-120" dirty="0">
                <a:latin typeface="Trebuchet MS"/>
                <a:cs typeface="Trebuchet MS"/>
              </a:rPr>
              <a:t>e</a:t>
            </a:r>
            <a:r>
              <a:rPr sz="1750" spc="-100" dirty="0">
                <a:latin typeface="Trebuchet MS"/>
                <a:cs typeface="Trebuchet MS"/>
              </a:rPr>
              <a:t> </a:t>
            </a:r>
            <a:r>
              <a:rPr sz="1750" spc="-80" dirty="0">
                <a:latin typeface="Trebuchet MS"/>
                <a:cs typeface="Trebuchet MS"/>
              </a:rPr>
              <a:t>l</a:t>
            </a:r>
            <a:r>
              <a:rPr sz="1750" spc="-135" dirty="0">
                <a:latin typeface="Trebuchet MS"/>
                <a:cs typeface="Trebuchet MS"/>
              </a:rPr>
              <a:t>a</a:t>
            </a:r>
            <a:r>
              <a:rPr sz="1750" spc="-260" dirty="0">
                <a:latin typeface="Trebuchet MS"/>
                <a:cs typeface="Trebuchet MS"/>
              </a:rPr>
              <a:t>n</a:t>
            </a:r>
            <a:r>
              <a:rPr sz="1750" spc="-190" dirty="0">
                <a:latin typeface="Trebuchet MS"/>
                <a:cs typeface="Trebuchet MS"/>
              </a:rPr>
              <a:t>d</a:t>
            </a:r>
            <a:r>
              <a:rPr sz="1750" spc="20" dirty="0">
                <a:latin typeface="Trebuchet MS"/>
                <a:cs typeface="Trebuchet MS"/>
              </a:rPr>
              <a:t>i</a:t>
            </a:r>
            <a:r>
              <a:rPr sz="1750" spc="-260" dirty="0">
                <a:latin typeface="Trebuchet MS"/>
                <a:cs typeface="Trebuchet MS"/>
              </a:rPr>
              <a:t>n</a:t>
            </a:r>
            <a:r>
              <a:rPr sz="1750" spc="-125" dirty="0">
                <a:latin typeface="Trebuchet MS"/>
                <a:cs typeface="Trebuchet MS"/>
              </a:rPr>
              <a:t>g</a:t>
            </a:r>
            <a:r>
              <a:rPr sz="1750" spc="-145" dirty="0">
                <a:latin typeface="Trebuchet MS"/>
                <a:cs typeface="Trebuchet MS"/>
              </a:rPr>
              <a:t> </a:t>
            </a:r>
            <a:r>
              <a:rPr sz="1750" spc="-150" dirty="0">
                <a:latin typeface="Trebuchet MS"/>
                <a:cs typeface="Trebuchet MS"/>
              </a:rPr>
              <a:t>o</a:t>
            </a:r>
            <a:r>
              <a:rPr sz="1750" spc="-165" dirty="0">
                <a:latin typeface="Trebuchet MS"/>
                <a:cs typeface="Trebuchet MS"/>
              </a:rPr>
              <a:t>u</a:t>
            </a:r>
            <a:r>
              <a:rPr sz="1750" spc="95" dirty="0">
                <a:latin typeface="Trebuchet MS"/>
                <a:cs typeface="Trebuchet MS"/>
              </a:rPr>
              <a:t>t</a:t>
            </a:r>
            <a:r>
              <a:rPr sz="1750" spc="-165" dirty="0">
                <a:latin typeface="Trebuchet MS"/>
                <a:cs typeface="Trebuchet MS"/>
              </a:rPr>
              <a:t>c</a:t>
            </a:r>
            <a:r>
              <a:rPr sz="1750" spc="-150" dirty="0">
                <a:latin typeface="Trebuchet MS"/>
                <a:cs typeface="Trebuchet MS"/>
              </a:rPr>
              <a:t>o</a:t>
            </a:r>
            <a:r>
              <a:rPr sz="1750" spc="-400" dirty="0">
                <a:latin typeface="Trebuchet MS"/>
                <a:cs typeface="Trebuchet MS"/>
              </a:rPr>
              <a:t>m</a:t>
            </a:r>
            <a:r>
              <a:rPr sz="1750" spc="-75" dirty="0">
                <a:latin typeface="Trebuchet MS"/>
                <a:cs typeface="Trebuchet MS"/>
              </a:rPr>
              <a:t>e</a:t>
            </a:r>
            <a:r>
              <a:rPr sz="1750" spc="-20" dirty="0">
                <a:latin typeface="Trebuchet MS"/>
                <a:cs typeface="Trebuchet MS"/>
              </a:rPr>
              <a:t>s</a:t>
            </a:r>
            <a:r>
              <a:rPr sz="1750" spc="200" dirty="0">
                <a:latin typeface="Trebuchet MS"/>
                <a:cs typeface="Trebuchet MS"/>
              </a:rPr>
              <a:t> </a:t>
            </a:r>
            <a:r>
              <a:rPr sz="1750" spc="-125" dirty="0">
                <a:latin typeface="Trebuchet MS"/>
                <a:cs typeface="Trebuchet MS"/>
              </a:rPr>
              <a:t>a</a:t>
            </a:r>
            <a:r>
              <a:rPr sz="1750" spc="-250" dirty="0">
                <a:latin typeface="Trebuchet MS"/>
                <a:cs typeface="Trebuchet MS"/>
              </a:rPr>
              <a:t>n</a:t>
            </a:r>
            <a:r>
              <a:rPr sz="1750" spc="-170" dirty="0">
                <a:latin typeface="Trebuchet MS"/>
                <a:cs typeface="Trebuchet MS"/>
              </a:rPr>
              <a:t>d</a:t>
            </a:r>
            <a:r>
              <a:rPr sz="1750" spc="-330" dirty="0">
                <a:latin typeface="Trebuchet MS"/>
                <a:cs typeface="Trebuchet MS"/>
              </a:rPr>
              <a:t> </a:t>
            </a:r>
            <a:r>
              <a:rPr sz="1750" spc="120" dirty="0">
                <a:latin typeface="Trebuchet MS"/>
                <a:cs typeface="Trebuchet MS"/>
              </a:rPr>
              <a:t>t</a:t>
            </a:r>
            <a:r>
              <a:rPr sz="1750" spc="-250" dirty="0">
                <a:latin typeface="Trebuchet MS"/>
                <a:cs typeface="Trebuchet MS"/>
              </a:rPr>
              <a:t>h</a:t>
            </a:r>
            <a:r>
              <a:rPr sz="1750" spc="-85" dirty="0">
                <a:latin typeface="Trebuchet MS"/>
                <a:cs typeface="Trebuchet MS"/>
              </a:rPr>
              <a:t>e  </a:t>
            </a:r>
            <a:r>
              <a:rPr sz="1750" spc="-405" dirty="0">
                <a:latin typeface="Trebuchet MS"/>
                <a:cs typeface="Trebuchet MS"/>
              </a:rPr>
              <a:t>O</a:t>
            </a:r>
            <a:r>
              <a:rPr sz="1750" spc="-40" dirty="0">
                <a:latin typeface="Trebuchet MS"/>
                <a:cs typeface="Trebuchet MS"/>
              </a:rPr>
              <a:t>R</a:t>
            </a:r>
            <a:r>
              <a:rPr sz="1750" spc="-175" dirty="0">
                <a:latin typeface="Trebuchet MS"/>
                <a:cs typeface="Trebuchet MS"/>
              </a:rPr>
              <a:t>D</a:t>
            </a:r>
            <a:r>
              <a:rPr sz="1750" spc="-254" dirty="0">
                <a:latin typeface="Trebuchet MS"/>
                <a:cs typeface="Trebuchet MS"/>
              </a:rPr>
              <a:t>E</a:t>
            </a:r>
            <a:r>
              <a:rPr sz="1750" spc="220" dirty="0">
                <a:latin typeface="Trebuchet MS"/>
                <a:cs typeface="Trebuchet MS"/>
              </a:rPr>
              <a:t>R</a:t>
            </a:r>
            <a:r>
              <a:rPr sz="1750" spc="-180" dirty="0">
                <a:latin typeface="Trebuchet MS"/>
                <a:cs typeface="Trebuchet MS"/>
              </a:rPr>
              <a:t>B</a:t>
            </a:r>
            <a:r>
              <a:rPr sz="1750" spc="-65" dirty="0">
                <a:latin typeface="Trebuchet MS"/>
                <a:cs typeface="Trebuchet MS"/>
              </a:rPr>
              <a:t>Y</a:t>
            </a:r>
            <a:r>
              <a:rPr sz="1750" spc="-360" dirty="0">
                <a:latin typeface="Trebuchet MS"/>
                <a:cs typeface="Trebuchet MS"/>
              </a:rPr>
              <a:t> </a:t>
            </a:r>
            <a:r>
              <a:rPr sz="1750" spc="-200" dirty="0">
                <a:latin typeface="Trebuchet MS"/>
                <a:cs typeface="Trebuchet MS"/>
              </a:rPr>
              <a:t>c</a:t>
            </a:r>
            <a:r>
              <a:rPr sz="1750" spc="-155" dirty="0">
                <a:latin typeface="Trebuchet MS"/>
                <a:cs typeface="Trebuchet MS"/>
              </a:rPr>
              <a:t>l</a:t>
            </a:r>
            <a:r>
              <a:rPr sz="1750" spc="-190" dirty="0">
                <a:latin typeface="Trebuchet MS"/>
                <a:cs typeface="Trebuchet MS"/>
              </a:rPr>
              <a:t>a</a:t>
            </a:r>
            <a:r>
              <a:rPr sz="1750" spc="-229" dirty="0">
                <a:latin typeface="Trebuchet MS"/>
                <a:cs typeface="Trebuchet MS"/>
              </a:rPr>
              <a:t>u</a:t>
            </a:r>
            <a:r>
              <a:rPr sz="1750" spc="-40" dirty="0">
                <a:latin typeface="Trebuchet MS"/>
                <a:cs typeface="Trebuchet MS"/>
              </a:rPr>
              <a:t>s</a:t>
            </a:r>
            <a:r>
              <a:rPr sz="1750" spc="-120" dirty="0">
                <a:latin typeface="Trebuchet MS"/>
                <a:cs typeface="Trebuchet MS"/>
              </a:rPr>
              <a:t>e</a:t>
            </a:r>
            <a:r>
              <a:rPr sz="1750" spc="-330" dirty="0">
                <a:latin typeface="Trebuchet MS"/>
                <a:cs typeface="Trebuchet MS"/>
              </a:rPr>
              <a:t> </a:t>
            </a:r>
            <a:r>
              <a:rPr sz="1750" spc="120" dirty="0">
                <a:latin typeface="Trebuchet MS"/>
                <a:cs typeface="Trebuchet MS"/>
              </a:rPr>
              <a:t>t</a:t>
            </a:r>
            <a:r>
              <a:rPr sz="1750" spc="-195" dirty="0">
                <a:latin typeface="Trebuchet MS"/>
                <a:cs typeface="Trebuchet MS"/>
              </a:rPr>
              <a:t>o</a:t>
            </a:r>
            <a:r>
              <a:rPr sz="1750" spc="229" dirty="0">
                <a:latin typeface="Trebuchet MS"/>
                <a:cs typeface="Trebuchet MS"/>
              </a:rPr>
              <a:t> </a:t>
            </a:r>
            <a:r>
              <a:rPr sz="1750" spc="-150" dirty="0">
                <a:latin typeface="Trebuchet MS"/>
                <a:cs typeface="Trebuchet MS"/>
              </a:rPr>
              <a:t>o</a:t>
            </a:r>
            <a:r>
              <a:rPr sz="1750" spc="20" dirty="0">
                <a:latin typeface="Trebuchet MS"/>
                <a:cs typeface="Trebuchet MS"/>
              </a:rPr>
              <a:t>r</a:t>
            </a:r>
            <a:r>
              <a:rPr sz="1750" spc="-185" dirty="0">
                <a:latin typeface="Trebuchet MS"/>
                <a:cs typeface="Trebuchet MS"/>
              </a:rPr>
              <a:t>d</a:t>
            </a:r>
            <a:r>
              <a:rPr sz="1750" spc="-75" dirty="0">
                <a:latin typeface="Trebuchet MS"/>
                <a:cs typeface="Trebuchet MS"/>
              </a:rPr>
              <a:t>e</a:t>
            </a:r>
            <a:r>
              <a:rPr sz="1750" spc="5" dirty="0">
                <a:latin typeface="Trebuchet MS"/>
                <a:cs typeface="Trebuchet MS"/>
              </a:rPr>
              <a:t>r</a:t>
            </a:r>
            <a:r>
              <a:rPr sz="1750" spc="-235" dirty="0">
                <a:latin typeface="Trebuchet MS"/>
                <a:cs typeface="Trebuchet MS"/>
              </a:rPr>
              <a:t> </a:t>
            </a:r>
            <a:r>
              <a:rPr sz="1750" spc="120" dirty="0">
                <a:latin typeface="Trebuchet MS"/>
                <a:cs typeface="Trebuchet MS"/>
              </a:rPr>
              <a:t>t</a:t>
            </a:r>
            <a:r>
              <a:rPr sz="1750" spc="-250" dirty="0">
                <a:latin typeface="Trebuchet MS"/>
                <a:cs typeface="Trebuchet MS"/>
              </a:rPr>
              <a:t>h</a:t>
            </a:r>
            <a:r>
              <a:rPr sz="1750" spc="-85" dirty="0">
                <a:latin typeface="Trebuchet MS"/>
                <a:cs typeface="Trebuchet MS"/>
              </a:rPr>
              <a:t>e  </a:t>
            </a:r>
            <a:r>
              <a:rPr sz="1750" spc="-90" dirty="0">
                <a:latin typeface="Trebuchet MS"/>
                <a:cs typeface="Trebuchet MS"/>
              </a:rPr>
              <a:t>g</a:t>
            </a:r>
            <a:r>
              <a:rPr sz="1750" spc="20" dirty="0">
                <a:latin typeface="Trebuchet MS"/>
                <a:cs typeface="Trebuchet MS"/>
              </a:rPr>
              <a:t>r</a:t>
            </a:r>
            <a:r>
              <a:rPr sz="1750" spc="-150" dirty="0">
                <a:latin typeface="Trebuchet MS"/>
                <a:cs typeface="Trebuchet MS"/>
              </a:rPr>
              <a:t>o</a:t>
            </a:r>
            <a:r>
              <a:rPr sz="1750" spc="-165" dirty="0">
                <a:latin typeface="Trebuchet MS"/>
                <a:cs typeface="Trebuchet MS"/>
              </a:rPr>
              <a:t>u</a:t>
            </a:r>
            <a:r>
              <a:rPr sz="1750" spc="-95" dirty="0">
                <a:latin typeface="Trebuchet MS"/>
                <a:cs typeface="Trebuchet MS"/>
              </a:rPr>
              <a:t>p</a:t>
            </a:r>
            <a:r>
              <a:rPr sz="1750" spc="-70" dirty="0">
                <a:latin typeface="Trebuchet MS"/>
                <a:cs typeface="Trebuchet MS"/>
              </a:rPr>
              <a:t>e</a:t>
            </a:r>
            <a:r>
              <a:rPr sz="1750" spc="-170" dirty="0">
                <a:latin typeface="Trebuchet MS"/>
                <a:cs typeface="Trebuchet MS"/>
              </a:rPr>
              <a:t>d</a:t>
            </a:r>
            <a:r>
              <a:rPr sz="1750" spc="-330" dirty="0">
                <a:latin typeface="Trebuchet MS"/>
                <a:cs typeface="Trebuchet MS"/>
              </a:rPr>
              <a:t> </a:t>
            </a:r>
            <a:r>
              <a:rPr sz="1750" spc="-90" dirty="0">
                <a:latin typeface="Trebuchet MS"/>
                <a:cs typeface="Trebuchet MS"/>
              </a:rPr>
              <a:t>l</a:t>
            </a:r>
            <a:r>
              <a:rPr sz="1750" spc="-125" dirty="0">
                <a:latin typeface="Trebuchet MS"/>
                <a:cs typeface="Trebuchet MS"/>
              </a:rPr>
              <a:t>a</a:t>
            </a:r>
            <a:r>
              <a:rPr sz="1750" spc="-250" dirty="0">
                <a:latin typeface="Trebuchet MS"/>
                <a:cs typeface="Trebuchet MS"/>
              </a:rPr>
              <a:t>n</a:t>
            </a:r>
            <a:r>
              <a:rPr sz="1750" spc="-185" dirty="0">
                <a:latin typeface="Trebuchet MS"/>
                <a:cs typeface="Trebuchet MS"/>
              </a:rPr>
              <a:t>d</a:t>
            </a:r>
            <a:r>
              <a:rPr sz="1750" spc="10" dirty="0">
                <a:latin typeface="Trebuchet MS"/>
                <a:cs typeface="Trebuchet MS"/>
              </a:rPr>
              <a:t>i</a:t>
            </a:r>
            <a:r>
              <a:rPr sz="1750" spc="-254" dirty="0">
                <a:latin typeface="Trebuchet MS"/>
                <a:cs typeface="Trebuchet MS"/>
              </a:rPr>
              <a:t>n</a:t>
            </a:r>
            <a:r>
              <a:rPr sz="1750" spc="-125" dirty="0">
                <a:latin typeface="Trebuchet MS"/>
                <a:cs typeface="Trebuchet MS"/>
              </a:rPr>
              <a:t>g</a:t>
            </a:r>
            <a:r>
              <a:rPr sz="1750" spc="215" dirty="0">
                <a:latin typeface="Trebuchet MS"/>
                <a:cs typeface="Trebuchet MS"/>
              </a:rPr>
              <a:t> </a:t>
            </a:r>
            <a:r>
              <a:rPr sz="1750" spc="-145" dirty="0">
                <a:latin typeface="Trebuchet MS"/>
                <a:cs typeface="Trebuchet MS"/>
              </a:rPr>
              <a:t>o</a:t>
            </a:r>
            <a:r>
              <a:rPr sz="1750" spc="-165" dirty="0">
                <a:latin typeface="Trebuchet MS"/>
                <a:cs typeface="Trebuchet MS"/>
              </a:rPr>
              <a:t>u</a:t>
            </a:r>
            <a:r>
              <a:rPr sz="1750" spc="125" dirty="0">
                <a:latin typeface="Trebuchet MS"/>
                <a:cs typeface="Trebuchet MS"/>
              </a:rPr>
              <a:t>t</a:t>
            </a:r>
            <a:r>
              <a:rPr sz="1750" spc="-135" dirty="0">
                <a:latin typeface="Trebuchet MS"/>
                <a:cs typeface="Trebuchet MS"/>
              </a:rPr>
              <a:t>c</a:t>
            </a:r>
            <a:r>
              <a:rPr sz="1750" spc="-210" dirty="0">
                <a:latin typeface="Trebuchet MS"/>
                <a:cs typeface="Trebuchet MS"/>
              </a:rPr>
              <a:t>o</a:t>
            </a:r>
            <a:r>
              <a:rPr sz="1750" spc="-420" dirty="0">
                <a:latin typeface="Trebuchet MS"/>
                <a:cs typeface="Trebuchet MS"/>
              </a:rPr>
              <a:t>m</a:t>
            </a:r>
            <a:r>
              <a:rPr sz="1750" spc="-120" dirty="0">
                <a:latin typeface="Trebuchet MS"/>
                <a:cs typeface="Trebuchet MS"/>
              </a:rPr>
              <a:t>e</a:t>
            </a:r>
            <a:r>
              <a:rPr sz="1750" spc="-330" dirty="0">
                <a:latin typeface="Trebuchet MS"/>
                <a:cs typeface="Trebuchet MS"/>
              </a:rPr>
              <a:t> </a:t>
            </a:r>
            <a:r>
              <a:rPr sz="1750" spc="10" dirty="0">
                <a:latin typeface="Trebuchet MS"/>
                <a:cs typeface="Trebuchet MS"/>
              </a:rPr>
              <a:t>i</a:t>
            </a:r>
            <a:r>
              <a:rPr sz="1750" spc="-160" dirty="0">
                <a:latin typeface="Trebuchet MS"/>
                <a:cs typeface="Trebuchet MS"/>
              </a:rPr>
              <a:t>n  </a:t>
            </a:r>
            <a:r>
              <a:rPr sz="1750" spc="-245" dirty="0">
                <a:latin typeface="Trebuchet MS"/>
                <a:cs typeface="Trebuchet MS"/>
              </a:rPr>
              <a:t>d</a:t>
            </a:r>
            <a:r>
              <a:rPr sz="1750" spc="-135" dirty="0">
                <a:latin typeface="Trebuchet MS"/>
                <a:cs typeface="Trebuchet MS"/>
              </a:rPr>
              <a:t>e</a:t>
            </a:r>
            <a:r>
              <a:rPr sz="1750" spc="-40" dirty="0">
                <a:latin typeface="Trebuchet MS"/>
                <a:cs typeface="Trebuchet MS"/>
              </a:rPr>
              <a:t>s</a:t>
            </a:r>
            <a:r>
              <a:rPr sz="1750" spc="-200" dirty="0">
                <a:latin typeface="Trebuchet MS"/>
                <a:cs typeface="Trebuchet MS"/>
              </a:rPr>
              <a:t>c</a:t>
            </a:r>
            <a:r>
              <a:rPr sz="1750" spc="-135" dirty="0">
                <a:latin typeface="Trebuchet MS"/>
                <a:cs typeface="Trebuchet MS"/>
              </a:rPr>
              <a:t>e</a:t>
            </a:r>
            <a:r>
              <a:rPr sz="1750" spc="-320" dirty="0">
                <a:latin typeface="Trebuchet MS"/>
                <a:cs typeface="Trebuchet MS"/>
              </a:rPr>
              <a:t>n</a:t>
            </a:r>
            <a:r>
              <a:rPr sz="1750" spc="-245" dirty="0">
                <a:latin typeface="Trebuchet MS"/>
                <a:cs typeface="Trebuchet MS"/>
              </a:rPr>
              <a:t>d</a:t>
            </a:r>
            <a:r>
              <a:rPr sz="1750" spc="-55" dirty="0">
                <a:latin typeface="Trebuchet MS"/>
                <a:cs typeface="Trebuchet MS"/>
              </a:rPr>
              <a:t>i</a:t>
            </a:r>
            <a:r>
              <a:rPr sz="1750" spc="-320" dirty="0">
                <a:latin typeface="Trebuchet MS"/>
                <a:cs typeface="Trebuchet MS"/>
              </a:rPr>
              <a:t>n</a:t>
            </a:r>
            <a:r>
              <a:rPr sz="1750" spc="-125" dirty="0">
                <a:latin typeface="Trebuchet MS"/>
                <a:cs typeface="Trebuchet MS"/>
              </a:rPr>
              <a:t>g</a:t>
            </a:r>
            <a:r>
              <a:rPr sz="1750" spc="-145" dirty="0">
                <a:latin typeface="Trebuchet MS"/>
                <a:cs typeface="Trebuchet MS"/>
              </a:rPr>
              <a:t> </a:t>
            </a:r>
            <a:r>
              <a:rPr sz="1750" spc="-150" dirty="0">
                <a:latin typeface="Trebuchet MS"/>
                <a:cs typeface="Trebuchet MS"/>
              </a:rPr>
              <a:t>o</a:t>
            </a:r>
            <a:r>
              <a:rPr sz="1750" spc="20" dirty="0">
                <a:latin typeface="Trebuchet MS"/>
                <a:cs typeface="Trebuchet MS"/>
              </a:rPr>
              <a:t>r</a:t>
            </a:r>
            <a:r>
              <a:rPr sz="1750" spc="-185" dirty="0">
                <a:latin typeface="Trebuchet MS"/>
                <a:cs typeface="Trebuchet MS"/>
              </a:rPr>
              <a:t>d</a:t>
            </a:r>
            <a:r>
              <a:rPr sz="1750" spc="-75" dirty="0">
                <a:latin typeface="Trebuchet MS"/>
                <a:cs typeface="Trebuchet MS"/>
              </a:rPr>
              <a:t>e</a:t>
            </a:r>
            <a:r>
              <a:rPr sz="1750" spc="20" dirty="0">
                <a:latin typeface="Trebuchet MS"/>
                <a:cs typeface="Trebuchet MS"/>
              </a:rPr>
              <a:t>r</a:t>
            </a:r>
            <a:r>
              <a:rPr sz="1750" spc="-365" dirty="0">
                <a:latin typeface="Trebuchet MS"/>
                <a:cs typeface="Trebuchet MS"/>
              </a:rPr>
              <a:t>.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04648" y="5626272"/>
            <a:ext cx="13779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125" dirty="0">
                <a:solidFill>
                  <a:srgbClr val="868686"/>
                </a:solidFill>
                <a:latin typeface="Trebuchet MS"/>
                <a:cs typeface="Trebuchet MS"/>
              </a:rPr>
              <a:t>3</a:t>
            </a:r>
            <a:r>
              <a:rPr sz="1050" spc="-100" dirty="0">
                <a:solidFill>
                  <a:srgbClr val="868686"/>
                </a:solidFill>
                <a:latin typeface="Trebuchet MS"/>
                <a:cs typeface="Trebuchet MS"/>
              </a:rPr>
              <a:t>3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807853" y="4037469"/>
            <a:ext cx="885825" cy="1771014"/>
          </a:xfrm>
          <a:custGeom>
            <a:avLst/>
            <a:gdLst/>
            <a:ahLst/>
            <a:cxnLst/>
            <a:rect l="l" t="t" r="r" b="b"/>
            <a:pathLst>
              <a:path w="885825" h="1771014">
                <a:moveTo>
                  <a:pt x="885547" y="1770870"/>
                </a:moveTo>
                <a:lnTo>
                  <a:pt x="459036" y="1344171"/>
                </a:lnTo>
                <a:lnTo>
                  <a:pt x="299859" y="1504170"/>
                </a:lnTo>
                <a:lnTo>
                  <a:pt x="0" y="1202840"/>
                </a:lnTo>
                <a:lnTo>
                  <a:pt x="158507" y="1043519"/>
                </a:lnTo>
                <a:lnTo>
                  <a:pt x="556" y="885434"/>
                </a:lnTo>
                <a:lnTo>
                  <a:pt x="885547" y="0"/>
                </a:lnTo>
                <a:lnTo>
                  <a:pt x="885547" y="1770870"/>
                </a:lnTo>
                <a:close/>
              </a:path>
            </a:pathLst>
          </a:custGeom>
          <a:solidFill>
            <a:srgbClr val="446FC3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6691" y="1397535"/>
            <a:ext cx="5371762" cy="376775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30750" y="5588000"/>
            <a:ext cx="1231900" cy="254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381"/>
            <a:ext cx="10693400" cy="601503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30750" y="5588000"/>
            <a:ext cx="1231900" cy="254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691" y="1146909"/>
            <a:ext cx="9223057" cy="414369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0850" y="339667"/>
            <a:ext cx="530987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14" dirty="0"/>
              <a:t>A</a:t>
            </a:r>
            <a:r>
              <a:rPr spc="-95" dirty="0"/>
              <a:t>l</a:t>
            </a:r>
            <a:r>
              <a:rPr spc="-135" dirty="0"/>
              <a:t>l</a:t>
            </a:r>
            <a:r>
              <a:rPr spc="-495" dirty="0"/>
              <a:t> </a:t>
            </a:r>
            <a:r>
              <a:rPr spc="-200" dirty="0"/>
              <a:t>l</a:t>
            </a:r>
            <a:r>
              <a:rPr spc="-225" dirty="0"/>
              <a:t>a</a:t>
            </a:r>
            <a:r>
              <a:rPr spc="-380" dirty="0"/>
              <a:t>u</a:t>
            </a:r>
            <a:r>
              <a:rPr spc="-465" dirty="0"/>
              <a:t>n</a:t>
            </a:r>
            <a:r>
              <a:rPr spc="-390" dirty="0"/>
              <a:t>ch</a:t>
            </a:r>
            <a:r>
              <a:rPr spc="-540" dirty="0"/>
              <a:t> </a:t>
            </a:r>
            <a:r>
              <a:rPr spc="-20" dirty="0"/>
              <a:t>s</a:t>
            </a:r>
            <a:r>
              <a:rPr spc="95" dirty="0"/>
              <a:t>i</a:t>
            </a:r>
            <a:r>
              <a:rPr spc="180" dirty="0"/>
              <a:t>t</a:t>
            </a:r>
            <a:r>
              <a:rPr spc="-200" dirty="0"/>
              <a:t>e</a:t>
            </a:r>
            <a:r>
              <a:rPr spc="-30" dirty="0"/>
              <a:t>s</a:t>
            </a:r>
            <a:r>
              <a:rPr spc="-585" dirty="0"/>
              <a:t> </a:t>
            </a:r>
            <a:r>
              <a:rPr spc="-170" dirty="0"/>
              <a:t>g</a:t>
            </a:r>
            <a:r>
              <a:rPr spc="-130" dirty="0"/>
              <a:t>l</a:t>
            </a:r>
            <a:r>
              <a:rPr spc="-365" dirty="0"/>
              <a:t>o</a:t>
            </a:r>
            <a:r>
              <a:rPr spc="-345" dirty="0"/>
              <a:t>b</a:t>
            </a:r>
            <a:r>
              <a:rPr spc="-155" dirty="0"/>
              <a:t>a</a:t>
            </a:r>
            <a:r>
              <a:rPr spc="-135" dirty="0"/>
              <a:t>l</a:t>
            </a:r>
            <a:r>
              <a:rPr spc="-390" dirty="0"/>
              <a:t> </a:t>
            </a:r>
            <a:r>
              <a:rPr spc="-755" dirty="0"/>
              <a:t>m</a:t>
            </a:r>
            <a:r>
              <a:rPr spc="-229" dirty="0"/>
              <a:t>a</a:t>
            </a:r>
            <a:r>
              <a:rPr spc="-204" dirty="0"/>
              <a:t>p</a:t>
            </a:r>
            <a:r>
              <a:rPr spc="-300" dirty="0"/>
              <a:t> </a:t>
            </a:r>
            <a:r>
              <a:rPr spc="-745" dirty="0"/>
              <a:t>m</a:t>
            </a:r>
            <a:r>
              <a:rPr spc="-225" dirty="0"/>
              <a:t>a</a:t>
            </a:r>
            <a:r>
              <a:rPr spc="-55" dirty="0"/>
              <a:t>r</a:t>
            </a:r>
            <a:r>
              <a:rPr spc="-240" dirty="0"/>
              <a:t>k</a:t>
            </a:r>
            <a:r>
              <a:rPr spc="-280" dirty="0"/>
              <a:t>e</a:t>
            </a:r>
            <a:r>
              <a:rPr spc="-55" dirty="0"/>
              <a:t>r</a:t>
            </a:r>
            <a:r>
              <a:rPr spc="-30" dirty="0"/>
              <a:t>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30750" y="5588000"/>
            <a:ext cx="1231900" cy="254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724640" y="5337630"/>
            <a:ext cx="224790" cy="22225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z="1300" spc="-114" dirty="0">
                <a:solidFill>
                  <a:srgbClr val="1B7BDA"/>
                </a:solidFill>
                <a:latin typeface="Trebuchet MS"/>
                <a:cs typeface="Trebuchet MS"/>
              </a:rPr>
              <a:t>35</a:t>
            </a:fld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691" y="1105138"/>
            <a:ext cx="9373434" cy="418546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0850" y="339667"/>
            <a:ext cx="699706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Markers</a:t>
            </a:r>
            <a:r>
              <a:rPr spc="-545" dirty="0"/>
              <a:t> </a:t>
            </a:r>
            <a:r>
              <a:rPr spc="-240" dirty="0"/>
              <a:t>showing</a:t>
            </a:r>
            <a:r>
              <a:rPr spc="-415" dirty="0"/>
              <a:t> </a:t>
            </a:r>
            <a:r>
              <a:rPr spc="-340" dirty="0"/>
              <a:t>launch</a:t>
            </a:r>
            <a:r>
              <a:rPr spc="-470" dirty="0"/>
              <a:t> </a:t>
            </a:r>
            <a:r>
              <a:rPr spc="5" dirty="0"/>
              <a:t>sites</a:t>
            </a:r>
            <a:r>
              <a:rPr spc="-645" dirty="0"/>
              <a:t> </a:t>
            </a:r>
            <a:r>
              <a:rPr spc="-114" dirty="0"/>
              <a:t>with</a:t>
            </a:r>
            <a:r>
              <a:rPr spc="-400" dirty="0"/>
              <a:t> </a:t>
            </a:r>
            <a:r>
              <a:rPr spc="-235" dirty="0"/>
              <a:t>color</a:t>
            </a:r>
            <a:r>
              <a:rPr spc="-395" dirty="0"/>
              <a:t> </a:t>
            </a:r>
            <a:r>
              <a:rPr spc="-215" dirty="0"/>
              <a:t>labels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30750" y="5588000"/>
            <a:ext cx="1231900" cy="254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724640" y="5337630"/>
            <a:ext cx="224790" cy="22225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z="1300" spc="-114" dirty="0">
                <a:solidFill>
                  <a:srgbClr val="1B7BDA"/>
                </a:solidFill>
                <a:latin typeface="Trebuchet MS"/>
                <a:cs typeface="Trebuchet MS"/>
              </a:rPr>
              <a:t>36</a:t>
            </a:fld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76691" y="1197034"/>
            <a:ext cx="8797290" cy="4645025"/>
            <a:chOff x="676691" y="1197034"/>
            <a:chExt cx="8797290" cy="46450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691" y="1197034"/>
              <a:ext cx="8796991" cy="44444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30750" y="5588000"/>
              <a:ext cx="1231900" cy="2540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0850" y="340001"/>
            <a:ext cx="512381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15" dirty="0"/>
              <a:t>L</a:t>
            </a:r>
            <a:r>
              <a:rPr spc="-300" dirty="0"/>
              <a:t>a</a:t>
            </a:r>
            <a:r>
              <a:rPr spc="-450" dirty="0"/>
              <a:t>u</a:t>
            </a:r>
            <a:r>
              <a:rPr spc="-540" dirty="0"/>
              <a:t>n</a:t>
            </a:r>
            <a:r>
              <a:rPr spc="-465" dirty="0"/>
              <a:t>c</a:t>
            </a:r>
            <a:r>
              <a:rPr spc="-390" dirty="0"/>
              <a:t>h</a:t>
            </a:r>
            <a:r>
              <a:rPr spc="-295" dirty="0"/>
              <a:t> </a:t>
            </a:r>
            <a:r>
              <a:rPr spc="-65" dirty="0"/>
              <a:t>S</a:t>
            </a:r>
            <a:r>
              <a:rPr spc="25" dirty="0"/>
              <a:t>i</a:t>
            </a:r>
            <a:r>
              <a:rPr spc="110" dirty="0"/>
              <a:t>t</a:t>
            </a:r>
            <a:r>
              <a:rPr spc="-215" dirty="0"/>
              <a:t>e</a:t>
            </a:r>
            <a:r>
              <a:rPr spc="-459" dirty="0"/>
              <a:t> </a:t>
            </a:r>
            <a:r>
              <a:rPr spc="-315" dirty="0"/>
              <a:t>d</a:t>
            </a:r>
            <a:r>
              <a:rPr spc="15" dirty="0"/>
              <a:t>i</a:t>
            </a:r>
            <a:r>
              <a:rPr spc="-100" dirty="0"/>
              <a:t>s</a:t>
            </a:r>
            <a:r>
              <a:rPr spc="100" dirty="0"/>
              <a:t>t</a:t>
            </a:r>
            <a:r>
              <a:rPr spc="-220" dirty="0"/>
              <a:t>a</a:t>
            </a:r>
            <a:r>
              <a:rPr spc="-459" dirty="0"/>
              <a:t>n</a:t>
            </a:r>
            <a:r>
              <a:rPr spc="-385" dirty="0"/>
              <a:t>c</a:t>
            </a:r>
            <a:r>
              <a:rPr spc="-215" dirty="0"/>
              <a:t>e</a:t>
            </a:r>
            <a:r>
              <a:rPr spc="-330" dirty="0"/>
              <a:t> </a:t>
            </a:r>
            <a:r>
              <a:rPr spc="225" dirty="0"/>
              <a:t>t</a:t>
            </a:r>
            <a:r>
              <a:rPr spc="-350" dirty="0"/>
              <a:t>o</a:t>
            </a:r>
            <a:r>
              <a:rPr spc="-360" dirty="0"/>
              <a:t> </a:t>
            </a:r>
            <a:r>
              <a:rPr spc="-190" dirty="0"/>
              <a:t>l</a:t>
            </a:r>
            <a:r>
              <a:rPr spc="-220" dirty="0"/>
              <a:t>a</a:t>
            </a:r>
            <a:r>
              <a:rPr spc="-459" dirty="0"/>
              <a:t>n</a:t>
            </a:r>
            <a:r>
              <a:rPr spc="-315" dirty="0"/>
              <a:t>d</a:t>
            </a:r>
            <a:r>
              <a:rPr spc="-740" dirty="0"/>
              <a:t>m</a:t>
            </a:r>
            <a:r>
              <a:rPr spc="-220" dirty="0"/>
              <a:t>a</a:t>
            </a:r>
            <a:r>
              <a:rPr spc="-50" dirty="0"/>
              <a:t>r</a:t>
            </a:r>
            <a:r>
              <a:rPr spc="-235" dirty="0"/>
              <a:t>k</a:t>
            </a:r>
            <a:r>
              <a:rPr spc="-30" dirty="0"/>
              <a:t>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724640" y="5337630"/>
            <a:ext cx="224790" cy="22225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z="1300" spc="-114" dirty="0">
                <a:solidFill>
                  <a:srgbClr val="1B7BDA"/>
                </a:solidFill>
                <a:latin typeface="Trebuchet MS"/>
                <a:cs typeface="Trebuchet MS"/>
              </a:rPr>
              <a:t>37</a:t>
            </a:fld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381"/>
            <a:ext cx="10693399" cy="601503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30750" y="5588000"/>
            <a:ext cx="1231900" cy="254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9983" y="1280576"/>
            <a:ext cx="9373433" cy="418546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747255" y="5509035"/>
            <a:ext cx="182245" cy="226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spc="-65" dirty="0">
                <a:solidFill>
                  <a:srgbClr val="1B7BDA"/>
                </a:solidFill>
                <a:latin typeface="Trebuchet MS"/>
                <a:cs typeface="Trebuchet MS"/>
              </a:rPr>
              <a:t>3</a:t>
            </a:r>
            <a:r>
              <a:rPr sz="1300" spc="-75" dirty="0">
                <a:solidFill>
                  <a:srgbClr val="1B7BDA"/>
                </a:solidFill>
                <a:latin typeface="Trebuchet MS"/>
                <a:cs typeface="Trebuchet MS"/>
              </a:rPr>
              <a:t>9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850" y="387619"/>
            <a:ext cx="6897370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spc="-80" dirty="0"/>
              <a:t>Pie</a:t>
            </a:r>
            <a:r>
              <a:rPr sz="2100" spc="-280" dirty="0"/>
              <a:t> </a:t>
            </a:r>
            <a:r>
              <a:rPr sz="2100" spc="-125" dirty="0"/>
              <a:t>chart</a:t>
            </a:r>
            <a:r>
              <a:rPr sz="2100" spc="-270" dirty="0"/>
              <a:t> </a:t>
            </a:r>
            <a:r>
              <a:rPr sz="2100" spc="-185" dirty="0"/>
              <a:t>showing</a:t>
            </a:r>
            <a:r>
              <a:rPr sz="2100" spc="-270" dirty="0"/>
              <a:t> </a:t>
            </a:r>
            <a:r>
              <a:rPr sz="2100" spc="-135" dirty="0"/>
              <a:t>the</a:t>
            </a:r>
            <a:r>
              <a:rPr sz="2100" spc="-204" dirty="0"/>
              <a:t> </a:t>
            </a:r>
            <a:r>
              <a:rPr sz="2100" spc="-240" dirty="0"/>
              <a:t>success</a:t>
            </a:r>
            <a:r>
              <a:rPr sz="2100" spc="-250" dirty="0"/>
              <a:t> </a:t>
            </a:r>
            <a:r>
              <a:rPr sz="2100" spc="-204" dirty="0"/>
              <a:t>percentage</a:t>
            </a:r>
            <a:r>
              <a:rPr sz="2100" spc="10" dirty="0"/>
              <a:t> </a:t>
            </a:r>
            <a:r>
              <a:rPr sz="2100" spc="-225" dirty="0"/>
              <a:t>achieved</a:t>
            </a:r>
            <a:r>
              <a:rPr sz="2100" spc="-100" dirty="0"/>
              <a:t> </a:t>
            </a:r>
            <a:r>
              <a:rPr sz="2100" spc="-120" dirty="0"/>
              <a:t>by</a:t>
            </a:r>
            <a:r>
              <a:rPr sz="2100" spc="-245" dirty="0"/>
              <a:t> </a:t>
            </a:r>
            <a:r>
              <a:rPr sz="2100" spc="-260" dirty="0"/>
              <a:t>each</a:t>
            </a:r>
            <a:r>
              <a:rPr sz="2100" spc="-305" dirty="0"/>
              <a:t> </a:t>
            </a:r>
            <a:r>
              <a:rPr sz="2100" spc="-265" dirty="0"/>
              <a:t>launch</a:t>
            </a:r>
            <a:r>
              <a:rPr sz="2100" spc="-50" dirty="0"/>
              <a:t> </a:t>
            </a:r>
            <a:r>
              <a:rPr sz="2100" spc="-40" dirty="0"/>
              <a:t>site</a:t>
            </a:r>
            <a:endParaRPr sz="210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30750" y="5588000"/>
            <a:ext cx="1231900" cy="254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0975" y="340001"/>
            <a:ext cx="200342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1810" y="1163123"/>
            <a:ext cx="8475980" cy="3442335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212725" indent="-200660">
              <a:lnSpc>
                <a:spcPct val="100000"/>
              </a:lnSpc>
              <a:spcBef>
                <a:spcPts val="1340"/>
              </a:spcBef>
              <a:buFont typeface="Roboto"/>
              <a:buChar char="•"/>
              <a:tabLst>
                <a:tab pos="213360" algn="l"/>
              </a:tabLst>
            </a:pPr>
            <a:r>
              <a:rPr sz="1850" spc="-114" dirty="0">
                <a:solidFill>
                  <a:srgbClr val="292929"/>
                </a:solidFill>
                <a:latin typeface="Trebuchet MS"/>
                <a:cs typeface="Trebuchet MS"/>
              </a:rPr>
              <a:t>Projectbackgroundand</a:t>
            </a:r>
            <a:r>
              <a:rPr sz="1850" spc="-22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80" dirty="0">
                <a:solidFill>
                  <a:srgbClr val="292929"/>
                </a:solidFill>
                <a:latin typeface="Trebuchet MS"/>
                <a:cs typeface="Trebuchet MS"/>
              </a:rPr>
              <a:t>context</a:t>
            </a:r>
            <a:endParaRPr sz="1850">
              <a:latin typeface="Trebuchet MS"/>
              <a:cs typeface="Trebuchet MS"/>
            </a:endParaRPr>
          </a:p>
          <a:p>
            <a:pPr marL="413384" marR="5080" algn="just">
              <a:lnSpc>
                <a:spcPts val="1710"/>
              </a:lnSpc>
              <a:spcBef>
                <a:spcPts val="1280"/>
              </a:spcBef>
            </a:pPr>
            <a:r>
              <a:rPr sz="1550" spc="-114" dirty="0">
                <a:solidFill>
                  <a:srgbClr val="292929"/>
                </a:solidFill>
                <a:latin typeface="Trebuchet MS"/>
                <a:cs typeface="Trebuchet MS"/>
              </a:rPr>
              <a:t>Space </a:t>
            </a:r>
            <a:r>
              <a:rPr sz="1550" spc="20" dirty="0">
                <a:solidFill>
                  <a:srgbClr val="292929"/>
                </a:solidFill>
                <a:latin typeface="Trebuchet MS"/>
                <a:cs typeface="Trebuchet MS"/>
              </a:rPr>
              <a:t>X </a:t>
            </a:r>
            <a:r>
              <a:rPr sz="1550" spc="-25" dirty="0">
                <a:solidFill>
                  <a:srgbClr val="292929"/>
                </a:solidFill>
                <a:latin typeface="Trebuchet MS"/>
                <a:cs typeface="Trebuchet MS"/>
              </a:rPr>
              <a:t>advertises </a:t>
            </a:r>
            <a:r>
              <a:rPr sz="1550" spc="-130" dirty="0">
                <a:solidFill>
                  <a:srgbClr val="292929"/>
                </a:solidFill>
                <a:latin typeface="Trebuchet MS"/>
                <a:cs typeface="Trebuchet MS"/>
              </a:rPr>
              <a:t>Falcon </a:t>
            </a:r>
            <a:r>
              <a:rPr sz="1550" spc="-85" dirty="0">
                <a:solidFill>
                  <a:srgbClr val="292929"/>
                </a:solidFill>
                <a:latin typeface="Trebuchet MS"/>
                <a:cs typeface="Trebuchet MS"/>
              </a:rPr>
              <a:t>9 </a:t>
            </a:r>
            <a:r>
              <a:rPr sz="1550" spc="-20" dirty="0">
                <a:solidFill>
                  <a:srgbClr val="292929"/>
                </a:solidFill>
                <a:latin typeface="Trebuchet MS"/>
                <a:cs typeface="Trebuchet MS"/>
              </a:rPr>
              <a:t>rocket </a:t>
            </a:r>
            <a:r>
              <a:rPr sz="1550" spc="-114" dirty="0">
                <a:solidFill>
                  <a:srgbClr val="292929"/>
                </a:solidFill>
                <a:latin typeface="Trebuchet MS"/>
                <a:cs typeface="Trebuchet MS"/>
              </a:rPr>
              <a:t>launches </a:t>
            </a:r>
            <a:r>
              <a:rPr sz="1550" spc="-145" dirty="0">
                <a:solidFill>
                  <a:srgbClr val="292929"/>
                </a:solidFill>
                <a:latin typeface="Trebuchet MS"/>
                <a:cs typeface="Trebuchet MS"/>
              </a:rPr>
              <a:t>on </a:t>
            </a:r>
            <a:r>
              <a:rPr sz="1550" spc="65" dirty="0">
                <a:solidFill>
                  <a:srgbClr val="292929"/>
                </a:solidFill>
                <a:latin typeface="Trebuchet MS"/>
                <a:cs typeface="Trebuchet MS"/>
              </a:rPr>
              <a:t>its </a:t>
            </a:r>
            <a:r>
              <a:rPr sz="1550" spc="-25" dirty="0">
                <a:solidFill>
                  <a:srgbClr val="292929"/>
                </a:solidFill>
                <a:latin typeface="Trebuchet MS"/>
                <a:cs typeface="Trebuchet MS"/>
              </a:rPr>
              <a:t>website </a:t>
            </a:r>
            <a:r>
              <a:rPr sz="1550" spc="-30" dirty="0">
                <a:solidFill>
                  <a:srgbClr val="292929"/>
                </a:solidFill>
                <a:latin typeface="Trebuchet MS"/>
                <a:cs typeface="Trebuchet MS"/>
              </a:rPr>
              <a:t>with </a:t>
            </a:r>
            <a:r>
              <a:rPr sz="1550" spc="-70" dirty="0">
                <a:solidFill>
                  <a:srgbClr val="292929"/>
                </a:solidFill>
                <a:latin typeface="Trebuchet MS"/>
                <a:cs typeface="Trebuchet MS"/>
              </a:rPr>
              <a:t>a </a:t>
            </a:r>
            <a:r>
              <a:rPr sz="1550" spc="-25" dirty="0">
                <a:solidFill>
                  <a:srgbClr val="292929"/>
                </a:solidFill>
                <a:latin typeface="Trebuchet MS"/>
                <a:cs typeface="Trebuchet MS"/>
              </a:rPr>
              <a:t>cost </a:t>
            </a:r>
            <a:r>
              <a:rPr sz="1550" spc="35" dirty="0">
                <a:solidFill>
                  <a:srgbClr val="292929"/>
                </a:solidFill>
                <a:latin typeface="Trebuchet MS"/>
                <a:cs typeface="Trebuchet MS"/>
              </a:rPr>
              <a:t>of </a:t>
            </a:r>
            <a:r>
              <a:rPr sz="1550" spc="-75" dirty="0">
                <a:solidFill>
                  <a:srgbClr val="292929"/>
                </a:solidFill>
                <a:latin typeface="Trebuchet MS"/>
                <a:cs typeface="Trebuchet MS"/>
              </a:rPr>
              <a:t>62 </a:t>
            </a:r>
            <a:r>
              <a:rPr sz="1550" spc="-70" dirty="0">
                <a:solidFill>
                  <a:srgbClr val="292929"/>
                </a:solidFill>
                <a:latin typeface="Trebuchet MS"/>
                <a:cs typeface="Trebuchet MS"/>
              </a:rPr>
              <a:t>million </a:t>
            </a:r>
            <a:r>
              <a:rPr sz="1550" spc="-60" dirty="0">
                <a:solidFill>
                  <a:srgbClr val="292929"/>
                </a:solidFill>
                <a:latin typeface="Trebuchet MS"/>
                <a:cs typeface="Trebuchet MS"/>
              </a:rPr>
              <a:t>dollars; </a:t>
            </a:r>
            <a:r>
              <a:rPr sz="1550" spc="-25" dirty="0">
                <a:solidFill>
                  <a:srgbClr val="292929"/>
                </a:solidFill>
                <a:latin typeface="Trebuchet MS"/>
                <a:cs typeface="Trebuchet MS"/>
              </a:rPr>
              <a:t>other </a:t>
            </a:r>
            <a:r>
              <a:rPr sz="1550" spc="-2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40" dirty="0">
                <a:solidFill>
                  <a:srgbClr val="292929"/>
                </a:solidFill>
                <a:latin typeface="Trebuchet MS"/>
                <a:cs typeface="Trebuchet MS"/>
              </a:rPr>
              <a:t>providers </a:t>
            </a:r>
            <a:r>
              <a:rPr sz="1550" spc="-50" dirty="0">
                <a:solidFill>
                  <a:srgbClr val="292929"/>
                </a:solidFill>
                <a:latin typeface="Trebuchet MS"/>
                <a:cs typeface="Trebuchet MS"/>
              </a:rPr>
              <a:t>cost </a:t>
            </a:r>
            <a:r>
              <a:rPr sz="1550" spc="-65" dirty="0">
                <a:solidFill>
                  <a:srgbClr val="292929"/>
                </a:solidFill>
                <a:latin typeface="Trebuchet MS"/>
                <a:cs typeface="Trebuchet MS"/>
              </a:rPr>
              <a:t>upward </a:t>
            </a:r>
            <a:r>
              <a:rPr sz="1550" spc="15" dirty="0">
                <a:solidFill>
                  <a:srgbClr val="292929"/>
                </a:solidFill>
                <a:latin typeface="Trebuchet MS"/>
                <a:cs typeface="Trebuchet MS"/>
              </a:rPr>
              <a:t>of </a:t>
            </a:r>
            <a:r>
              <a:rPr sz="1550" spc="-120" dirty="0">
                <a:solidFill>
                  <a:srgbClr val="292929"/>
                </a:solidFill>
                <a:latin typeface="Trebuchet MS"/>
                <a:cs typeface="Trebuchet MS"/>
              </a:rPr>
              <a:t>165 </a:t>
            </a:r>
            <a:r>
              <a:rPr sz="1550" spc="-85" dirty="0">
                <a:solidFill>
                  <a:srgbClr val="292929"/>
                </a:solidFill>
                <a:latin typeface="Trebuchet MS"/>
                <a:cs typeface="Trebuchet MS"/>
              </a:rPr>
              <a:t>million </a:t>
            </a:r>
            <a:r>
              <a:rPr sz="1550" spc="-35" dirty="0">
                <a:solidFill>
                  <a:srgbClr val="292929"/>
                </a:solidFill>
                <a:latin typeface="Trebuchet MS"/>
                <a:cs typeface="Trebuchet MS"/>
              </a:rPr>
              <a:t>dollars </a:t>
            </a:r>
            <a:r>
              <a:rPr sz="1550" spc="-135" dirty="0">
                <a:solidFill>
                  <a:srgbClr val="292929"/>
                </a:solidFill>
                <a:latin typeface="Trebuchet MS"/>
                <a:cs typeface="Trebuchet MS"/>
              </a:rPr>
              <a:t>each, </a:t>
            </a:r>
            <a:r>
              <a:rPr sz="1550" spc="-190" dirty="0">
                <a:solidFill>
                  <a:srgbClr val="292929"/>
                </a:solidFill>
                <a:latin typeface="Trebuchet MS"/>
                <a:cs typeface="Trebuchet MS"/>
              </a:rPr>
              <a:t>much </a:t>
            </a:r>
            <a:r>
              <a:rPr sz="1550" spc="30" dirty="0">
                <a:solidFill>
                  <a:srgbClr val="292929"/>
                </a:solidFill>
                <a:latin typeface="Trebuchet MS"/>
                <a:cs typeface="Trebuchet MS"/>
              </a:rPr>
              <a:t>of </a:t>
            </a:r>
            <a:r>
              <a:rPr sz="1550" spc="-40" dirty="0">
                <a:solidFill>
                  <a:srgbClr val="292929"/>
                </a:solidFill>
                <a:latin typeface="Trebuchet MS"/>
                <a:cs typeface="Trebuchet MS"/>
              </a:rPr>
              <a:t>the </a:t>
            </a:r>
            <a:r>
              <a:rPr sz="1550" spc="-50" dirty="0">
                <a:solidFill>
                  <a:srgbClr val="292929"/>
                </a:solidFill>
                <a:latin typeface="Trebuchet MS"/>
                <a:cs typeface="Trebuchet MS"/>
              </a:rPr>
              <a:t>savings </a:t>
            </a:r>
            <a:r>
              <a:rPr sz="1550" spc="5" dirty="0">
                <a:solidFill>
                  <a:srgbClr val="292929"/>
                </a:solidFill>
                <a:latin typeface="Trebuchet MS"/>
                <a:cs typeface="Trebuchet MS"/>
              </a:rPr>
              <a:t>is </a:t>
            </a:r>
            <a:r>
              <a:rPr sz="1550" spc="-90" dirty="0">
                <a:solidFill>
                  <a:srgbClr val="292929"/>
                </a:solidFill>
                <a:latin typeface="Trebuchet MS"/>
                <a:cs typeface="Trebuchet MS"/>
              </a:rPr>
              <a:t>because</a:t>
            </a:r>
            <a:r>
              <a:rPr sz="1550" spc="-8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114" dirty="0">
                <a:solidFill>
                  <a:srgbClr val="292929"/>
                </a:solidFill>
                <a:latin typeface="Trebuchet MS"/>
                <a:cs typeface="Trebuchet MS"/>
              </a:rPr>
              <a:t>Space </a:t>
            </a:r>
            <a:r>
              <a:rPr sz="1550" spc="20" dirty="0">
                <a:solidFill>
                  <a:srgbClr val="292929"/>
                </a:solidFill>
                <a:latin typeface="Trebuchet MS"/>
                <a:cs typeface="Trebuchet MS"/>
              </a:rPr>
              <a:t>X </a:t>
            </a:r>
            <a:r>
              <a:rPr sz="1550" spc="-130" dirty="0">
                <a:solidFill>
                  <a:srgbClr val="292929"/>
                </a:solidFill>
                <a:latin typeface="Trebuchet MS"/>
                <a:cs typeface="Trebuchet MS"/>
              </a:rPr>
              <a:t>can </a:t>
            </a:r>
            <a:r>
              <a:rPr sz="1550" spc="-55" dirty="0">
                <a:solidFill>
                  <a:srgbClr val="292929"/>
                </a:solidFill>
                <a:latin typeface="Trebuchet MS"/>
                <a:cs typeface="Trebuchet MS"/>
              </a:rPr>
              <a:t>reuse </a:t>
            </a:r>
            <a:r>
              <a:rPr sz="1550" spc="-45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65" dirty="0">
                <a:solidFill>
                  <a:srgbClr val="292929"/>
                </a:solidFill>
                <a:latin typeface="Trebuchet MS"/>
                <a:cs typeface="Trebuchet MS"/>
              </a:rPr>
              <a:t>the</a:t>
            </a:r>
            <a:r>
              <a:rPr sz="1550" spc="-10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25" dirty="0">
                <a:solidFill>
                  <a:srgbClr val="292929"/>
                </a:solidFill>
                <a:latin typeface="Trebuchet MS"/>
                <a:cs typeface="Trebuchet MS"/>
              </a:rPr>
              <a:t>first</a:t>
            </a:r>
            <a:r>
              <a:rPr sz="1550" spc="-12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80" dirty="0">
                <a:solidFill>
                  <a:srgbClr val="292929"/>
                </a:solidFill>
                <a:latin typeface="Trebuchet MS"/>
                <a:cs typeface="Trebuchet MS"/>
              </a:rPr>
              <a:t>stage.</a:t>
            </a:r>
            <a:r>
              <a:rPr sz="1550" spc="-12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110" dirty="0">
                <a:solidFill>
                  <a:srgbClr val="292929"/>
                </a:solidFill>
                <a:latin typeface="Trebuchet MS"/>
                <a:cs typeface="Trebuchet MS"/>
              </a:rPr>
              <a:t>Therefore,</a:t>
            </a:r>
            <a:r>
              <a:rPr sz="1550" spc="-24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85" dirty="0">
                <a:solidFill>
                  <a:srgbClr val="292929"/>
                </a:solidFill>
                <a:latin typeface="Trebuchet MS"/>
                <a:cs typeface="Trebuchet MS"/>
              </a:rPr>
              <a:t>if</a:t>
            </a:r>
            <a:r>
              <a:rPr sz="1550" spc="-80" dirty="0">
                <a:solidFill>
                  <a:srgbClr val="292929"/>
                </a:solidFill>
                <a:latin typeface="Trebuchet MS"/>
                <a:cs typeface="Trebuchet MS"/>
              </a:rPr>
              <a:t> we</a:t>
            </a:r>
            <a:r>
              <a:rPr sz="1550" spc="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140" dirty="0">
                <a:solidFill>
                  <a:srgbClr val="292929"/>
                </a:solidFill>
                <a:latin typeface="Trebuchet MS"/>
                <a:cs typeface="Trebuchet MS"/>
              </a:rPr>
              <a:t>can</a:t>
            </a:r>
            <a:r>
              <a:rPr sz="1550" spc="-19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95" dirty="0">
                <a:solidFill>
                  <a:srgbClr val="292929"/>
                </a:solidFill>
                <a:latin typeface="Trebuchet MS"/>
                <a:cs typeface="Trebuchet MS"/>
              </a:rPr>
              <a:t>determine</a:t>
            </a:r>
            <a:r>
              <a:rPr sz="1550" spc="-6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70" dirty="0">
                <a:solidFill>
                  <a:srgbClr val="292929"/>
                </a:solidFill>
                <a:latin typeface="Trebuchet MS"/>
                <a:cs typeface="Trebuchet MS"/>
              </a:rPr>
              <a:t>if</a:t>
            </a:r>
            <a:r>
              <a:rPr sz="1550" spc="-15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65" dirty="0">
                <a:solidFill>
                  <a:srgbClr val="292929"/>
                </a:solidFill>
                <a:latin typeface="Trebuchet MS"/>
                <a:cs typeface="Trebuchet MS"/>
              </a:rPr>
              <a:t>the</a:t>
            </a:r>
            <a:r>
              <a:rPr sz="1550" spc="-10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25" dirty="0">
                <a:solidFill>
                  <a:srgbClr val="292929"/>
                </a:solidFill>
                <a:latin typeface="Trebuchet MS"/>
                <a:cs typeface="Trebuchet MS"/>
              </a:rPr>
              <a:t>first</a:t>
            </a:r>
            <a:r>
              <a:rPr sz="1550" spc="-12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20" dirty="0">
                <a:solidFill>
                  <a:srgbClr val="292929"/>
                </a:solidFill>
                <a:latin typeface="Trebuchet MS"/>
                <a:cs typeface="Trebuchet MS"/>
              </a:rPr>
              <a:t>stage</a:t>
            </a:r>
            <a:r>
              <a:rPr sz="1550" spc="-4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35" dirty="0">
                <a:solidFill>
                  <a:srgbClr val="292929"/>
                </a:solidFill>
                <a:latin typeface="Trebuchet MS"/>
                <a:cs typeface="Trebuchet MS"/>
              </a:rPr>
              <a:t>will</a:t>
            </a:r>
            <a:r>
              <a:rPr sz="1550" spc="-4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160" dirty="0">
                <a:solidFill>
                  <a:srgbClr val="292929"/>
                </a:solidFill>
                <a:latin typeface="Trebuchet MS"/>
                <a:cs typeface="Trebuchet MS"/>
              </a:rPr>
              <a:t>land,</a:t>
            </a:r>
            <a:r>
              <a:rPr sz="1550" spc="-14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80" dirty="0">
                <a:solidFill>
                  <a:srgbClr val="292929"/>
                </a:solidFill>
                <a:latin typeface="Trebuchet MS"/>
                <a:cs typeface="Trebuchet MS"/>
              </a:rPr>
              <a:t>we</a:t>
            </a:r>
            <a:r>
              <a:rPr sz="1550" spc="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140" dirty="0">
                <a:solidFill>
                  <a:srgbClr val="292929"/>
                </a:solidFill>
                <a:latin typeface="Trebuchet MS"/>
                <a:cs typeface="Trebuchet MS"/>
              </a:rPr>
              <a:t>can</a:t>
            </a:r>
            <a:r>
              <a:rPr sz="1550" spc="-19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110" dirty="0">
                <a:solidFill>
                  <a:srgbClr val="292929"/>
                </a:solidFill>
                <a:latin typeface="Trebuchet MS"/>
                <a:cs typeface="Trebuchet MS"/>
              </a:rPr>
              <a:t>determine </a:t>
            </a:r>
            <a:r>
              <a:rPr sz="1550" spc="-65" dirty="0">
                <a:solidFill>
                  <a:srgbClr val="292929"/>
                </a:solidFill>
                <a:latin typeface="Trebuchet MS"/>
                <a:cs typeface="Trebuchet MS"/>
              </a:rPr>
              <a:t>the</a:t>
            </a:r>
            <a:r>
              <a:rPr sz="1550" spc="-10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65" dirty="0">
                <a:solidFill>
                  <a:srgbClr val="292929"/>
                </a:solidFill>
                <a:latin typeface="Trebuchet MS"/>
                <a:cs typeface="Trebuchet MS"/>
              </a:rPr>
              <a:t>cost </a:t>
            </a:r>
            <a:r>
              <a:rPr sz="1550" spc="-45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15" dirty="0">
                <a:solidFill>
                  <a:srgbClr val="292929"/>
                </a:solidFill>
                <a:latin typeface="Trebuchet MS"/>
                <a:cs typeface="Trebuchet MS"/>
              </a:rPr>
              <a:t>of</a:t>
            </a:r>
            <a:r>
              <a:rPr sz="1550" spc="-11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70" dirty="0">
                <a:solidFill>
                  <a:srgbClr val="292929"/>
                </a:solidFill>
                <a:latin typeface="Trebuchet MS"/>
                <a:cs typeface="Trebuchet MS"/>
              </a:rPr>
              <a:t>a</a:t>
            </a:r>
            <a:r>
              <a:rPr sz="1550" spc="-8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175" dirty="0">
                <a:solidFill>
                  <a:srgbClr val="292929"/>
                </a:solidFill>
                <a:latin typeface="Trebuchet MS"/>
                <a:cs typeface="Trebuchet MS"/>
              </a:rPr>
              <a:t>launch.</a:t>
            </a:r>
            <a:r>
              <a:rPr sz="1550" spc="-14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80" dirty="0">
                <a:solidFill>
                  <a:srgbClr val="292929"/>
                </a:solidFill>
                <a:latin typeface="Trebuchet MS"/>
                <a:cs typeface="Trebuchet MS"/>
              </a:rPr>
              <a:t>This</a:t>
            </a:r>
            <a:r>
              <a:rPr sz="1550" spc="-14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65" dirty="0">
                <a:solidFill>
                  <a:srgbClr val="292929"/>
                </a:solidFill>
                <a:latin typeface="Trebuchet MS"/>
                <a:cs typeface="Trebuchet MS"/>
              </a:rPr>
              <a:t>information</a:t>
            </a:r>
            <a:r>
              <a:rPr sz="1550" spc="-12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125" dirty="0">
                <a:solidFill>
                  <a:srgbClr val="292929"/>
                </a:solidFill>
                <a:latin typeface="Trebuchet MS"/>
                <a:cs typeface="Trebuchet MS"/>
              </a:rPr>
              <a:t>can</a:t>
            </a:r>
            <a:r>
              <a:rPr sz="1550" spc="-15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105" dirty="0">
                <a:solidFill>
                  <a:srgbClr val="292929"/>
                </a:solidFill>
                <a:latin typeface="Trebuchet MS"/>
                <a:cs typeface="Trebuchet MS"/>
              </a:rPr>
              <a:t>be</a:t>
            </a:r>
            <a:r>
              <a:rPr sz="1550" spc="5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95" dirty="0">
                <a:solidFill>
                  <a:srgbClr val="292929"/>
                </a:solidFill>
                <a:latin typeface="Trebuchet MS"/>
                <a:cs typeface="Trebuchet MS"/>
              </a:rPr>
              <a:t>used</a:t>
            </a:r>
            <a:r>
              <a:rPr sz="1550" spc="-14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80" dirty="0">
                <a:solidFill>
                  <a:srgbClr val="292929"/>
                </a:solidFill>
                <a:latin typeface="Trebuchet MS"/>
                <a:cs typeface="Trebuchet MS"/>
              </a:rPr>
              <a:t>if</a:t>
            </a:r>
            <a:r>
              <a:rPr sz="1550" spc="-11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114" dirty="0">
                <a:solidFill>
                  <a:srgbClr val="292929"/>
                </a:solidFill>
                <a:latin typeface="Trebuchet MS"/>
                <a:cs typeface="Trebuchet MS"/>
              </a:rPr>
              <a:t>an</a:t>
            </a:r>
            <a:r>
              <a:rPr sz="1550" spc="-16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25" dirty="0">
                <a:solidFill>
                  <a:srgbClr val="292929"/>
                </a:solidFill>
                <a:latin typeface="Trebuchet MS"/>
                <a:cs typeface="Trebuchet MS"/>
              </a:rPr>
              <a:t>alternate</a:t>
            </a:r>
            <a:r>
              <a:rPr sz="1550" spc="-5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130" dirty="0">
                <a:solidFill>
                  <a:srgbClr val="292929"/>
                </a:solidFill>
                <a:latin typeface="Trebuchet MS"/>
                <a:cs typeface="Trebuchet MS"/>
              </a:rPr>
              <a:t>company</a:t>
            </a:r>
            <a:r>
              <a:rPr sz="1550" spc="-1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55" dirty="0">
                <a:solidFill>
                  <a:srgbClr val="292929"/>
                </a:solidFill>
                <a:latin typeface="Trebuchet MS"/>
                <a:cs typeface="Trebuchet MS"/>
              </a:rPr>
              <a:t>wants</a:t>
            </a:r>
            <a:r>
              <a:rPr sz="1550" spc="-11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35" dirty="0">
                <a:solidFill>
                  <a:srgbClr val="292929"/>
                </a:solidFill>
                <a:latin typeface="Trebuchet MS"/>
                <a:cs typeface="Trebuchet MS"/>
              </a:rPr>
              <a:t>to</a:t>
            </a:r>
            <a:r>
              <a:rPr sz="1550" spc="-4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65" dirty="0">
                <a:solidFill>
                  <a:srgbClr val="292929"/>
                </a:solidFill>
                <a:latin typeface="Trebuchet MS"/>
                <a:cs typeface="Trebuchet MS"/>
              </a:rPr>
              <a:t>bid</a:t>
            </a:r>
            <a:r>
              <a:rPr sz="1550" spc="-1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40" dirty="0">
                <a:solidFill>
                  <a:srgbClr val="292929"/>
                </a:solidFill>
                <a:latin typeface="Trebuchet MS"/>
                <a:cs typeface="Trebuchet MS"/>
              </a:rPr>
              <a:t>against</a:t>
            </a:r>
            <a:r>
              <a:rPr sz="1550" spc="-7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55" dirty="0">
                <a:solidFill>
                  <a:srgbClr val="292929"/>
                </a:solidFill>
                <a:latin typeface="Trebuchet MS"/>
                <a:cs typeface="Trebuchet MS"/>
              </a:rPr>
              <a:t>space</a:t>
            </a:r>
            <a:r>
              <a:rPr sz="1550" spc="-1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20" dirty="0">
                <a:solidFill>
                  <a:srgbClr val="292929"/>
                </a:solidFill>
                <a:latin typeface="Trebuchet MS"/>
                <a:cs typeface="Trebuchet MS"/>
              </a:rPr>
              <a:t>X</a:t>
            </a:r>
            <a:r>
              <a:rPr sz="1550" spc="4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10" dirty="0">
                <a:solidFill>
                  <a:srgbClr val="292929"/>
                </a:solidFill>
                <a:latin typeface="Trebuchet MS"/>
                <a:cs typeface="Trebuchet MS"/>
              </a:rPr>
              <a:t>for</a:t>
            </a:r>
            <a:r>
              <a:rPr sz="1550" spc="-8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70" dirty="0">
                <a:solidFill>
                  <a:srgbClr val="292929"/>
                </a:solidFill>
                <a:latin typeface="Trebuchet MS"/>
                <a:cs typeface="Trebuchet MS"/>
              </a:rPr>
              <a:t>a </a:t>
            </a:r>
            <a:r>
              <a:rPr sz="1550" spc="-45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50" dirty="0">
                <a:solidFill>
                  <a:srgbClr val="292929"/>
                </a:solidFill>
                <a:latin typeface="Trebuchet MS"/>
                <a:cs typeface="Trebuchet MS"/>
              </a:rPr>
              <a:t>rocket</a:t>
            </a:r>
            <a:r>
              <a:rPr sz="1550" spc="-7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155" dirty="0">
                <a:solidFill>
                  <a:srgbClr val="292929"/>
                </a:solidFill>
                <a:latin typeface="Trebuchet MS"/>
                <a:cs typeface="Trebuchet MS"/>
              </a:rPr>
              <a:t>launch.</a:t>
            </a:r>
            <a:r>
              <a:rPr sz="1550" spc="-11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50" dirty="0">
                <a:solidFill>
                  <a:srgbClr val="292929"/>
                </a:solidFill>
                <a:latin typeface="Trebuchet MS"/>
                <a:cs typeface="Trebuchet MS"/>
              </a:rPr>
              <a:t>This</a:t>
            </a:r>
            <a:r>
              <a:rPr sz="1550" spc="-7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55" dirty="0">
                <a:solidFill>
                  <a:srgbClr val="292929"/>
                </a:solidFill>
                <a:latin typeface="Trebuchet MS"/>
                <a:cs typeface="Trebuchet MS"/>
              </a:rPr>
              <a:t>goal</a:t>
            </a:r>
            <a:r>
              <a:rPr sz="1550" spc="-2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10" dirty="0">
                <a:solidFill>
                  <a:srgbClr val="292929"/>
                </a:solidFill>
                <a:latin typeface="Trebuchet MS"/>
                <a:cs typeface="Trebuchet MS"/>
              </a:rPr>
              <a:t>of</a:t>
            </a:r>
            <a:r>
              <a:rPr sz="1550" spc="-13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60" dirty="0">
                <a:solidFill>
                  <a:srgbClr val="292929"/>
                </a:solidFill>
                <a:latin typeface="Trebuchet MS"/>
                <a:cs typeface="Trebuchet MS"/>
              </a:rPr>
              <a:t>the</a:t>
            </a:r>
            <a:r>
              <a:rPr sz="1550" spc="-9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50" dirty="0">
                <a:solidFill>
                  <a:srgbClr val="292929"/>
                </a:solidFill>
                <a:latin typeface="Trebuchet MS"/>
                <a:cs typeface="Trebuchet MS"/>
              </a:rPr>
              <a:t>project</a:t>
            </a:r>
            <a:r>
              <a:rPr sz="1550" spc="-7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rgbClr val="292929"/>
                </a:solidFill>
                <a:latin typeface="Trebuchet MS"/>
                <a:cs typeface="Trebuchet MS"/>
              </a:rPr>
              <a:t>is</a:t>
            </a:r>
            <a:r>
              <a:rPr sz="1550" spc="-8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40" dirty="0">
                <a:solidFill>
                  <a:srgbClr val="292929"/>
                </a:solidFill>
                <a:latin typeface="Trebuchet MS"/>
                <a:cs typeface="Trebuchet MS"/>
              </a:rPr>
              <a:t>to</a:t>
            </a:r>
            <a:r>
              <a:rPr sz="1550" spc="-8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40" dirty="0">
                <a:solidFill>
                  <a:srgbClr val="292929"/>
                </a:solidFill>
                <a:latin typeface="Trebuchet MS"/>
                <a:cs typeface="Trebuchet MS"/>
              </a:rPr>
              <a:t>create</a:t>
            </a:r>
            <a:r>
              <a:rPr sz="1550" spc="-6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70" dirty="0">
                <a:solidFill>
                  <a:srgbClr val="292929"/>
                </a:solidFill>
                <a:latin typeface="Trebuchet MS"/>
                <a:cs typeface="Trebuchet MS"/>
              </a:rPr>
              <a:t>a</a:t>
            </a:r>
            <a:r>
              <a:rPr sz="1550" spc="24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200" dirty="0">
                <a:solidFill>
                  <a:srgbClr val="292929"/>
                </a:solidFill>
                <a:latin typeface="Trebuchet MS"/>
                <a:cs typeface="Trebuchet MS"/>
              </a:rPr>
              <a:t>machine</a:t>
            </a:r>
            <a:r>
              <a:rPr sz="1550" spc="-9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80" dirty="0">
                <a:solidFill>
                  <a:srgbClr val="292929"/>
                </a:solidFill>
                <a:latin typeface="Trebuchet MS"/>
                <a:cs typeface="Trebuchet MS"/>
              </a:rPr>
              <a:t>learning</a:t>
            </a:r>
            <a:r>
              <a:rPr sz="1550" spc="-24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60" dirty="0">
                <a:solidFill>
                  <a:srgbClr val="292929"/>
                </a:solidFill>
                <a:latin typeface="Trebuchet MS"/>
                <a:cs typeface="Trebuchet MS"/>
              </a:rPr>
              <a:t>pipeline</a:t>
            </a:r>
            <a:r>
              <a:rPr sz="1550" spc="-21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40" dirty="0">
                <a:solidFill>
                  <a:srgbClr val="292929"/>
                </a:solidFill>
                <a:latin typeface="Trebuchet MS"/>
                <a:cs typeface="Trebuchet MS"/>
              </a:rPr>
              <a:t>to</a:t>
            </a:r>
            <a:r>
              <a:rPr sz="1550" spc="-16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40" dirty="0">
                <a:solidFill>
                  <a:srgbClr val="292929"/>
                </a:solidFill>
                <a:latin typeface="Trebuchet MS"/>
                <a:cs typeface="Trebuchet MS"/>
              </a:rPr>
              <a:t>predict</a:t>
            </a:r>
            <a:r>
              <a:rPr sz="1550" spc="-16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70" dirty="0">
                <a:solidFill>
                  <a:srgbClr val="292929"/>
                </a:solidFill>
                <a:latin typeface="Trebuchet MS"/>
                <a:cs typeface="Trebuchet MS"/>
              </a:rPr>
              <a:t>if</a:t>
            </a:r>
            <a:r>
              <a:rPr sz="1550" spc="-10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60" dirty="0">
                <a:solidFill>
                  <a:srgbClr val="292929"/>
                </a:solidFill>
                <a:latin typeface="Trebuchet MS"/>
                <a:cs typeface="Trebuchet MS"/>
              </a:rPr>
              <a:t>the</a:t>
            </a:r>
            <a:r>
              <a:rPr sz="1550" spc="-10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30" dirty="0">
                <a:solidFill>
                  <a:srgbClr val="292929"/>
                </a:solidFill>
                <a:latin typeface="Trebuchet MS"/>
                <a:cs typeface="Trebuchet MS"/>
              </a:rPr>
              <a:t>first </a:t>
            </a:r>
            <a:r>
              <a:rPr sz="1550" spc="-45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30" dirty="0">
                <a:solidFill>
                  <a:srgbClr val="292929"/>
                </a:solidFill>
                <a:latin typeface="Trebuchet MS"/>
                <a:cs typeface="Trebuchet MS"/>
              </a:rPr>
              <a:t>stage</a:t>
            </a:r>
            <a:r>
              <a:rPr sz="1550" spc="-18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25" dirty="0">
                <a:solidFill>
                  <a:srgbClr val="292929"/>
                </a:solidFill>
                <a:latin typeface="Trebuchet MS"/>
                <a:cs typeface="Trebuchet MS"/>
              </a:rPr>
              <a:t>will</a:t>
            </a:r>
            <a:r>
              <a:rPr sz="1550" spc="-20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105" dirty="0">
                <a:solidFill>
                  <a:srgbClr val="292929"/>
                </a:solidFill>
                <a:latin typeface="Trebuchet MS"/>
                <a:cs typeface="Trebuchet MS"/>
              </a:rPr>
              <a:t>land</a:t>
            </a:r>
            <a:r>
              <a:rPr sz="1550" spc="-16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75" dirty="0">
                <a:solidFill>
                  <a:srgbClr val="292929"/>
                </a:solidFill>
                <a:latin typeface="Trebuchet MS"/>
                <a:cs typeface="Trebuchet MS"/>
              </a:rPr>
              <a:t>successfully.</a:t>
            </a:r>
            <a:endParaRPr sz="1550">
              <a:latin typeface="Trebuchet MS"/>
              <a:cs typeface="Trebuchet MS"/>
            </a:endParaRPr>
          </a:p>
          <a:p>
            <a:pPr marL="212725" indent="-200660">
              <a:lnSpc>
                <a:spcPct val="100000"/>
              </a:lnSpc>
              <a:spcBef>
                <a:spcPts val="925"/>
              </a:spcBef>
              <a:buFont typeface="Roboto"/>
              <a:buChar char="•"/>
              <a:tabLst>
                <a:tab pos="213360" algn="l"/>
              </a:tabLst>
            </a:pPr>
            <a:r>
              <a:rPr sz="1850" spc="-30" dirty="0">
                <a:solidFill>
                  <a:srgbClr val="292929"/>
                </a:solidFill>
                <a:latin typeface="Trebuchet MS"/>
                <a:cs typeface="Trebuchet MS"/>
              </a:rPr>
              <a:t>P</a:t>
            </a:r>
            <a:r>
              <a:rPr sz="1850" spc="-75" dirty="0">
                <a:solidFill>
                  <a:srgbClr val="292929"/>
                </a:solidFill>
                <a:latin typeface="Trebuchet MS"/>
                <a:cs typeface="Trebuchet MS"/>
              </a:rPr>
              <a:t>r</a:t>
            </a:r>
            <a:r>
              <a:rPr sz="1850" spc="-260" dirty="0">
                <a:solidFill>
                  <a:srgbClr val="292929"/>
                </a:solidFill>
                <a:latin typeface="Trebuchet MS"/>
                <a:cs typeface="Trebuchet MS"/>
              </a:rPr>
              <a:t>o</a:t>
            </a:r>
            <a:r>
              <a:rPr sz="1850" spc="-204" dirty="0">
                <a:solidFill>
                  <a:srgbClr val="292929"/>
                </a:solidFill>
                <a:latin typeface="Trebuchet MS"/>
                <a:cs typeface="Trebuchet MS"/>
              </a:rPr>
              <a:t>b</a:t>
            </a:r>
            <a:r>
              <a:rPr sz="1850" spc="-160" dirty="0">
                <a:solidFill>
                  <a:srgbClr val="292929"/>
                </a:solidFill>
                <a:latin typeface="Trebuchet MS"/>
                <a:cs typeface="Trebuchet MS"/>
              </a:rPr>
              <a:t>l</a:t>
            </a:r>
            <a:r>
              <a:rPr sz="1850" spc="-185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spc="-450" dirty="0">
                <a:solidFill>
                  <a:srgbClr val="292929"/>
                </a:solidFill>
                <a:latin typeface="Trebuchet MS"/>
                <a:cs typeface="Trebuchet MS"/>
              </a:rPr>
              <a:t>m</a:t>
            </a:r>
            <a:r>
              <a:rPr sz="1850" spc="-25" dirty="0">
                <a:solidFill>
                  <a:srgbClr val="292929"/>
                </a:solidFill>
                <a:latin typeface="Trebuchet MS"/>
                <a:cs typeface="Trebuchet MS"/>
              </a:rPr>
              <a:t>s</a:t>
            </a:r>
            <a:r>
              <a:rPr sz="1850" spc="-14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25" dirty="0">
                <a:solidFill>
                  <a:srgbClr val="292929"/>
                </a:solidFill>
                <a:latin typeface="Trebuchet MS"/>
                <a:cs typeface="Trebuchet MS"/>
              </a:rPr>
              <a:t>y</a:t>
            </a:r>
            <a:r>
              <a:rPr sz="1850" spc="-195" dirty="0">
                <a:solidFill>
                  <a:srgbClr val="292929"/>
                </a:solidFill>
                <a:latin typeface="Trebuchet MS"/>
                <a:cs typeface="Trebuchet MS"/>
              </a:rPr>
              <a:t>ou</a:t>
            </a:r>
            <a:r>
              <a:rPr sz="1850" spc="-204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240" dirty="0">
                <a:solidFill>
                  <a:srgbClr val="292929"/>
                </a:solidFill>
                <a:latin typeface="Trebuchet MS"/>
                <a:cs typeface="Trebuchet MS"/>
              </a:rPr>
              <a:t>w</a:t>
            </a:r>
            <a:r>
              <a:rPr sz="1850" spc="-95" dirty="0">
                <a:solidFill>
                  <a:srgbClr val="292929"/>
                </a:solidFill>
                <a:latin typeface="Trebuchet MS"/>
                <a:cs typeface="Trebuchet MS"/>
              </a:rPr>
              <a:t>a</a:t>
            </a:r>
            <a:r>
              <a:rPr sz="1850" spc="-220" dirty="0">
                <a:solidFill>
                  <a:srgbClr val="292929"/>
                </a:solidFill>
                <a:latin typeface="Trebuchet MS"/>
                <a:cs typeface="Trebuchet MS"/>
              </a:rPr>
              <a:t>n</a:t>
            </a:r>
            <a:r>
              <a:rPr sz="1850" spc="65" dirty="0">
                <a:solidFill>
                  <a:srgbClr val="292929"/>
                </a:solidFill>
                <a:latin typeface="Trebuchet MS"/>
                <a:cs typeface="Trebuchet MS"/>
              </a:rPr>
              <a:t>t</a:t>
            </a:r>
            <a:r>
              <a:rPr sz="1850" spc="-19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50" dirty="0">
                <a:solidFill>
                  <a:srgbClr val="292929"/>
                </a:solidFill>
                <a:latin typeface="Trebuchet MS"/>
                <a:cs typeface="Trebuchet MS"/>
              </a:rPr>
              <a:t>t</a:t>
            </a:r>
            <a:r>
              <a:rPr sz="1850" spc="-215" dirty="0">
                <a:solidFill>
                  <a:srgbClr val="292929"/>
                </a:solidFill>
                <a:latin typeface="Trebuchet MS"/>
                <a:cs typeface="Trebuchet MS"/>
              </a:rPr>
              <a:t>o</a:t>
            </a:r>
            <a:r>
              <a:rPr sz="1850" spc="-18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195" dirty="0">
                <a:solidFill>
                  <a:srgbClr val="292929"/>
                </a:solidFill>
                <a:latin typeface="Trebuchet MS"/>
                <a:cs typeface="Trebuchet MS"/>
              </a:rPr>
              <a:t>f</a:t>
            </a:r>
            <a:r>
              <a:rPr sz="1850" dirty="0">
                <a:solidFill>
                  <a:srgbClr val="292929"/>
                </a:solidFill>
                <a:latin typeface="Trebuchet MS"/>
                <a:cs typeface="Trebuchet MS"/>
              </a:rPr>
              <a:t>i</a:t>
            </a:r>
            <a:r>
              <a:rPr sz="1850" spc="-220" dirty="0">
                <a:solidFill>
                  <a:srgbClr val="292929"/>
                </a:solidFill>
                <a:latin typeface="Trebuchet MS"/>
                <a:cs typeface="Trebuchet MS"/>
              </a:rPr>
              <a:t>n</a:t>
            </a:r>
            <a:r>
              <a:rPr sz="1850" spc="-185" dirty="0">
                <a:solidFill>
                  <a:srgbClr val="292929"/>
                </a:solidFill>
                <a:latin typeface="Trebuchet MS"/>
                <a:cs typeface="Trebuchet MS"/>
              </a:rPr>
              <a:t>d</a:t>
            </a:r>
            <a:r>
              <a:rPr sz="1850" spc="-15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90" dirty="0">
                <a:solidFill>
                  <a:srgbClr val="292929"/>
                </a:solidFill>
                <a:latin typeface="Trebuchet MS"/>
                <a:cs typeface="Trebuchet MS"/>
              </a:rPr>
              <a:t>a</a:t>
            </a:r>
            <a:r>
              <a:rPr sz="1850" spc="-210" dirty="0">
                <a:solidFill>
                  <a:srgbClr val="292929"/>
                </a:solidFill>
                <a:latin typeface="Trebuchet MS"/>
                <a:cs typeface="Trebuchet MS"/>
              </a:rPr>
              <a:t>n</a:t>
            </a:r>
            <a:r>
              <a:rPr sz="1850" spc="-40" dirty="0">
                <a:solidFill>
                  <a:srgbClr val="292929"/>
                </a:solidFill>
                <a:latin typeface="Trebuchet MS"/>
                <a:cs typeface="Trebuchet MS"/>
              </a:rPr>
              <a:t>s</a:t>
            </a:r>
            <a:r>
              <a:rPr sz="1850" spc="-229" dirty="0">
                <a:solidFill>
                  <a:srgbClr val="292929"/>
                </a:solidFill>
                <a:latin typeface="Trebuchet MS"/>
                <a:cs typeface="Trebuchet MS"/>
              </a:rPr>
              <a:t>w</a:t>
            </a:r>
            <a:r>
              <a:rPr sz="1850" spc="-125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spc="-10" dirty="0">
                <a:solidFill>
                  <a:srgbClr val="292929"/>
                </a:solidFill>
                <a:latin typeface="Trebuchet MS"/>
                <a:cs typeface="Trebuchet MS"/>
              </a:rPr>
              <a:t>r</a:t>
            </a:r>
            <a:r>
              <a:rPr sz="1850" spc="-25" dirty="0">
                <a:solidFill>
                  <a:srgbClr val="292929"/>
                </a:solidFill>
                <a:latin typeface="Trebuchet MS"/>
                <a:cs typeface="Trebuchet MS"/>
              </a:rPr>
              <a:t>s</a:t>
            </a:r>
            <a:endParaRPr sz="1850">
              <a:latin typeface="Trebuchet MS"/>
              <a:cs typeface="Trebuchet MS"/>
            </a:endParaRPr>
          </a:p>
          <a:p>
            <a:pPr marL="614045" lvl="1" indent="-201295">
              <a:lnSpc>
                <a:spcPct val="100000"/>
              </a:lnSpc>
              <a:spcBef>
                <a:spcPts val="1085"/>
              </a:spcBef>
              <a:buChar char="-"/>
              <a:tabLst>
                <a:tab pos="614045" algn="l"/>
                <a:tab pos="614680" algn="l"/>
              </a:tabLst>
            </a:pPr>
            <a:r>
              <a:rPr sz="1550" spc="-105" dirty="0">
                <a:solidFill>
                  <a:srgbClr val="292929"/>
                </a:solidFill>
                <a:latin typeface="Trebuchet MS"/>
                <a:cs typeface="Trebuchet MS"/>
              </a:rPr>
              <a:t>What</a:t>
            </a:r>
            <a:r>
              <a:rPr sz="1550" spc="-2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30" dirty="0">
                <a:solidFill>
                  <a:srgbClr val="292929"/>
                </a:solidFill>
                <a:latin typeface="Trebuchet MS"/>
                <a:cs typeface="Trebuchet MS"/>
              </a:rPr>
              <a:t>factors</a:t>
            </a:r>
            <a:r>
              <a:rPr sz="1550" spc="-22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105" dirty="0">
                <a:solidFill>
                  <a:srgbClr val="292929"/>
                </a:solidFill>
                <a:latin typeface="Trebuchet MS"/>
                <a:cs typeface="Trebuchet MS"/>
              </a:rPr>
              <a:t>determine</a:t>
            </a:r>
            <a:r>
              <a:rPr sz="1550" spc="-24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70" dirty="0">
                <a:solidFill>
                  <a:srgbClr val="292929"/>
                </a:solidFill>
                <a:latin typeface="Trebuchet MS"/>
                <a:cs typeface="Trebuchet MS"/>
              </a:rPr>
              <a:t>if</a:t>
            </a:r>
            <a:r>
              <a:rPr sz="1550" spc="-17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65" dirty="0">
                <a:solidFill>
                  <a:srgbClr val="292929"/>
                </a:solidFill>
                <a:latin typeface="Trebuchet MS"/>
                <a:cs typeface="Trebuchet MS"/>
              </a:rPr>
              <a:t>the</a:t>
            </a:r>
            <a:r>
              <a:rPr sz="1550" spc="-10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55" dirty="0">
                <a:solidFill>
                  <a:srgbClr val="292929"/>
                </a:solidFill>
                <a:latin typeface="Trebuchet MS"/>
                <a:cs typeface="Trebuchet MS"/>
              </a:rPr>
              <a:t>rocket</a:t>
            </a:r>
            <a:r>
              <a:rPr sz="1550" spc="-254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20" dirty="0">
                <a:solidFill>
                  <a:srgbClr val="292929"/>
                </a:solidFill>
                <a:latin typeface="Trebuchet MS"/>
                <a:cs typeface="Trebuchet MS"/>
              </a:rPr>
              <a:t>will</a:t>
            </a:r>
            <a:r>
              <a:rPr sz="1550" spc="-19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105" dirty="0">
                <a:solidFill>
                  <a:srgbClr val="292929"/>
                </a:solidFill>
                <a:latin typeface="Trebuchet MS"/>
                <a:cs typeface="Trebuchet MS"/>
              </a:rPr>
              <a:t>land</a:t>
            </a:r>
            <a:r>
              <a:rPr sz="1550" spc="-15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55" dirty="0">
                <a:solidFill>
                  <a:srgbClr val="292929"/>
                </a:solidFill>
                <a:latin typeface="Trebuchet MS"/>
                <a:cs typeface="Trebuchet MS"/>
              </a:rPr>
              <a:t>successfully?</a:t>
            </a:r>
            <a:endParaRPr sz="1550">
              <a:latin typeface="Trebuchet MS"/>
              <a:cs typeface="Trebuchet MS"/>
            </a:endParaRPr>
          </a:p>
          <a:p>
            <a:pPr marL="614045" lvl="1" indent="-201295">
              <a:lnSpc>
                <a:spcPct val="100000"/>
              </a:lnSpc>
              <a:spcBef>
                <a:spcPts val="1050"/>
              </a:spcBef>
              <a:buChar char="-"/>
              <a:tabLst>
                <a:tab pos="614045" algn="l"/>
                <a:tab pos="614680" algn="l"/>
              </a:tabLst>
            </a:pPr>
            <a:r>
              <a:rPr sz="1550" spc="-145" dirty="0">
                <a:solidFill>
                  <a:srgbClr val="292929"/>
                </a:solidFill>
                <a:latin typeface="Trebuchet MS"/>
                <a:cs typeface="Trebuchet MS"/>
              </a:rPr>
              <a:t>The</a:t>
            </a:r>
            <a:r>
              <a:rPr sz="1550" spc="-26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70" dirty="0">
                <a:solidFill>
                  <a:srgbClr val="292929"/>
                </a:solidFill>
                <a:latin typeface="Trebuchet MS"/>
                <a:cs typeface="Trebuchet MS"/>
              </a:rPr>
              <a:t>interactionamongstvarious</a:t>
            </a:r>
            <a:r>
              <a:rPr sz="1550" spc="-35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80" dirty="0">
                <a:solidFill>
                  <a:srgbClr val="292929"/>
                </a:solidFill>
                <a:latin typeface="Trebuchet MS"/>
                <a:cs typeface="Trebuchet MS"/>
              </a:rPr>
              <a:t>features</a:t>
            </a:r>
            <a:r>
              <a:rPr sz="1550" spc="7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35" dirty="0">
                <a:solidFill>
                  <a:srgbClr val="292929"/>
                </a:solidFill>
                <a:latin typeface="Trebuchet MS"/>
                <a:cs typeface="Trebuchet MS"/>
              </a:rPr>
              <a:t>that</a:t>
            </a:r>
            <a:r>
              <a:rPr sz="1550" spc="-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95" dirty="0">
                <a:solidFill>
                  <a:srgbClr val="292929"/>
                </a:solidFill>
                <a:latin typeface="Trebuchet MS"/>
                <a:cs typeface="Trebuchet MS"/>
              </a:rPr>
              <a:t>determine</a:t>
            </a:r>
            <a:r>
              <a:rPr sz="1550" spc="-22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65" dirty="0">
                <a:solidFill>
                  <a:srgbClr val="292929"/>
                </a:solidFill>
                <a:latin typeface="Trebuchet MS"/>
                <a:cs typeface="Trebuchet MS"/>
              </a:rPr>
              <a:t>the</a:t>
            </a:r>
            <a:r>
              <a:rPr sz="1550" spc="-16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85" dirty="0">
                <a:solidFill>
                  <a:srgbClr val="292929"/>
                </a:solidFill>
                <a:latin typeface="Trebuchet MS"/>
                <a:cs typeface="Trebuchet MS"/>
              </a:rPr>
              <a:t>successrate</a:t>
            </a:r>
            <a:r>
              <a:rPr sz="1550" spc="-16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5" dirty="0">
                <a:solidFill>
                  <a:srgbClr val="292929"/>
                </a:solidFill>
                <a:latin typeface="Trebuchet MS"/>
                <a:cs typeface="Trebuchet MS"/>
              </a:rPr>
              <a:t>of</a:t>
            </a:r>
            <a:r>
              <a:rPr sz="1550" spc="-15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70" dirty="0">
                <a:solidFill>
                  <a:srgbClr val="292929"/>
                </a:solidFill>
                <a:latin typeface="Trebuchet MS"/>
                <a:cs typeface="Trebuchet MS"/>
              </a:rPr>
              <a:t>a</a:t>
            </a:r>
            <a:r>
              <a:rPr sz="1550" spc="-10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70" dirty="0">
                <a:solidFill>
                  <a:srgbClr val="292929"/>
                </a:solidFill>
                <a:latin typeface="Trebuchet MS"/>
                <a:cs typeface="Trebuchet MS"/>
              </a:rPr>
              <a:t>successful</a:t>
            </a:r>
            <a:r>
              <a:rPr sz="1550" spc="30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135" dirty="0">
                <a:solidFill>
                  <a:srgbClr val="292929"/>
                </a:solidFill>
                <a:latin typeface="Trebuchet MS"/>
                <a:cs typeface="Trebuchet MS"/>
              </a:rPr>
              <a:t>landing.</a:t>
            </a:r>
            <a:endParaRPr sz="1550">
              <a:latin typeface="Trebuchet MS"/>
              <a:cs typeface="Trebuchet MS"/>
            </a:endParaRPr>
          </a:p>
          <a:p>
            <a:pPr marL="614045" lvl="1" indent="-201295">
              <a:lnSpc>
                <a:spcPct val="100000"/>
              </a:lnSpc>
              <a:spcBef>
                <a:spcPts val="1035"/>
              </a:spcBef>
              <a:buChar char="-"/>
              <a:tabLst>
                <a:tab pos="614045" algn="l"/>
                <a:tab pos="614680" algn="l"/>
              </a:tabLst>
            </a:pPr>
            <a:r>
              <a:rPr sz="1550" spc="-105" dirty="0">
                <a:solidFill>
                  <a:srgbClr val="292929"/>
                </a:solidFill>
                <a:latin typeface="Trebuchet MS"/>
                <a:cs typeface="Trebuchet MS"/>
              </a:rPr>
              <a:t>What</a:t>
            </a:r>
            <a:r>
              <a:rPr sz="1550" spc="-1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55" dirty="0">
                <a:solidFill>
                  <a:srgbClr val="292929"/>
                </a:solidFill>
                <a:latin typeface="Trebuchet MS"/>
                <a:cs typeface="Trebuchet MS"/>
              </a:rPr>
              <a:t>operating</a:t>
            </a:r>
            <a:r>
              <a:rPr sz="1550" spc="-24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95" dirty="0">
                <a:solidFill>
                  <a:srgbClr val="292929"/>
                </a:solidFill>
                <a:latin typeface="Trebuchet MS"/>
                <a:cs typeface="Trebuchet MS"/>
              </a:rPr>
              <a:t>conditions</a:t>
            </a:r>
            <a:r>
              <a:rPr sz="1550" spc="-27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145" dirty="0">
                <a:solidFill>
                  <a:srgbClr val="292929"/>
                </a:solidFill>
                <a:latin typeface="Trebuchet MS"/>
                <a:cs typeface="Trebuchet MS"/>
              </a:rPr>
              <a:t>needs</a:t>
            </a:r>
            <a:r>
              <a:rPr sz="1550" spc="-26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45" dirty="0">
                <a:solidFill>
                  <a:srgbClr val="292929"/>
                </a:solidFill>
                <a:latin typeface="Trebuchet MS"/>
                <a:cs typeface="Trebuchet MS"/>
              </a:rPr>
              <a:t>to</a:t>
            </a:r>
            <a:r>
              <a:rPr sz="1550" spc="-11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114" dirty="0">
                <a:solidFill>
                  <a:srgbClr val="292929"/>
                </a:solidFill>
                <a:latin typeface="Trebuchet MS"/>
                <a:cs typeface="Trebuchet MS"/>
              </a:rPr>
              <a:t>be</a:t>
            </a:r>
            <a:r>
              <a:rPr sz="1550" spc="-12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100" dirty="0">
                <a:solidFill>
                  <a:srgbClr val="292929"/>
                </a:solidFill>
                <a:latin typeface="Trebuchet MS"/>
                <a:cs typeface="Trebuchet MS"/>
              </a:rPr>
              <a:t>in</a:t>
            </a:r>
            <a:r>
              <a:rPr sz="1550" spc="-18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120" dirty="0">
                <a:solidFill>
                  <a:srgbClr val="292929"/>
                </a:solidFill>
                <a:latin typeface="Trebuchet MS"/>
                <a:cs typeface="Trebuchet MS"/>
              </a:rPr>
              <a:t>place</a:t>
            </a:r>
            <a:r>
              <a:rPr sz="1550" spc="-8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45" dirty="0">
                <a:solidFill>
                  <a:srgbClr val="292929"/>
                </a:solidFill>
                <a:latin typeface="Trebuchet MS"/>
                <a:cs typeface="Trebuchet MS"/>
              </a:rPr>
              <a:t>to</a:t>
            </a:r>
            <a:r>
              <a:rPr sz="1550" spc="-10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145" dirty="0">
                <a:solidFill>
                  <a:srgbClr val="292929"/>
                </a:solidFill>
                <a:latin typeface="Trebuchet MS"/>
                <a:cs typeface="Trebuchet MS"/>
              </a:rPr>
              <a:t>ensure</a:t>
            </a:r>
            <a:r>
              <a:rPr sz="1550" spc="-16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70" dirty="0">
                <a:solidFill>
                  <a:srgbClr val="292929"/>
                </a:solidFill>
                <a:latin typeface="Trebuchet MS"/>
                <a:cs typeface="Trebuchet MS"/>
              </a:rPr>
              <a:t>a</a:t>
            </a:r>
            <a:r>
              <a:rPr sz="1550" spc="-5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130" dirty="0">
                <a:solidFill>
                  <a:srgbClr val="292929"/>
                </a:solidFill>
                <a:latin typeface="Trebuchet MS"/>
                <a:cs typeface="Trebuchet MS"/>
              </a:rPr>
              <a:t>successful</a:t>
            </a:r>
            <a:r>
              <a:rPr sz="1550" spc="-16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105" dirty="0">
                <a:solidFill>
                  <a:srgbClr val="292929"/>
                </a:solidFill>
                <a:latin typeface="Trebuchet MS"/>
                <a:cs typeface="Trebuchet MS"/>
              </a:rPr>
              <a:t>landing</a:t>
            </a:r>
            <a:r>
              <a:rPr sz="1550" spc="-17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110" dirty="0">
                <a:solidFill>
                  <a:srgbClr val="292929"/>
                </a:solidFill>
                <a:latin typeface="Trebuchet MS"/>
                <a:cs typeface="Trebuchet MS"/>
              </a:rPr>
              <a:t>program.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71454" y="5345291"/>
            <a:ext cx="113030" cy="226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spc="5" dirty="0">
                <a:solidFill>
                  <a:srgbClr val="1B7BDA"/>
                </a:solidFill>
                <a:latin typeface="Trebuchet MS"/>
                <a:cs typeface="Trebuchet MS"/>
              </a:rPr>
              <a:t>4</a:t>
            </a:r>
            <a:endParaRPr sz="13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30750" y="5588000"/>
            <a:ext cx="1231900" cy="254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47034" y="1364119"/>
            <a:ext cx="6507936" cy="353383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3526" y="490432"/>
            <a:ext cx="7038340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spc="-80" dirty="0"/>
              <a:t>Pie</a:t>
            </a:r>
            <a:r>
              <a:rPr sz="2100" spc="-290" dirty="0"/>
              <a:t> </a:t>
            </a:r>
            <a:r>
              <a:rPr sz="2100" spc="-125" dirty="0"/>
              <a:t>chart</a:t>
            </a:r>
            <a:r>
              <a:rPr sz="2100" spc="-270" dirty="0"/>
              <a:t> </a:t>
            </a:r>
            <a:r>
              <a:rPr sz="2100" spc="-185" dirty="0"/>
              <a:t>showing</a:t>
            </a:r>
            <a:r>
              <a:rPr sz="2100" spc="-200" dirty="0"/>
              <a:t> </a:t>
            </a:r>
            <a:r>
              <a:rPr sz="2100" spc="-135" dirty="0"/>
              <a:t>the</a:t>
            </a:r>
            <a:r>
              <a:rPr sz="2100" spc="-215" dirty="0"/>
              <a:t> </a:t>
            </a:r>
            <a:r>
              <a:rPr sz="2100" spc="-275" dirty="0"/>
              <a:t>Launch</a:t>
            </a:r>
            <a:r>
              <a:rPr sz="2100" spc="-250" dirty="0"/>
              <a:t> </a:t>
            </a:r>
            <a:r>
              <a:rPr sz="2100" spc="-45" dirty="0"/>
              <a:t>site</a:t>
            </a:r>
            <a:r>
              <a:rPr sz="2100" spc="-204" dirty="0"/>
              <a:t> </a:t>
            </a:r>
            <a:r>
              <a:rPr sz="2100" spc="-125" dirty="0"/>
              <a:t>with</a:t>
            </a:r>
            <a:r>
              <a:rPr sz="2100" spc="-120" dirty="0"/>
              <a:t> </a:t>
            </a:r>
            <a:r>
              <a:rPr sz="2100" spc="-135" dirty="0"/>
              <a:t>the</a:t>
            </a:r>
            <a:r>
              <a:rPr sz="2100" spc="-150" dirty="0"/>
              <a:t> </a:t>
            </a:r>
            <a:r>
              <a:rPr sz="2100" spc="-135" dirty="0"/>
              <a:t>highest</a:t>
            </a:r>
            <a:r>
              <a:rPr sz="2100" spc="-210" dirty="0"/>
              <a:t> </a:t>
            </a:r>
            <a:r>
              <a:rPr sz="2100" spc="-265" dirty="0"/>
              <a:t>launch</a:t>
            </a:r>
            <a:r>
              <a:rPr sz="2100" spc="-50" dirty="0"/>
              <a:t> </a:t>
            </a:r>
            <a:r>
              <a:rPr sz="2100" spc="-240" dirty="0"/>
              <a:t>success</a:t>
            </a:r>
            <a:r>
              <a:rPr sz="2100" spc="-315" dirty="0"/>
              <a:t> </a:t>
            </a:r>
            <a:r>
              <a:rPr sz="2100" spc="-80" dirty="0"/>
              <a:t>ratio</a:t>
            </a:r>
            <a:endParaRPr sz="21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30750" y="5588000"/>
            <a:ext cx="1231900" cy="254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710938" y="5632599"/>
            <a:ext cx="207645" cy="18288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z="1050" dirty="0">
                <a:solidFill>
                  <a:srgbClr val="868686"/>
                </a:solidFill>
                <a:latin typeface="Trebuchet MS"/>
                <a:cs typeface="Trebuchet MS"/>
              </a:rPr>
              <a:t>40</a:t>
            </a:fld>
            <a:endParaRPr sz="10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443" y="359438"/>
            <a:ext cx="7185659" cy="66040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2470"/>
              </a:lnSpc>
              <a:spcBef>
                <a:spcPts val="229"/>
              </a:spcBef>
            </a:pPr>
            <a:r>
              <a:rPr sz="2100" spc="-130" dirty="0"/>
              <a:t>Scatter</a:t>
            </a:r>
            <a:r>
              <a:rPr sz="2100" spc="-145" dirty="0"/>
              <a:t> </a:t>
            </a:r>
            <a:r>
              <a:rPr sz="2100" spc="-110" dirty="0"/>
              <a:t>plot</a:t>
            </a:r>
            <a:r>
              <a:rPr sz="2100" spc="-85" dirty="0"/>
              <a:t> </a:t>
            </a:r>
            <a:r>
              <a:rPr sz="2100" spc="-40" dirty="0"/>
              <a:t>of</a:t>
            </a:r>
            <a:r>
              <a:rPr sz="2100" spc="-195" dirty="0"/>
              <a:t> </a:t>
            </a:r>
            <a:r>
              <a:rPr sz="2100" spc="-185" dirty="0"/>
              <a:t>Payload</a:t>
            </a:r>
            <a:r>
              <a:rPr sz="2100" spc="-105" dirty="0"/>
              <a:t> </a:t>
            </a:r>
            <a:r>
              <a:rPr sz="2100" spc="-25" dirty="0"/>
              <a:t>vs</a:t>
            </a:r>
            <a:r>
              <a:rPr sz="2100" spc="-245" dirty="0"/>
              <a:t> </a:t>
            </a:r>
            <a:r>
              <a:rPr sz="2100" spc="-275" dirty="0"/>
              <a:t>Launch</a:t>
            </a:r>
            <a:r>
              <a:rPr sz="2100" spc="-185" dirty="0"/>
              <a:t> </a:t>
            </a:r>
            <a:r>
              <a:rPr sz="2100" spc="-275" dirty="0"/>
              <a:t>Outcome</a:t>
            </a:r>
            <a:r>
              <a:rPr sz="2100" spc="-75" dirty="0"/>
              <a:t> </a:t>
            </a:r>
            <a:r>
              <a:rPr sz="2100" spc="-25" dirty="0"/>
              <a:t>for</a:t>
            </a:r>
            <a:r>
              <a:rPr sz="2100" spc="-210" dirty="0"/>
              <a:t> </a:t>
            </a:r>
            <a:r>
              <a:rPr sz="2100" spc="-130" dirty="0"/>
              <a:t>all</a:t>
            </a:r>
            <a:r>
              <a:rPr sz="2100" spc="-135" dirty="0"/>
              <a:t> </a:t>
            </a:r>
            <a:r>
              <a:rPr sz="2100" spc="-155" dirty="0"/>
              <a:t>sites,</a:t>
            </a:r>
            <a:r>
              <a:rPr sz="2100" spc="75" dirty="0"/>
              <a:t> </a:t>
            </a:r>
            <a:r>
              <a:rPr sz="2100" spc="-125" dirty="0"/>
              <a:t>with </a:t>
            </a:r>
            <a:r>
              <a:rPr sz="2100" spc="-60" dirty="0"/>
              <a:t>different </a:t>
            </a:r>
            <a:r>
              <a:rPr sz="2100" spc="-620" dirty="0"/>
              <a:t> </a:t>
            </a:r>
            <a:r>
              <a:rPr sz="2100" spc="-135" dirty="0"/>
              <a:t>p</a:t>
            </a:r>
            <a:r>
              <a:rPr sz="2100" spc="-150" dirty="0"/>
              <a:t>a</a:t>
            </a:r>
            <a:r>
              <a:rPr sz="2100" spc="-85" dirty="0"/>
              <a:t>y</a:t>
            </a:r>
            <a:r>
              <a:rPr sz="2100" spc="-105" dirty="0"/>
              <a:t>l</a:t>
            </a:r>
            <a:r>
              <a:rPr sz="2100" spc="-265" dirty="0"/>
              <a:t>o</a:t>
            </a:r>
            <a:r>
              <a:rPr sz="2100" spc="-150" dirty="0"/>
              <a:t>a</a:t>
            </a:r>
            <a:r>
              <a:rPr sz="2100" spc="-204" dirty="0"/>
              <a:t>d</a:t>
            </a:r>
            <a:r>
              <a:rPr sz="2100" spc="-260" dirty="0"/>
              <a:t> </a:t>
            </a:r>
            <a:r>
              <a:rPr sz="2100" spc="-130" dirty="0"/>
              <a:t>s</a:t>
            </a:r>
            <a:r>
              <a:rPr sz="2100" spc="-250" dirty="0"/>
              <a:t>e</a:t>
            </a:r>
            <a:r>
              <a:rPr sz="2100" spc="-160" dirty="0"/>
              <a:t>l</a:t>
            </a:r>
            <a:r>
              <a:rPr sz="2100" spc="-250" dirty="0"/>
              <a:t>e</a:t>
            </a:r>
            <a:r>
              <a:rPr sz="2100" spc="-320" dirty="0"/>
              <a:t>c</a:t>
            </a:r>
            <a:r>
              <a:rPr sz="2100" spc="-25" dirty="0"/>
              <a:t>t</a:t>
            </a:r>
            <a:r>
              <a:rPr sz="2100" spc="-250" dirty="0"/>
              <a:t>e</a:t>
            </a:r>
            <a:r>
              <a:rPr sz="2100" spc="-204" dirty="0"/>
              <a:t>d</a:t>
            </a:r>
            <a:r>
              <a:rPr sz="2100" spc="-55" dirty="0"/>
              <a:t> </a:t>
            </a:r>
            <a:r>
              <a:rPr sz="2100" spc="-15" dirty="0"/>
              <a:t>i</a:t>
            </a:r>
            <a:r>
              <a:rPr sz="2100" spc="-275" dirty="0"/>
              <a:t>n</a:t>
            </a:r>
            <a:r>
              <a:rPr sz="2100" spc="-204" dirty="0"/>
              <a:t> </a:t>
            </a:r>
            <a:r>
              <a:rPr sz="2100" spc="30" dirty="0"/>
              <a:t>t</a:t>
            </a:r>
            <a:r>
              <a:rPr sz="2100" spc="-290" dirty="0"/>
              <a:t>h</a:t>
            </a:r>
            <a:r>
              <a:rPr sz="2100" spc="-145" dirty="0"/>
              <a:t>e</a:t>
            </a:r>
            <a:r>
              <a:rPr sz="2100" spc="-170" dirty="0"/>
              <a:t> </a:t>
            </a:r>
            <a:r>
              <a:rPr sz="2100" spc="-40" dirty="0"/>
              <a:t>r</a:t>
            </a:r>
            <a:r>
              <a:rPr sz="2100" spc="-150" dirty="0"/>
              <a:t>a</a:t>
            </a:r>
            <a:r>
              <a:rPr sz="2100" spc="-285" dirty="0"/>
              <a:t>n</a:t>
            </a:r>
            <a:r>
              <a:rPr sz="2100" spc="-190" dirty="0"/>
              <a:t>g</a:t>
            </a:r>
            <a:r>
              <a:rPr sz="2100" spc="-145" dirty="0"/>
              <a:t>e</a:t>
            </a:r>
            <a:r>
              <a:rPr sz="2100" spc="-295" dirty="0"/>
              <a:t> </a:t>
            </a:r>
            <a:r>
              <a:rPr sz="2100" spc="-75" dirty="0"/>
              <a:t>s</a:t>
            </a:r>
            <a:r>
              <a:rPr sz="2100" spc="-105" dirty="0"/>
              <a:t>l</a:t>
            </a:r>
            <a:r>
              <a:rPr sz="2100" dirty="0"/>
              <a:t>i</a:t>
            </a:r>
            <a:r>
              <a:rPr sz="2100" spc="-220" dirty="0"/>
              <a:t>d</a:t>
            </a:r>
            <a:r>
              <a:rPr sz="2100" spc="-195" dirty="0"/>
              <a:t>e</a:t>
            </a:r>
            <a:r>
              <a:rPr sz="2100" spc="10" dirty="0"/>
              <a:t>r</a:t>
            </a:r>
            <a:endParaRPr sz="2100"/>
          </a:p>
        </p:txBody>
      </p:sp>
      <p:sp>
        <p:nvSpPr>
          <p:cNvPr id="3" name="object 3"/>
          <p:cNvSpPr/>
          <p:nvPr/>
        </p:nvSpPr>
        <p:spPr>
          <a:xfrm>
            <a:off x="0" y="2381"/>
            <a:ext cx="10693400" cy="108585"/>
          </a:xfrm>
          <a:custGeom>
            <a:avLst/>
            <a:gdLst/>
            <a:ahLst/>
            <a:cxnLst/>
            <a:rect l="l" t="t" r="r" b="b"/>
            <a:pathLst>
              <a:path w="10693400" h="108585">
                <a:moveTo>
                  <a:pt x="10693400" y="108169"/>
                </a:moveTo>
                <a:lnTo>
                  <a:pt x="0" y="108169"/>
                </a:lnTo>
                <a:lnTo>
                  <a:pt x="0" y="0"/>
                </a:lnTo>
                <a:lnTo>
                  <a:pt x="10693400" y="0"/>
                </a:lnTo>
                <a:lnTo>
                  <a:pt x="10693400" y="108169"/>
                </a:lnTo>
                <a:close/>
              </a:path>
            </a:pathLst>
          </a:custGeom>
          <a:solidFill>
            <a:srgbClr val="446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5171" y="1923851"/>
            <a:ext cx="9223058" cy="325814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30750" y="5588000"/>
            <a:ext cx="1231900" cy="254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710938" y="5632599"/>
            <a:ext cx="207645" cy="18288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z="1050" dirty="0">
                <a:solidFill>
                  <a:srgbClr val="868686"/>
                </a:solidFill>
                <a:latin typeface="Trebuchet MS"/>
                <a:cs typeface="Trebuchet MS"/>
              </a:rPr>
              <a:t>41</a:t>
            </a:fld>
            <a:endParaRPr sz="10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381"/>
            <a:ext cx="10693399" cy="601503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30750" y="5588000"/>
            <a:ext cx="1231900" cy="254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7836" y="308645"/>
            <a:ext cx="9874885" cy="1908175"/>
            <a:chOff x="467836" y="308645"/>
            <a:chExt cx="9874885" cy="19081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7836" y="308645"/>
              <a:ext cx="9874687" cy="190760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84544" y="319841"/>
              <a:ext cx="9799320" cy="1837689"/>
            </a:xfrm>
            <a:custGeom>
              <a:avLst/>
              <a:gdLst/>
              <a:ahLst/>
              <a:cxnLst/>
              <a:rect l="l" t="t" r="r" b="b"/>
              <a:pathLst>
                <a:path w="9799320" h="1837689">
                  <a:moveTo>
                    <a:pt x="9799053" y="1837594"/>
                  </a:moveTo>
                  <a:lnTo>
                    <a:pt x="0" y="1837594"/>
                  </a:lnTo>
                  <a:lnTo>
                    <a:pt x="0" y="0"/>
                  </a:lnTo>
                  <a:lnTo>
                    <a:pt x="9799053" y="0"/>
                  </a:lnTo>
                  <a:lnTo>
                    <a:pt x="9799053" y="18375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8721" y="323963"/>
              <a:ext cx="9799320" cy="1837689"/>
            </a:xfrm>
            <a:custGeom>
              <a:avLst/>
              <a:gdLst/>
              <a:ahLst/>
              <a:cxnLst/>
              <a:rect l="l" t="t" r="r" b="b"/>
              <a:pathLst>
                <a:path w="9799320" h="1837689">
                  <a:moveTo>
                    <a:pt x="0" y="0"/>
                  </a:moveTo>
                  <a:lnTo>
                    <a:pt x="9799053" y="0"/>
                  </a:lnTo>
                  <a:lnTo>
                    <a:pt x="9799053" y="1837593"/>
                  </a:lnTo>
                  <a:lnTo>
                    <a:pt x="0" y="1837593"/>
                  </a:lnTo>
                  <a:lnTo>
                    <a:pt x="0" y="0"/>
                  </a:lnTo>
                  <a:close/>
                </a:path>
              </a:pathLst>
            </a:custGeom>
            <a:ln w="11138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83679" y="715383"/>
            <a:ext cx="2068195" cy="95885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 marR="5080">
              <a:lnSpc>
                <a:spcPts val="3560"/>
              </a:lnSpc>
              <a:spcBef>
                <a:spcPts val="409"/>
              </a:spcBef>
            </a:pPr>
            <a:r>
              <a:rPr sz="3150" spc="-415" dirty="0">
                <a:solidFill>
                  <a:srgbClr val="0946C8"/>
                </a:solidFill>
                <a:latin typeface="Trebuchet MS"/>
                <a:cs typeface="Trebuchet MS"/>
              </a:rPr>
              <a:t>C</a:t>
            </a:r>
            <a:r>
              <a:rPr sz="3150" spc="-250" dirty="0">
                <a:solidFill>
                  <a:srgbClr val="0946C8"/>
                </a:solidFill>
                <a:latin typeface="Trebuchet MS"/>
                <a:cs typeface="Trebuchet MS"/>
              </a:rPr>
              <a:t>l</a:t>
            </a:r>
            <a:r>
              <a:rPr sz="3150" spc="-275" dirty="0">
                <a:solidFill>
                  <a:srgbClr val="0946C8"/>
                </a:solidFill>
                <a:latin typeface="Trebuchet MS"/>
                <a:cs typeface="Trebuchet MS"/>
              </a:rPr>
              <a:t>a</a:t>
            </a:r>
            <a:r>
              <a:rPr sz="3150" spc="-155" dirty="0">
                <a:solidFill>
                  <a:srgbClr val="0946C8"/>
                </a:solidFill>
                <a:latin typeface="Trebuchet MS"/>
                <a:cs typeface="Trebuchet MS"/>
              </a:rPr>
              <a:t>ss</a:t>
            </a:r>
            <a:r>
              <a:rPr sz="3150" spc="-45" dirty="0">
                <a:solidFill>
                  <a:srgbClr val="0946C8"/>
                </a:solidFill>
                <a:latin typeface="Trebuchet MS"/>
                <a:cs typeface="Trebuchet MS"/>
              </a:rPr>
              <a:t>i</a:t>
            </a:r>
            <a:r>
              <a:rPr sz="3150" spc="220" dirty="0">
                <a:solidFill>
                  <a:srgbClr val="0946C8"/>
                </a:solidFill>
                <a:latin typeface="Trebuchet MS"/>
                <a:cs typeface="Trebuchet MS"/>
              </a:rPr>
              <a:t>f</a:t>
            </a:r>
            <a:r>
              <a:rPr sz="3150" spc="-45" dirty="0">
                <a:solidFill>
                  <a:srgbClr val="0946C8"/>
                </a:solidFill>
                <a:latin typeface="Trebuchet MS"/>
                <a:cs typeface="Trebuchet MS"/>
              </a:rPr>
              <a:t>i</a:t>
            </a:r>
            <a:r>
              <a:rPr sz="3150" spc="-440" dirty="0">
                <a:solidFill>
                  <a:srgbClr val="0946C8"/>
                </a:solidFill>
                <a:latin typeface="Trebuchet MS"/>
                <a:cs typeface="Trebuchet MS"/>
              </a:rPr>
              <a:t>c</a:t>
            </a:r>
            <a:r>
              <a:rPr sz="3150" spc="-275" dirty="0">
                <a:solidFill>
                  <a:srgbClr val="0946C8"/>
                </a:solidFill>
                <a:latin typeface="Trebuchet MS"/>
                <a:cs typeface="Trebuchet MS"/>
              </a:rPr>
              <a:t>a</a:t>
            </a:r>
            <a:r>
              <a:rPr sz="3150" spc="45" dirty="0">
                <a:solidFill>
                  <a:srgbClr val="0946C8"/>
                </a:solidFill>
                <a:latin typeface="Trebuchet MS"/>
                <a:cs typeface="Trebuchet MS"/>
              </a:rPr>
              <a:t>t</a:t>
            </a:r>
            <a:r>
              <a:rPr sz="3150" spc="-45" dirty="0">
                <a:solidFill>
                  <a:srgbClr val="0946C8"/>
                </a:solidFill>
                <a:latin typeface="Trebuchet MS"/>
                <a:cs typeface="Trebuchet MS"/>
              </a:rPr>
              <a:t>i</a:t>
            </a:r>
            <a:r>
              <a:rPr sz="3150" spc="-484" dirty="0">
                <a:solidFill>
                  <a:srgbClr val="0946C8"/>
                </a:solidFill>
                <a:latin typeface="Trebuchet MS"/>
                <a:cs typeface="Trebuchet MS"/>
              </a:rPr>
              <a:t>o</a:t>
            </a:r>
            <a:r>
              <a:rPr sz="3150" spc="-290" dirty="0">
                <a:solidFill>
                  <a:srgbClr val="0946C8"/>
                </a:solidFill>
                <a:latin typeface="Trebuchet MS"/>
                <a:cs typeface="Trebuchet MS"/>
              </a:rPr>
              <a:t>n  </a:t>
            </a:r>
            <a:r>
              <a:rPr sz="3150" spc="-220" dirty="0">
                <a:solidFill>
                  <a:srgbClr val="0946C8"/>
                </a:solidFill>
                <a:latin typeface="Trebuchet MS"/>
                <a:cs typeface="Trebuchet MS"/>
              </a:rPr>
              <a:t>Accuracy</a:t>
            </a:r>
            <a:endParaRPr sz="315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34419" y="595530"/>
            <a:ext cx="3935095" cy="1287145"/>
            <a:chOff x="434419" y="595530"/>
            <a:chExt cx="3935095" cy="1287145"/>
          </a:xfrm>
        </p:grpSpPr>
        <p:sp>
          <p:nvSpPr>
            <p:cNvPr id="8" name="object 8"/>
            <p:cNvSpPr/>
            <p:nvPr/>
          </p:nvSpPr>
          <p:spPr>
            <a:xfrm>
              <a:off x="434419" y="929699"/>
              <a:ext cx="108585" cy="618490"/>
            </a:xfrm>
            <a:custGeom>
              <a:avLst/>
              <a:gdLst/>
              <a:ahLst/>
              <a:cxnLst/>
              <a:rect l="l" t="t" r="r" b="b"/>
              <a:pathLst>
                <a:path w="108584" h="618490">
                  <a:moveTo>
                    <a:pt x="108388" y="618100"/>
                  </a:moveTo>
                  <a:lnTo>
                    <a:pt x="0" y="618100"/>
                  </a:lnTo>
                  <a:lnTo>
                    <a:pt x="0" y="0"/>
                  </a:lnTo>
                  <a:lnTo>
                    <a:pt x="108388" y="0"/>
                  </a:lnTo>
                  <a:lnTo>
                    <a:pt x="108388" y="618100"/>
                  </a:lnTo>
                  <a:close/>
                </a:path>
              </a:pathLst>
            </a:custGeom>
            <a:solidFill>
              <a:srgbClr val="EB7B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52548" y="595530"/>
              <a:ext cx="17145" cy="1287145"/>
            </a:xfrm>
            <a:custGeom>
              <a:avLst/>
              <a:gdLst/>
              <a:ahLst/>
              <a:cxnLst/>
              <a:rect l="l" t="t" r="r" b="b"/>
              <a:pathLst>
                <a:path w="17145" h="1287145">
                  <a:moveTo>
                    <a:pt x="16593" y="1286549"/>
                  </a:moveTo>
                  <a:lnTo>
                    <a:pt x="0" y="1286549"/>
                  </a:lnTo>
                  <a:lnTo>
                    <a:pt x="0" y="0"/>
                  </a:lnTo>
                  <a:lnTo>
                    <a:pt x="16593" y="0"/>
                  </a:lnTo>
                  <a:lnTo>
                    <a:pt x="16593" y="1286549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762571" y="721789"/>
            <a:ext cx="4206240" cy="5835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12725" marR="5080" indent="-200660">
              <a:lnSpc>
                <a:spcPts val="2180"/>
              </a:lnSpc>
              <a:spcBef>
                <a:spcPts val="195"/>
              </a:spcBef>
              <a:buFont typeface="Roboto"/>
              <a:buChar char="•"/>
              <a:tabLst>
                <a:tab pos="213360" algn="l"/>
              </a:tabLst>
            </a:pPr>
            <a:r>
              <a:rPr sz="1850" spc="-240" dirty="0">
                <a:latin typeface="Trebuchet MS"/>
                <a:cs typeface="Trebuchet MS"/>
              </a:rPr>
              <a:t>T</a:t>
            </a:r>
            <a:r>
              <a:rPr sz="1850" spc="-350" dirty="0">
                <a:latin typeface="Trebuchet MS"/>
                <a:cs typeface="Trebuchet MS"/>
              </a:rPr>
              <a:t>h</a:t>
            </a:r>
            <a:r>
              <a:rPr sz="1850" spc="-135" dirty="0">
                <a:latin typeface="Trebuchet MS"/>
                <a:cs typeface="Trebuchet MS"/>
              </a:rPr>
              <a:t>e</a:t>
            </a:r>
            <a:r>
              <a:rPr sz="1850" spc="-245" dirty="0">
                <a:latin typeface="Trebuchet MS"/>
                <a:cs typeface="Trebuchet MS"/>
              </a:rPr>
              <a:t> </a:t>
            </a:r>
            <a:r>
              <a:rPr sz="1850" spc="-204" dirty="0">
                <a:latin typeface="Trebuchet MS"/>
                <a:cs typeface="Trebuchet MS"/>
              </a:rPr>
              <a:t>d</a:t>
            </a:r>
            <a:r>
              <a:rPr sz="1850" spc="-185" dirty="0">
                <a:latin typeface="Trebuchet MS"/>
                <a:cs typeface="Trebuchet MS"/>
              </a:rPr>
              <a:t>e</a:t>
            </a:r>
            <a:r>
              <a:rPr sz="1850" spc="-270" dirty="0">
                <a:latin typeface="Trebuchet MS"/>
                <a:cs typeface="Trebuchet MS"/>
              </a:rPr>
              <a:t>c</a:t>
            </a:r>
            <a:r>
              <a:rPr sz="1850" spc="-55" dirty="0">
                <a:latin typeface="Trebuchet MS"/>
                <a:cs typeface="Trebuchet MS"/>
              </a:rPr>
              <a:t>i</a:t>
            </a:r>
            <a:r>
              <a:rPr sz="1850" spc="-100" dirty="0">
                <a:latin typeface="Trebuchet MS"/>
                <a:cs typeface="Trebuchet MS"/>
              </a:rPr>
              <a:t>s</a:t>
            </a:r>
            <a:r>
              <a:rPr sz="1850" spc="-55" dirty="0">
                <a:latin typeface="Trebuchet MS"/>
                <a:cs typeface="Trebuchet MS"/>
              </a:rPr>
              <a:t>i</a:t>
            </a:r>
            <a:r>
              <a:rPr sz="1850" spc="-260" dirty="0">
                <a:latin typeface="Trebuchet MS"/>
                <a:cs typeface="Trebuchet MS"/>
              </a:rPr>
              <a:t>o</a:t>
            </a:r>
            <a:r>
              <a:rPr sz="1850" spc="-245" dirty="0">
                <a:latin typeface="Trebuchet MS"/>
                <a:cs typeface="Trebuchet MS"/>
              </a:rPr>
              <a:t>n</a:t>
            </a:r>
            <a:r>
              <a:rPr sz="1850" spc="-80" dirty="0">
                <a:latin typeface="Trebuchet MS"/>
                <a:cs typeface="Trebuchet MS"/>
              </a:rPr>
              <a:t> </a:t>
            </a:r>
            <a:r>
              <a:rPr sz="1850" spc="60" dirty="0">
                <a:latin typeface="Trebuchet MS"/>
                <a:cs typeface="Trebuchet MS"/>
              </a:rPr>
              <a:t>t</a:t>
            </a:r>
            <a:r>
              <a:rPr sz="1850" spc="-15" dirty="0">
                <a:latin typeface="Trebuchet MS"/>
                <a:cs typeface="Trebuchet MS"/>
              </a:rPr>
              <a:t>r</a:t>
            </a:r>
            <a:r>
              <a:rPr sz="1850" spc="-130" dirty="0">
                <a:latin typeface="Trebuchet MS"/>
                <a:cs typeface="Trebuchet MS"/>
              </a:rPr>
              <a:t>e</a:t>
            </a:r>
            <a:r>
              <a:rPr sz="1850" spc="-135" dirty="0">
                <a:latin typeface="Trebuchet MS"/>
                <a:cs typeface="Trebuchet MS"/>
              </a:rPr>
              <a:t>e</a:t>
            </a:r>
            <a:r>
              <a:rPr sz="1850" spc="-180" dirty="0">
                <a:latin typeface="Trebuchet MS"/>
                <a:cs typeface="Trebuchet MS"/>
              </a:rPr>
              <a:t> </a:t>
            </a:r>
            <a:r>
              <a:rPr sz="1850" spc="-265" dirty="0">
                <a:latin typeface="Trebuchet MS"/>
                <a:cs typeface="Trebuchet MS"/>
              </a:rPr>
              <a:t>c</a:t>
            </a:r>
            <a:r>
              <a:rPr sz="1850" spc="-155" dirty="0">
                <a:latin typeface="Trebuchet MS"/>
                <a:cs typeface="Trebuchet MS"/>
              </a:rPr>
              <a:t>l</a:t>
            </a:r>
            <a:r>
              <a:rPr sz="1850" spc="-145" dirty="0">
                <a:latin typeface="Trebuchet MS"/>
                <a:cs typeface="Trebuchet MS"/>
              </a:rPr>
              <a:t>a</a:t>
            </a:r>
            <a:r>
              <a:rPr sz="1850" spc="-95" dirty="0">
                <a:latin typeface="Trebuchet MS"/>
                <a:cs typeface="Trebuchet MS"/>
              </a:rPr>
              <a:t>ss</a:t>
            </a:r>
            <a:r>
              <a:rPr sz="1850" spc="-50" dirty="0">
                <a:latin typeface="Trebuchet MS"/>
                <a:cs typeface="Trebuchet MS"/>
              </a:rPr>
              <a:t>i</a:t>
            </a:r>
            <a:r>
              <a:rPr sz="1850" spc="145" dirty="0">
                <a:latin typeface="Trebuchet MS"/>
                <a:cs typeface="Trebuchet MS"/>
              </a:rPr>
              <a:t>f</a:t>
            </a:r>
            <a:r>
              <a:rPr sz="1850" spc="-50" dirty="0">
                <a:latin typeface="Trebuchet MS"/>
                <a:cs typeface="Trebuchet MS"/>
              </a:rPr>
              <a:t>i</a:t>
            </a:r>
            <a:r>
              <a:rPr sz="1850" spc="-180" dirty="0">
                <a:latin typeface="Trebuchet MS"/>
                <a:cs typeface="Trebuchet MS"/>
              </a:rPr>
              <a:t>e</a:t>
            </a:r>
            <a:r>
              <a:rPr sz="1850" dirty="0">
                <a:latin typeface="Trebuchet MS"/>
                <a:cs typeface="Trebuchet MS"/>
              </a:rPr>
              <a:t>r</a:t>
            </a:r>
            <a:r>
              <a:rPr sz="1850" spc="-185" dirty="0">
                <a:latin typeface="Trebuchet MS"/>
                <a:cs typeface="Trebuchet MS"/>
              </a:rPr>
              <a:t> </a:t>
            </a:r>
            <a:r>
              <a:rPr sz="1850" spc="30" dirty="0">
                <a:latin typeface="Trebuchet MS"/>
                <a:cs typeface="Trebuchet MS"/>
              </a:rPr>
              <a:t>i</a:t>
            </a:r>
            <a:r>
              <a:rPr sz="1850" spc="-25" dirty="0">
                <a:latin typeface="Trebuchet MS"/>
                <a:cs typeface="Trebuchet MS"/>
              </a:rPr>
              <a:t>s</a:t>
            </a:r>
            <a:r>
              <a:rPr sz="1850" spc="-240" dirty="0">
                <a:latin typeface="Trebuchet MS"/>
                <a:cs typeface="Trebuchet MS"/>
              </a:rPr>
              <a:t> </a:t>
            </a:r>
            <a:r>
              <a:rPr sz="1850" spc="50" dirty="0">
                <a:latin typeface="Trebuchet MS"/>
                <a:cs typeface="Trebuchet MS"/>
              </a:rPr>
              <a:t>t</a:t>
            </a:r>
            <a:r>
              <a:rPr sz="1850" spc="-225" dirty="0">
                <a:latin typeface="Trebuchet MS"/>
                <a:cs typeface="Trebuchet MS"/>
              </a:rPr>
              <a:t>h</a:t>
            </a:r>
            <a:r>
              <a:rPr sz="1850" spc="-135" dirty="0">
                <a:latin typeface="Trebuchet MS"/>
                <a:cs typeface="Trebuchet MS"/>
              </a:rPr>
              <a:t>e</a:t>
            </a:r>
            <a:r>
              <a:rPr sz="1850" spc="-254" dirty="0">
                <a:latin typeface="Trebuchet MS"/>
                <a:cs typeface="Trebuchet MS"/>
              </a:rPr>
              <a:t> </a:t>
            </a:r>
            <a:r>
              <a:rPr sz="1850" spc="-385" dirty="0">
                <a:latin typeface="Trebuchet MS"/>
                <a:cs typeface="Trebuchet MS"/>
              </a:rPr>
              <a:t>m</a:t>
            </a:r>
            <a:r>
              <a:rPr sz="1850" spc="-195" dirty="0">
                <a:latin typeface="Trebuchet MS"/>
                <a:cs typeface="Trebuchet MS"/>
              </a:rPr>
              <a:t>o</a:t>
            </a:r>
            <a:r>
              <a:rPr sz="1850" spc="-140" dirty="0">
                <a:latin typeface="Trebuchet MS"/>
                <a:cs typeface="Trebuchet MS"/>
              </a:rPr>
              <a:t>d</a:t>
            </a:r>
            <a:r>
              <a:rPr sz="1850" spc="-120" dirty="0">
                <a:latin typeface="Trebuchet MS"/>
                <a:cs typeface="Trebuchet MS"/>
              </a:rPr>
              <a:t>e</a:t>
            </a:r>
            <a:r>
              <a:rPr sz="1850" spc="-85" dirty="0">
                <a:latin typeface="Trebuchet MS"/>
                <a:cs typeface="Trebuchet MS"/>
              </a:rPr>
              <a:t>l</a:t>
            </a:r>
            <a:r>
              <a:rPr sz="1850" spc="-260" dirty="0">
                <a:latin typeface="Trebuchet MS"/>
                <a:cs typeface="Trebuchet MS"/>
              </a:rPr>
              <a:t> </a:t>
            </a:r>
            <a:r>
              <a:rPr sz="1850" spc="-235" dirty="0">
                <a:latin typeface="Trebuchet MS"/>
                <a:cs typeface="Trebuchet MS"/>
              </a:rPr>
              <a:t>w</a:t>
            </a:r>
            <a:r>
              <a:rPr sz="1850" spc="5" dirty="0">
                <a:latin typeface="Trebuchet MS"/>
                <a:cs typeface="Trebuchet MS"/>
              </a:rPr>
              <a:t>i</a:t>
            </a:r>
            <a:r>
              <a:rPr sz="1850" spc="60" dirty="0">
                <a:latin typeface="Trebuchet MS"/>
                <a:cs typeface="Trebuchet MS"/>
              </a:rPr>
              <a:t>t</a:t>
            </a:r>
            <a:r>
              <a:rPr sz="1850" spc="-165" dirty="0">
                <a:latin typeface="Trebuchet MS"/>
                <a:cs typeface="Trebuchet MS"/>
              </a:rPr>
              <a:t>h  </a:t>
            </a:r>
            <a:r>
              <a:rPr sz="1850" spc="-105" dirty="0">
                <a:latin typeface="Trebuchet MS"/>
                <a:cs typeface="Trebuchet MS"/>
              </a:rPr>
              <a:t>the</a:t>
            </a:r>
            <a:r>
              <a:rPr sz="1850" spc="-180" dirty="0">
                <a:latin typeface="Trebuchet MS"/>
                <a:cs typeface="Trebuchet MS"/>
              </a:rPr>
              <a:t> </a:t>
            </a:r>
            <a:r>
              <a:rPr sz="1850" spc="-95" dirty="0">
                <a:latin typeface="Trebuchet MS"/>
                <a:cs typeface="Trebuchet MS"/>
              </a:rPr>
              <a:t>highest</a:t>
            </a:r>
            <a:r>
              <a:rPr sz="1850" spc="-320" dirty="0">
                <a:latin typeface="Trebuchet MS"/>
                <a:cs typeface="Trebuchet MS"/>
              </a:rPr>
              <a:t> </a:t>
            </a:r>
            <a:r>
              <a:rPr sz="1850" spc="-125" dirty="0">
                <a:latin typeface="Trebuchet MS"/>
                <a:cs typeface="Trebuchet MS"/>
              </a:rPr>
              <a:t>classification</a:t>
            </a:r>
            <a:r>
              <a:rPr sz="1850" spc="5" dirty="0">
                <a:latin typeface="Trebuchet MS"/>
                <a:cs typeface="Trebuchet MS"/>
              </a:rPr>
              <a:t> </a:t>
            </a:r>
            <a:r>
              <a:rPr sz="1850" spc="-130" dirty="0">
                <a:latin typeface="Trebuchet MS"/>
                <a:cs typeface="Trebuchet MS"/>
              </a:rPr>
              <a:t>accuracy</a:t>
            </a:r>
            <a:endParaRPr sz="1850">
              <a:latin typeface="Trebuchet MS"/>
              <a:cs typeface="Trebuchet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6315" y="2542063"/>
            <a:ext cx="9657477" cy="273182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9733553" y="5626272"/>
            <a:ext cx="14922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35" dirty="0">
                <a:solidFill>
                  <a:srgbClr val="7D7D7D"/>
                </a:solidFill>
                <a:latin typeface="Trebuchet MS"/>
                <a:cs typeface="Trebuchet MS"/>
              </a:rPr>
              <a:t>4</a:t>
            </a:r>
            <a:r>
              <a:rPr sz="1050" spc="-100" dirty="0">
                <a:solidFill>
                  <a:srgbClr val="7D7D7D"/>
                </a:solidFill>
                <a:latin typeface="Trebuchet MS"/>
                <a:cs typeface="Trebuchet MS"/>
              </a:rPr>
              <a:t>3</a:t>
            </a:r>
            <a:endParaRPr sz="1050">
              <a:latin typeface="Trebuchet MS"/>
              <a:cs typeface="Trebuchet MS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30750" y="5588000"/>
            <a:ext cx="1231900" cy="254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0850" y="1813682"/>
            <a:ext cx="4933315" cy="144843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12725" marR="5080" indent="-200660">
              <a:lnSpc>
                <a:spcPct val="101200"/>
              </a:lnSpc>
              <a:spcBef>
                <a:spcPts val="65"/>
              </a:spcBef>
              <a:buFont typeface="Roboto"/>
              <a:buChar char="•"/>
              <a:tabLst>
                <a:tab pos="213360" algn="l"/>
              </a:tabLst>
            </a:pPr>
            <a:r>
              <a:rPr sz="1850" spc="-235" dirty="0">
                <a:solidFill>
                  <a:srgbClr val="292929"/>
                </a:solidFill>
                <a:latin typeface="Trebuchet MS"/>
                <a:cs typeface="Trebuchet MS"/>
              </a:rPr>
              <a:t>The</a:t>
            </a:r>
            <a:r>
              <a:rPr sz="1850" spc="-25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85" dirty="0">
                <a:solidFill>
                  <a:srgbClr val="292929"/>
                </a:solidFill>
                <a:latin typeface="Trebuchet MS"/>
                <a:cs typeface="Trebuchet MS"/>
              </a:rPr>
              <a:t>confusionmatrix</a:t>
            </a:r>
            <a:r>
              <a:rPr sz="1850" spc="-35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5" dirty="0">
                <a:solidFill>
                  <a:srgbClr val="292929"/>
                </a:solidFill>
                <a:latin typeface="Trebuchet MS"/>
                <a:cs typeface="Trebuchet MS"/>
              </a:rPr>
              <a:t>for</a:t>
            </a:r>
            <a:r>
              <a:rPr sz="1850" spc="-24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00" dirty="0">
                <a:solidFill>
                  <a:srgbClr val="292929"/>
                </a:solidFill>
                <a:latin typeface="Trebuchet MS"/>
                <a:cs typeface="Trebuchet MS"/>
              </a:rPr>
              <a:t>the</a:t>
            </a:r>
            <a:r>
              <a:rPr sz="1850" spc="-11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70" dirty="0">
                <a:solidFill>
                  <a:srgbClr val="292929"/>
                </a:solidFill>
                <a:latin typeface="Trebuchet MS"/>
                <a:cs typeface="Trebuchet MS"/>
              </a:rPr>
              <a:t>decision</a:t>
            </a:r>
            <a:r>
              <a:rPr sz="1850" spc="-9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Trebuchet MS"/>
                <a:cs typeface="Trebuchet MS"/>
              </a:rPr>
              <a:t>tree</a:t>
            </a:r>
            <a:r>
              <a:rPr sz="1850" spc="15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90" dirty="0">
                <a:solidFill>
                  <a:srgbClr val="292929"/>
                </a:solidFill>
                <a:latin typeface="Trebuchet MS"/>
                <a:cs typeface="Trebuchet MS"/>
              </a:rPr>
              <a:t>classifier </a:t>
            </a:r>
            <a:r>
              <a:rPr sz="1850" spc="-54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85" dirty="0">
                <a:solidFill>
                  <a:srgbClr val="292929"/>
                </a:solidFill>
                <a:latin typeface="Trebuchet MS"/>
                <a:cs typeface="Trebuchet MS"/>
              </a:rPr>
              <a:t>shows </a:t>
            </a:r>
            <a:r>
              <a:rPr sz="1850" spc="-55" dirty="0">
                <a:solidFill>
                  <a:srgbClr val="292929"/>
                </a:solidFill>
                <a:latin typeface="Trebuchet MS"/>
                <a:cs typeface="Trebuchet MS"/>
              </a:rPr>
              <a:t>that </a:t>
            </a:r>
            <a:r>
              <a:rPr sz="1850" spc="-105" dirty="0">
                <a:solidFill>
                  <a:srgbClr val="292929"/>
                </a:solidFill>
                <a:latin typeface="Trebuchet MS"/>
                <a:cs typeface="Trebuchet MS"/>
              </a:rPr>
              <a:t>the </a:t>
            </a:r>
            <a:r>
              <a:rPr sz="1850" spc="-90" dirty="0">
                <a:solidFill>
                  <a:srgbClr val="292929"/>
                </a:solidFill>
                <a:latin typeface="Trebuchet MS"/>
                <a:cs typeface="Trebuchet MS"/>
              </a:rPr>
              <a:t>classifier </a:t>
            </a:r>
            <a:r>
              <a:rPr sz="1850" spc="-180" dirty="0">
                <a:solidFill>
                  <a:srgbClr val="292929"/>
                </a:solidFill>
                <a:latin typeface="Trebuchet MS"/>
                <a:cs typeface="Trebuchet MS"/>
              </a:rPr>
              <a:t>can</a:t>
            </a:r>
            <a:r>
              <a:rPr sz="1850" spc="-17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85" dirty="0">
                <a:solidFill>
                  <a:srgbClr val="292929"/>
                </a:solidFill>
                <a:latin typeface="Trebuchet MS"/>
                <a:cs typeface="Trebuchet MS"/>
              </a:rPr>
              <a:t>distinguish </a:t>
            </a:r>
            <a:r>
              <a:rPr sz="1850" spc="-140" dirty="0">
                <a:solidFill>
                  <a:srgbClr val="292929"/>
                </a:solidFill>
                <a:latin typeface="Trebuchet MS"/>
                <a:cs typeface="Trebuchet MS"/>
              </a:rPr>
              <a:t>between </a:t>
            </a:r>
            <a:r>
              <a:rPr sz="1850" spc="-13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50" dirty="0">
                <a:solidFill>
                  <a:srgbClr val="292929"/>
                </a:solidFill>
                <a:latin typeface="Trebuchet MS"/>
                <a:cs typeface="Trebuchet MS"/>
              </a:rPr>
              <a:t>t</a:t>
            </a:r>
            <a:r>
              <a:rPr sz="1850" spc="-225" dirty="0">
                <a:solidFill>
                  <a:srgbClr val="292929"/>
                </a:solidFill>
                <a:latin typeface="Trebuchet MS"/>
                <a:cs typeface="Trebuchet MS"/>
              </a:rPr>
              <a:t>h</a:t>
            </a:r>
            <a:r>
              <a:rPr sz="1850" spc="-135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spc="-21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55" dirty="0">
                <a:solidFill>
                  <a:srgbClr val="292929"/>
                </a:solidFill>
                <a:latin typeface="Trebuchet MS"/>
                <a:cs typeface="Trebuchet MS"/>
              </a:rPr>
              <a:t>d</a:t>
            </a:r>
            <a:r>
              <a:rPr sz="1850" dirty="0">
                <a:solidFill>
                  <a:srgbClr val="292929"/>
                </a:solidFill>
                <a:latin typeface="Trebuchet MS"/>
                <a:cs typeface="Trebuchet MS"/>
              </a:rPr>
              <a:t>i</a:t>
            </a:r>
            <a:r>
              <a:rPr sz="1850" spc="195" dirty="0">
                <a:solidFill>
                  <a:srgbClr val="292929"/>
                </a:solidFill>
                <a:latin typeface="Trebuchet MS"/>
                <a:cs typeface="Trebuchet MS"/>
              </a:rPr>
              <a:t>ff</a:t>
            </a:r>
            <a:r>
              <a:rPr sz="1850" spc="-135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spc="-20" dirty="0">
                <a:solidFill>
                  <a:srgbClr val="292929"/>
                </a:solidFill>
                <a:latin typeface="Trebuchet MS"/>
                <a:cs typeface="Trebuchet MS"/>
              </a:rPr>
              <a:t>r</a:t>
            </a:r>
            <a:r>
              <a:rPr sz="1850" spc="-135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spc="-220" dirty="0">
                <a:solidFill>
                  <a:srgbClr val="292929"/>
                </a:solidFill>
                <a:latin typeface="Trebuchet MS"/>
                <a:cs typeface="Trebuchet MS"/>
              </a:rPr>
              <a:t>n</a:t>
            </a:r>
            <a:r>
              <a:rPr sz="1850" spc="65" dirty="0">
                <a:solidFill>
                  <a:srgbClr val="292929"/>
                </a:solidFill>
                <a:latin typeface="Trebuchet MS"/>
                <a:cs typeface="Trebuchet MS"/>
              </a:rPr>
              <a:t>t</a:t>
            </a:r>
            <a:r>
              <a:rPr sz="1850" spc="-21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200" dirty="0">
                <a:solidFill>
                  <a:srgbClr val="292929"/>
                </a:solidFill>
                <a:latin typeface="Trebuchet MS"/>
                <a:cs typeface="Trebuchet MS"/>
              </a:rPr>
              <a:t>c</a:t>
            </a:r>
            <a:r>
              <a:rPr sz="1850" spc="-90" dirty="0">
                <a:solidFill>
                  <a:srgbClr val="292929"/>
                </a:solidFill>
                <a:latin typeface="Trebuchet MS"/>
                <a:cs typeface="Trebuchet MS"/>
              </a:rPr>
              <a:t>l</a:t>
            </a:r>
            <a:r>
              <a:rPr sz="1850" spc="-80" dirty="0">
                <a:solidFill>
                  <a:srgbClr val="292929"/>
                </a:solidFill>
                <a:latin typeface="Trebuchet MS"/>
                <a:cs typeface="Trebuchet MS"/>
              </a:rPr>
              <a:t>a</a:t>
            </a:r>
            <a:r>
              <a:rPr sz="1850" spc="-30" dirty="0">
                <a:solidFill>
                  <a:srgbClr val="292929"/>
                </a:solidFill>
                <a:latin typeface="Trebuchet MS"/>
                <a:cs typeface="Trebuchet MS"/>
              </a:rPr>
              <a:t>ss</a:t>
            </a:r>
            <a:r>
              <a:rPr sz="1850" spc="-114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spc="-30" dirty="0">
                <a:solidFill>
                  <a:srgbClr val="292929"/>
                </a:solidFill>
                <a:latin typeface="Trebuchet MS"/>
                <a:cs typeface="Trebuchet MS"/>
              </a:rPr>
              <a:t>s</a:t>
            </a:r>
            <a:r>
              <a:rPr sz="1850" spc="-385" dirty="0">
                <a:solidFill>
                  <a:srgbClr val="292929"/>
                </a:solidFill>
                <a:latin typeface="Trebuchet MS"/>
                <a:cs typeface="Trebuchet MS"/>
              </a:rPr>
              <a:t>.</a:t>
            </a:r>
            <a:r>
              <a:rPr sz="1850" spc="18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220" dirty="0">
                <a:solidFill>
                  <a:srgbClr val="292929"/>
                </a:solidFill>
                <a:latin typeface="Trebuchet MS"/>
                <a:cs typeface="Trebuchet MS"/>
              </a:rPr>
              <a:t>T</a:t>
            </a:r>
            <a:r>
              <a:rPr sz="1850" spc="-360" dirty="0">
                <a:solidFill>
                  <a:srgbClr val="292929"/>
                </a:solidFill>
                <a:latin typeface="Trebuchet MS"/>
                <a:cs typeface="Trebuchet MS"/>
              </a:rPr>
              <a:t>h</a:t>
            </a:r>
            <a:r>
              <a:rPr sz="1850" spc="-135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spc="-25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335" dirty="0">
                <a:solidFill>
                  <a:srgbClr val="292929"/>
                </a:solidFill>
                <a:latin typeface="Trebuchet MS"/>
                <a:cs typeface="Trebuchet MS"/>
              </a:rPr>
              <a:t>m</a:t>
            </a:r>
            <a:r>
              <a:rPr sz="1850" spc="-100" dirty="0">
                <a:solidFill>
                  <a:srgbClr val="292929"/>
                </a:solidFill>
                <a:latin typeface="Trebuchet MS"/>
                <a:cs typeface="Trebuchet MS"/>
              </a:rPr>
              <a:t>a</a:t>
            </a:r>
            <a:r>
              <a:rPr sz="1850" spc="-40" dirty="0">
                <a:solidFill>
                  <a:srgbClr val="292929"/>
                </a:solidFill>
                <a:latin typeface="Trebuchet MS"/>
                <a:cs typeface="Trebuchet MS"/>
              </a:rPr>
              <a:t>j</a:t>
            </a:r>
            <a:r>
              <a:rPr sz="1850" spc="-210" dirty="0">
                <a:solidFill>
                  <a:srgbClr val="292929"/>
                </a:solidFill>
                <a:latin typeface="Trebuchet MS"/>
                <a:cs typeface="Trebuchet MS"/>
              </a:rPr>
              <a:t>o</a:t>
            </a:r>
            <a:r>
              <a:rPr sz="1850" dirty="0">
                <a:solidFill>
                  <a:srgbClr val="292929"/>
                </a:solidFill>
                <a:latin typeface="Trebuchet MS"/>
                <a:cs typeface="Trebuchet MS"/>
              </a:rPr>
              <a:t>r</a:t>
            </a:r>
            <a:r>
              <a:rPr sz="1850" spc="-37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60" dirty="0">
                <a:solidFill>
                  <a:srgbClr val="292929"/>
                </a:solidFill>
                <a:latin typeface="Trebuchet MS"/>
                <a:cs typeface="Trebuchet MS"/>
              </a:rPr>
              <a:t>p</a:t>
            </a:r>
            <a:r>
              <a:rPr sz="1850" spc="-5" dirty="0">
                <a:solidFill>
                  <a:srgbClr val="292929"/>
                </a:solidFill>
                <a:latin typeface="Trebuchet MS"/>
                <a:cs typeface="Trebuchet MS"/>
              </a:rPr>
              <a:t>r</a:t>
            </a:r>
            <a:r>
              <a:rPr sz="1850" spc="-210" dirty="0">
                <a:solidFill>
                  <a:srgbClr val="292929"/>
                </a:solidFill>
                <a:latin typeface="Trebuchet MS"/>
                <a:cs typeface="Trebuchet MS"/>
              </a:rPr>
              <a:t>o</a:t>
            </a:r>
            <a:r>
              <a:rPr sz="1850" spc="-155" dirty="0">
                <a:solidFill>
                  <a:srgbClr val="292929"/>
                </a:solidFill>
                <a:latin typeface="Trebuchet MS"/>
                <a:cs typeface="Trebuchet MS"/>
              </a:rPr>
              <a:t>b</a:t>
            </a:r>
            <a:r>
              <a:rPr sz="1850" spc="-85" dirty="0">
                <a:solidFill>
                  <a:srgbClr val="292929"/>
                </a:solidFill>
                <a:latin typeface="Trebuchet MS"/>
                <a:cs typeface="Trebuchet MS"/>
              </a:rPr>
              <a:t>l</a:t>
            </a:r>
            <a:r>
              <a:rPr sz="1850" spc="-135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spc="-420" dirty="0">
                <a:solidFill>
                  <a:srgbClr val="292929"/>
                </a:solidFill>
                <a:latin typeface="Trebuchet MS"/>
                <a:cs typeface="Trebuchet MS"/>
              </a:rPr>
              <a:t>m</a:t>
            </a:r>
            <a:r>
              <a:rPr sz="1850" spc="-22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Trebuchet MS"/>
                <a:cs typeface="Trebuchet MS"/>
              </a:rPr>
              <a:t>i</a:t>
            </a:r>
            <a:r>
              <a:rPr sz="1850" spc="-25" dirty="0">
                <a:solidFill>
                  <a:srgbClr val="292929"/>
                </a:solidFill>
                <a:latin typeface="Trebuchet MS"/>
                <a:cs typeface="Trebuchet MS"/>
              </a:rPr>
              <a:t>s</a:t>
            </a:r>
            <a:r>
              <a:rPr sz="1850" spc="-24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55" dirty="0">
                <a:solidFill>
                  <a:srgbClr val="292929"/>
                </a:solidFill>
                <a:latin typeface="Trebuchet MS"/>
                <a:cs typeface="Trebuchet MS"/>
              </a:rPr>
              <a:t>t</a:t>
            </a:r>
            <a:r>
              <a:rPr sz="1850" spc="-225" dirty="0">
                <a:solidFill>
                  <a:srgbClr val="292929"/>
                </a:solidFill>
                <a:latin typeface="Trebuchet MS"/>
                <a:cs typeface="Trebuchet MS"/>
              </a:rPr>
              <a:t>h</a:t>
            </a:r>
            <a:r>
              <a:rPr sz="1850" spc="-95" dirty="0">
                <a:solidFill>
                  <a:srgbClr val="292929"/>
                </a:solidFill>
                <a:latin typeface="Trebuchet MS"/>
                <a:cs typeface="Trebuchet MS"/>
              </a:rPr>
              <a:t>e  </a:t>
            </a:r>
            <a:r>
              <a:rPr sz="1850" spc="-85" dirty="0">
                <a:solidFill>
                  <a:srgbClr val="292929"/>
                </a:solidFill>
                <a:latin typeface="Trebuchet MS"/>
                <a:cs typeface="Trebuchet MS"/>
              </a:rPr>
              <a:t>false </a:t>
            </a:r>
            <a:r>
              <a:rPr sz="1850" spc="-160" dirty="0">
                <a:solidFill>
                  <a:srgbClr val="292929"/>
                </a:solidFill>
                <a:latin typeface="Trebuchet MS"/>
                <a:cs typeface="Trebuchet MS"/>
              </a:rPr>
              <a:t>positives.i.e.,</a:t>
            </a:r>
            <a:r>
              <a:rPr sz="1850" spc="-15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50" dirty="0">
                <a:solidFill>
                  <a:srgbClr val="292929"/>
                </a:solidFill>
                <a:latin typeface="Trebuchet MS"/>
                <a:cs typeface="Trebuchet MS"/>
              </a:rPr>
              <a:t>unsuccessfullanding </a:t>
            </a:r>
            <a:r>
              <a:rPr sz="1850" spc="-200" dirty="0">
                <a:solidFill>
                  <a:srgbClr val="292929"/>
                </a:solidFill>
                <a:latin typeface="Trebuchet MS"/>
                <a:cs typeface="Trebuchet MS"/>
              </a:rPr>
              <a:t>marked </a:t>
            </a:r>
            <a:r>
              <a:rPr sz="1850" spc="-95" dirty="0">
                <a:solidFill>
                  <a:srgbClr val="292929"/>
                </a:solidFill>
                <a:latin typeface="Trebuchet MS"/>
                <a:cs typeface="Trebuchet MS"/>
              </a:rPr>
              <a:t>as </a:t>
            </a:r>
            <a:r>
              <a:rPr sz="1850" spc="-9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20" dirty="0">
                <a:solidFill>
                  <a:srgbClr val="292929"/>
                </a:solidFill>
                <a:latin typeface="Trebuchet MS"/>
                <a:cs typeface="Trebuchet MS"/>
              </a:rPr>
              <a:t>s</a:t>
            </a:r>
            <a:r>
              <a:rPr sz="1850" spc="-225" dirty="0">
                <a:solidFill>
                  <a:srgbClr val="292929"/>
                </a:solidFill>
                <a:latin typeface="Trebuchet MS"/>
                <a:cs typeface="Trebuchet MS"/>
              </a:rPr>
              <a:t>u</a:t>
            </a:r>
            <a:r>
              <a:rPr sz="1850" spc="-185" dirty="0">
                <a:solidFill>
                  <a:srgbClr val="292929"/>
                </a:solidFill>
                <a:latin typeface="Trebuchet MS"/>
                <a:cs typeface="Trebuchet MS"/>
              </a:rPr>
              <a:t>cc</a:t>
            </a:r>
            <a:r>
              <a:rPr sz="1850" spc="-135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spc="-20" dirty="0">
                <a:solidFill>
                  <a:srgbClr val="292929"/>
                </a:solidFill>
                <a:latin typeface="Trebuchet MS"/>
                <a:cs typeface="Trebuchet MS"/>
              </a:rPr>
              <a:t>ss</a:t>
            </a:r>
            <a:r>
              <a:rPr sz="1850" spc="195" dirty="0">
                <a:solidFill>
                  <a:srgbClr val="292929"/>
                </a:solidFill>
                <a:latin typeface="Trebuchet MS"/>
                <a:cs typeface="Trebuchet MS"/>
              </a:rPr>
              <a:t>f</a:t>
            </a:r>
            <a:r>
              <a:rPr sz="1850" spc="-225" dirty="0">
                <a:solidFill>
                  <a:srgbClr val="292929"/>
                </a:solidFill>
                <a:latin typeface="Trebuchet MS"/>
                <a:cs typeface="Trebuchet MS"/>
              </a:rPr>
              <a:t>u</a:t>
            </a:r>
            <a:r>
              <a:rPr sz="1850" spc="-85" dirty="0">
                <a:solidFill>
                  <a:srgbClr val="292929"/>
                </a:solidFill>
                <a:latin typeface="Trebuchet MS"/>
                <a:cs typeface="Trebuchet MS"/>
              </a:rPr>
              <a:t>l</a:t>
            </a:r>
            <a:r>
              <a:rPr sz="1850" spc="17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05" dirty="0">
                <a:solidFill>
                  <a:srgbClr val="292929"/>
                </a:solidFill>
                <a:latin typeface="Trebuchet MS"/>
                <a:cs typeface="Trebuchet MS"/>
              </a:rPr>
              <a:t>l</a:t>
            </a:r>
            <a:r>
              <a:rPr sz="1850" spc="-95" dirty="0">
                <a:solidFill>
                  <a:srgbClr val="292929"/>
                </a:solidFill>
                <a:latin typeface="Trebuchet MS"/>
                <a:cs typeface="Trebuchet MS"/>
              </a:rPr>
              <a:t>a</a:t>
            </a:r>
            <a:r>
              <a:rPr sz="1850" spc="-215" dirty="0">
                <a:solidFill>
                  <a:srgbClr val="292929"/>
                </a:solidFill>
                <a:latin typeface="Trebuchet MS"/>
                <a:cs typeface="Trebuchet MS"/>
              </a:rPr>
              <a:t>n</a:t>
            </a:r>
            <a:r>
              <a:rPr sz="1850" spc="-150" dirty="0">
                <a:solidFill>
                  <a:srgbClr val="292929"/>
                </a:solidFill>
                <a:latin typeface="Trebuchet MS"/>
                <a:cs typeface="Trebuchet MS"/>
              </a:rPr>
              <a:t>d</a:t>
            </a:r>
            <a:r>
              <a:rPr sz="1850" spc="5" dirty="0">
                <a:solidFill>
                  <a:srgbClr val="292929"/>
                </a:solidFill>
                <a:latin typeface="Trebuchet MS"/>
                <a:cs typeface="Trebuchet MS"/>
              </a:rPr>
              <a:t>i</a:t>
            </a:r>
            <a:r>
              <a:rPr sz="1850" spc="-215" dirty="0">
                <a:solidFill>
                  <a:srgbClr val="292929"/>
                </a:solidFill>
                <a:latin typeface="Trebuchet MS"/>
                <a:cs typeface="Trebuchet MS"/>
              </a:rPr>
              <a:t>n</a:t>
            </a:r>
            <a:r>
              <a:rPr sz="1850" spc="-135" dirty="0">
                <a:solidFill>
                  <a:srgbClr val="292929"/>
                </a:solidFill>
                <a:latin typeface="Trebuchet MS"/>
                <a:cs typeface="Trebuchet MS"/>
              </a:rPr>
              <a:t>g</a:t>
            </a:r>
            <a:r>
              <a:rPr sz="1850" spc="-25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40" dirty="0">
                <a:solidFill>
                  <a:srgbClr val="292929"/>
                </a:solidFill>
                <a:latin typeface="Trebuchet MS"/>
                <a:cs typeface="Trebuchet MS"/>
              </a:rPr>
              <a:t>b</a:t>
            </a:r>
            <a:r>
              <a:rPr sz="1850" spc="-45" dirty="0">
                <a:solidFill>
                  <a:srgbClr val="292929"/>
                </a:solidFill>
                <a:latin typeface="Trebuchet MS"/>
                <a:cs typeface="Trebuchet MS"/>
              </a:rPr>
              <a:t>y</a:t>
            </a:r>
            <a:r>
              <a:rPr sz="1850" spc="-16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50" dirty="0">
                <a:solidFill>
                  <a:srgbClr val="292929"/>
                </a:solidFill>
                <a:latin typeface="Trebuchet MS"/>
                <a:cs typeface="Trebuchet MS"/>
              </a:rPr>
              <a:t>t</a:t>
            </a:r>
            <a:r>
              <a:rPr sz="1850" spc="-225" dirty="0">
                <a:solidFill>
                  <a:srgbClr val="292929"/>
                </a:solidFill>
                <a:latin typeface="Trebuchet MS"/>
                <a:cs typeface="Trebuchet MS"/>
              </a:rPr>
              <a:t>h</a:t>
            </a:r>
            <a:r>
              <a:rPr sz="1850" spc="-135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spc="-18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204" dirty="0">
                <a:solidFill>
                  <a:srgbClr val="292929"/>
                </a:solidFill>
                <a:latin typeface="Trebuchet MS"/>
                <a:cs typeface="Trebuchet MS"/>
              </a:rPr>
              <a:t>c</a:t>
            </a:r>
            <a:r>
              <a:rPr sz="1850" spc="-95" dirty="0">
                <a:solidFill>
                  <a:srgbClr val="292929"/>
                </a:solidFill>
                <a:latin typeface="Trebuchet MS"/>
                <a:cs typeface="Trebuchet MS"/>
              </a:rPr>
              <a:t>l</a:t>
            </a:r>
            <a:r>
              <a:rPr sz="1850" spc="-85" dirty="0">
                <a:solidFill>
                  <a:srgbClr val="292929"/>
                </a:solidFill>
                <a:latin typeface="Trebuchet MS"/>
                <a:cs typeface="Trebuchet MS"/>
              </a:rPr>
              <a:t>a</a:t>
            </a:r>
            <a:r>
              <a:rPr sz="1850" spc="-35" dirty="0">
                <a:solidFill>
                  <a:srgbClr val="292929"/>
                </a:solidFill>
                <a:latin typeface="Trebuchet MS"/>
                <a:cs typeface="Trebuchet MS"/>
              </a:rPr>
              <a:t>ss</a:t>
            </a:r>
            <a:r>
              <a:rPr sz="1850" spc="10" dirty="0">
                <a:solidFill>
                  <a:srgbClr val="292929"/>
                </a:solidFill>
                <a:latin typeface="Trebuchet MS"/>
                <a:cs typeface="Trebuchet MS"/>
              </a:rPr>
              <a:t>i</a:t>
            </a:r>
            <a:r>
              <a:rPr sz="1850" spc="210" dirty="0">
                <a:solidFill>
                  <a:srgbClr val="292929"/>
                </a:solidFill>
                <a:latin typeface="Trebuchet MS"/>
                <a:cs typeface="Trebuchet MS"/>
              </a:rPr>
              <a:t>f</a:t>
            </a:r>
            <a:r>
              <a:rPr sz="1850" spc="10" dirty="0">
                <a:solidFill>
                  <a:srgbClr val="292929"/>
                </a:solidFill>
                <a:latin typeface="Trebuchet MS"/>
                <a:cs typeface="Trebuchet MS"/>
              </a:rPr>
              <a:t>i</a:t>
            </a:r>
            <a:r>
              <a:rPr sz="1850" spc="-120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spc="-5" dirty="0">
                <a:solidFill>
                  <a:srgbClr val="292929"/>
                </a:solidFill>
                <a:latin typeface="Trebuchet MS"/>
                <a:cs typeface="Trebuchet MS"/>
              </a:rPr>
              <a:t>r</a:t>
            </a:r>
            <a:r>
              <a:rPr sz="1850" spc="-385" dirty="0">
                <a:solidFill>
                  <a:srgbClr val="292929"/>
                </a:solidFill>
                <a:latin typeface="Trebuchet MS"/>
                <a:cs typeface="Trebuchet MS"/>
              </a:rPr>
              <a:t>.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0850" y="340001"/>
            <a:ext cx="264795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85" dirty="0"/>
              <a:t>C</a:t>
            </a:r>
            <a:r>
              <a:rPr spc="-450" dirty="0"/>
              <a:t>o</a:t>
            </a:r>
            <a:r>
              <a:rPr spc="-480" dirty="0"/>
              <a:t>n</a:t>
            </a:r>
            <a:r>
              <a:rPr spc="285" dirty="0"/>
              <a:t>f</a:t>
            </a:r>
            <a:r>
              <a:rPr spc="-390" dirty="0"/>
              <a:t>u</a:t>
            </a:r>
            <a:r>
              <a:rPr spc="-75" dirty="0"/>
              <a:t>s</a:t>
            </a:r>
            <a:r>
              <a:rPr spc="55" dirty="0"/>
              <a:t>i</a:t>
            </a:r>
            <a:r>
              <a:rPr spc="-450" dirty="0"/>
              <a:t>o</a:t>
            </a:r>
            <a:r>
              <a:rPr spc="-409" dirty="0"/>
              <a:t>n</a:t>
            </a:r>
            <a:r>
              <a:rPr spc="-615" dirty="0"/>
              <a:t> </a:t>
            </a:r>
            <a:r>
              <a:rPr spc="5" dirty="0"/>
              <a:t>M</a:t>
            </a:r>
            <a:r>
              <a:rPr spc="-240" dirty="0"/>
              <a:t>a</a:t>
            </a:r>
            <a:r>
              <a:rPr spc="110" dirty="0"/>
              <a:t>t</a:t>
            </a:r>
            <a:r>
              <a:rPr spc="-80" dirty="0"/>
              <a:t>r</a:t>
            </a:r>
            <a:r>
              <a:rPr spc="55" dirty="0"/>
              <a:t>i</a:t>
            </a:r>
            <a:r>
              <a:rPr spc="95" dirty="0"/>
              <a:t>x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56056" y="1648162"/>
            <a:ext cx="3751044" cy="27234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30750" y="5588000"/>
            <a:ext cx="1231900" cy="254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724640" y="5337630"/>
            <a:ext cx="254635" cy="22225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z="1300" spc="5" dirty="0">
                <a:solidFill>
                  <a:srgbClr val="1B7BDA"/>
                </a:solidFill>
                <a:latin typeface="Trebuchet MS"/>
                <a:cs typeface="Trebuchet MS"/>
              </a:rPr>
              <a:t>44</a:t>
            </a:fld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0850" y="1177649"/>
            <a:ext cx="8311515" cy="2665730"/>
          </a:xfrm>
          <a:prstGeom prst="rect">
            <a:avLst/>
          </a:prstGeom>
        </p:spPr>
        <p:txBody>
          <a:bodyPr vert="horz" wrap="square" lIns="0" tIns="163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1850" spc="-285" dirty="0">
                <a:solidFill>
                  <a:srgbClr val="292929"/>
                </a:solidFill>
                <a:latin typeface="Trebuchet MS"/>
                <a:cs typeface="Trebuchet MS"/>
              </a:rPr>
              <a:t>W</a:t>
            </a:r>
            <a:r>
              <a:rPr sz="1850" spc="-135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spc="-27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275" dirty="0">
                <a:solidFill>
                  <a:srgbClr val="292929"/>
                </a:solidFill>
                <a:latin typeface="Trebuchet MS"/>
                <a:cs typeface="Trebuchet MS"/>
              </a:rPr>
              <a:t>c</a:t>
            </a:r>
            <a:r>
              <a:rPr sz="1850" spc="-155" dirty="0">
                <a:solidFill>
                  <a:srgbClr val="292929"/>
                </a:solidFill>
                <a:latin typeface="Trebuchet MS"/>
                <a:cs typeface="Trebuchet MS"/>
              </a:rPr>
              <a:t>a</a:t>
            </a:r>
            <a:r>
              <a:rPr sz="1850" spc="-245" dirty="0">
                <a:solidFill>
                  <a:srgbClr val="292929"/>
                </a:solidFill>
                <a:latin typeface="Trebuchet MS"/>
                <a:cs typeface="Trebuchet MS"/>
              </a:rPr>
              <a:t>n</a:t>
            </a:r>
            <a:r>
              <a:rPr sz="1850" spc="-29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275" dirty="0">
                <a:solidFill>
                  <a:srgbClr val="292929"/>
                </a:solidFill>
                <a:latin typeface="Trebuchet MS"/>
                <a:cs typeface="Trebuchet MS"/>
              </a:rPr>
              <a:t>c</a:t>
            </a:r>
            <a:r>
              <a:rPr sz="1850" spc="-265" dirty="0">
                <a:solidFill>
                  <a:srgbClr val="292929"/>
                </a:solidFill>
                <a:latin typeface="Trebuchet MS"/>
                <a:cs typeface="Trebuchet MS"/>
              </a:rPr>
              <a:t>o</a:t>
            </a:r>
            <a:r>
              <a:rPr sz="1850" spc="-275" dirty="0">
                <a:solidFill>
                  <a:srgbClr val="292929"/>
                </a:solidFill>
                <a:latin typeface="Trebuchet MS"/>
                <a:cs typeface="Trebuchet MS"/>
              </a:rPr>
              <a:t>nc</a:t>
            </a:r>
            <a:r>
              <a:rPr sz="1850" spc="-165" dirty="0">
                <a:solidFill>
                  <a:srgbClr val="292929"/>
                </a:solidFill>
                <a:latin typeface="Trebuchet MS"/>
                <a:cs typeface="Trebuchet MS"/>
              </a:rPr>
              <a:t>l</a:t>
            </a:r>
            <a:r>
              <a:rPr sz="1850" spc="-280" dirty="0">
                <a:solidFill>
                  <a:srgbClr val="292929"/>
                </a:solidFill>
                <a:latin typeface="Trebuchet MS"/>
                <a:cs typeface="Trebuchet MS"/>
              </a:rPr>
              <a:t>u</a:t>
            </a:r>
            <a:r>
              <a:rPr sz="1850" spc="-210" dirty="0">
                <a:solidFill>
                  <a:srgbClr val="292929"/>
                </a:solidFill>
                <a:latin typeface="Trebuchet MS"/>
                <a:cs typeface="Trebuchet MS"/>
              </a:rPr>
              <a:t>d</a:t>
            </a:r>
            <a:r>
              <a:rPr sz="1850" spc="-135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spc="-5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50" dirty="0">
                <a:solidFill>
                  <a:srgbClr val="292929"/>
                </a:solidFill>
                <a:latin typeface="Trebuchet MS"/>
                <a:cs typeface="Trebuchet MS"/>
              </a:rPr>
              <a:t>t</a:t>
            </a:r>
            <a:r>
              <a:rPr sz="1850" spc="-225" dirty="0">
                <a:solidFill>
                  <a:srgbClr val="292929"/>
                </a:solidFill>
                <a:latin typeface="Trebuchet MS"/>
                <a:cs typeface="Trebuchet MS"/>
              </a:rPr>
              <a:t>h</a:t>
            </a:r>
            <a:r>
              <a:rPr sz="1850" spc="-100" dirty="0">
                <a:solidFill>
                  <a:srgbClr val="292929"/>
                </a:solidFill>
                <a:latin typeface="Trebuchet MS"/>
                <a:cs typeface="Trebuchet MS"/>
              </a:rPr>
              <a:t>a</a:t>
            </a:r>
            <a:r>
              <a:rPr sz="1850" spc="50" dirty="0">
                <a:solidFill>
                  <a:srgbClr val="292929"/>
                </a:solidFill>
                <a:latin typeface="Trebuchet MS"/>
                <a:cs typeface="Trebuchet MS"/>
              </a:rPr>
              <a:t>t</a:t>
            </a:r>
            <a:r>
              <a:rPr sz="1850" spc="-350" dirty="0">
                <a:solidFill>
                  <a:srgbClr val="292929"/>
                </a:solidFill>
                <a:latin typeface="Trebuchet MS"/>
                <a:cs typeface="Trebuchet MS"/>
              </a:rPr>
              <a:t>:</a:t>
            </a:r>
            <a:endParaRPr sz="1850">
              <a:latin typeface="Trebuchet MS"/>
              <a:cs typeface="Trebuchet MS"/>
            </a:endParaRPr>
          </a:p>
          <a:p>
            <a:pPr marL="212725" indent="-200660">
              <a:lnSpc>
                <a:spcPct val="100000"/>
              </a:lnSpc>
              <a:spcBef>
                <a:spcPts val="1265"/>
              </a:spcBef>
              <a:buFont typeface="Roboto"/>
              <a:buChar char="•"/>
              <a:tabLst>
                <a:tab pos="213360" algn="l"/>
              </a:tabLst>
            </a:pPr>
            <a:r>
              <a:rPr sz="1850" spc="-240" dirty="0">
                <a:solidFill>
                  <a:srgbClr val="292929"/>
                </a:solidFill>
                <a:latin typeface="Trebuchet MS"/>
                <a:cs typeface="Trebuchet MS"/>
              </a:rPr>
              <a:t>The </a:t>
            </a:r>
            <a:r>
              <a:rPr sz="1850" spc="-75" dirty="0">
                <a:solidFill>
                  <a:srgbClr val="292929"/>
                </a:solidFill>
                <a:latin typeface="Trebuchet MS"/>
                <a:cs typeface="Trebuchet MS"/>
              </a:rPr>
              <a:t>larger</a:t>
            </a:r>
            <a:r>
              <a:rPr sz="1850" spc="-18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05" dirty="0">
                <a:solidFill>
                  <a:srgbClr val="292929"/>
                </a:solidFill>
                <a:latin typeface="Trebuchet MS"/>
                <a:cs typeface="Trebuchet MS"/>
              </a:rPr>
              <a:t>the</a:t>
            </a:r>
            <a:r>
              <a:rPr sz="1850" spc="-17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30" dirty="0">
                <a:solidFill>
                  <a:srgbClr val="292929"/>
                </a:solidFill>
                <a:latin typeface="Trebuchet MS"/>
                <a:cs typeface="Trebuchet MS"/>
              </a:rPr>
              <a:t>flight</a:t>
            </a:r>
            <a:r>
              <a:rPr sz="1850" spc="-24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225" dirty="0">
                <a:solidFill>
                  <a:srgbClr val="292929"/>
                </a:solidFill>
                <a:latin typeface="Trebuchet MS"/>
                <a:cs typeface="Trebuchet MS"/>
              </a:rPr>
              <a:t>amount</a:t>
            </a:r>
            <a:r>
              <a:rPr sz="1850" spc="-4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5" dirty="0">
                <a:solidFill>
                  <a:srgbClr val="292929"/>
                </a:solidFill>
                <a:latin typeface="Trebuchet MS"/>
                <a:cs typeface="Trebuchet MS"/>
              </a:rPr>
              <a:t>at</a:t>
            </a:r>
            <a:r>
              <a:rPr sz="1850" spc="-19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05" dirty="0">
                <a:solidFill>
                  <a:srgbClr val="292929"/>
                </a:solidFill>
                <a:latin typeface="Trebuchet MS"/>
                <a:cs typeface="Trebuchet MS"/>
              </a:rPr>
              <a:t>a</a:t>
            </a:r>
            <a:r>
              <a:rPr sz="1850" spc="-235" dirty="0">
                <a:solidFill>
                  <a:srgbClr val="292929"/>
                </a:solidFill>
                <a:latin typeface="Trebuchet MS"/>
                <a:cs typeface="Trebuchet MS"/>
              </a:rPr>
              <a:t> launch</a:t>
            </a:r>
            <a:r>
              <a:rPr sz="1850" spc="-9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85" dirty="0">
                <a:solidFill>
                  <a:srgbClr val="292929"/>
                </a:solidFill>
                <a:latin typeface="Trebuchet MS"/>
                <a:cs typeface="Trebuchet MS"/>
              </a:rPr>
              <a:t>site,</a:t>
            </a:r>
            <a:r>
              <a:rPr sz="1850" spc="-29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05" dirty="0">
                <a:solidFill>
                  <a:srgbClr val="292929"/>
                </a:solidFill>
                <a:latin typeface="Trebuchet MS"/>
                <a:cs typeface="Trebuchet MS"/>
              </a:rPr>
              <a:t>the</a:t>
            </a:r>
            <a:r>
              <a:rPr sz="1850" spc="-17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65" dirty="0">
                <a:solidFill>
                  <a:srgbClr val="292929"/>
                </a:solidFill>
                <a:latin typeface="Trebuchet MS"/>
                <a:cs typeface="Trebuchet MS"/>
              </a:rPr>
              <a:t>greater</a:t>
            </a:r>
            <a:r>
              <a:rPr sz="1850" spc="-254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05" dirty="0">
                <a:solidFill>
                  <a:srgbClr val="292929"/>
                </a:solidFill>
                <a:latin typeface="Trebuchet MS"/>
                <a:cs typeface="Trebuchet MS"/>
              </a:rPr>
              <a:t>the</a:t>
            </a:r>
            <a:r>
              <a:rPr sz="1850" spc="-17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220" dirty="0">
                <a:solidFill>
                  <a:srgbClr val="292929"/>
                </a:solidFill>
                <a:latin typeface="Trebuchet MS"/>
                <a:cs typeface="Trebuchet MS"/>
              </a:rPr>
              <a:t>success</a:t>
            </a:r>
            <a:r>
              <a:rPr sz="1850" spc="-24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Trebuchet MS"/>
                <a:cs typeface="Trebuchet MS"/>
              </a:rPr>
              <a:t>rate</a:t>
            </a:r>
            <a:r>
              <a:rPr sz="1850" spc="-17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5" dirty="0">
                <a:solidFill>
                  <a:srgbClr val="292929"/>
                </a:solidFill>
                <a:latin typeface="Trebuchet MS"/>
                <a:cs typeface="Trebuchet MS"/>
              </a:rPr>
              <a:t>at</a:t>
            </a:r>
            <a:r>
              <a:rPr sz="1850" spc="-19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05" dirty="0">
                <a:solidFill>
                  <a:srgbClr val="292929"/>
                </a:solidFill>
                <a:latin typeface="Trebuchet MS"/>
                <a:cs typeface="Trebuchet MS"/>
              </a:rPr>
              <a:t>a</a:t>
            </a:r>
            <a:r>
              <a:rPr sz="1850" spc="-17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80" dirty="0">
                <a:solidFill>
                  <a:srgbClr val="292929"/>
                </a:solidFill>
                <a:latin typeface="Trebuchet MS"/>
                <a:cs typeface="Trebuchet MS"/>
              </a:rPr>
              <a:t>launch  </a:t>
            </a:r>
            <a:r>
              <a:rPr sz="1850" spc="-95" dirty="0">
                <a:solidFill>
                  <a:srgbClr val="292929"/>
                </a:solidFill>
                <a:latin typeface="Trebuchet MS"/>
                <a:cs typeface="Trebuchet MS"/>
              </a:rPr>
              <a:t>site.</a:t>
            </a:r>
            <a:endParaRPr sz="1850">
              <a:latin typeface="Trebuchet MS"/>
              <a:cs typeface="Trebuchet MS"/>
            </a:endParaRPr>
          </a:p>
          <a:p>
            <a:pPr marL="212725" indent="-200660">
              <a:lnSpc>
                <a:spcPct val="100000"/>
              </a:lnSpc>
              <a:spcBef>
                <a:spcPts val="1265"/>
              </a:spcBef>
              <a:buFont typeface="Roboto"/>
              <a:buChar char="•"/>
              <a:tabLst>
                <a:tab pos="213360" algn="l"/>
              </a:tabLst>
            </a:pPr>
            <a:r>
              <a:rPr sz="1850" spc="-240" dirty="0">
                <a:latin typeface="Trebuchet MS"/>
                <a:cs typeface="Trebuchet MS"/>
              </a:rPr>
              <a:t>Launch</a:t>
            </a:r>
            <a:r>
              <a:rPr sz="1850" spc="-170" dirty="0">
                <a:latin typeface="Trebuchet MS"/>
                <a:cs typeface="Trebuchet MS"/>
              </a:rPr>
              <a:t> </a:t>
            </a:r>
            <a:r>
              <a:rPr sz="1850" spc="-225" dirty="0">
                <a:latin typeface="Trebuchet MS"/>
                <a:cs typeface="Trebuchet MS"/>
              </a:rPr>
              <a:t>success</a:t>
            </a:r>
            <a:r>
              <a:rPr sz="1850" spc="-185" dirty="0">
                <a:latin typeface="Trebuchet MS"/>
                <a:cs typeface="Trebuchet MS"/>
              </a:rPr>
              <a:t> </a:t>
            </a:r>
            <a:r>
              <a:rPr sz="1850" spc="-45" dirty="0">
                <a:latin typeface="Trebuchet MS"/>
                <a:cs typeface="Trebuchet MS"/>
              </a:rPr>
              <a:t>rate</a:t>
            </a:r>
            <a:r>
              <a:rPr sz="1850" spc="-110" dirty="0">
                <a:latin typeface="Trebuchet MS"/>
                <a:cs typeface="Trebuchet MS"/>
              </a:rPr>
              <a:t> </a:t>
            </a:r>
            <a:r>
              <a:rPr sz="1850" spc="-50" dirty="0">
                <a:latin typeface="Trebuchet MS"/>
                <a:cs typeface="Trebuchet MS"/>
              </a:rPr>
              <a:t>started</a:t>
            </a:r>
            <a:r>
              <a:rPr sz="1850" spc="-80" dirty="0">
                <a:latin typeface="Trebuchet MS"/>
                <a:cs typeface="Trebuchet MS"/>
              </a:rPr>
              <a:t> to</a:t>
            </a:r>
            <a:r>
              <a:rPr sz="1850" spc="-175" dirty="0">
                <a:latin typeface="Trebuchet MS"/>
                <a:cs typeface="Trebuchet MS"/>
              </a:rPr>
              <a:t> </a:t>
            </a:r>
            <a:r>
              <a:rPr sz="1850" spc="-155" dirty="0">
                <a:latin typeface="Trebuchet MS"/>
                <a:cs typeface="Trebuchet MS"/>
              </a:rPr>
              <a:t>increase</a:t>
            </a:r>
            <a:r>
              <a:rPr sz="1850" spc="-235" dirty="0">
                <a:latin typeface="Trebuchet MS"/>
                <a:cs typeface="Trebuchet MS"/>
              </a:rPr>
              <a:t> </a:t>
            </a:r>
            <a:r>
              <a:rPr sz="1850" spc="-120" dirty="0">
                <a:latin typeface="Trebuchet MS"/>
                <a:cs typeface="Trebuchet MS"/>
              </a:rPr>
              <a:t>in</a:t>
            </a:r>
            <a:r>
              <a:rPr sz="1850" spc="-145" dirty="0">
                <a:latin typeface="Trebuchet MS"/>
                <a:cs typeface="Trebuchet MS"/>
              </a:rPr>
              <a:t> </a:t>
            </a:r>
            <a:r>
              <a:rPr sz="1850" spc="-135" dirty="0">
                <a:latin typeface="Trebuchet MS"/>
                <a:cs typeface="Trebuchet MS"/>
              </a:rPr>
              <a:t>2013</a:t>
            </a:r>
            <a:r>
              <a:rPr sz="1850" spc="5" dirty="0">
                <a:latin typeface="Trebuchet MS"/>
                <a:cs typeface="Trebuchet MS"/>
              </a:rPr>
              <a:t> </a:t>
            </a:r>
            <a:r>
              <a:rPr sz="1850" spc="-20" dirty="0">
                <a:latin typeface="Trebuchet MS"/>
                <a:cs typeface="Trebuchet MS"/>
              </a:rPr>
              <a:t>till</a:t>
            </a:r>
            <a:r>
              <a:rPr sz="1850" spc="-190" dirty="0">
                <a:latin typeface="Trebuchet MS"/>
                <a:cs typeface="Trebuchet MS"/>
              </a:rPr>
              <a:t> </a:t>
            </a:r>
            <a:r>
              <a:rPr sz="1850" spc="-150" dirty="0">
                <a:latin typeface="Trebuchet MS"/>
                <a:cs typeface="Trebuchet MS"/>
              </a:rPr>
              <a:t>2020.</a:t>
            </a:r>
            <a:endParaRPr sz="1850">
              <a:latin typeface="Trebuchet MS"/>
              <a:cs typeface="Trebuchet MS"/>
            </a:endParaRPr>
          </a:p>
          <a:p>
            <a:pPr marL="212725" indent="-200660">
              <a:lnSpc>
                <a:spcPct val="100000"/>
              </a:lnSpc>
              <a:spcBef>
                <a:spcPts val="1205"/>
              </a:spcBef>
              <a:buFont typeface="Roboto"/>
              <a:buChar char="•"/>
              <a:tabLst>
                <a:tab pos="213360" algn="l"/>
              </a:tabLst>
            </a:pPr>
            <a:r>
              <a:rPr sz="1850" spc="-55" dirty="0">
                <a:solidFill>
                  <a:srgbClr val="292929"/>
                </a:solidFill>
                <a:latin typeface="Trebuchet MS"/>
                <a:cs typeface="Trebuchet MS"/>
              </a:rPr>
              <a:t>Orbits</a:t>
            </a:r>
            <a:r>
              <a:rPr sz="1850" spc="-38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260" dirty="0">
                <a:latin typeface="Trebuchet MS"/>
                <a:cs typeface="Trebuchet MS"/>
              </a:rPr>
              <a:t>ES-L1,</a:t>
            </a:r>
            <a:r>
              <a:rPr sz="1850" spc="-285" dirty="0">
                <a:latin typeface="Trebuchet MS"/>
                <a:cs typeface="Trebuchet MS"/>
              </a:rPr>
              <a:t> </a:t>
            </a:r>
            <a:r>
              <a:rPr sz="1850" spc="-345" dirty="0">
                <a:latin typeface="Trebuchet MS"/>
                <a:cs typeface="Trebuchet MS"/>
              </a:rPr>
              <a:t>GEO,</a:t>
            </a:r>
            <a:r>
              <a:rPr sz="1850" spc="-360" dirty="0">
                <a:latin typeface="Trebuchet MS"/>
                <a:cs typeface="Trebuchet MS"/>
              </a:rPr>
              <a:t> </a:t>
            </a:r>
            <a:r>
              <a:rPr sz="1850" spc="-325" dirty="0">
                <a:latin typeface="Trebuchet MS"/>
                <a:cs typeface="Trebuchet MS"/>
              </a:rPr>
              <a:t>HEO,SSO,</a:t>
            </a:r>
            <a:r>
              <a:rPr sz="1850" spc="-305" dirty="0">
                <a:latin typeface="Trebuchet MS"/>
                <a:cs typeface="Trebuchet MS"/>
              </a:rPr>
              <a:t> </a:t>
            </a:r>
            <a:r>
              <a:rPr sz="1850" spc="-210" dirty="0">
                <a:latin typeface="Trebuchet MS"/>
                <a:cs typeface="Trebuchet MS"/>
              </a:rPr>
              <a:t>VLEO</a:t>
            </a:r>
            <a:r>
              <a:rPr sz="1850" spc="-340" dirty="0">
                <a:latin typeface="Trebuchet MS"/>
                <a:cs typeface="Trebuchet MS"/>
              </a:rPr>
              <a:t> </a:t>
            </a:r>
            <a:r>
              <a:rPr sz="1850" spc="-170" dirty="0">
                <a:latin typeface="Trebuchet MS"/>
                <a:cs typeface="Trebuchet MS"/>
              </a:rPr>
              <a:t>had</a:t>
            </a:r>
            <a:r>
              <a:rPr sz="1850" spc="-85" dirty="0">
                <a:latin typeface="Trebuchet MS"/>
                <a:cs typeface="Trebuchet MS"/>
              </a:rPr>
              <a:t> </a:t>
            </a:r>
            <a:r>
              <a:rPr sz="1850" spc="-105" dirty="0">
                <a:latin typeface="Trebuchet MS"/>
                <a:cs typeface="Trebuchet MS"/>
              </a:rPr>
              <a:t>the</a:t>
            </a:r>
            <a:r>
              <a:rPr sz="1850" spc="-110" dirty="0">
                <a:latin typeface="Trebuchet MS"/>
                <a:cs typeface="Trebuchet MS"/>
              </a:rPr>
              <a:t> </a:t>
            </a:r>
            <a:r>
              <a:rPr sz="1850" spc="-130" dirty="0">
                <a:latin typeface="Trebuchet MS"/>
                <a:cs typeface="Trebuchet MS"/>
              </a:rPr>
              <a:t>most</a:t>
            </a:r>
            <a:r>
              <a:rPr sz="1850" spc="-225" dirty="0">
                <a:latin typeface="Trebuchet MS"/>
                <a:cs typeface="Trebuchet MS"/>
              </a:rPr>
              <a:t> </a:t>
            </a:r>
            <a:r>
              <a:rPr sz="1850" spc="-220" dirty="0">
                <a:latin typeface="Trebuchet MS"/>
                <a:cs typeface="Trebuchet MS"/>
              </a:rPr>
              <a:t>success</a:t>
            </a:r>
            <a:r>
              <a:rPr sz="1850" spc="-175" dirty="0">
                <a:latin typeface="Trebuchet MS"/>
                <a:cs typeface="Trebuchet MS"/>
              </a:rPr>
              <a:t> </a:t>
            </a:r>
            <a:r>
              <a:rPr sz="1850" spc="-114" dirty="0">
                <a:latin typeface="Trebuchet MS"/>
                <a:cs typeface="Trebuchet MS"/>
              </a:rPr>
              <a:t>rate.</a:t>
            </a:r>
            <a:endParaRPr sz="1850">
              <a:latin typeface="Trebuchet MS"/>
              <a:cs typeface="Trebuchet MS"/>
            </a:endParaRPr>
          </a:p>
          <a:p>
            <a:pPr marL="212725" indent="-200660">
              <a:lnSpc>
                <a:spcPct val="100000"/>
              </a:lnSpc>
              <a:spcBef>
                <a:spcPts val="1270"/>
              </a:spcBef>
              <a:buFont typeface="Roboto"/>
              <a:buChar char="•"/>
              <a:tabLst>
                <a:tab pos="213360" algn="l"/>
              </a:tabLst>
            </a:pPr>
            <a:r>
              <a:rPr sz="1850" spc="-260" dirty="0">
                <a:solidFill>
                  <a:srgbClr val="292929"/>
                </a:solidFill>
                <a:latin typeface="Trebuchet MS"/>
                <a:cs typeface="Trebuchet MS"/>
              </a:rPr>
              <a:t>KSCLC-39A</a:t>
            </a:r>
            <a:r>
              <a:rPr sz="1850" spc="-22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70" dirty="0">
                <a:solidFill>
                  <a:srgbClr val="292929"/>
                </a:solidFill>
                <a:latin typeface="Trebuchet MS"/>
                <a:cs typeface="Trebuchet MS"/>
              </a:rPr>
              <a:t>had</a:t>
            </a:r>
            <a:r>
              <a:rPr sz="1850" spc="-8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05" dirty="0">
                <a:solidFill>
                  <a:srgbClr val="292929"/>
                </a:solidFill>
                <a:latin typeface="Trebuchet MS"/>
                <a:cs typeface="Trebuchet MS"/>
              </a:rPr>
              <a:t>the</a:t>
            </a:r>
            <a:r>
              <a:rPr sz="1850" spc="-114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30" dirty="0">
                <a:solidFill>
                  <a:srgbClr val="292929"/>
                </a:solidFill>
                <a:latin typeface="Trebuchet MS"/>
                <a:cs typeface="Trebuchet MS"/>
              </a:rPr>
              <a:t>most</a:t>
            </a:r>
            <a:r>
              <a:rPr sz="1850" spc="-229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65" dirty="0">
                <a:solidFill>
                  <a:srgbClr val="292929"/>
                </a:solidFill>
                <a:latin typeface="Trebuchet MS"/>
                <a:cs typeface="Trebuchet MS"/>
              </a:rPr>
              <a:t>successfullaunches</a:t>
            </a:r>
            <a:r>
              <a:rPr sz="1850" spc="-254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25" dirty="0">
                <a:solidFill>
                  <a:srgbClr val="292929"/>
                </a:solidFill>
                <a:latin typeface="Trebuchet MS"/>
                <a:cs typeface="Trebuchet MS"/>
              </a:rPr>
              <a:t>of</a:t>
            </a:r>
            <a:r>
              <a:rPr sz="1850" spc="-15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60" dirty="0">
                <a:solidFill>
                  <a:srgbClr val="292929"/>
                </a:solidFill>
                <a:latin typeface="Trebuchet MS"/>
                <a:cs typeface="Trebuchet MS"/>
              </a:rPr>
              <a:t>any</a:t>
            </a:r>
            <a:r>
              <a:rPr sz="1850" spc="-9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85" dirty="0">
                <a:solidFill>
                  <a:srgbClr val="292929"/>
                </a:solidFill>
                <a:latin typeface="Trebuchet MS"/>
                <a:cs typeface="Trebuchet MS"/>
              </a:rPr>
              <a:t>sites.</a:t>
            </a:r>
            <a:endParaRPr sz="1850">
              <a:latin typeface="Trebuchet MS"/>
              <a:cs typeface="Trebuchet MS"/>
            </a:endParaRPr>
          </a:p>
          <a:p>
            <a:pPr marL="212725" indent="-200660">
              <a:lnSpc>
                <a:spcPct val="100000"/>
              </a:lnSpc>
              <a:spcBef>
                <a:spcPts val="1265"/>
              </a:spcBef>
              <a:buFont typeface="Roboto"/>
              <a:buChar char="•"/>
              <a:tabLst>
                <a:tab pos="213360" algn="l"/>
              </a:tabLst>
            </a:pPr>
            <a:r>
              <a:rPr sz="1850" spc="-240" dirty="0">
                <a:solidFill>
                  <a:srgbClr val="292929"/>
                </a:solidFill>
                <a:latin typeface="Trebuchet MS"/>
                <a:cs typeface="Trebuchet MS"/>
              </a:rPr>
              <a:t>The</a:t>
            </a:r>
            <a:r>
              <a:rPr sz="1850" spc="-23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65" dirty="0">
                <a:solidFill>
                  <a:srgbClr val="292929"/>
                </a:solidFill>
                <a:latin typeface="Trebuchet MS"/>
                <a:cs typeface="Trebuchet MS"/>
              </a:rPr>
              <a:t>Decision</a:t>
            </a:r>
            <a:r>
              <a:rPr sz="1850" spc="-55" dirty="0">
                <a:solidFill>
                  <a:srgbClr val="292929"/>
                </a:solidFill>
                <a:latin typeface="Trebuchet MS"/>
                <a:cs typeface="Trebuchet MS"/>
              </a:rPr>
              <a:t> tree</a:t>
            </a:r>
            <a:r>
              <a:rPr sz="1850" spc="-16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90" dirty="0">
                <a:solidFill>
                  <a:srgbClr val="292929"/>
                </a:solidFill>
                <a:latin typeface="Trebuchet MS"/>
                <a:cs typeface="Trebuchet MS"/>
              </a:rPr>
              <a:t>classifier</a:t>
            </a:r>
            <a:r>
              <a:rPr sz="1850" spc="-18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Trebuchet MS"/>
                <a:cs typeface="Trebuchet MS"/>
              </a:rPr>
              <a:t>is</a:t>
            </a:r>
            <a:r>
              <a:rPr sz="1850" spc="-29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05" dirty="0">
                <a:solidFill>
                  <a:srgbClr val="292929"/>
                </a:solidFill>
                <a:latin typeface="Trebuchet MS"/>
                <a:cs typeface="Trebuchet MS"/>
              </a:rPr>
              <a:t>the</a:t>
            </a:r>
            <a:r>
              <a:rPr sz="1850" spc="-17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65" dirty="0">
                <a:solidFill>
                  <a:srgbClr val="292929"/>
                </a:solidFill>
                <a:latin typeface="Trebuchet MS"/>
                <a:cs typeface="Trebuchet MS"/>
              </a:rPr>
              <a:t>best</a:t>
            </a:r>
            <a:r>
              <a:rPr sz="1850" spc="-17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229" dirty="0">
                <a:solidFill>
                  <a:srgbClr val="292929"/>
                </a:solidFill>
                <a:latin typeface="Trebuchet MS"/>
                <a:cs typeface="Trebuchet MS"/>
              </a:rPr>
              <a:t>machine</a:t>
            </a:r>
            <a:r>
              <a:rPr sz="1850" spc="-35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10" dirty="0">
                <a:solidFill>
                  <a:srgbClr val="292929"/>
                </a:solidFill>
                <a:latin typeface="Trebuchet MS"/>
                <a:cs typeface="Trebuchet MS"/>
              </a:rPr>
              <a:t>learning</a:t>
            </a:r>
            <a:r>
              <a:rPr sz="1850" spc="-29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14" dirty="0">
                <a:solidFill>
                  <a:srgbClr val="292929"/>
                </a:solidFill>
                <a:latin typeface="Trebuchet MS"/>
                <a:cs typeface="Trebuchet MS"/>
              </a:rPr>
              <a:t>algorithm</a:t>
            </a:r>
            <a:r>
              <a:rPr sz="1850" spc="-20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dirty="0">
                <a:solidFill>
                  <a:srgbClr val="292929"/>
                </a:solidFill>
                <a:latin typeface="Trebuchet MS"/>
                <a:cs typeface="Trebuchet MS"/>
              </a:rPr>
              <a:t>for</a:t>
            </a:r>
            <a:r>
              <a:rPr sz="1850" spc="-18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40" dirty="0">
                <a:solidFill>
                  <a:srgbClr val="292929"/>
                </a:solidFill>
                <a:latin typeface="Trebuchet MS"/>
                <a:cs typeface="Trebuchet MS"/>
              </a:rPr>
              <a:t>this</a:t>
            </a:r>
            <a:r>
              <a:rPr sz="1850" spc="-25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14" dirty="0">
                <a:solidFill>
                  <a:srgbClr val="292929"/>
                </a:solidFill>
                <a:latin typeface="Trebuchet MS"/>
                <a:cs typeface="Trebuchet MS"/>
              </a:rPr>
              <a:t>task.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0850" y="340001"/>
            <a:ext cx="163195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45" dirty="0"/>
              <a:t>Conclusions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30750" y="5588000"/>
            <a:ext cx="1231900" cy="254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724640" y="5337630"/>
            <a:ext cx="254635" cy="22225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z="1300" spc="5" dirty="0">
                <a:solidFill>
                  <a:srgbClr val="1B7BDA"/>
                </a:solidFill>
                <a:latin typeface="Trebuchet MS"/>
                <a:cs typeface="Trebuchet MS"/>
              </a:rPr>
              <a:t>45</a:t>
            </a:fld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381"/>
            <a:ext cx="10693399" cy="601503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30750" y="5588000"/>
            <a:ext cx="1231900" cy="254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381"/>
            <a:ext cx="10693399" cy="601503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498800" y="5606779"/>
            <a:ext cx="105410" cy="226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spc="-55" dirty="0">
                <a:solidFill>
                  <a:srgbClr val="1B7BDA"/>
                </a:solidFill>
                <a:latin typeface="Trebuchet MS"/>
                <a:cs typeface="Trebuchet MS"/>
              </a:rPr>
              <a:t>5</a:t>
            </a:r>
            <a:endParaRPr sz="13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30750" y="5588000"/>
            <a:ext cx="1231900" cy="254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0850" y="1242537"/>
            <a:ext cx="6289675" cy="386207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1850" spc="-105" dirty="0">
                <a:solidFill>
                  <a:srgbClr val="0946C8"/>
                </a:solidFill>
                <a:latin typeface="Trebuchet MS"/>
                <a:cs typeface="Trebuchet MS"/>
              </a:rPr>
              <a:t>E</a:t>
            </a:r>
            <a:r>
              <a:rPr sz="1850" spc="15" dirty="0">
                <a:solidFill>
                  <a:srgbClr val="0946C8"/>
                </a:solidFill>
                <a:latin typeface="Trebuchet MS"/>
                <a:cs typeface="Trebuchet MS"/>
              </a:rPr>
              <a:t>x</a:t>
            </a:r>
            <a:r>
              <a:rPr sz="1850" spc="-204" dirty="0">
                <a:solidFill>
                  <a:srgbClr val="0946C8"/>
                </a:solidFill>
                <a:latin typeface="Trebuchet MS"/>
                <a:cs typeface="Trebuchet MS"/>
              </a:rPr>
              <a:t>e</a:t>
            </a:r>
            <a:r>
              <a:rPr sz="1850" spc="-245" dirty="0">
                <a:solidFill>
                  <a:srgbClr val="0946C8"/>
                </a:solidFill>
                <a:latin typeface="Trebuchet MS"/>
                <a:cs typeface="Trebuchet MS"/>
              </a:rPr>
              <a:t>c</a:t>
            </a:r>
            <a:r>
              <a:rPr sz="1850" spc="-290" dirty="0">
                <a:solidFill>
                  <a:srgbClr val="0946C8"/>
                </a:solidFill>
                <a:latin typeface="Trebuchet MS"/>
                <a:cs typeface="Trebuchet MS"/>
              </a:rPr>
              <a:t>u</a:t>
            </a:r>
            <a:r>
              <a:rPr sz="1850" spc="-20" dirty="0">
                <a:solidFill>
                  <a:srgbClr val="0946C8"/>
                </a:solidFill>
                <a:latin typeface="Trebuchet MS"/>
                <a:cs typeface="Trebuchet MS"/>
              </a:rPr>
              <a:t>t</a:t>
            </a:r>
            <a:r>
              <a:rPr sz="1850" spc="-45" dirty="0">
                <a:solidFill>
                  <a:srgbClr val="0946C8"/>
                </a:solidFill>
                <a:latin typeface="Trebuchet MS"/>
                <a:cs typeface="Trebuchet MS"/>
              </a:rPr>
              <a:t>i</a:t>
            </a:r>
            <a:r>
              <a:rPr sz="1850" spc="-55" dirty="0">
                <a:solidFill>
                  <a:srgbClr val="0946C8"/>
                </a:solidFill>
                <a:latin typeface="Trebuchet MS"/>
                <a:cs typeface="Trebuchet MS"/>
              </a:rPr>
              <a:t>v</a:t>
            </a:r>
            <a:r>
              <a:rPr sz="1850" spc="-135" dirty="0">
                <a:solidFill>
                  <a:srgbClr val="0946C8"/>
                </a:solidFill>
                <a:latin typeface="Trebuchet MS"/>
                <a:cs typeface="Trebuchet MS"/>
              </a:rPr>
              <a:t>e</a:t>
            </a:r>
            <a:r>
              <a:rPr sz="1850" spc="-315" dirty="0">
                <a:solidFill>
                  <a:srgbClr val="0946C8"/>
                </a:solidFill>
                <a:latin typeface="Trebuchet MS"/>
                <a:cs typeface="Trebuchet MS"/>
              </a:rPr>
              <a:t> </a:t>
            </a:r>
            <a:r>
              <a:rPr sz="1850" spc="-25" dirty="0">
                <a:solidFill>
                  <a:srgbClr val="0946C8"/>
                </a:solidFill>
                <a:latin typeface="Trebuchet MS"/>
                <a:cs typeface="Trebuchet MS"/>
              </a:rPr>
              <a:t>S</a:t>
            </a:r>
            <a:r>
              <a:rPr sz="1850" spc="-225" dirty="0">
                <a:solidFill>
                  <a:srgbClr val="0946C8"/>
                </a:solidFill>
                <a:latin typeface="Trebuchet MS"/>
                <a:cs typeface="Trebuchet MS"/>
              </a:rPr>
              <a:t>u</a:t>
            </a:r>
            <a:r>
              <a:rPr sz="1850" spc="-330" dirty="0">
                <a:solidFill>
                  <a:srgbClr val="0946C8"/>
                </a:solidFill>
                <a:latin typeface="Trebuchet MS"/>
                <a:cs typeface="Trebuchet MS"/>
              </a:rPr>
              <a:t>mm</a:t>
            </a:r>
            <a:r>
              <a:rPr sz="1850" spc="-100" dirty="0">
                <a:solidFill>
                  <a:srgbClr val="0946C8"/>
                </a:solidFill>
                <a:latin typeface="Trebuchet MS"/>
                <a:cs typeface="Trebuchet MS"/>
              </a:rPr>
              <a:t>a</a:t>
            </a:r>
            <a:r>
              <a:rPr sz="1850" dirty="0">
                <a:solidFill>
                  <a:srgbClr val="0946C8"/>
                </a:solidFill>
                <a:latin typeface="Trebuchet MS"/>
                <a:cs typeface="Trebuchet MS"/>
              </a:rPr>
              <a:t>r</a:t>
            </a:r>
            <a:r>
              <a:rPr sz="1850" spc="-45" dirty="0">
                <a:solidFill>
                  <a:srgbClr val="0946C8"/>
                </a:solidFill>
                <a:latin typeface="Trebuchet MS"/>
                <a:cs typeface="Trebuchet MS"/>
              </a:rPr>
              <a:t>y</a:t>
            </a:r>
            <a:endParaRPr sz="1850">
              <a:latin typeface="Trebuchet MS"/>
              <a:cs typeface="Trebuchet MS"/>
            </a:endParaRPr>
          </a:p>
          <a:p>
            <a:pPr marL="212725" indent="-200660">
              <a:lnSpc>
                <a:spcPct val="100000"/>
              </a:lnSpc>
              <a:spcBef>
                <a:spcPts val="1265"/>
              </a:spcBef>
              <a:buFont typeface="Roboto"/>
              <a:buChar char="•"/>
              <a:tabLst>
                <a:tab pos="213360" algn="l"/>
              </a:tabLst>
            </a:pPr>
            <a:r>
              <a:rPr sz="1850" spc="-80" dirty="0">
                <a:solidFill>
                  <a:srgbClr val="292929"/>
                </a:solidFill>
                <a:latin typeface="Trebuchet MS"/>
                <a:cs typeface="Trebuchet MS"/>
              </a:rPr>
              <a:t>D</a:t>
            </a:r>
            <a:r>
              <a:rPr sz="1850" spc="-95" dirty="0">
                <a:solidFill>
                  <a:srgbClr val="292929"/>
                </a:solidFill>
                <a:latin typeface="Trebuchet MS"/>
                <a:cs typeface="Trebuchet MS"/>
              </a:rPr>
              <a:t>a</a:t>
            </a:r>
            <a:r>
              <a:rPr sz="1850" spc="55" dirty="0">
                <a:solidFill>
                  <a:srgbClr val="292929"/>
                </a:solidFill>
                <a:latin typeface="Trebuchet MS"/>
                <a:cs typeface="Trebuchet MS"/>
              </a:rPr>
              <a:t>t</a:t>
            </a:r>
            <a:r>
              <a:rPr sz="1850" spc="-105" dirty="0">
                <a:solidFill>
                  <a:srgbClr val="292929"/>
                </a:solidFill>
                <a:latin typeface="Trebuchet MS"/>
                <a:cs typeface="Trebuchet MS"/>
              </a:rPr>
              <a:t>a</a:t>
            </a:r>
            <a:r>
              <a:rPr sz="1850" spc="-31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85" dirty="0">
                <a:solidFill>
                  <a:srgbClr val="292929"/>
                </a:solidFill>
                <a:latin typeface="Trebuchet MS"/>
                <a:cs typeface="Trebuchet MS"/>
              </a:rPr>
              <a:t>c</a:t>
            </a:r>
            <a:r>
              <a:rPr sz="1850" spc="-210" dirty="0">
                <a:solidFill>
                  <a:srgbClr val="292929"/>
                </a:solidFill>
                <a:latin typeface="Trebuchet MS"/>
                <a:cs typeface="Trebuchet MS"/>
              </a:rPr>
              <a:t>o</a:t>
            </a:r>
            <a:r>
              <a:rPr sz="1850" spc="-85" dirty="0">
                <a:solidFill>
                  <a:srgbClr val="292929"/>
                </a:solidFill>
                <a:latin typeface="Trebuchet MS"/>
                <a:cs typeface="Trebuchet MS"/>
              </a:rPr>
              <a:t>ll</a:t>
            </a:r>
            <a:r>
              <a:rPr sz="1850" spc="-135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spc="-185" dirty="0">
                <a:solidFill>
                  <a:srgbClr val="292929"/>
                </a:solidFill>
                <a:latin typeface="Trebuchet MS"/>
                <a:cs typeface="Trebuchet MS"/>
              </a:rPr>
              <a:t>c</a:t>
            </a:r>
            <a:r>
              <a:rPr sz="1850" spc="55" dirty="0">
                <a:solidFill>
                  <a:srgbClr val="292929"/>
                </a:solidFill>
                <a:latin typeface="Trebuchet MS"/>
                <a:cs typeface="Trebuchet MS"/>
              </a:rPr>
              <a:t>t</a:t>
            </a:r>
            <a:r>
              <a:rPr sz="1850" spc="15" dirty="0">
                <a:solidFill>
                  <a:srgbClr val="292929"/>
                </a:solidFill>
                <a:latin typeface="Trebuchet MS"/>
                <a:cs typeface="Trebuchet MS"/>
              </a:rPr>
              <a:t>i</a:t>
            </a:r>
            <a:r>
              <a:rPr sz="1850" spc="-210" dirty="0">
                <a:solidFill>
                  <a:srgbClr val="292929"/>
                </a:solidFill>
                <a:latin typeface="Trebuchet MS"/>
                <a:cs typeface="Trebuchet MS"/>
              </a:rPr>
              <a:t>o</a:t>
            </a:r>
            <a:r>
              <a:rPr sz="1850" spc="-95" dirty="0">
                <a:solidFill>
                  <a:srgbClr val="292929"/>
                </a:solidFill>
                <a:latin typeface="Trebuchet MS"/>
                <a:cs typeface="Trebuchet MS"/>
              </a:rPr>
              <a:t>n</a:t>
            </a:r>
            <a:r>
              <a:rPr sz="1850" spc="-330" dirty="0">
                <a:solidFill>
                  <a:srgbClr val="292929"/>
                </a:solidFill>
                <a:latin typeface="Trebuchet MS"/>
                <a:cs typeface="Trebuchet MS"/>
              </a:rPr>
              <a:t>m</a:t>
            </a:r>
            <a:r>
              <a:rPr sz="1850" spc="-135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spc="55" dirty="0">
                <a:solidFill>
                  <a:srgbClr val="292929"/>
                </a:solidFill>
                <a:latin typeface="Trebuchet MS"/>
                <a:cs typeface="Trebuchet MS"/>
              </a:rPr>
              <a:t>t</a:t>
            </a:r>
            <a:r>
              <a:rPr sz="1850" spc="-225" dirty="0">
                <a:solidFill>
                  <a:srgbClr val="292929"/>
                </a:solidFill>
                <a:latin typeface="Trebuchet MS"/>
                <a:cs typeface="Trebuchet MS"/>
              </a:rPr>
              <a:t>h</a:t>
            </a:r>
            <a:r>
              <a:rPr sz="1850" spc="-210" dirty="0">
                <a:solidFill>
                  <a:srgbClr val="292929"/>
                </a:solidFill>
                <a:latin typeface="Trebuchet MS"/>
                <a:cs typeface="Trebuchet MS"/>
              </a:rPr>
              <a:t>o</a:t>
            </a:r>
            <a:r>
              <a:rPr sz="1850" spc="-160" dirty="0">
                <a:solidFill>
                  <a:srgbClr val="292929"/>
                </a:solidFill>
                <a:latin typeface="Trebuchet MS"/>
                <a:cs typeface="Trebuchet MS"/>
              </a:rPr>
              <a:t>d</a:t>
            </a:r>
            <a:r>
              <a:rPr sz="1850" spc="-210" dirty="0">
                <a:solidFill>
                  <a:srgbClr val="292929"/>
                </a:solidFill>
                <a:latin typeface="Trebuchet MS"/>
                <a:cs typeface="Trebuchet MS"/>
              </a:rPr>
              <a:t>o</a:t>
            </a:r>
            <a:r>
              <a:rPr sz="1850" spc="-85" dirty="0">
                <a:solidFill>
                  <a:srgbClr val="292929"/>
                </a:solidFill>
                <a:latin typeface="Trebuchet MS"/>
                <a:cs typeface="Trebuchet MS"/>
              </a:rPr>
              <a:t>l</a:t>
            </a:r>
            <a:r>
              <a:rPr sz="1850" spc="-210" dirty="0">
                <a:solidFill>
                  <a:srgbClr val="292929"/>
                </a:solidFill>
                <a:latin typeface="Trebuchet MS"/>
                <a:cs typeface="Trebuchet MS"/>
              </a:rPr>
              <a:t>o</a:t>
            </a:r>
            <a:r>
              <a:rPr sz="1850" spc="-145" dirty="0">
                <a:solidFill>
                  <a:srgbClr val="292929"/>
                </a:solidFill>
                <a:latin typeface="Trebuchet MS"/>
                <a:cs typeface="Trebuchet MS"/>
              </a:rPr>
              <a:t>g</a:t>
            </a:r>
            <a:r>
              <a:rPr sz="1850" spc="-5" dirty="0">
                <a:solidFill>
                  <a:srgbClr val="292929"/>
                </a:solidFill>
                <a:latin typeface="Trebuchet MS"/>
                <a:cs typeface="Trebuchet MS"/>
              </a:rPr>
              <a:t>y</a:t>
            </a:r>
            <a:r>
              <a:rPr sz="1850" spc="-350" dirty="0">
                <a:solidFill>
                  <a:srgbClr val="292929"/>
                </a:solidFill>
                <a:latin typeface="Trebuchet MS"/>
                <a:cs typeface="Trebuchet MS"/>
              </a:rPr>
              <a:t>:</a:t>
            </a:r>
            <a:endParaRPr sz="1850">
              <a:latin typeface="Trebuchet MS"/>
              <a:cs typeface="Trebuchet MS"/>
            </a:endParaRPr>
          </a:p>
          <a:p>
            <a:pPr marL="614045" lvl="1" indent="-201295">
              <a:lnSpc>
                <a:spcPct val="100000"/>
              </a:lnSpc>
              <a:spcBef>
                <a:spcPts val="1240"/>
              </a:spcBef>
              <a:buSzPct val="103225"/>
              <a:buFont typeface="Roboto"/>
              <a:buChar char="•"/>
              <a:tabLst>
                <a:tab pos="614045" algn="l"/>
                <a:tab pos="614680" algn="l"/>
              </a:tabLst>
            </a:pPr>
            <a:r>
              <a:rPr sz="1550" spc="-15" dirty="0">
                <a:solidFill>
                  <a:srgbClr val="756F6F"/>
                </a:solidFill>
                <a:latin typeface="Trebuchet MS"/>
                <a:cs typeface="Trebuchet MS"/>
              </a:rPr>
              <a:t>Data</a:t>
            </a:r>
            <a:r>
              <a:rPr sz="1550" spc="-235" dirty="0">
                <a:solidFill>
                  <a:srgbClr val="756F6F"/>
                </a:solidFill>
                <a:latin typeface="Trebuchet MS"/>
                <a:cs typeface="Trebuchet MS"/>
              </a:rPr>
              <a:t> </a:t>
            </a:r>
            <a:r>
              <a:rPr sz="1550" spc="-75" dirty="0">
                <a:solidFill>
                  <a:srgbClr val="756F6F"/>
                </a:solidFill>
                <a:latin typeface="Trebuchet MS"/>
                <a:cs typeface="Trebuchet MS"/>
              </a:rPr>
              <a:t>was</a:t>
            </a:r>
            <a:r>
              <a:rPr sz="1550" spc="-140" dirty="0">
                <a:solidFill>
                  <a:srgbClr val="756F6F"/>
                </a:solidFill>
                <a:latin typeface="Trebuchet MS"/>
                <a:cs typeface="Trebuchet MS"/>
              </a:rPr>
              <a:t> </a:t>
            </a:r>
            <a:r>
              <a:rPr sz="1550" spc="-65" dirty="0">
                <a:solidFill>
                  <a:srgbClr val="756F6F"/>
                </a:solidFill>
                <a:latin typeface="Trebuchet MS"/>
                <a:cs typeface="Trebuchet MS"/>
              </a:rPr>
              <a:t>collected</a:t>
            </a:r>
            <a:r>
              <a:rPr sz="1550" spc="-295" dirty="0">
                <a:solidFill>
                  <a:srgbClr val="756F6F"/>
                </a:solidFill>
                <a:latin typeface="Trebuchet MS"/>
                <a:cs typeface="Trebuchet MS"/>
              </a:rPr>
              <a:t> </a:t>
            </a:r>
            <a:r>
              <a:rPr sz="1550" spc="-85" dirty="0">
                <a:solidFill>
                  <a:srgbClr val="756F6F"/>
                </a:solidFill>
                <a:latin typeface="Trebuchet MS"/>
                <a:cs typeface="Trebuchet MS"/>
              </a:rPr>
              <a:t>using</a:t>
            </a:r>
            <a:r>
              <a:rPr sz="1550" spc="-240" dirty="0">
                <a:solidFill>
                  <a:srgbClr val="756F6F"/>
                </a:solidFill>
                <a:latin typeface="Trebuchet MS"/>
                <a:cs typeface="Trebuchet MS"/>
              </a:rPr>
              <a:t> </a:t>
            </a:r>
            <a:r>
              <a:rPr sz="1550" spc="-145" dirty="0">
                <a:solidFill>
                  <a:srgbClr val="756F6F"/>
                </a:solidFill>
                <a:latin typeface="Trebuchet MS"/>
                <a:cs typeface="Trebuchet MS"/>
              </a:rPr>
              <a:t>SpaceX</a:t>
            </a:r>
            <a:r>
              <a:rPr sz="1550" spc="-130" dirty="0">
                <a:solidFill>
                  <a:srgbClr val="756F6F"/>
                </a:solidFill>
                <a:latin typeface="Trebuchet MS"/>
                <a:cs typeface="Trebuchet MS"/>
              </a:rPr>
              <a:t> </a:t>
            </a:r>
            <a:r>
              <a:rPr sz="1550" spc="25" dirty="0">
                <a:solidFill>
                  <a:srgbClr val="756F6F"/>
                </a:solidFill>
                <a:latin typeface="Trebuchet MS"/>
                <a:cs typeface="Trebuchet MS"/>
              </a:rPr>
              <a:t>API</a:t>
            </a:r>
            <a:r>
              <a:rPr sz="1550" spc="-120" dirty="0">
                <a:solidFill>
                  <a:srgbClr val="756F6F"/>
                </a:solidFill>
                <a:latin typeface="Trebuchet MS"/>
                <a:cs typeface="Trebuchet MS"/>
              </a:rPr>
              <a:t> </a:t>
            </a:r>
            <a:r>
              <a:rPr sz="1550" spc="-125" dirty="0">
                <a:solidFill>
                  <a:srgbClr val="756F6F"/>
                </a:solidFill>
                <a:latin typeface="Trebuchet MS"/>
                <a:cs typeface="Trebuchet MS"/>
              </a:rPr>
              <a:t>and</a:t>
            </a:r>
            <a:r>
              <a:rPr sz="1550" spc="-150" dirty="0">
                <a:solidFill>
                  <a:srgbClr val="756F6F"/>
                </a:solidFill>
                <a:latin typeface="Trebuchet MS"/>
                <a:cs typeface="Trebuchet MS"/>
              </a:rPr>
              <a:t> </a:t>
            </a:r>
            <a:r>
              <a:rPr sz="1550" spc="-95" dirty="0">
                <a:solidFill>
                  <a:srgbClr val="756F6F"/>
                </a:solidFill>
                <a:latin typeface="Trebuchet MS"/>
                <a:cs typeface="Trebuchet MS"/>
              </a:rPr>
              <a:t>web</a:t>
            </a:r>
            <a:r>
              <a:rPr sz="1550" spc="-155" dirty="0">
                <a:solidFill>
                  <a:srgbClr val="756F6F"/>
                </a:solidFill>
                <a:latin typeface="Trebuchet MS"/>
                <a:cs typeface="Trebuchet MS"/>
              </a:rPr>
              <a:t> </a:t>
            </a:r>
            <a:r>
              <a:rPr sz="1550" spc="-65" dirty="0">
                <a:solidFill>
                  <a:srgbClr val="756F6F"/>
                </a:solidFill>
                <a:latin typeface="Trebuchet MS"/>
                <a:cs typeface="Trebuchet MS"/>
              </a:rPr>
              <a:t>scraping</a:t>
            </a:r>
            <a:r>
              <a:rPr sz="1550" spc="-250" dirty="0">
                <a:solidFill>
                  <a:srgbClr val="756F6F"/>
                </a:solidFill>
                <a:latin typeface="Trebuchet MS"/>
                <a:cs typeface="Trebuchet MS"/>
              </a:rPr>
              <a:t> </a:t>
            </a:r>
            <a:r>
              <a:rPr sz="1550" spc="-65" dirty="0">
                <a:solidFill>
                  <a:srgbClr val="756F6F"/>
                </a:solidFill>
                <a:latin typeface="Trebuchet MS"/>
                <a:cs typeface="Trebuchet MS"/>
              </a:rPr>
              <a:t>from</a:t>
            </a:r>
            <a:r>
              <a:rPr sz="1550" spc="-185" dirty="0">
                <a:solidFill>
                  <a:srgbClr val="756F6F"/>
                </a:solidFill>
                <a:latin typeface="Trebuchet MS"/>
                <a:cs typeface="Trebuchet MS"/>
              </a:rPr>
              <a:t> </a:t>
            </a:r>
            <a:r>
              <a:rPr sz="1550" spc="-60" dirty="0">
                <a:solidFill>
                  <a:srgbClr val="756F6F"/>
                </a:solidFill>
                <a:latin typeface="Trebuchet MS"/>
                <a:cs typeface="Trebuchet MS"/>
              </a:rPr>
              <a:t>Wikipedia.</a:t>
            </a:r>
            <a:endParaRPr sz="1550">
              <a:latin typeface="Trebuchet MS"/>
              <a:cs typeface="Trebuchet MS"/>
            </a:endParaRPr>
          </a:p>
          <a:p>
            <a:pPr marL="212725" indent="-200660">
              <a:lnSpc>
                <a:spcPct val="100000"/>
              </a:lnSpc>
              <a:spcBef>
                <a:spcPts val="1225"/>
              </a:spcBef>
              <a:buFont typeface="Roboto"/>
              <a:buChar char="•"/>
              <a:tabLst>
                <a:tab pos="213360" algn="l"/>
              </a:tabLst>
            </a:pPr>
            <a:r>
              <a:rPr sz="1850" spc="-35" dirty="0">
                <a:solidFill>
                  <a:srgbClr val="292929"/>
                </a:solidFill>
                <a:latin typeface="Trebuchet MS"/>
                <a:cs typeface="Trebuchet MS"/>
              </a:rPr>
              <a:t>P</a:t>
            </a:r>
            <a:r>
              <a:rPr sz="1850" spc="-190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spc="-75" dirty="0">
                <a:solidFill>
                  <a:srgbClr val="292929"/>
                </a:solidFill>
                <a:latin typeface="Trebuchet MS"/>
                <a:cs typeface="Trebuchet MS"/>
              </a:rPr>
              <a:t>r</a:t>
            </a:r>
            <a:r>
              <a:rPr sz="1850" spc="140" dirty="0">
                <a:solidFill>
                  <a:srgbClr val="292929"/>
                </a:solidFill>
                <a:latin typeface="Trebuchet MS"/>
                <a:cs typeface="Trebuchet MS"/>
              </a:rPr>
              <a:t>f</a:t>
            </a:r>
            <a:r>
              <a:rPr sz="1850" spc="-265" dirty="0">
                <a:solidFill>
                  <a:srgbClr val="292929"/>
                </a:solidFill>
                <a:latin typeface="Trebuchet MS"/>
                <a:cs typeface="Trebuchet MS"/>
              </a:rPr>
              <a:t>o</a:t>
            </a:r>
            <a:r>
              <a:rPr sz="1850" spc="-75" dirty="0">
                <a:solidFill>
                  <a:srgbClr val="292929"/>
                </a:solidFill>
                <a:latin typeface="Trebuchet MS"/>
                <a:cs typeface="Trebuchet MS"/>
              </a:rPr>
              <a:t>r</a:t>
            </a:r>
            <a:r>
              <a:rPr sz="1850" spc="-420" dirty="0">
                <a:solidFill>
                  <a:srgbClr val="292929"/>
                </a:solidFill>
                <a:latin typeface="Trebuchet MS"/>
                <a:cs typeface="Trebuchet MS"/>
              </a:rPr>
              <a:t>m</a:t>
            </a:r>
            <a:r>
              <a:rPr sz="1850" spc="-10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60" dirty="0">
                <a:solidFill>
                  <a:srgbClr val="292929"/>
                </a:solidFill>
                <a:latin typeface="Trebuchet MS"/>
                <a:cs typeface="Trebuchet MS"/>
              </a:rPr>
              <a:t>d</a:t>
            </a:r>
            <a:r>
              <a:rPr sz="1850" spc="-100" dirty="0">
                <a:solidFill>
                  <a:srgbClr val="292929"/>
                </a:solidFill>
                <a:latin typeface="Trebuchet MS"/>
                <a:cs typeface="Trebuchet MS"/>
              </a:rPr>
              <a:t>a</a:t>
            </a:r>
            <a:r>
              <a:rPr sz="1850" spc="50" dirty="0">
                <a:solidFill>
                  <a:srgbClr val="292929"/>
                </a:solidFill>
                <a:latin typeface="Trebuchet MS"/>
                <a:cs typeface="Trebuchet MS"/>
              </a:rPr>
              <a:t>t</a:t>
            </a:r>
            <a:r>
              <a:rPr sz="1850" spc="-105" dirty="0">
                <a:solidFill>
                  <a:srgbClr val="292929"/>
                </a:solidFill>
                <a:latin typeface="Trebuchet MS"/>
                <a:cs typeface="Trebuchet MS"/>
              </a:rPr>
              <a:t>a</a:t>
            </a:r>
            <a:r>
              <a:rPr sz="1850" spc="-254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229" dirty="0">
                <a:solidFill>
                  <a:srgbClr val="292929"/>
                </a:solidFill>
                <a:latin typeface="Trebuchet MS"/>
                <a:cs typeface="Trebuchet MS"/>
              </a:rPr>
              <a:t>w</a:t>
            </a:r>
            <a:r>
              <a:rPr sz="1850" spc="-10" dirty="0">
                <a:solidFill>
                  <a:srgbClr val="292929"/>
                </a:solidFill>
                <a:latin typeface="Trebuchet MS"/>
                <a:cs typeface="Trebuchet MS"/>
              </a:rPr>
              <a:t>r</a:t>
            </a:r>
            <a:r>
              <a:rPr sz="1850" spc="-90" dirty="0">
                <a:solidFill>
                  <a:srgbClr val="292929"/>
                </a:solidFill>
                <a:latin typeface="Trebuchet MS"/>
                <a:cs typeface="Trebuchet MS"/>
              </a:rPr>
              <a:t>a</a:t>
            </a:r>
            <a:r>
              <a:rPr sz="1850" spc="-210" dirty="0">
                <a:solidFill>
                  <a:srgbClr val="292929"/>
                </a:solidFill>
                <a:latin typeface="Trebuchet MS"/>
                <a:cs typeface="Trebuchet MS"/>
              </a:rPr>
              <a:t>n</a:t>
            </a:r>
            <a:r>
              <a:rPr sz="1850" spc="-130" dirty="0">
                <a:solidFill>
                  <a:srgbClr val="292929"/>
                </a:solidFill>
                <a:latin typeface="Trebuchet MS"/>
                <a:cs typeface="Trebuchet MS"/>
              </a:rPr>
              <a:t>g</a:t>
            </a:r>
            <a:r>
              <a:rPr sz="1850" spc="-100" dirty="0">
                <a:solidFill>
                  <a:srgbClr val="292929"/>
                </a:solidFill>
                <a:latin typeface="Trebuchet MS"/>
                <a:cs typeface="Trebuchet MS"/>
              </a:rPr>
              <a:t>l</a:t>
            </a:r>
            <a:r>
              <a:rPr sz="1850" spc="5" dirty="0">
                <a:solidFill>
                  <a:srgbClr val="292929"/>
                </a:solidFill>
                <a:latin typeface="Trebuchet MS"/>
                <a:cs typeface="Trebuchet MS"/>
              </a:rPr>
              <a:t>i</a:t>
            </a:r>
            <a:r>
              <a:rPr sz="1850" spc="-210" dirty="0">
                <a:solidFill>
                  <a:srgbClr val="292929"/>
                </a:solidFill>
                <a:latin typeface="Trebuchet MS"/>
                <a:cs typeface="Trebuchet MS"/>
              </a:rPr>
              <a:t>n</a:t>
            </a:r>
            <a:r>
              <a:rPr sz="1850" spc="-135" dirty="0">
                <a:solidFill>
                  <a:srgbClr val="292929"/>
                </a:solidFill>
                <a:latin typeface="Trebuchet MS"/>
                <a:cs typeface="Trebuchet MS"/>
              </a:rPr>
              <a:t>g</a:t>
            </a:r>
            <a:endParaRPr sz="1850">
              <a:latin typeface="Trebuchet MS"/>
              <a:cs typeface="Trebuchet MS"/>
            </a:endParaRPr>
          </a:p>
          <a:p>
            <a:pPr marL="614045" lvl="1" indent="-201295">
              <a:lnSpc>
                <a:spcPct val="100000"/>
              </a:lnSpc>
              <a:spcBef>
                <a:spcPts val="1300"/>
              </a:spcBef>
              <a:buSzPct val="103225"/>
              <a:buFont typeface="Roboto"/>
              <a:buChar char="•"/>
              <a:tabLst>
                <a:tab pos="614045" algn="l"/>
                <a:tab pos="614680" algn="l"/>
              </a:tabLst>
            </a:pPr>
            <a:r>
              <a:rPr sz="1550" spc="-150" dirty="0">
                <a:solidFill>
                  <a:srgbClr val="756F6F"/>
                </a:solidFill>
                <a:latin typeface="Trebuchet MS"/>
                <a:cs typeface="Trebuchet MS"/>
              </a:rPr>
              <a:t>One-hot</a:t>
            </a:r>
            <a:r>
              <a:rPr sz="1550" spc="-30" dirty="0">
                <a:solidFill>
                  <a:srgbClr val="756F6F"/>
                </a:solidFill>
                <a:latin typeface="Trebuchet MS"/>
                <a:cs typeface="Trebuchet MS"/>
              </a:rPr>
              <a:t> </a:t>
            </a:r>
            <a:r>
              <a:rPr sz="1550" spc="-125" dirty="0">
                <a:solidFill>
                  <a:srgbClr val="756F6F"/>
                </a:solidFill>
                <a:latin typeface="Trebuchet MS"/>
                <a:cs typeface="Trebuchet MS"/>
              </a:rPr>
              <a:t>encoding</a:t>
            </a:r>
            <a:r>
              <a:rPr sz="1550" spc="-245" dirty="0">
                <a:solidFill>
                  <a:srgbClr val="756F6F"/>
                </a:solidFill>
                <a:latin typeface="Trebuchet MS"/>
                <a:cs typeface="Trebuchet MS"/>
              </a:rPr>
              <a:t> </a:t>
            </a:r>
            <a:r>
              <a:rPr sz="1550" spc="-75" dirty="0">
                <a:solidFill>
                  <a:srgbClr val="756F6F"/>
                </a:solidFill>
                <a:latin typeface="Trebuchet MS"/>
                <a:cs typeface="Trebuchet MS"/>
              </a:rPr>
              <a:t>was</a:t>
            </a:r>
            <a:r>
              <a:rPr sz="1550" spc="-135" dirty="0">
                <a:solidFill>
                  <a:srgbClr val="756F6F"/>
                </a:solidFill>
                <a:latin typeface="Trebuchet MS"/>
                <a:cs typeface="Trebuchet MS"/>
              </a:rPr>
              <a:t> </a:t>
            </a:r>
            <a:r>
              <a:rPr sz="1550" spc="-45" dirty="0">
                <a:solidFill>
                  <a:srgbClr val="756F6F"/>
                </a:solidFill>
                <a:latin typeface="Trebuchet MS"/>
                <a:cs typeface="Trebuchet MS"/>
              </a:rPr>
              <a:t>applied</a:t>
            </a:r>
            <a:r>
              <a:rPr sz="1550" spc="-85" dirty="0">
                <a:solidFill>
                  <a:srgbClr val="756F6F"/>
                </a:solidFill>
                <a:latin typeface="Trebuchet MS"/>
                <a:cs typeface="Trebuchet MS"/>
              </a:rPr>
              <a:t> </a:t>
            </a:r>
            <a:r>
              <a:rPr sz="1550" spc="-35" dirty="0">
                <a:solidFill>
                  <a:srgbClr val="756F6F"/>
                </a:solidFill>
                <a:latin typeface="Trebuchet MS"/>
                <a:cs typeface="Trebuchet MS"/>
              </a:rPr>
              <a:t>to</a:t>
            </a:r>
            <a:r>
              <a:rPr sz="1550" spc="-100" dirty="0">
                <a:solidFill>
                  <a:srgbClr val="756F6F"/>
                </a:solidFill>
                <a:latin typeface="Trebuchet MS"/>
                <a:cs typeface="Trebuchet MS"/>
              </a:rPr>
              <a:t> categorical</a:t>
            </a:r>
            <a:r>
              <a:rPr sz="1550" spc="-135" dirty="0">
                <a:solidFill>
                  <a:srgbClr val="756F6F"/>
                </a:solidFill>
                <a:latin typeface="Trebuchet MS"/>
                <a:cs typeface="Trebuchet MS"/>
              </a:rPr>
              <a:t> </a:t>
            </a:r>
            <a:r>
              <a:rPr sz="1550" spc="-5" dirty="0">
                <a:solidFill>
                  <a:srgbClr val="756F6F"/>
                </a:solidFill>
                <a:latin typeface="Trebuchet MS"/>
                <a:cs typeface="Trebuchet MS"/>
              </a:rPr>
              <a:t>features</a:t>
            </a:r>
            <a:endParaRPr sz="1550">
              <a:latin typeface="Trebuchet MS"/>
              <a:cs typeface="Trebuchet MS"/>
            </a:endParaRPr>
          </a:p>
          <a:p>
            <a:pPr marL="212725" indent="-200660">
              <a:lnSpc>
                <a:spcPct val="100000"/>
              </a:lnSpc>
              <a:spcBef>
                <a:spcPts val="1225"/>
              </a:spcBef>
              <a:buFont typeface="Roboto"/>
              <a:buChar char="•"/>
              <a:tabLst>
                <a:tab pos="213360" algn="l"/>
              </a:tabLst>
            </a:pPr>
            <a:r>
              <a:rPr sz="1850" spc="-130" dirty="0">
                <a:solidFill>
                  <a:srgbClr val="292929"/>
                </a:solidFill>
                <a:latin typeface="Trebuchet MS"/>
                <a:cs typeface="Trebuchet MS"/>
              </a:rPr>
              <a:t>Perform</a:t>
            </a:r>
            <a:r>
              <a:rPr sz="1850" spc="-8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65" dirty="0">
                <a:solidFill>
                  <a:srgbClr val="292929"/>
                </a:solidFill>
                <a:latin typeface="Trebuchet MS"/>
                <a:cs typeface="Trebuchet MS"/>
              </a:rPr>
              <a:t>exploratorydata</a:t>
            </a:r>
            <a:r>
              <a:rPr sz="1850" spc="-17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20" dirty="0">
                <a:solidFill>
                  <a:srgbClr val="292929"/>
                </a:solidFill>
                <a:latin typeface="Trebuchet MS"/>
                <a:cs typeface="Trebuchet MS"/>
              </a:rPr>
              <a:t>analysis</a:t>
            </a:r>
            <a:r>
              <a:rPr sz="1850" spc="-38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90" dirty="0">
                <a:solidFill>
                  <a:srgbClr val="292929"/>
                </a:solidFill>
                <a:latin typeface="Trebuchet MS"/>
                <a:cs typeface="Trebuchet MS"/>
              </a:rPr>
              <a:t>(EDA)</a:t>
            </a:r>
            <a:r>
              <a:rPr sz="1850" spc="-24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20" dirty="0">
                <a:solidFill>
                  <a:srgbClr val="292929"/>
                </a:solidFill>
                <a:latin typeface="Trebuchet MS"/>
                <a:cs typeface="Trebuchet MS"/>
              </a:rPr>
              <a:t>using</a:t>
            </a:r>
            <a:r>
              <a:rPr sz="1850" spc="-30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20" dirty="0">
                <a:solidFill>
                  <a:srgbClr val="292929"/>
                </a:solidFill>
                <a:latin typeface="Trebuchet MS"/>
                <a:cs typeface="Trebuchet MS"/>
              </a:rPr>
              <a:t>visualization</a:t>
            </a:r>
            <a:r>
              <a:rPr sz="1850" spc="1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70" dirty="0">
                <a:solidFill>
                  <a:srgbClr val="292929"/>
                </a:solidFill>
                <a:latin typeface="Trebuchet MS"/>
                <a:cs typeface="Trebuchet MS"/>
              </a:rPr>
              <a:t>and</a:t>
            </a:r>
            <a:r>
              <a:rPr sz="1850" spc="-14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85" dirty="0">
                <a:solidFill>
                  <a:srgbClr val="292929"/>
                </a:solidFill>
                <a:latin typeface="Trebuchet MS"/>
                <a:cs typeface="Trebuchet MS"/>
              </a:rPr>
              <a:t>SQL</a:t>
            </a:r>
            <a:endParaRPr sz="1850">
              <a:latin typeface="Trebuchet MS"/>
              <a:cs typeface="Trebuchet MS"/>
            </a:endParaRPr>
          </a:p>
          <a:p>
            <a:pPr marL="212725" indent="-200660">
              <a:lnSpc>
                <a:spcPct val="100000"/>
              </a:lnSpc>
              <a:spcBef>
                <a:spcPts val="1270"/>
              </a:spcBef>
              <a:buFont typeface="Roboto"/>
              <a:buChar char="•"/>
              <a:tabLst>
                <a:tab pos="213360" algn="l"/>
              </a:tabLst>
            </a:pPr>
            <a:r>
              <a:rPr sz="1850" spc="-130" dirty="0">
                <a:solidFill>
                  <a:srgbClr val="292929"/>
                </a:solidFill>
                <a:latin typeface="Trebuchet MS"/>
                <a:cs typeface="Trebuchet MS"/>
              </a:rPr>
              <a:t>Perform</a:t>
            </a:r>
            <a:r>
              <a:rPr sz="1850" spc="-75" dirty="0">
                <a:solidFill>
                  <a:srgbClr val="292929"/>
                </a:solidFill>
                <a:latin typeface="Trebuchet MS"/>
                <a:cs typeface="Trebuchet MS"/>
              </a:rPr>
              <a:t> interactivevisual</a:t>
            </a:r>
            <a:r>
              <a:rPr sz="1850" spc="-24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30" dirty="0">
                <a:solidFill>
                  <a:srgbClr val="292929"/>
                </a:solidFill>
                <a:latin typeface="Trebuchet MS"/>
                <a:cs typeface="Trebuchet MS"/>
              </a:rPr>
              <a:t>analytics</a:t>
            </a:r>
            <a:r>
              <a:rPr sz="1850" spc="-18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20" dirty="0">
                <a:solidFill>
                  <a:srgbClr val="292929"/>
                </a:solidFill>
                <a:latin typeface="Trebuchet MS"/>
                <a:cs typeface="Trebuchet MS"/>
              </a:rPr>
              <a:t>using</a:t>
            </a:r>
            <a:r>
              <a:rPr sz="1850" spc="-29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55" dirty="0">
                <a:solidFill>
                  <a:srgbClr val="292929"/>
                </a:solidFill>
                <a:latin typeface="Trebuchet MS"/>
                <a:cs typeface="Trebuchet MS"/>
              </a:rPr>
              <a:t>Foliumand</a:t>
            </a:r>
            <a:r>
              <a:rPr sz="1850" spc="-21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Trebuchet MS"/>
                <a:cs typeface="Trebuchet MS"/>
              </a:rPr>
              <a:t>Plotly</a:t>
            </a:r>
            <a:r>
              <a:rPr sz="1850" spc="-28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10" dirty="0">
                <a:solidFill>
                  <a:srgbClr val="292929"/>
                </a:solidFill>
                <a:latin typeface="Trebuchet MS"/>
                <a:cs typeface="Trebuchet MS"/>
              </a:rPr>
              <a:t>Dash</a:t>
            </a:r>
            <a:endParaRPr sz="1850">
              <a:latin typeface="Trebuchet MS"/>
              <a:cs typeface="Trebuchet MS"/>
            </a:endParaRPr>
          </a:p>
          <a:p>
            <a:pPr marL="212725" indent="-200660">
              <a:lnSpc>
                <a:spcPct val="100000"/>
              </a:lnSpc>
              <a:spcBef>
                <a:spcPts val="1270"/>
              </a:spcBef>
              <a:buFont typeface="Roboto"/>
              <a:buChar char="•"/>
              <a:tabLst>
                <a:tab pos="213360" algn="l"/>
              </a:tabLst>
            </a:pPr>
            <a:r>
              <a:rPr sz="1850" spc="-130" dirty="0">
                <a:solidFill>
                  <a:srgbClr val="292929"/>
                </a:solidFill>
                <a:latin typeface="Trebuchet MS"/>
                <a:cs typeface="Trebuchet MS"/>
              </a:rPr>
              <a:t>Perform</a:t>
            </a:r>
            <a:r>
              <a:rPr sz="1850" spc="-8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65" dirty="0">
                <a:solidFill>
                  <a:srgbClr val="292929"/>
                </a:solidFill>
                <a:latin typeface="Trebuchet MS"/>
                <a:cs typeface="Trebuchet MS"/>
              </a:rPr>
              <a:t>predictive</a:t>
            </a:r>
            <a:r>
              <a:rPr sz="1850" spc="-35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20" dirty="0">
                <a:solidFill>
                  <a:srgbClr val="292929"/>
                </a:solidFill>
                <a:latin typeface="Trebuchet MS"/>
                <a:cs typeface="Trebuchet MS"/>
              </a:rPr>
              <a:t>analysis</a:t>
            </a:r>
            <a:r>
              <a:rPr sz="1850" spc="-38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20" dirty="0">
                <a:solidFill>
                  <a:srgbClr val="292929"/>
                </a:solidFill>
                <a:latin typeface="Trebuchet MS"/>
                <a:cs typeface="Trebuchet MS"/>
              </a:rPr>
              <a:t>using</a:t>
            </a:r>
            <a:r>
              <a:rPr sz="1850" spc="-30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25" dirty="0">
                <a:solidFill>
                  <a:srgbClr val="292929"/>
                </a:solidFill>
                <a:latin typeface="Trebuchet MS"/>
                <a:cs typeface="Trebuchet MS"/>
              </a:rPr>
              <a:t>classification</a:t>
            </a:r>
            <a:r>
              <a:rPr sz="185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60" dirty="0">
                <a:solidFill>
                  <a:srgbClr val="292929"/>
                </a:solidFill>
                <a:latin typeface="Trebuchet MS"/>
                <a:cs typeface="Trebuchet MS"/>
              </a:rPr>
              <a:t>models</a:t>
            </a:r>
            <a:endParaRPr sz="1850">
              <a:latin typeface="Trebuchet MS"/>
              <a:cs typeface="Trebuchet MS"/>
            </a:endParaRPr>
          </a:p>
          <a:p>
            <a:pPr marL="614045" lvl="1" indent="-201295">
              <a:lnSpc>
                <a:spcPct val="100000"/>
              </a:lnSpc>
              <a:spcBef>
                <a:spcPts val="1305"/>
              </a:spcBef>
              <a:buSzPct val="103225"/>
              <a:buFont typeface="Roboto"/>
              <a:buChar char="•"/>
              <a:tabLst>
                <a:tab pos="614045" algn="l"/>
                <a:tab pos="614680" algn="l"/>
              </a:tabLst>
            </a:pPr>
            <a:r>
              <a:rPr sz="1550" spc="-135" dirty="0">
                <a:solidFill>
                  <a:srgbClr val="756F6F"/>
                </a:solidFill>
                <a:latin typeface="Trebuchet MS"/>
                <a:cs typeface="Trebuchet MS"/>
              </a:rPr>
              <a:t>H</a:t>
            </a:r>
            <a:r>
              <a:rPr sz="1550" spc="-130" dirty="0">
                <a:solidFill>
                  <a:srgbClr val="756F6F"/>
                </a:solidFill>
                <a:latin typeface="Trebuchet MS"/>
                <a:cs typeface="Trebuchet MS"/>
              </a:rPr>
              <a:t>o</a:t>
            </a:r>
            <a:r>
              <a:rPr sz="1550" spc="-145" dirty="0">
                <a:solidFill>
                  <a:srgbClr val="756F6F"/>
                </a:solidFill>
                <a:latin typeface="Trebuchet MS"/>
                <a:cs typeface="Trebuchet MS"/>
              </a:rPr>
              <a:t>w</a:t>
            </a:r>
            <a:r>
              <a:rPr sz="1550" spc="-110" dirty="0">
                <a:solidFill>
                  <a:srgbClr val="756F6F"/>
                </a:solidFill>
                <a:latin typeface="Trebuchet MS"/>
                <a:cs typeface="Trebuchet MS"/>
              </a:rPr>
              <a:t> </a:t>
            </a:r>
            <a:r>
              <a:rPr sz="1550" spc="95" dirty="0">
                <a:solidFill>
                  <a:srgbClr val="756F6F"/>
                </a:solidFill>
                <a:latin typeface="Trebuchet MS"/>
                <a:cs typeface="Trebuchet MS"/>
              </a:rPr>
              <a:t>t</a:t>
            </a:r>
            <a:r>
              <a:rPr sz="1550" spc="-165" dirty="0">
                <a:solidFill>
                  <a:srgbClr val="756F6F"/>
                </a:solidFill>
                <a:latin typeface="Trebuchet MS"/>
                <a:cs typeface="Trebuchet MS"/>
              </a:rPr>
              <a:t>o</a:t>
            </a:r>
            <a:r>
              <a:rPr sz="1550" spc="-114" dirty="0">
                <a:solidFill>
                  <a:srgbClr val="756F6F"/>
                </a:solidFill>
                <a:latin typeface="Trebuchet MS"/>
                <a:cs typeface="Trebuchet MS"/>
              </a:rPr>
              <a:t> </a:t>
            </a:r>
            <a:r>
              <a:rPr sz="1550" spc="-150" dirty="0">
                <a:solidFill>
                  <a:srgbClr val="756F6F"/>
                </a:solidFill>
                <a:latin typeface="Trebuchet MS"/>
                <a:cs typeface="Trebuchet MS"/>
              </a:rPr>
              <a:t>b</a:t>
            </a:r>
            <a:r>
              <a:rPr sz="1550" spc="-135" dirty="0">
                <a:solidFill>
                  <a:srgbClr val="756F6F"/>
                </a:solidFill>
                <a:latin typeface="Trebuchet MS"/>
                <a:cs typeface="Trebuchet MS"/>
              </a:rPr>
              <a:t>u</a:t>
            </a:r>
            <a:r>
              <a:rPr sz="1550" spc="10" dirty="0">
                <a:solidFill>
                  <a:srgbClr val="756F6F"/>
                </a:solidFill>
                <a:latin typeface="Trebuchet MS"/>
                <a:cs typeface="Trebuchet MS"/>
              </a:rPr>
              <a:t>i</a:t>
            </a:r>
            <a:r>
              <a:rPr sz="1550" spc="-5" dirty="0">
                <a:solidFill>
                  <a:srgbClr val="756F6F"/>
                </a:solidFill>
                <a:latin typeface="Trebuchet MS"/>
                <a:cs typeface="Trebuchet MS"/>
              </a:rPr>
              <a:t>l</a:t>
            </a:r>
            <a:r>
              <a:rPr sz="1550" spc="-150" dirty="0">
                <a:solidFill>
                  <a:srgbClr val="756F6F"/>
                </a:solidFill>
                <a:latin typeface="Trebuchet MS"/>
                <a:cs typeface="Trebuchet MS"/>
              </a:rPr>
              <a:t>d</a:t>
            </a:r>
            <a:r>
              <a:rPr sz="1550" spc="-270" dirty="0">
                <a:solidFill>
                  <a:srgbClr val="756F6F"/>
                </a:solidFill>
                <a:latin typeface="Trebuchet MS"/>
                <a:cs typeface="Trebuchet MS"/>
              </a:rPr>
              <a:t>,</a:t>
            </a:r>
            <a:r>
              <a:rPr sz="1550" spc="-110" dirty="0">
                <a:solidFill>
                  <a:srgbClr val="756F6F"/>
                </a:solidFill>
                <a:latin typeface="Trebuchet MS"/>
                <a:cs typeface="Trebuchet MS"/>
              </a:rPr>
              <a:t> </a:t>
            </a:r>
            <a:r>
              <a:rPr sz="1550" spc="95" dirty="0">
                <a:solidFill>
                  <a:srgbClr val="756F6F"/>
                </a:solidFill>
                <a:latin typeface="Trebuchet MS"/>
                <a:cs typeface="Trebuchet MS"/>
              </a:rPr>
              <a:t>t</a:t>
            </a:r>
            <a:r>
              <a:rPr sz="1550" spc="-140" dirty="0">
                <a:solidFill>
                  <a:srgbClr val="756F6F"/>
                </a:solidFill>
                <a:latin typeface="Trebuchet MS"/>
                <a:cs typeface="Trebuchet MS"/>
              </a:rPr>
              <a:t>u</a:t>
            </a:r>
            <a:r>
              <a:rPr sz="1550" spc="-225" dirty="0">
                <a:solidFill>
                  <a:srgbClr val="756F6F"/>
                </a:solidFill>
                <a:latin typeface="Trebuchet MS"/>
                <a:cs typeface="Trebuchet MS"/>
              </a:rPr>
              <a:t>n</a:t>
            </a:r>
            <a:r>
              <a:rPr sz="1550" spc="-45" dirty="0">
                <a:solidFill>
                  <a:srgbClr val="756F6F"/>
                </a:solidFill>
                <a:latin typeface="Trebuchet MS"/>
                <a:cs typeface="Trebuchet MS"/>
              </a:rPr>
              <a:t>e</a:t>
            </a:r>
            <a:r>
              <a:rPr sz="1550" spc="-270" dirty="0">
                <a:solidFill>
                  <a:srgbClr val="756F6F"/>
                </a:solidFill>
                <a:latin typeface="Trebuchet MS"/>
                <a:cs typeface="Trebuchet MS"/>
              </a:rPr>
              <a:t>,</a:t>
            </a:r>
            <a:r>
              <a:rPr sz="1550" spc="-180" dirty="0">
                <a:solidFill>
                  <a:srgbClr val="756F6F"/>
                </a:solidFill>
                <a:latin typeface="Trebuchet MS"/>
                <a:cs typeface="Trebuchet MS"/>
              </a:rPr>
              <a:t> </a:t>
            </a:r>
            <a:r>
              <a:rPr sz="1550" spc="-110" dirty="0">
                <a:solidFill>
                  <a:srgbClr val="756F6F"/>
                </a:solidFill>
                <a:latin typeface="Trebuchet MS"/>
                <a:cs typeface="Trebuchet MS"/>
              </a:rPr>
              <a:t>ev</a:t>
            </a:r>
            <a:r>
              <a:rPr sz="1550" spc="-80" dirty="0">
                <a:solidFill>
                  <a:srgbClr val="756F6F"/>
                </a:solidFill>
                <a:latin typeface="Trebuchet MS"/>
                <a:cs typeface="Trebuchet MS"/>
              </a:rPr>
              <a:t>a</a:t>
            </a:r>
            <a:r>
              <a:rPr sz="1550" spc="-70" dirty="0">
                <a:solidFill>
                  <a:srgbClr val="756F6F"/>
                </a:solidFill>
                <a:latin typeface="Trebuchet MS"/>
                <a:cs typeface="Trebuchet MS"/>
              </a:rPr>
              <a:t>l</a:t>
            </a:r>
            <a:r>
              <a:rPr sz="1550" spc="-200" dirty="0">
                <a:solidFill>
                  <a:srgbClr val="756F6F"/>
                </a:solidFill>
                <a:latin typeface="Trebuchet MS"/>
                <a:cs typeface="Trebuchet MS"/>
              </a:rPr>
              <a:t>u</a:t>
            </a:r>
            <a:r>
              <a:rPr sz="1550" spc="-80" dirty="0">
                <a:solidFill>
                  <a:srgbClr val="756F6F"/>
                </a:solidFill>
                <a:latin typeface="Trebuchet MS"/>
                <a:cs typeface="Trebuchet MS"/>
              </a:rPr>
              <a:t>a</a:t>
            </a:r>
            <a:r>
              <a:rPr sz="1550" spc="35" dirty="0">
                <a:solidFill>
                  <a:srgbClr val="756F6F"/>
                </a:solidFill>
                <a:latin typeface="Trebuchet MS"/>
                <a:cs typeface="Trebuchet MS"/>
              </a:rPr>
              <a:t>t</a:t>
            </a:r>
            <a:r>
              <a:rPr sz="1550" spc="-95" dirty="0">
                <a:solidFill>
                  <a:srgbClr val="756F6F"/>
                </a:solidFill>
                <a:latin typeface="Trebuchet MS"/>
                <a:cs typeface="Trebuchet MS"/>
              </a:rPr>
              <a:t>e</a:t>
            </a:r>
            <a:r>
              <a:rPr sz="1550" spc="95" dirty="0">
                <a:solidFill>
                  <a:srgbClr val="756F6F"/>
                </a:solidFill>
                <a:latin typeface="Trebuchet MS"/>
                <a:cs typeface="Trebuchet MS"/>
              </a:rPr>
              <a:t> </a:t>
            </a:r>
            <a:r>
              <a:rPr sz="1550" spc="-200" dirty="0">
                <a:solidFill>
                  <a:srgbClr val="756F6F"/>
                </a:solidFill>
                <a:latin typeface="Trebuchet MS"/>
                <a:cs typeface="Trebuchet MS"/>
              </a:rPr>
              <a:t>c</a:t>
            </a:r>
            <a:r>
              <a:rPr sz="1550" spc="-65" dirty="0">
                <a:solidFill>
                  <a:srgbClr val="756F6F"/>
                </a:solidFill>
                <a:latin typeface="Trebuchet MS"/>
                <a:cs typeface="Trebuchet MS"/>
              </a:rPr>
              <a:t>l</a:t>
            </a:r>
            <a:r>
              <a:rPr sz="1550" spc="-75" dirty="0">
                <a:solidFill>
                  <a:srgbClr val="756F6F"/>
                </a:solidFill>
                <a:latin typeface="Trebuchet MS"/>
                <a:cs typeface="Trebuchet MS"/>
              </a:rPr>
              <a:t>a</a:t>
            </a:r>
            <a:r>
              <a:rPr sz="1550" spc="-60" dirty="0">
                <a:solidFill>
                  <a:srgbClr val="756F6F"/>
                </a:solidFill>
                <a:latin typeface="Trebuchet MS"/>
                <a:cs typeface="Trebuchet MS"/>
              </a:rPr>
              <a:t>ss</a:t>
            </a:r>
            <a:r>
              <a:rPr sz="1550" spc="-50" dirty="0">
                <a:solidFill>
                  <a:srgbClr val="756F6F"/>
                </a:solidFill>
                <a:latin typeface="Trebuchet MS"/>
                <a:cs typeface="Trebuchet MS"/>
              </a:rPr>
              <a:t>i</a:t>
            </a:r>
            <a:r>
              <a:rPr sz="1550" spc="80" dirty="0">
                <a:solidFill>
                  <a:srgbClr val="756F6F"/>
                </a:solidFill>
                <a:latin typeface="Trebuchet MS"/>
                <a:cs typeface="Trebuchet MS"/>
              </a:rPr>
              <a:t>f</a:t>
            </a:r>
            <a:r>
              <a:rPr sz="1550" spc="-50" dirty="0">
                <a:solidFill>
                  <a:srgbClr val="756F6F"/>
                </a:solidFill>
                <a:latin typeface="Trebuchet MS"/>
                <a:cs typeface="Trebuchet MS"/>
              </a:rPr>
              <a:t>i</a:t>
            </a:r>
            <a:r>
              <a:rPr sz="1550" spc="-200" dirty="0">
                <a:solidFill>
                  <a:srgbClr val="756F6F"/>
                </a:solidFill>
                <a:latin typeface="Trebuchet MS"/>
                <a:cs typeface="Trebuchet MS"/>
              </a:rPr>
              <a:t>c</a:t>
            </a:r>
            <a:r>
              <a:rPr sz="1550" spc="-75" dirty="0">
                <a:solidFill>
                  <a:srgbClr val="756F6F"/>
                </a:solidFill>
                <a:latin typeface="Trebuchet MS"/>
                <a:cs typeface="Trebuchet MS"/>
              </a:rPr>
              <a:t>a</a:t>
            </a:r>
            <a:r>
              <a:rPr sz="1550" spc="40" dirty="0">
                <a:solidFill>
                  <a:srgbClr val="756F6F"/>
                </a:solidFill>
                <a:latin typeface="Trebuchet MS"/>
                <a:cs typeface="Trebuchet MS"/>
              </a:rPr>
              <a:t>t</a:t>
            </a:r>
            <a:r>
              <a:rPr sz="1550" spc="-50" dirty="0">
                <a:solidFill>
                  <a:srgbClr val="756F6F"/>
                </a:solidFill>
                <a:latin typeface="Trebuchet MS"/>
                <a:cs typeface="Trebuchet MS"/>
              </a:rPr>
              <a:t>i</a:t>
            </a:r>
            <a:r>
              <a:rPr sz="1550" spc="-180" dirty="0">
                <a:solidFill>
                  <a:srgbClr val="756F6F"/>
                </a:solidFill>
                <a:latin typeface="Trebuchet MS"/>
                <a:cs typeface="Trebuchet MS"/>
              </a:rPr>
              <a:t>o</a:t>
            </a:r>
            <a:r>
              <a:rPr sz="1550" spc="-195" dirty="0">
                <a:solidFill>
                  <a:srgbClr val="756F6F"/>
                </a:solidFill>
                <a:latin typeface="Trebuchet MS"/>
                <a:cs typeface="Trebuchet MS"/>
              </a:rPr>
              <a:t>n</a:t>
            </a:r>
            <a:r>
              <a:rPr sz="1550" spc="20" dirty="0">
                <a:solidFill>
                  <a:srgbClr val="756F6F"/>
                </a:solidFill>
                <a:latin typeface="Trebuchet MS"/>
                <a:cs typeface="Trebuchet MS"/>
              </a:rPr>
              <a:t> </a:t>
            </a:r>
            <a:r>
              <a:rPr sz="1550" spc="-300" dirty="0">
                <a:solidFill>
                  <a:srgbClr val="756F6F"/>
                </a:solidFill>
                <a:latin typeface="Trebuchet MS"/>
                <a:cs typeface="Trebuchet MS"/>
              </a:rPr>
              <a:t>m</a:t>
            </a:r>
            <a:r>
              <a:rPr sz="1550" spc="-110" dirty="0">
                <a:solidFill>
                  <a:srgbClr val="756F6F"/>
                </a:solidFill>
                <a:latin typeface="Trebuchet MS"/>
                <a:cs typeface="Trebuchet MS"/>
              </a:rPr>
              <a:t>o</a:t>
            </a:r>
            <a:r>
              <a:rPr sz="1550" spc="-140" dirty="0">
                <a:solidFill>
                  <a:srgbClr val="756F6F"/>
                </a:solidFill>
                <a:latin typeface="Trebuchet MS"/>
                <a:cs typeface="Trebuchet MS"/>
              </a:rPr>
              <a:t>d</a:t>
            </a:r>
            <a:r>
              <a:rPr sz="1550" spc="-35" dirty="0">
                <a:solidFill>
                  <a:srgbClr val="756F6F"/>
                </a:solidFill>
                <a:latin typeface="Trebuchet MS"/>
                <a:cs typeface="Trebuchet MS"/>
              </a:rPr>
              <a:t>e</a:t>
            </a:r>
            <a:r>
              <a:rPr sz="1550" spc="5" dirty="0">
                <a:solidFill>
                  <a:srgbClr val="756F6F"/>
                </a:solidFill>
                <a:latin typeface="Trebuchet MS"/>
                <a:cs typeface="Trebuchet MS"/>
              </a:rPr>
              <a:t>l</a:t>
            </a:r>
            <a:r>
              <a:rPr sz="1550" spc="-5" dirty="0">
                <a:solidFill>
                  <a:srgbClr val="756F6F"/>
                </a:solidFill>
                <a:latin typeface="Trebuchet MS"/>
                <a:cs typeface="Trebuchet MS"/>
              </a:rPr>
              <a:t>s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0850" y="340001"/>
            <a:ext cx="194373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M</a:t>
            </a:r>
            <a:r>
              <a:rPr spc="-300" dirty="0"/>
              <a:t>e</a:t>
            </a:r>
            <a:r>
              <a:rPr spc="110" dirty="0"/>
              <a:t>t</a:t>
            </a:r>
            <a:r>
              <a:rPr spc="-480" dirty="0"/>
              <a:t>h</a:t>
            </a:r>
            <a:r>
              <a:rPr spc="-450" dirty="0"/>
              <a:t>o</a:t>
            </a:r>
            <a:r>
              <a:rPr spc="-340" dirty="0"/>
              <a:t>d</a:t>
            </a:r>
            <a:r>
              <a:rPr spc="-450" dirty="0"/>
              <a:t>o</a:t>
            </a:r>
            <a:r>
              <a:rPr spc="-150" dirty="0"/>
              <a:t>l</a:t>
            </a:r>
            <a:r>
              <a:rPr spc="-385" dirty="0"/>
              <a:t>o</a:t>
            </a:r>
            <a:r>
              <a:rPr spc="-254" dirty="0"/>
              <a:t>g</a:t>
            </a:r>
            <a:r>
              <a:rPr spc="-65" dirty="0"/>
              <a:t>y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30750" y="5588000"/>
            <a:ext cx="1231900" cy="2540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spc="-225" dirty="0"/>
              <a:t>6</a:t>
            </a:fld>
            <a:endParaRPr spc="-2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0850" y="1239138"/>
            <a:ext cx="8675370" cy="3006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2725" indent="-200660">
              <a:lnSpc>
                <a:spcPct val="100000"/>
              </a:lnSpc>
              <a:spcBef>
                <a:spcPts val="90"/>
              </a:spcBef>
              <a:buFont typeface="Roboto"/>
              <a:buChar char="•"/>
              <a:tabLst>
                <a:tab pos="213360" algn="l"/>
              </a:tabLst>
            </a:pPr>
            <a:r>
              <a:rPr sz="1850" spc="-240" dirty="0">
                <a:solidFill>
                  <a:srgbClr val="292929"/>
                </a:solidFill>
                <a:latin typeface="Trebuchet MS"/>
                <a:cs typeface="Trebuchet MS"/>
              </a:rPr>
              <a:t>T</a:t>
            </a:r>
            <a:r>
              <a:rPr sz="1850" spc="-350" dirty="0">
                <a:solidFill>
                  <a:srgbClr val="292929"/>
                </a:solidFill>
                <a:latin typeface="Trebuchet MS"/>
                <a:cs typeface="Trebuchet MS"/>
              </a:rPr>
              <a:t>h</a:t>
            </a:r>
            <a:r>
              <a:rPr sz="1850" spc="-135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spc="-23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60" dirty="0">
                <a:solidFill>
                  <a:srgbClr val="292929"/>
                </a:solidFill>
                <a:latin typeface="Trebuchet MS"/>
                <a:cs typeface="Trebuchet MS"/>
              </a:rPr>
              <a:t>d</a:t>
            </a:r>
            <a:r>
              <a:rPr sz="1850" spc="-100" dirty="0">
                <a:solidFill>
                  <a:srgbClr val="292929"/>
                </a:solidFill>
                <a:latin typeface="Trebuchet MS"/>
                <a:cs typeface="Trebuchet MS"/>
              </a:rPr>
              <a:t>a</a:t>
            </a:r>
            <a:r>
              <a:rPr sz="1850" spc="50" dirty="0">
                <a:solidFill>
                  <a:srgbClr val="292929"/>
                </a:solidFill>
                <a:latin typeface="Trebuchet MS"/>
                <a:cs typeface="Trebuchet MS"/>
              </a:rPr>
              <a:t>t</a:t>
            </a:r>
            <a:r>
              <a:rPr sz="1850" spc="-105" dirty="0">
                <a:solidFill>
                  <a:srgbClr val="292929"/>
                </a:solidFill>
                <a:latin typeface="Trebuchet MS"/>
                <a:cs typeface="Trebuchet MS"/>
              </a:rPr>
              <a:t>a</a:t>
            </a:r>
            <a:r>
              <a:rPr sz="1850" spc="-24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290" dirty="0">
                <a:solidFill>
                  <a:srgbClr val="292929"/>
                </a:solidFill>
                <a:latin typeface="Trebuchet MS"/>
                <a:cs typeface="Trebuchet MS"/>
              </a:rPr>
              <a:t>w</a:t>
            </a:r>
            <a:r>
              <a:rPr sz="1850" spc="-150" dirty="0">
                <a:solidFill>
                  <a:srgbClr val="292929"/>
                </a:solidFill>
                <a:latin typeface="Trebuchet MS"/>
                <a:cs typeface="Trebuchet MS"/>
              </a:rPr>
              <a:t>a</a:t>
            </a:r>
            <a:r>
              <a:rPr sz="1850" spc="-25" dirty="0">
                <a:solidFill>
                  <a:srgbClr val="292929"/>
                </a:solidFill>
                <a:latin typeface="Trebuchet MS"/>
                <a:cs typeface="Trebuchet MS"/>
              </a:rPr>
              <a:t>s</a:t>
            </a:r>
            <a:r>
              <a:rPr sz="1850" spc="-32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210" dirty="0">
                <a:solidFill>
                  <a:srgbClr val="292929"/>
                </a:solidFill>
                <a:latin typeface="Trebuchet MS"/>
                <a:cs typeface="Trebuchet MS"/>
              </a:rPr>
              <a:t>c</a:t>
            </a:r>
            <a:r>
              <a:rPr sz="1850" spc="-195" dirty="0">
                <a:solidFill>
                  <a:srgbClr val="292929"/>
                </a:solidFill>
                <a:latin typeface="Trebuchet MS"/>
                <a:cs typeface="Trebuchet MS"/>
              </a:rPr>
              <a:t>o</a:t>
            </a:r>
            <a:r>
              <a:rPr sz="1850" spc="-100" dirty="0">
                <a:solidFill>
                  <a:srgbClr val="292929"/>
                </a:solidFill>
                <a:latin typeface="Trebuchet MS"/>
                <a:cs typeface="Trebuchet MS"/>
              </a:rPr>
              <a:t>ll</a:t>
            </a:r>
            <a:r>
              <a:rPr sz="1850" spc="-125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spc="-210" dirty="0">
                <a:solidFill>
                  <a:srgbClr val="292929"/>
                </a:solidFill>
                <a:latin typeface="Trebuchet MS"/>
                <a:cs typeface="Trebuchet MS"/>
              </a:rPr>
              <a:t>c</a:t>
            </a:r>
            <a:r>
              <a:rPr sz="1850" spc="65" dirty="0">
                <a:solidFill>
                  <a:srgbClr val="292929"/>
                </a:solidFill>
                <a:latin typeface="Trebuchet MS"/>
                <a:cs typeface="Trebuchet MS"/>
              </a:rPr>
              <a:t>t</a:t>
            </a:r>
            <a:r>
              <a:rPr sz="1850" spc="-125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spc="-25" dirty="0">
                <a:solidFill>
                  <a:srgbClr val="292929"/>
                </a:solidFill>
                <a:latin typeface="Trebuchet MS"/>
                <a:cs typeface="Trebuchet MS"/>
              </a:rPr>
              <a:t>d</a:t>
            </a:r>
            <a:r>
              <a:rPr sz="1850" spc="-210" dirty="0">
                <a:solidFill>
                  <a:srgbClr val="292929"/>
                </a:solidFill>
                <a:latin typeface="Trebuchet MS"/>
                <a:cs typeface="Trebuchet MS"/>
              </a:rPr>
              <a:t>u</a:t>
            </a:r>
            <a:r>
              <a:rPr sz="1850" spc="-40" dirty="0">
                <a:solidFill>
                  <a:srgbClr val="292929"/>
                </a:solidFill>
                <a:latin typeface="Trebuchet MS"/>
                <a:cs typeface="Trebuchet MS"/>
              </a:rPr>
              <a:t>s</a:t>
            </a:r>
            <a:r>
              <a:rPr sz="1850" spc="5" dirty="0">
                <a:solidFill>
                  <a:srgbClr val="292929"/>
                </a:solidFill>
                <a:latin typeface="Trebuchet MS"/>
                <a:cs typeface="Trebuchet MS"/>
              </a:rPr>
              <a:t>i</a:t>
            </a:r>
            <a:r>
              <a:rPr sz="1850" spc="-210" dirty="0">
                <a:solidFill>
                  <a:srgbClr val="292929"/>
                </a:solidFill>
                <a:latin typeface="Trebuchet MS"/>
                <a:cs typeface="Trebuchet MS"/>
              </a:rPr>
              <a:t>n</a:t>
            </a:r>
            <a:r>
              <a:rPr sz="1850" spc="-135" dirty="0">
                <a:solidFill>
                  <a:srgbClr val="292929"/>
                </a:solidFill>
                <a:latin typeface="Trebuchet MS"/>
                <a:cs typeface="Trebuchet MS"/>
              </a:rPr>
              <a:t>g</a:t>
            </a:r>
            <a:r>
              <a:rPr sz="1850" spc="-30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25" dirty="0">
                <a:solidFill>
                  <a:srgbClr val="292929"/>
                </a:solidFill>
                <a:latin typeface="Trebuchet MS"/>
                <a:cs typeface="Trebuchet MS"/>
              </a:rPr>
              <a:t>v</a:t>
            </a:r>
            <a:r>
              <a:rPr sz="1850" spc="-95" dirty="0">
                <a:solidFill>
                  <a:srgbClr val="292929"/>
                </a:solidFill>
                <a:latin typeface="Trebuchet MS"/>
                <a:cs typeface="Trebuchet MS"/>
              </a:rPr>
              <a:t>a</a:t>
            </a:r>
            <a:r>
              <a:rPr sz="1850" spc="-15" dirty="0">
                <a:solidFill>
                  <a:srgbClr val="292929"/>
                </a:solidFill>
                <a:latin typeface="Trebuchet MS"/>
                <a:cs typeface="Trebuchet MS"/>
              </a:rPr>
              <a:t>r</a:t>
            </a:r>
            <a:r>
              <a:rPr sz="1850" spc="5" dirty="0">
                <a:solidFill>
                  <a:srgbClr val="292929"/>
                </a:solidFill>
                <a:latin typeface="Trebuchet MS"/>
                <a:cs typeface="Trebuchet MS"/>
              </a:rPr>
              <a:t>i</a:t>
            </a:r>
            <a:r>
              <a:rPr sz="1850" spc="-200" dirty="0">
                <a:solidFill>
                  <a:srgbClr val="292929"/>
                </a:solidFill>
                <a:latin typeface="Trebuchet MS"/>
                <a:cs typeface="Trebuchet MS"/>
              </a:rPr>
              <a:t>o</a:t>
            </a:r>
            <a:r>
              <a:rPr sz="1850" spc="-215" dirty="0">
                <a:solidFill>
                  <a:srgbClr val="292929"/>
                </a:solidFill>
                <a:latin typeface="Trebuchet MS"/>
                <a:cs typeface="Trebuchet MS"/>
              </a:rPr>
              <a:t>u</a:t>
            </a:r>
            <a:r>
              <a:rPr sz="1850" spc="70" dirty="0">
                <a:solidFill>
                  <a:srgbClr val="292929"/>
                </a:solidFill>
                <a:latin typeface="Trebuchet MS"/>
                <a:cs typeface="Trebuchet MS"/>
              </a:rPr>
              <a:t>s</a:t>
            </a:r>
            <a:r>
              <a:rPr sz="1850" spc="-390" dirty="0">
                <a:solidFill>
                  <a:srgbClr val="292929"/>
                </a:solidFill>
                <a:latin typeface="Trebuchet MS"/>
                <a:cs typeface="Trebuchet MS"/>
              </a:rPr>
              <a:t>m</a:t>
            </a:r>
            <a:r>
              <a:rPr sz="1850" spc="-125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spc="65" dirty="0">
                <a:solidFill>
                  <a:srgbClr val="292929"/>
                </a:solidFill>
                <a:latin typeface="Trebuchet MS"/>
                <a:cs typeface="Trebuchet MS"/>
              </a:rPr>
              <a:t>t</a:t>
            </a:r>
            <a:r>
              <a:rPr sz="1850" spc="-215" dirty="0">
                <a:solidFill>
                  <a:srgbClr val="292929"/>
                </a:solidFill>
                <a:latin typeface="Trebuchet MS"/>
                <a:cs typeface="Trebuchet MS"/>
              </a:rPr>
              <a:t>h</a:t>
            </a:r>
            <a:r>
              <a:rPr sz="1850" spc="-195" dirty="0">
                <a:solidFill>
                  <a:srgbClr val="292929"/>
                </a:solidFill>
                <a:latin typeface="Trebuchet MS"/>
                <a:cs typeface="Trebuchet MS"/>
              </a:rPr>
              <a:t>o</a:t>
            </a:r>
            <a:r>
              <a:rPr sz="1850" spc="-145" dirty="0">
                <a:solidFill>
                  <a:srgbClr val="292929"/>
                </a:solidFill>
                <a:latin typeface="Trebuchet MS"/>
                <a:cs typeface="Trebuchet MS"/>
              </a:rPr>
              <a:t>d</a:t>
            </a:r>
            <a:r>
              <a:rPr sz="1850" spc="-25" dirty="0">
                <a:solidFill>
                  <a:srgbClr val="292929"/>
                </a:solidFill>
                <a:latin typeface="Trebuchet MS"/>
                <a:cs typeface="Trebuchet MS"/>
              </a:rPr>
              <a:t>s</a:t>
            </a:r>
            <a:endParaRPr sz="1850">
              <a:latin typeface="Trebuchet MS"/>
              <a:cs typeface="Trebuchet MS"/>
            </a:endParaRPr>
          </a:p>
          <a:p>
            <a:pPr marL="614045" lvl="1" indent="-201295">
              <a:lnSpc>
                <a:spcPct val="100000"/>
              </a:lnSpc>
              <a:spcBef>
                <a:spcPts val="1255"/>
              </a:spcBef>
              <a:buSzPct val="103225"/>
              <a:buChar char="-"/>
              <a:tabLst>
                <a:tab pos="614045" algn="l"/>
                <a:tab pos="614680" algn="l"/>
              </a:tabLst>
            </a:pPr>
            <a:r>
              <a:rPr sz="1550" spc="-70" dirty="0">
                <a:solidFill>
                  <a:srgbClr val="292929"/>
                </a:solidFill>
                <a:latin typeface="Trebuchet MS"/>
                <a:cs typeface="Trebuchet MS"/>
              </a:rPr>
              <a:t>D</a:t>
            </a:r>
            <a:r>
              <a:rPr sz="1550" spc="-20" dirty="0">
                <a:solidFill>
                  <a:srgbClr val="292929"/>
                </a:solidFill>
                <a:latin typeface="Trebuchet MS"/>
                <a:cs typeface="Trebuchet MS"/>
              </a:rPr>
              <a:t>a</a:t>
            </a:r>
            <a:r>
              <a:rPr sz="1550" spc="95" dirty="0">
                <a:solidFill>
                  <a:srgbClr val="292929"/>
                </a:solidFill>
                <a:latin typeface="Trebuchet MS"/>
                <a:cs typeface="Trebuchet MS"/>
              </a:rPr>
              <a:t>t</a:t>
            </a:r>
            <a:r>
              <a:rPr sz="1550" spc="-70" dirty="0">
                <a:solidFill>
                  <a:srgbClr val="292929"/>
                </a:solidFill>
                <a:latin typeface="Trebuchet MS"/>
                <a:cs typeface="Trebuchet MS"/>
              </a:rPr>
              <a:t>a</a:t>
            </a:r>
            <a:r>
              <a:rPr sz="1550" spc="-17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145" dirty="0">
                <a:solidFill>
                  <a:srgbClr val="292929"/>
                </a:solidFill>
                <a:latin typeface="Trebuchet MS"/>
                <a:cs typeface="Trebuchet MS"/>
              </a:rPr>
              <a:t>c</a:t>
            </a:r>
            <a:r>
              <a:rPr sz="1550" spc="-125" dirty="0">
                <a:solidFill>
                  <a:srgbClr val="292929"/>
                </a:solidFill>
                <a:latin typeface="Trebuchet MS"/>
                <a:cs typeface="Trebuchet MS"/>
              </a:rPr>
              <a:t>o</a:t>
            </a:r>
            <a:r>
              <a:rPr sz="1550" spc="-10" dirty="0">
                <a:solidFill>
                  <a:srgbClr val="292929"/>
                </a:solidFill>
                <a:latin typeface="Trebuchet MS"/>
                <a:cs typeface="Trebuchet MS"/>
              </a:rPr>
              <a:t>ll</a:t>
            </a:r>
            <a:r>
              <a:rPr sz="1550" spc="-45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550" spc="-145" dirty="0">
                <a:solidFill>
                  <a:srgbClr val="292929"/>
                </a:solidFill>
                <a:latin typeface="Trebuchet MS"/>
                <a:cs typeface="Trebuchet MS"/>
              </a:rPr>
              <a:t>c</a:t>
            </a:r>
            <a:r>
              <a:rPr sz="1550" spc="95" dirty="0">
                <a:solidFill>
                  <a:srgbClr val="292929"/>
                </a:solidFill>
                <a:latin typeface="Trebuchet MS"/>
                <a:cs typeface="Trebuchet MS"/>
              </a:rPr>
              <a:t>t</a:t>
            </a:r>
            <a:r>
              <a:rPr sz="1550" spc="5" dirty="0">
                <a:solidFill>
                  <a:srgbClr val="292929"/>
                </a:solidFill>
                <a:latin typeface="Trebuchet MS"/>
                <a:cs typeface="Trebuchet MS"/>
              </a:rPr>
              <a:t>i</a:t>
            </a:r>
            <a:r>
              <a:rPr sz="1550" spc="-125" dirty="0">
                <a:solidFill>
                  <a:srgbClr val="292929"/>
                </a:solidFill>
                <a:latin typeface="Trebuchet MS"/>
                <a:cs typeface="Trebuchet MS"/>
              </a:rPr>
              <a:t>o</a:t>
            </a:r>
            <a:r>
              <a:rPr sz="1550" spc="-195" dirty="0">
                <a:solidFill>
                  <a:srgbClr val="292929"/>
                </a:solidFill>
                <a:latin typeface="Trebuchet MS"/>
                <a:cs typeface="Trebuchet MS"/>
              </a:rPr>
              <a:t>n</a:t>
            </a:r>
            <a:r>
              <a:rPr sz="1550" spc="-31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150" dirty="0">
                <a:solidFill>
                  <a:srgbClr val="292929"/>
                </a:solidFill>
                <a:latin typeface="Trebuchet MS"/>
                <a:cs typeface="Trebuchet MS"/>
              </a:rPr>
              <a:t>w</a:t>
            </a:r>
            <a:r>
              <a:rPr sz="1550" spc="-75" dirty="0">
                <a:solidFill>
                  <a:srgbClr val="292929"/>
                </a:solidFill>
                <a:latin typeface="Trebuchet MS"/>
                <a:cs typeface="Trebuchet MS"/>
              </a:rPr>
              <a:t>a</a:t>
            </a:r>
            <a:r>
              <a:rPr sz="1550" spc="-5" dirty="0">
                <a:solidFill>
                  <a:srgbClr val="292929"/>
                </a:solidFill>
                <a:latin typeface="Trebuchet MS"/>
                <a:cs typeface="Trebuchet MS"/>
              </a:rPr>
              <a:t>s</a:t>
            </a:r>
            <a:r>
              <a:rPr sz="1550" spc="-14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150" dirty="0">
                <a:solidFill>
                  <a:srgbClr val="292929"/>
                </a:solidFill>
                <a:latin typeface="Trebuchet MS"/>
                <a:cs typeface="Trebuchet MS"/>
              </a:rPr>
              <a:t>d</a:t>
            </a:r>
            <a:r>
              <a:rPr sz="1550" spc="-120" dirty="0">
                <a:solidFill>
                  <a:srgbClr val="292929"/>
                </a:solidFill>
                <a:latin typeface="Trebuchet MS"/>
                <a:cs typeface="Trebuchet MS"/>
              </a:rPr>
              <a:t>o</a:t>
            </a:r>
            <a:r>
              <a:rPr sz="1550" spc="-225" dirty="0">
                <a:solidFill>
                  <a:srgbClr val="292929"/>
                </a:solidFill>
                <a:latin typeface="Trebuchet MS"/>
                <a:cs typeface="Trebuchet MS"/>
              </a:rPr>
              <a:t>n</a:t>
            </a:r>
            <a:r>
              <a:rPr sz="1550" spc="-95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550" spc="-3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135" dirty="0">
                <a:solidFill>
                  <a:srgbClr val="292929"/>
                </a:solidFill>
                <a:latin typeface="Trebuchet MS"/>
                <a:cs typeface="Trebuchet MS"/>
              </a:rPr>
              <a:t>u</a:t>
            </a:r>
            <a:r>
              <a:rPr sz="1550" dirty="0">
                <a:solidFill>
                  <a:srgbClr val="292929"/>
                </a:solidFill>
                <a:latin typeface="Trebuchet MS"/>
                <a:cs typeface="Trebuchet MS"/>
              </a:rPr>
              <a:t>s</a:t>
            </a:r>
            <a:r>
              <a:rPr sz="1550" spc="10" dirty="0">
                <a:solidFill>
                  <a:srgbClr val="292929"/>
                </a:solidFill>
                <a:latin typeface="Trebuchet MS"/>
                <a:cs typeface="Trebuchet MS"/>
              </a:rPr>
              <a:t>i</a:t>
            </a:r>
            <a:r>
              <a:rPr sz="1550" spc="-225" dirty="0">
                <a:solidFill>
                  <a:srgbClr val="292929"/>
                </a:solidFill>
                <a:latin typeface="Trebuchet MS"/>
                <a:cs typeface="Trebuchet MS"/>
              </a:rPr>
              <a:t>n</a:t>
            </a:r>
            <a:r>
              <a:rPr sz="1550" spc="-100" dirty="0">
                <a:solidFill>
                  <a:srgbClr val="292929"/>
                </a:solidFill>
                <a:latin typeface="Trebuchet MS"/>
                <a:cs typeface="Trebuchet MS"/>
              </a:rPr>
              <a:t>g</a:t>
            </a:r>
            <a:r>
              <a:rPr sz="1550" spc="-11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70" dirty="0">
                <a:solidFill>
                  <a:srgbClr val="292929"/>
                </a:solidFill>
                <a:latin typeface="Trebuchet MS"/>
                <a:cs typeface="Trebuchet MS"/>
              </a:rPr>
              <a:t>g</a:t>
            </a:r>
            <a:r>
              <a:rPr sz="1550" spc="-45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550" spc="70" dirty="0">
                <a:solidFill>
                  <a:srgbClr val="292929"/>
                </a:solidFill>
                <a:latin typeface="Trebuchet MS"/>
                <a:cs typeface="Trebuchet MS"/>
              </a:rPr>
              <a:t>t</a:t>
            </a:r>
            <a:r>
              <a:rPr sz="1550" spc="-12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20" dirty="0">
                <a:solidFill>
                  <a:srgbClr val="292929"/>
                </a:solidFill>
                <a:latin typeface="Trebuchet MS"/>
                <a:cs typeface="Trebuchet MS"/>
              </a:rPr>
              <a:t>r</a:t>
            </a:r>
            <a:r>
              <a:rPr sz="1550" spc="-45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550" spc="-155" dirty="0">
                <a:solidFill>
                  <a:srgbClr val="292929"/>
                </a:solidFill>
                <a:latin typeface="Trebuchet MS"/>
                <a:cs typeface="Trebuchet MS"/>
              </a:rPr>
              <a:t>q</a:t>
            </a:r>
            <a:r>
              <a:rPr sz="1550" spc="-140" dirty="0">
                <a:solidFill>
                  <a:srgbClr val="292929"/>
                </a:solidFill>
                <a:latin typeface="Trebuchet MS"/>
                <a:cs typeface="Trebuchet MS"/>
              </a:rPr>
              <a:t>u</a:t>
            </a:r>
            <a:r>
              <a:rPr sz="1550" spc="-45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550" spc="-5" dirty="0">
                <a:solidFill>
                  <a:srgbClr val="292929"/>
                </a:solidFill>
                <a:latin typeface="Trebuchet MS"/>
                <a:cs typeface="Trebuchet MS"/>
              </a:rPr>
              <a:t>s</a:t>
            </a:r>
            <a:r>
              <a:rPr sz="1550" spc="70" dirty="0">
                <a:solidFill>
                  <a:srgbClr val="292929"/>
                </a:solidFill>
                <a:latin typeface="Trebuchet MS"/>
                <a:cs typeface="Trebuchet MS"/>
              </a:rPr>
              <a:t>t</a:t>
            </a:r>
            <a:r>
              <a:rPr sz="1550" spc="-19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95" dirty="0">
                <a:solidFill>
                  <a:srgbClr val="292929"/>
                </a:solidFill>
                <a:latin typeface="Trebuchet MS"/>
                <a:cs typeface="Trebuchet MS"/>
              </a:rPr>
              <a:t>t</a:t>
            </a:r>
            <a:r>
              <a:rPr sz="1550" spc="-165" dirty="0">
                <a:solidFill>
                  <a:srgbClr val="292929"/>
                </a:solidFill>
                <a:latin typeface="Trebuchet MS"/>
                <a:cs typeface="Trebuchet MS"/>
              </a:rPr>
              <a:t>o</a:t>
            </a:r>
            <a:r>
              <a:rPr sz="1550" spc="-114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95" dirty="0">
                <a:solidFill>
                  <a:srgbClr val="292929"/>
                </a:solidFill>
                <a:latin typeface="Trebuchet MS"/>
                <a:cs typeface="Trebuchet MS"/>
              </a:rPr>
              <a:t>t</a:t>
            </a:r>
            <a:r>
              <a:rPr sz="1550" spc="-135" dirty="0">
                <a:solidFill>
                  <a:srgbClr val="292929"/>
                </a:solidFill>
                <a:latin typeface="Trebuchet MS"/>
                <a:cs typeface="Trebuchet MS"/>
              </a:rPr>
              <a:t>h</a:t>
            </a:r>
            <a:r>
              <a:rPr sz="1550" spc="-95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550" spc="-4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150" dirty="0">
                <a:solidFill>
                  <a:srgbClr val="292929"/>
                </a:solidFill>
                <a:latin typeface="Trebuchet MS"/>
                <a:cs typeface="Trebuchet MS"/>
              </a:rPr>
              <a:t>S</a:t>
            </a:r>
            <a:r>
              <a:rPr sz="1550" spc="-185" dirty="0">
                <a:solidFill>
                  <a:srgbClr val="292929"/>
                </a:solidFill>
                <a:latin typeface="Trebuchet MS"/>
                <a:cs typeface="Trebuchet MS"/>
              </a:rPr>
              <a:t>p</a:t>
            </a:r>
            <a:r>
              <a:rPr sz="1550" spc="-135" dirty="0">
                <a:solidFill>
                  <a:srgbClr val="292929"/>
                </a:solidFill>
                <a:latin typeface="Trebuchet MS"/>
                <a:cs typeface="Trebuchet MS"/>
              </a:rPr>
              <a:t>a</a:t>
            </a:r>
            <a:r>
              <a:rPr sz="1550" spc="-260" dirty="0">
                <a:solidFill>
                  <a:srgbClr val="292929"/>
                </a:solidFill>
                <a:latin typeface="Trebuchet MS"/>
                <a:cs typeface="Trebuchet MS"/>
              </a:rPr>
              <a:t>c</a:t>
            </a:r>
            <a:r>
              <a:rPr sz="1550" spc="-165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550" spc="20" dirty="0">
                <a:solidFill>
                  <a:srgbClr val="292929"/>
                </a:solidFill>
                <a:latin typeface="Trebuchet MS"/>
                <a:cs typeface="Trebuchet MS"/>
              </a:rPr>
              <a:t>X</a:t>
            </a:r>
            <a:r>
              <a:rPr sz="1550" spc="-13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45" dirty="0">
                <a:solidFill>
                  <a:srgbClr val="292929"/>
                </a:solidFill>
                <a:latin typeface="Trebuchet MS"/>
                <a:cs typeface="Trebuchet MS"/>
              </a:rPr>
              <a:t>A</a:t>
            </a:r>
            <a:r>
              <a:rPr sz="1550" spc="10" dirty="0">
                <a:solidFill>
                  <a:srgbClr val="292929"/>
                </a:solidFill>
                <a:latin typeface="Trebuchet MS"/>
                <a:cs typeface="Trebuchet MS"/>
              </a:rPr>
              <a:t>P</a:t>
            </a:r>
            <a:r>
              <a:rPr sz="1550" spc="175" dirty="0">
                <a:solidFill>
                  <a:srgbClr val="292929"/>
                </a:solidFill>
                <a:latin typeface="Trebuchet MS"/>
                <a:cs typeface="Trebuchet MS"/>
              </a:rPr>
              <a:t>I</a:t>
            </a:r>
            <a:r>
              <a:rPr sz="1550" spc="-320" dirty="0">
                <a:solidFill>
                  <a:srgbClr val="292929"/>
                </a:solidFill>
                <a:latin typeface="Trebuchet MS"/>
                <a:cs typeface="Trebuchet MS"/>
              </a:rPr>
              <a:t>.</a:t>
            </a:r>
            <a:endParaRPr sz="1550">
              <a:latin typeface="Trebuchet MS"/>
              <a:cs typeface="Trebuchet MS"/>
            </a:endParaRPr>
          </a:p>
          <a:p>
            <a:pPr marL="614045" marR="72390" lvl="1" indent="-200660">
              <a:lnSpc>
                <a:spcPct val="100000"/>
              </a:lnSpc>
              <a:spcBef>
                <a:spcPts val="1200"/>
              </a:spcBef>
              <a:buSzPct val="103225"/>
              <a:buChar char="-"/>
              <a:tabLst>
                <a:tab pos="614045" algn="l"/>
                <a:tab pos="614680" algn="l"/>
              </a:tabLst>
            </a:pPr>
            <a:r>
              <a:rPr sz="1550" spc="-55" dirty="0">
                <a:solidFill>
                  <a:srgbClr val="292929"/>
                </a:solidFill>
                <a:latin typeface="Trebuchet MS"/>
                <a:cs typeface="Trebuchet MS"/>
              </a:rPr>
              <a:t>Next,</a:t>
            </a:r>
            <a:r>
              <a:rPr sz="1550" spc="-12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95" dirty="0">
                <a:solidFill>
                  <a:srgbClr val="292929"/>
                </a:solidFill>
                <a:latin typeface="Trebuchet MS"/>
                <a:cs typeface="Trebuchet MS"/>
              </a:rPr>
              <a:t>we</a:t>
            </a:r>
            <a:r>
              <a:rPr sz="1550" spc="9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110" dirty="0">
                <a:solidFill>
                  <a:srgbClr val="292929"/>
                </a:solidFill>
                <a:latin typeface="Trebuchet MS"/>
                <a:cs typeface="Trebuchet MS"/>
              </a:rPr>
              <a:t>decoded</a:t>
            </a:r>
            <a:r>
              <a:rPr sz="1550" spc="-9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45" dirty="0">
                <a:solidFill>
                  <a:srgbClr val="292929"/>
                </a:solidFill>
                <a:latin typeface="Trebuchet MS"/>
                <a:cs typeface="Trebuchet MS"/>
              </a:rPr>
              <a:t>the</a:t>
            </a:r>
            <a:r>
              <a:rPr sz="1550" spc="3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120" dirty="0">
                <a:solidFill>
                  <a:srgbClr val="292929"/>
                </a:solidFill>
                <a:latin typeface="Trebuchet MS"/>
                <a:cs typeface="Trebuchet MS"/>
              </a:rPr>
              <a:t>response</a:t>
            </a:r>
            <a:r>
              <a:rPr sz="1550" spc="-8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85" dirty="0">
                <a:solidFill>
                  <a:srgbClr val="292929"/>
                </a:solidFill>
                <a:latin typeface="Trebuchet MS"/>
                <a:cs typeface="Trebuchet MS"/>
              </a:rPr>
              <a:t>content</a:t>
            </a:r>
            <a:r>
              <a:rPr sz="1550" spc="1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5" dirty="0">
                <a:solidFill>
                  <a:srgbClr val="292929"/>
                </a:solidFill>
                <a:latin typeface="Trebuchet MS"/>
                <a:cs typeface="Trebuchet MS"/>
              </a:rPr>
              <a:t>as</a:t>
            </a:r>
            <a:r>
              <a:rPr sz="155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70" dirty="0">
                <a:solidFill>
                  <a:srgbClr val="292929"/>
                </a:solidFill>
                <a:latin typeface="Trebuchet MS"/>
                <a:cs typeface="Trebuchet MS"/>
              </a:rPr>
              <a:t>a</a:t>
            </a:r>
            <a:r>
              <a:rPr sz="1550" spc="4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105" dirty="0">
                <a:solidFill>
                  <a:srgbClr val="292929"/>
                </a:solidFill>
                <a:latin typeface="Trebuchet MS"/>
                <a:cs typeface="Trebuchet MS"/>
              </a:rPr>
              <a:t>Json</a:t>
            </a:r>
            <a:r>
              <a:rPr sz="1550" spc="-9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85" dirty="0">
                <a:solidFill>
                  <a:srgbClr val="292929"/>
                </a:solidFill>
                <a:latin typeface="Trebuchet MS"/>
                <a:cs typeface="Trebuchet MS"/>
              </a:rPr>
              <a:t>using</a:t>
            </a:r>
            <a:r>
              <a:rPr sz="1550" spc="2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200" dirty="0">
                <a:solidFill>
                  <a:srgbClr val="292929"/>
                </a:solidFill>
                <a:latin typeface="Trebuchet MS"/>
                <a:cs typeface="Trebuchet MS"/>
              </a:rPr>
              <a:t>.json()</a:t>
            </a:r>
            <a:r>
              <a:rPr sz="1550" spc="-15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70" dirty="0">
                <a:solidFill>
                  <a:srgbClr val="292929"/>
                </a:solidFill>
                <a:latin typeface="Trebuchet MS"/>
                <a:cs typeface="Trebuchet MS"/>
              </a:rPr>
              <a:t>function</a:t>
            </a:r>
            <a:r>
              <a:rPr sz="1550" spc="-4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50" dirty="0">
                <a:solidFill>
                  <a:srgbClr val="292929"/>
                </a:solidFill>
                <a:latin typeface="Trebuchet MS"/>
                <a:cs typeface="Trebuchet MS"/>
              </a:rPr>
              <a:t>call</a:t>
            </a:r>
            <a:r>
              <a:rPr sz="1550" spc="4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125" dirty="0">
                <a:solidFill>
                  <a:srgbClr val="292929"/>
                </a:solidFill>
                <a:latin typeface="Trebuchet MS"/>
                <a:cs typeface="Trebuchet MS"/>
              </a:rPr>
              <a:t>and</a:t>
            </a:r>
            <a:r>
              <a:rPr sz="1550" spc="-3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60" dirty="0">
                <a:solidFill>
                  <a:srgbClr val="292929"/>
                </a:solidFill>
                <a:latin typeface="Trebuchet MS"/>
                <a:cs typeface="Trebuchet MS"/>
              </a:rPr>
              <a:t>turn</a:t>
            </a:r>
            <a:r>
              <a:rPr sz="1550" spc="1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35" dirty="0">
                <a:solidFill>
                  <a:srgbClr val="292929"/>
                </a:solidFill>
                <a:latin typeface="Trebuchet MS"/>
                <a:cs typeface="Trebuchet MS"/>
              </a:rPr>
              <a:t>it</a:t>
            </a:r>
            <a:r>
              <a:rPr sz="1550" spc="29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70" dirty="0">
                <a:solidFill>
                  <a:srgbClr val="292929"/>
                </a:solidFill>
                <a:latin typeface="Trebuchet MS"/>
                <a:cs typeface="Trebuchet MS"/>
              </a:rPr>
              <a:t>into</a:t>
            </a:r>
            <a:r>
              <a:rPr sz="1550" spc="-11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70" dirty="0">
                <a:solidFill>
                  <a:srgbClr val="292929"/>
                </a:solidFill>
                <a:latin typeface="Trebuchet MS"/>
                <a:cs typeface="Trebuchet MS"/>
              </a:rPr>
              <a:t>a</a:t>
            </a:r>
            <a:r>
              <a:rPr sz="1550" spc="-3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130" dirty="0">
                <a:solidFill>
                  <a:srgbClr val="292929"/>
                </a:solidFill>
                <a:latin typeface="Trebuchet MS"/>
                <a:cs typeface="Trebuchet MS"/>
              </a:rPr>
              <a:t>pandas </a:t>
            </a:r>
            <a:r>
              <a:rPr sz="1550" spc="-45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95" dirty="0">
                <a:solidFill>
                  <a:srgbClr val="292929"/>
                </a:solidFill>
                <a:latin typeface="Trebuchet MS"/>
                <a:cs typeface="Trebuchet MS"/>
              </a:rPr>
              <a:t>dataframe</a:t>
            </a:r>
            <a:r>
              <a:rPr sz="1550" spc="9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85" dirty="0">
                <a:solidFill>
                  <a:srgbClr val="292929"/>
                </a:solidFill>
                <a:latin typeface="Trebuchet MS"/>
                <a:cs typeface="Trebuchet MS"/>
              </a:rPr>
              <a:t>using</a:t>
            </a:r>
            <a:r>
              <a:rPr sz="1550" spc="-11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105" dirty="0">
                <a:solidFill>
                  <a:srgbClr val="292929"/>
                </a:solidFill>
                <a:latin typeface="Trebuchet MS"/>
                <a:cs typeface="Trebuchet MS"/>
              </a:rPr>
              <a:t>.json</a:t>
            </a:r>
            <a:r>
              <a:rPr sz="1550" spc="-105" dirty="0">
                <a:solidFill>
                  <a:srgbClr val="292929"/>
                </a:solidFill>
                <a:latin typeface="Roboto"/>
                <a:cs typeface="Roboto"/>
              </a:rPr>
              <a:t>_</a:t>
            </a:r>
            <a:r>
              <a:rPr sz="1550" spc="-105" dirty="0">
                <a:solidFill>
                  <a:srgbClr val="292929"/>
                </a:solidFill>
                <a:latin typeface="Trebuchet MS"/>
                <a:cs typeface="Trebuchet MS"/>
              </a:rPr>
              <a:t>normalize().</a:t>
            </a:r>
            <a:endParaRPr sz="1550">
              <a:latin typeface="Trebuchet MS"/>
              <a:cs typeface="Trebuchet MS"/>
            </a:endParaRPr>
          </a:p>
          <a:p>
            <a:pPr marL="614045" lvl="1" indent="-201295">
              <a:lnSpc>
                <a:spcPct val="100000"/>
              </a:lnSpc>
              <a:spcBef>
                <a:spcPts val="1210"/>
              </a:spcBef>
              <a:buSzPct val="103225"/>
              <a:buChar char="-"/>
              <a:tabLst>
                <a:tab pos="614045" algn="l"/>
                <a:tab pos="614680" algn="l"/>
              </a:tabLst>
            </a:pPr>
            <a:r>
              <a:rPr sz="1550" spc="-70" dirty="0">
                <a:solidFill>
                  <a:srgbClr val="292929"/>
                </a:solidFill>
                <a:latin typeface="Trebuchet MS"/>
                <a:cs typeface="Trebuchet MS"/>
              </a:rPr>
              <a:t>We</a:t>
            </a:r>
            <a:r>
              <a:rPr sz="1550" spc="-14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70" dirty="0">
                <a:solidFill>
                  <a:srgbClr val="292929"/>
                </a:solidFill>
                <a:latin typeface="Trebuchet MS"/>
                <a:cs typeface="Trebuchet MS"/>
              </a:rPr>
              <a:t>then</a:t>
            </a:r>
            <a:r>
              <a:rPr sz="1550" spc="-13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140" dirty="0">
                <a:solidFill>
                  <a:srgbClr val="292929"/>
                </a:solidFill>
                <a:latin typeface="Trebuchet MS"/>
                <a:cs typeface="Trebuchet MS"/>
              </a:rPr>
              <a:t>cleaned</a:t>
            </a:r>
            <a:r>
              <a:rPr sz="1550" spc="-22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45" dirty="0">
                <a:solidFill>
                  <a:srgbClr val="292929"/>
                </a:solidFill>
                <a:latin typeface="Trebuchet MS"/>
                <a:cs typeface="Trebuchet MS"/>
              </a:rPr>
              <a:t>the</a:t>
            </a:r>
            <a:r>
              <a:rPr sz="1550" spc="-5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70" dirty="0">
                <a:solidFill>
                  <a:srgbClr val="292929"/>
                </a:solidFill>
                <a:latin typeface="Trebuchet MS"/>
                <a:cs typeface="Trebuchet MS"/>
              </a:rPr>
              <a:t>data,</a:t>
            </a:r>
            <a:r>
              <a:rPr sz="1550" spc="-12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150" dirty="0">
                <a:solidFill>
                  <a:srgbClr val="292929"/>
                </a:solidFill>
                <a:latin typeface="Trebuchet MS"/>
                <a:cs typeface="Trebuchet MS"/>
              </a:rPr>
              <a:t>checked</a:t>
            </a:r>
            <a:r>
              <a:rPr sz="1550" spc="-21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rgbClr val="292929"/>
                </a:solidFill>
                <a:latin typeface="Trebuchet MS"/>
                <a:cs typeface="Trebuchet MS"/>
              </a:rPr>
              <a:t>for</a:t>
            </a:r>
            <a:r>
              <a:rPr sz="1550" spc="-12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70" dirty="0">
                <a:solidFill>
                  <a:srgbClr val="292929"/>
                </a:solidFill>
                <a:latin typeface="Trebuchet MS"/>
                <a:cs typeface="Trebuchet MS"/>
              </a:rPr>
              <a:t>missing</a:t>
            </a:r>
            <a:r>
              <a:rPr sz="1550" spc="-2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90" dirty="0">
                <a:solidFill>
                  <a:srgbClr val="292929"/>
                </a:solidFill>
                <a:latin typeface="Trebuchet MS"/>
                <a:cs typeface="Trebuchet MS"/>
              </a:rPr>
              <a:t>values</a:t>
            </a:r>
            <a:r>
              <a:rPr sz="1550" spc="-204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125" dirty="0">
                <a:solidFill>
                  <a:srgbClr val="292929"/>
                </a:solidFill>
                <a:latin typeface="Trebuchet MS"/>
                <a:cs typeface="Trebuchet MS"/>
              </a:rPr>
              <a:t>and</a:t>
            </a:r>
            <a:r>
              <a:rPr sz="1550" spc="-10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20" dirty="0">
                <a:solidFill>
                  <a:srgbClr val="292929"/>
                </a:solidFill>
                <a:latin typeface="Trebuchet MS"/>
                <a:cs typeface="Trebuchet MS"/>
              </a:rPr>
              <a:t>fill</a:t>
            </a:r>
            <a:r>
              <a:rPr sz="1550" spc="-4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90" dirty="0">
                <a:solidFill>
                  <a:srgbClr val="292929"/>
                </a:solidFill>
                <a:latin typeface="Trebuchet MS"/>
                <a:cs typeface="Trebuchet MS"/>
              </a:rPr>
              <a:t>in</a:t>
            </a:r>
            <a:r>
              <a:rPr sz="1550" spc="-12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70" dirty="0">
                <a:solidFill>
                  <a:srgbClr val="292929"/>
                </a:solidFill>
                <a:latin typeface="Trebuchet MS"/>
                <a:cs typeface="Trebuchet MS"/>
              </a:rPr>
              <a:t>missing</a:t>
            </a:r>
            <a:r>
              <a:rPr sz="1550" spc="-2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90" dirty="0">
                <a:solidFill>
                  <a:srgbClr val="292929"/>
                </a:solidFill>
                <a:latin typeface="Trebuchet MS"/>
                <a:cs typeface="Trebuchet MS"/>
              </a:rPr>
              <a:t>values</a:t>
            </a:r>
            <a:r>
              <a:rPr sz="1550" spc="-20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80" dirty="0">
                <a:solidFill>
                  <a:srgbClr val="292929"/>
                </a:solidFill>
                <a:latin typeface="Trebuchet MS"/>
                <a:cs typeface="Trebuchet MS"/>
              </a:rPr>
              <a:t>where</a:t>
            </a:r>
            <a:r>
              <a:rPr sz="1550" spc="-6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70" dirty="0">
                <a:solidFill>
                  <a:srgbClr val="292929"/>
                </a:solidFill>
                <a:latin typeface="Trebuchet MS"/>
                <a:cs typeface="Trebuchet MS"/>
              </a:rPr>
              <a:t>necessary.</a:t>
            </a:r>
            <a:endParaRPr sz="1550">
              <a:latin typeface="Trebuchet MS"/>
              <a:cs typeface="Trebuchet MS"/>
            </a:endParaRPr>
          </a:p>
          <a:p>
            <a:pPr marL="614045" marR="1005205" lvl="1" indent="-200660">
              <a:lnSpc>
                <a:spcPct val="100000"/>
              </a:lnSpc>
              <a:spcBef>
                <a:spcPts val="1195"/>
              </a:spcBef>
              <a:buSzPct val="103225"/>
              <a:buChar char="-"/>
              <a:tabLst>
                <a:tab pos="614045" algn="l"/>
                <a:tab pos="614680" algn="l"/>
              </a:tabLst>
            </a:pPr>
            <a:r>
              <a:rPr sz="1550" spc="-20" dirty="0">
                <a:solidFill>
                  <a:srgbClr val="292929"/>
                </a:solidFill>
                <a:latin typeface="Trebuchet MS"/>
                <a:cs typeface="Trebuchet MS"/>
              </a:rPr>
              <a:t>In</a:t>
            </a:r>
            <a:r>
              <a:rPr sz="1550" spc="-20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95" dirty="0">
                <a:solidFill>
                  <a:srgbClr val="292929"/>
                </a:solidFill>
                <a:latin typeface="Trebuchet MS"/>
                <a:cs typeface="Trebuchet MS"/>
              </a:rPr>
              <a:t>addition,</a:t>
            </a:r>
            <a:r>
              <a:rPr sz="1550" spc="-12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95" dirty="0">
                <a:solidFill>
                  <a:srgbClr val="292929"/>
                </a:solidFill>
                <a:latin typeface="Trebuchet MS"/>
                <a:cs typeface="Trebuchet MS"/>
              </a:rPr>
              <a:t>we</a:t>
            </a:r>
            <a:r>
              <a:rPr sz="1550" spc="-4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60" dirty="0">
                <a:solidFill>
                  <a:srgbClr val="292929"/>
                </a:solidFill>
                <a:latin typeface="Trebuchet MS"/>
                <a:cs typeface="Trebuchet MS"/>
              </a:rPr>
              <a:t>performed</a:t>
            </a:r>
            <a:r>
              <a:rPr sz="1550" spc="-11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95" dirty="0">
                <a:solidFill>
                  <a:srgbClr val="292929"/>
                </a:solidFill>
                <a:latin typeface="Trebuchet MS"/>
                <a:cs typeface="Trebuchet MS"/>
              </a:rPr>
              <a:t>web</a:t>
            </a:r>
            <a:r>
              <a:rPr sz="1550" spc="-10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65" dirty="0">
                <a:solidFill>
                  <a:srgbClr val="292929"/>
                </a:solidFill>
                <a:latin typeface="Trebuchet MS"/>
                <a:cs typeface="Trebuchet MS"/>
              </a:rPr>
              <a:t>scraping</a:t>
            </a:r>
            <a:r>
              <a:rPr sz="1550" spc="-6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65" dirty="0">
                <a:solidFill>
                  <a:srgbClr val="292929"/>
                </a:solidFill>
                <a:latin typeface="Trebuchet MS"/>
                <a:cs typeface="Trebuchet MS"/>
              </a:rPr>
              <a:t>from</a:t>
            </a:r>
            <a:r>
              <a:rPr sz="1550" spc="-5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40" dirty="0">
                <a:solidFill>
                  <a:srgbClr val="292929"/>
                </a:solidFill>
                <a:latin typeface="Trebuchet MS"/>
                <a:cs typeface="Trebuchet MS"/>
              </a:rPr>
              <a:t>Wikipedia</a:t>
            </a:r>
            <a:r>
              <a:rPr sz="1550" spc="-3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rgbClr val="292929"/>
                </a:solidFill>
                <a:latin typeface="Trebuchet MS"/>
                <a:cs typeface="Trebuchet MS"/>
              </a:rPr>
              <a:t>for</a:t>
            </a:r>
            <a:r>
              <a:rPr sz="1550" spc="-12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165" dirty="0">
                <a:solidFill>
                  <a:srgbClr val="292929"/>
                </a:solidFill>
                <a:latin typeface="Trebuchet MS"/>
                <a:cs typeface="Trebuchet MS"/>
              </a:rPr>
              <a:t>Falcon</a:t>
            </a:r>
            <a:r>
              <a:rPr sz="1550" spc="-25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85" dirty="0">
                <a:solidFill>
                  <a:srgbClr val="292929"/>
                </a:solidFill>
                <a:latin typeface="Trebuchet MS"/>
                <a:cs typeface="Trebuchet MS"/>
              </a:rPr>
              <a:t>9</a:t>
            </a:r>
            <a:r>
              <a:rPr sz="1550" spc="3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114" dirty="0">
                <a:solidFill>
                  <a:srgbClr val="292929"/>
                </a:solidFill>
                <a:latin typeface="Trebuchet MS"/>
                <a:cs typeface="Trebuchet MS"/>
              </a:rPr>
              <a:t>launch</a:t>
            </a:r>
            <a:r>
              <a:rPr sz="1550" spc="-3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60" dirty="0">
                <a:solidFill>
                  <a:srgbClr val="292929"/>
                </a:solidFill>
                <a:latin typeface="Trebuchet MS"/>
                <a:cs typeface="Trebuchet MS"/>
              </a:rPr>
              <a:t>records</a:t>
            </a:r>
            <a:r>
              <a:rPr sz="1550" spc="-9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45" dirty="0">
                <a:solidFill>
                  <a:srgbClr val="292929"/>
                </a:solidFill>
                <a:latin typeface="Trebuchet MS"/>
                <a:cs typeface="Trebuchet MS"/>
              </a:rPr>
              <a:t>with </a:t>
            </a:r>
            <a:r>
              <a:rPr sz="1550" spc="-45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55" dirty="0">
                <a:solidFill>
                  <a:srgbClr val="292929"/>
                </a:solidFill>
                <a:latin typeface="Trebuchet MS"/>
                <a:cs typeface="Trebuchet MS"/>
              </a:rPr>
              <a:t>BeautifulSoup.</a:t>
            </a:r>
            <a:endParaRPr sz="1550">
              <a:latin typeface="Trebuchet MS"/>
              <a:cs typeface="Trebuchet MS"/>
            </a:endParaRPr>
          </a:p>
          <a:p>
            <a:pPr marL="614045" marR="5080" lvl="1" indent="-200660">
              <a:lnSpc>
                <a:spcPct val="100000"/>
              </a:lnSpc>
              <a:spcBef>
                <a:spcPts val="1215"/>
              </a:spcBef>
              <a:buSzPct val="103225"/>
              <a:buChar char="-"/>
              <a:tabLst>
                <a:tab pos="614045" algn="l"/>
                <a:tab pos="614680" algn="l"/>
              </a:tabLst>
            </a:pPr>
            <a:r>
              <a:rPr sz="1550" spc="-114" dirty="0">
                <a:solidFill>
                  <a:srgbClr val="292929"/>
                </a:solidFill>
                <a:latin typeface="Trebuchet MS"/>
                <a:cs typeface="Trebuchet MS"/>
              </a:rPr>
              <a:t>The</a:t>
            </a:r>
            <a:r>
              <a:rPr sz="1550" spc="15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55" dirty="0">
                <a:solidFill>
                  <a:srgbClr val="292929"/>
                </a:solidFill>
                <a:latin typeface="Trebuchet MS"/>
                <a:cs typeface="Trebuchet MS"/>
              </a:rPr>
              <a:t>objective</a:t>
            </a:r>
            <a:r>
              <a:rPr sz="1550" spc="17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35" dirty="0">
                <a:solidFill>
                  <a:srgbClr val="292929"/>
                </a:solidFill>
                <a:latin typeface="Trebuchet MS"/>
                <a:cs typeface="Trebuchet MS"/>
              </a:rPr>
              <a:t>was</a:t>
            </a:r>
            <a:r>
              <a:rPr sz="1550" spc="6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35" dirty="0">
                <a:solidFill>
                  <a:srgbClr val="292929"/>
                </a:solidFill>
                <a:latin typeface="Trebuchet MS"/>
                <a:cs typeface="Trebuchet MS"/>
              </a:rPr>
              <a:t>to</a:t>
            </a:r>
            <a:r>
              <a:rPr sz="1550" spc="5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5" dirty="0">
                <a:solidFill>
                  <a:srgbClr val="292929"/>
                </a:solidFill>
                <a:latin typeface="Trebuchet MS"/>
                <a:cs typeface="Trebuchet MS"/>
              </a:rPr>
              <a:t>extract</a:t>
            </a:r>
            <a:r>
              <a:rPr sz="1550" spc="20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45" dirty="0">
                <a:solidFill>
                  <a:srgbClr val="292929"/>
                </a:solidFill>
                <a:latin typeface="Trebuchet MS"/>
                <a:cs typeface="Trebuchet MS"/>
              </a:rPr>
              <a:t>the</a:t>
            </a:r>
            <a:r>
              <a:rPr sz="1550" spc="-1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114" dirty="0">
                <a:solidFill>
                  <a:srgbClr val="292929"/>
                </a:solidFill>
                <a:latin typeface="Trebuchet MS"/>
                <a:cs typeface="Trebuchet MS"/>
              </a:rPr>
              <a:t>launch</a:t>
            </a:r>
            <a:r>
              <a:rPr sz="1550" spc="3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60" dirty="0">
                <a:solidFill>
                  <a:srgbClr val="292929"/>
                </a:solidFill>
                <a:latin typeface="Trebuchet MS"/>
                <a:cs typeface="Trebuchet MS"/>
              </a:rPr>
              <a:t>records</a:t>
            </a:r>
            <a:r>
              <a:rPr sz="1550" spc="18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5" dirty="0">
                <a:solidFill>
                  <a:srgbClr val="292929"/>
                </a:solidFill>
                <a:latin typeface="Trebuchet MS"/>
                <a:cs typeface="Trebuchet MS"/>
              </a:rPr>
              <a:t>as</a:t>
            </a:r>
            <a:r>
              <a:rPr sz="1550" spc="13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80" dirty="0">
                <a:solidFill>
                  <a:srgbClr val="292929"/>
                </a:solidFill>
                <a:latin typeface="Trebuchet MS"/>
                <a:cs typeface="Trebuchet MS"/>
              </a:rPr>
              <a:t>HTML</a:t>
            </a:r>
            <a:r>
              <a:rPr sz="1550" spc="2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65" dirty="0">
                <a:solidFill>
                  <a:srgbClr val="292929"/>
                </a:solidFill>
                <a:latin typeface="Trebuchet MS"/>
                <a:cs typeface="Trebuchet MS"/>
              </a:rPr>
              <a:t>table,</a:t>
            </a:r>
            <a:r>
              <a:rPr sz="1550" spc="14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30" dirty="0">
                <a:solidFill>
                  <a:srgbClr val="292929"/>
                </a:solidFill>
                <a:latin typeface="Trebuchet MS"/>
                <a:cs typeface="Trebuchet MS"/>
              </a:rPr>
              <a:t>parse</a:t>
            </a:r>
            <a:r>
              <a:rPr sz="1550" spc="17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45" dirty="0">
                <a:solidFill>
                  <a:srgbClr val="292929"/>
                </a:solidFill>
                <a:latin typeface="Trebuchet MS"/>
                <a:cs typeface="Trebuchet MS"/>
              </a:rPr>
              <a:t>the</a:t>
            </a:r>
            <a:r>
              <a:rPr sz="1550" spc="36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35" dirty="0">
                <a:solidFill>
                  <a:srgbClr val="292929"/>
                </a:solidFill>
                <a:latin typeface="Trebuchet MS"/>
                <a:cs typeface="Trebuchet MS"/>
              </a:rPr>
              <a:t>table</a:t>
            </a:r>
            <a:r>
              <a:rPr sz="1550" spc="29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170" dirty="0">
                <a:solidFill>
                  <a:srgbClr val="292929"/>
                </a:solidFill>
                <a:latin typeface="Trebuchet MS"/>
                <a:cs typeface="Trebuchet MS"/>
              </a:rPr>
              <a:t>and</a:t>
            </a:r>
            <a:r>
              <a:rPr sz="1550" spc="7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70" dirty="0">
                <a:solidFill>
                  <a:srgbClr val="292929"/>
                </a:solidFill>
                <a:latin typeface="Trebuchet MS"/>
                <a:cs typeface="Trebuchet MS"/>
              </a:rPr>
              <a:t>convert</a:t>
            </a:r>
            <a:r>
              <a:rPr sz="1550" spc="-254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35" dirty="0">
                <a:solidFill>
                  <a:srgbClr val="292929"/>
                </a:solidFill>
                <a:latin typeface="Trebuchet MS"/>
                <a:cs typeface="Trebuchet MS"/>
              </a:rPr>
              <a:t>it </a:t>
            </a:r>
            <a:r>
              <a:rPr sz="1550" spc="-45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35" dirty="0">
                <a:solidFill>
                  <a:srgbClr val="292929"/>
                </a:solidFill>
                <a:latin typeface="Trebuchet MS"/>
                <a:cs typeface="Trebuchet MS"/>
              </a:rPr>
              <a:t>to</a:t>
            </a:r>
            <a:r>
              <a:rPr sz="1550" spc="-5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70" dirty="0">
                <a:solidFill>
                  <a:srgbClr val="292929"/>
                </a:solidFill>
                <a:latin typeface="Trebuchet MS"/>
                <a:cs typeface="Trebuchet MS"/>
              </a:rPr>
              <a:t>a</a:t>
            </a:r>
            <a:r>
              <a:rPr sz="1550" spc="-9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130" dirty="0">
                <a:solidFill>
                  <a:srgbClr val="292929"/>
                </a:solidFill>
                <a:latin typeface="Trebuchet MS"/>
                <a:cs typeface="Trebuchet MS"/>
              </a:rPr>
              <a:t>pandas</a:t>
            </a:r>
            <a:r>
              <a:rPr sz="1550" spc="4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95" dirty="0">
                <a:solidFill>
                  <a:srgbClr val="292929"/>
                </a:solidFill>
                <a:latin typeface="Trebuchet MS"/>
                <a:cs typeface="Trebuchet MS"/>
              </a:rPr>
              <a:t>dataframe</a:t>
            </a:r>
            <a:r>
              <a:rPr sz="1550" spc="16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rgbClr val="292929"/>
                </a:solidFill>
                <a:latin typeface="Trebuchet MS"/>
                <a:cs typeface="Trebuchet MS"/>
              </a:rPr>
              <a:t>for</a:t>
            </a:r>
            <a:r>
              <a:rPr sz="1550" spc="-3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25" dirty="0">
                <a:solidFill>
                  <a:srgbClr val="292929"/>
                </a:solidFill>
                <a:latin typeface="Trebuchet MS"/>
                <a:cs typeface="Trebuchet MS"/>
              </a:rPr>
              <a:t>future</a:t>
            </a:r>
            <a:r>
              <a:rPr sz="1550" spc="-4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550" spc="-55" dirty="0">
                <a:solidFill>
                  <a:srgbClr val="292929"/>
                </a:solidFill>
                <a:latin typeface="Trebuchet MS"/>
                <a:cs typeface="Trebuchet MS"/>
              </a:rPr>
              <a:t>analysis.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0850" y="340001"/>
            <a:ext cx="236728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65" dirty="0"/>
              <a:t>D</a:t>
            </a:r>
            <a:r>
              <a:rPr spc="-235" dirty="0"/>
              <a:t>a</a:t>
            </a:r>
            <a:r>
              <a:rPr spc="85" dirty="0"/>
              <a:t>t</a:t>
            </a:r>
            <a:r>
              <a:rPr spc="-165" dirty="0"/>
              <a:t>a</a:t>
            </a:r>
            <a:r>
              <a:rPr spc="-380" dirty="0"/>
              <a:t> </a:t>
            </a:r>
            <a:r>
              <a:rPr spc="-350" dirty="0"/>
              <a:t>C</a:t>
            </a:r>
            <a:r>
              <a:rPr spc="-420" dirty="0"/>
              <a:t>o</a:t>
            </a:r>
            <a:r>
              <a:rPr spc="-185" dirty="0"/>
              <a:t>ll</a:t>
            </a:r>
            <a:r>
              <a:rPr spc="-270" dirty="0"/>
              <a:t>e</a:t>
            </a:r>
            <a:r>
              <a:rPr spc="-375" dirty="0"/>
              <a:t>c</a:t>
            </a:r>
            <a:r>
              <a:rPr spc="110" dirty="0"/>
              <a:t>t</a:t>
            </a:r>
            <a:r>
              <a:rPr spc="25" dirty="0"/>
              <a:t>i</a:t>
            </a:r>
            <a:r>
              <a:rPr spc="-420" dirty="0"/>
              <a:t>o</a:t>
            </a:r>
            <a:r>
              <a:rPr spc="-409" dirty="0"/>
              <a:t>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30750" y="5588000"/>
            <a:ext cx="1231900" cy="2540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spc="-225" dirty="0"/>
              <a:t>7</a:t>
            </a:fld>
            <a:endParaRPr spc="-2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0850" y="1529361"/>
            <a:ext cx="3909695" cy="27432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12725" marR="99060" indent="-200660">
              <a:lnSpc>
                <a:spcPct val="100600"/>
              </a:lnSpc>
              <a:spcBef>
                <a:spcPts val="75"/>
              </a:spcBef>
              <a:buFont typeface="Roboto"/>
              <a:buChar char="•"/>
              <a:tabLst>
                <a:tab pos="213360" algn="l"/>
              </a:tabLst>
            </a:pPr>
            <a:r>
              <a:rPr sz="1850" spc="-290" dirty="0">
                <a:solidFill>
                  <a:srgbClr val="292929"/>
                </a:solidFill>
                <a:latin typeface="Trebuchet MS"/>
                <a:cs typeface="Trebuchet MS"/>
              </a:rPr>
              <a:t>W</a:t>
            </a:r>
            <a:r>
              <a:rPr sz="1850" spc="-185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spc="-280" dirty="0">
                <a:solidFill>
                  <a:srgbClr val="292929"/>
                </a:solidFill>
                <a:latin typeface="Trebuchet MS"/>
                <a:cs typeface="Trebuchet MS"/>
              </a:rPr>
              <a:t>u</a:t>
            </a:r>
            <a:r>
              <a:rPr sz="1850" spc="-105" dirty="0">
                <a:solidFill>
                  <a:srgbClr val="292929"/>
                </a:solidFill>
                <a:latin typeface="Trebuchet MS"/>
                <a:cs typeface="Trebuchet MS"/>
              </a:rPr>
              <a:t>s</a:t>
            </a:r>
            <a:r>
              <a:rPr sz="1850" spc="-190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spc="-185" dirty="0">
                <a:solidFill>
                  <a:srgbClr val="292929"/>
                </a:solidFill>
                <a:latin typeface="Trebuchet MS"/>
                <a:cs typeface="Trebuchet MS"/>
              </a:rPr>
              <a:t>d</a:t>
            </a:r>
            <a:r>
              <a:rPr sz="1850" spc="-28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50" dirty="0">
                <a:solidFill>
                  <a:srgbClr val="292929"/>
                </a:solidFill>
                <a:latin typeface="Trebuchet MS"/>
                <a:cs typeface="Trebuchet MS"/>
              </a:rPr>
              <a:t>t</a:t>
            </a:r>
            <a:r>
              <a:rPr sz="1850" spc="-225" dirty="0">
                <a:solidFill>
                  <a:srgbClr val="292929"/>
                </a:solidFill>
                <a:latin typeface="Trebuchet MS"/>
                <a:cs typeface="Trebuchet MS"/>
              </a:rPr>
              <a:t>h</a:t>
            </a:r>
            <a:r>
              <a:rPr sz="1850" spc="-135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spc="-21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45" dirty="0">
                <a:solidFill>
                  <a:srgbClr val="292929"/>
                </a:solidFill>
                <a:latin typeface="Trebuchet MS"/>
                <a:cs typeface="Trebuchet MS"/>
              </a:rPr>
              <a:t>g</a:t>
            </a:r>
            <a:r>
              <a:rPr sz="1850" spc="-135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spc="65" dirty="0">
                <a:solidFill>
                  <a:srgbClr val="292929"/>
                </a:solidFill>
                <a:latin typeface="Trebuchet MS"/>
                <a:cs typeface="Trebuchet MS"/>
              </a:rPr>
              <a:t>t</a:t>
            </a:r>
            <a:r>
              <a:rPr sz="1850" spc="-22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5" dirty="0">
                <a:solidFill>
                  <a:srgbClr val="292929"/>
                </a:solidFill>
                <a:latin typeface="Trebuchet MS"/>
                <a:cs typeface="Trebuchet MS"/>
              </a:rPr>
              <a:t>r</a:t>
            </a:r>
            <a:r>
              <a:rPr sz="1850" spc="-130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spc="-235" dirty="0">
                <a:solidFill>
                  <a:srgbClr val="292929"/>
                </a:solidFill>
                <a:latin typeface="Trebuchet MS"/>
                <a:cs typeface="Trebuchet MS"/>
              </a:rPr>
              <a:t>q</a:t>
            </a:r>
            <a:r>
              <a:rPr sz="1850" spc="-215" dirty="0">
                <a:solidFill>
                  <a:srgbClr val="292929"/>
                </a:solidFill>
                <a:latin typeface="Trebuchet MS"/>
                <a:cs typeface="Trebuchet MS"/>
              </a:rPr>
              <a:t>u</a:t>
            </a:r>
            <a:r>
              <a:rPr sz="1850" spc="-130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spc="-45" dirty="0">
                <a:solidFill>
                  <a:srgbClr val="292929"/>
                </a:solidFill>
                <a:latin typeface="Trebuchet MS"/>
                <a:cs typeface="Trebuchet MS"/>
              </a:rPr>
              <a:t>s</a:t>
            </a:r>
            <a:r>
              <a:rPr sz="1850" spc="65" dirty="0">
                <a:solidFill>
                  <a:srgbClr val="292929"/>
                </a:solidFill>
                <a:latin typeface="Trebuchet MS"/>
                <a:cs typeface="Trebuchet MS"/>
              </a:rPr>
              <a:t>t</a:t>
            </a:r>
            <a:r>
              <a:rPr sz="1850" spc="-20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50" dirty="0">
                <a:solidFill>
                  <a:srgbClr val="292929"/>
                </a:solidFill>
                <a:latin typeface="Trebuchet MS"/>
                <a:cs typeface="Trebuchet MS"/>
              </a:rPr>
              <a:t>t</a:t>
            </a:r>
            <a:r>
              <a:rPr sz="1850" spc="-215" dirty="0">
                <a:solidFill>
                  <a:srgbClr val="292929"/>
                </a:solidFill>
                <a:latin typeface="Trebuchet MS"/>
                <a:cs typeface="Trebuchet MS"/>
              </a:rPr>
              <a:t>o</a:t>
            </a:r>
            <a:r>
              <a:rPr sz="1850" spc="-20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50" dirty="0">
                <a:solidFill>
                  <a:srgbClr val="292929"/>
                </a:solidFill>
                <a:latin typeface="Trebuchet MS"/>
                <a:cs typeface="Trebuchet MS"/>
              </a:rPr>
              <a:t>t</a:t>
            </a:r>
            <a:r>
              <a:rPr sz="1850" spc="-225" dirty="0">
                <a:solidFill>
                  <a:srgbClr val="292929"/>
                </a:solidFill>
                <a:latin typeface="Trebuchet MS"/>
                <a:cs typeface="Trebuchet MS"/>
              </a:rPr>
              <a:t>h</a:t>
            </a:r>
            <a:r>
              <a:rPr sz="1850" spc="-135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spc="14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45" dirty="0">
                <a:solidFill>
                  <a:srgbClr val="292929"/>
                </a:solidFill>
                <a:latin typeface="Trebuchet MS"/>
                <a:cs typeface="Trebuchet MS"/>
              </a:rPr>
              <a:t>S</a:t>
            </a:r>
            <a:r>
              <a:rPr sz="1850" spc="-285" dirty="0">
                <a:solidFill>
                  <a:srgbClr val="292929"/>
                </a:solidFill>
                <a:latin typeface="Trebuchet MS"/>
                <a:cs typeface="Trebuchet MS"/>
              </a:rPr>
              <a:t>p</a:t>
            </a:r>
            <a:r>
              <a:rPr sz="1850" spc="-229" dirty="0">
                <a:solidFill>
                  <a:srgbClr val="292929"/>
                </a:solidFill>
                <a:latin typeface="Trebuchet MS"/>
                <a:cs typeface="Trebuchet MS"/>
              </a:rPr>
              <a:t>a</a:t>
            </a:r>
            <a:r>
              <a:rPr sz="1850" spc="-350" dirty="0">
                <a:solidFill>
                  <a:srgbClr val="292929"/>
                </a:solidFill>
                <a:latin typeface="Trebuchet MS"/>
                <a:cs typeface="Trebuchet MS"/>
              </a:rPr>
              <a:t>c</a:t>
            </a:r>
            <a:r>
              <a:rPr sz="1850" spc="-265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dirty="0">
                <a:solidFill>
                  <a:srgbClr val="292929"/>
                </a:solidFill>
                <a:latin typeface="Trebuchet MS"/>
                <a:cs typeface="Trebuchet MS"/>
              </a:rPr>
              <a:t>X  </a:t>
            </a:r>
            <a:r>
              <a:rPr sz="1850" spc="-95" dirty="0">
                <a:solidFill>
                  <a:srgbClr val="292929"/>
                </a:solidFill>
                <a:latin typeface="Trebuchet MS"/>
                <a:cs typeface="Trebuchet MS"/>
              </a:rPr>
              <a:t>A</a:t>
            </a:r>
            <a:r>
              <a:rPr sz="1850" spc="-125" dirty="0">
                <a:solidFill>
                  <a:srgbClr val="292929"/>
                </a:solidFill>
                <a:latin typeface="Trebuchet MS"/>
                <a:cs typeface="Trebuchet MS"/>
              </a:rPr>
              <a:t>P</a:t>
            </a:r>
            <a:r>
              <a:rPr sz="1850" spc="254" dirty="0">
                <a:solidFill>
                  <a:srgbClr val="292929"/>
                </a:solidFill>
                <a:latin typeface="Trebuchet MS"/>
                <a:cs typeface="Trebuchet MS"/>
              </a:rPr>
              <a:t>I</a:t>
            </a:r>
            <a:r>
              <a:rPr sz="1850" spc="50" dirty="0">
                <a:solidFill>
                  <a:srgbClr val="292929"/>
                </a:solidFill>
                <a:latin typeface="Trebuchet MS"/>
                <a:cs typeface="Trebuchet MS"/>
              </a:rPr>
              <a:t>t</a:t>
            </a:r>
            <a:r>
              <a:rPr sz="1850" spc="-215" dirty="0">
                <a:solidFill>
                  <a:srgbClr val="292929"/>
                </a:solidFill>
                <a:latin typeface="Trebuchet MS"/>
                <a:cs typeface="Trebuchet MS"/>
              </a:rPr>
              <a:t>o</a:t>
            </a:r>
            <a:r>
              <a:rPr sz="1850" spc="-200" dirty="0">
                <a:solidFill>
                  <a:srgbClr val="292929"/>
                </a:solidFill>
                <a:latin typeface="Trebuchet MS"/>
                <a:cs typeface="Trebuchet MS"/>
              </a:rPr>
              <a:t> c</a:t>
            </a:r>
            <a:r>
              <a:rPr sz="1850" spc="-190" dirty="0">
                <a:solidFill>
                  <a:srgbClr val="292929"/>
                </a:solidFill>
                <a:latin typeface="Trebuchet MS"/>
                <a:cs typeface="Trebuchet MS"/>
              </a:rPr>
              <a:t>o</a:t>
            </a:r>
            <a:r>
              <a:rPr sz="1850" spc="-90" dirty="0">
                <a:solidFill>
                  <a:srgbClr val="292929"/>
                </a:solidFill>
                <a:latin typeface="Trebuchet MS"/>
                <a:cs typeface="Trebuchet MS"/>
              </a:rPr>
              <a:t>ll</a:t>
            </a:r>
            <a:r>
              <a:rPr sz="1850" spc="-114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spc="-200" dirty="0">
                <a:solidFill>
                  <a:srgbClr val="292929"/>
                </a:solidFill>
                <a:latin typeface="Trebuchet MS"/>
                <a:cs typeface="Trebuchet MS"/>
              </a:rPr>
              <a:t>c</a:t>
            </a:r>
            <a:r>
              <a:rPr sz="1850" spc="65" dirty="0">
                <a:solidFill>
                  <a:srgbClr val="292929"/>
                </a:solidFill>
                <a:latin typeface="Trebuchet MS"/>
                <a:cs typeface="Trebuchet MS"/>
              </a:rPr>
              <a:t>t</a:t>
            </a:r>
            <a:r>
              <a:rPr sz="1850" spc="-17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225" dirty="0">
                <a:solidFill>
                  <a:srgbClr val="292929"/>
                </a:solidFill>
                <a:latin typeface="Trebuchet MS"/>
                <a:cs typeface="Trebuchet MS"/>
              </a:rPr>
              <a:t>d</a:t>
            </a:r>
            <a:r>
              <a:rPr sz="1850" spc="-170" dirty="0">
                <a:solidFill>
                  <a:srgbClr val="292929"/>
                </a:solidFill>
                <a:latin typeface="Trebuchet MS"/>
                <a:cs typeface="Trebuchet MS"/>
              </a:rPr>
              <a:t>a</a:t>
            </a:r>
            <a:r>
              <a:rPr sz="1850" spc="-15" dirty="0">
                <a:solidFill>
                  <a:srgbClr val="292929"/>
                </a:solidFill>
                <a:latin typeface="Trebuchet MS"/>
                <a:cs typeface="Trebuchet MS"/>
              </a:rPr>
              <a:t>t</a:t>
            </a:r>
            <a:r>
              <a:rPr sz="1850" spc="-170" dirty="0">
                <a:solidFill>
                  <a:srgbClr val="292929"/>
                </a:solidFill>
                <a:latin typeface="Trebuchet MS"/>
                <a:cs typeface="Trebuchet MS"/>
              </a:rPr>
              <a:t>a</a:t>
            </a:r>
            <a:r>
              <a:rPr sz="1850" spc="-330" dirty="0">
                <a:solidFill>
                  <a:srgbClr val="292929"/>
                </a:solidFill>
                <a:latin typeface="Trebuchet MS"/>
                <a:cs typeface="Trebuchet MS"/>
              </a:rPr>
              <a:t>,</a:t>
            </a:r>
            <a:r>
              <a:rPr sz="1850" spc="-33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210" dirty="0">
                <a:solidFill>
                  <a:srgbClr val="292929"/>
                </a:solidFill>
                <a:latin typeface="Trebuchet MS"/>
                <a:cs typeface="Trebuchet MS"/>
              </a:rPr>
              <a:t>c</a:t>
            </a:r>
            <a:r>
              <a:rPr sz="1850" spc="-100" dirty="0">
                <a:solidFill>
                  <a:srgbClr val="292929"/>
                </a:solidFill>
                <a:latin typeface="Trebuchet MS"/>
                <a:cs typeface="Trebuchet MS"/>
              </a:rPr>
              <a:t>l</a:t>
            </a:r>
            <a:r>
              <a:rPr sz="1850" spc="-125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spc="-90" dirty="0">
                <a:solidFill>
                  <a:srgbClr val="292929"/>
                </a:solidFill>
                <a:latin typeface="Trebuchet MS"/>
                <a:cs typeface="Trebuchet MS"/>
              </a:rPr>
              <a:t>a</a:t>
            </a:r>
            <a:r>
              <a:rPr sz="1850" spc="-245" dirty="0">
                <a:solidFill>
                  <a:srgbClr val="292929"/>
                </a:solidFill>
                <a:latin typeface="Trebuchet MS"/>
                <a:cs typeface="Trebuchet MS"/>
              </a:rPr>
              <a:t>n</a:t>
            </a:r>
            <a:r>
              <a:rPr sz="1850" spc="21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55" dirty="0">
                <a:solidFill>
                  <a:srgbClr val="292929"/>
                </a:solidFill>
                <a:latin typeface="Trebuchet MS"/>
                <a:cs typeface="Trebuchet MS"/>
              </a:rPr>
              <a:t>t</a:t>
            </a:r>
            <a:r>
              <a:rPr sz="1850" spc="-225" dirty="0">
                <a:solidFill>
                  <a:srgbClr val="292929"/>
                </a:solidFill>
                <a:latin typeface="Trebuchet MS"/>
                <a:cs typeface="Trebuchet MS"/>
              </a:rPr>
              <a:t>h</a:t>
            </a:r>
            <a:r>
              <a:rPr sz="1850" spc="-135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spc="-18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5" dirty="0">
                <a:solidFill>
                  <a:srgbClr val="292929"/>
                </a:solidFill>
                <a:latin typeface="Trebuchet MS"/>
                <a:cs typeface="Trebuchet MS"/>
              </a:rPr>
              <a:t>r</a:t>
            </a:r>
            <a:r>
              <a:rPr sz="1850" spc="-135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spc="-240" dirty="0">
                <a:solidFill>
                  <a:srgbClr val="292929"/>
                </a:solidFill>
                <a:latin typeface="Trebuchet MS"/>
                <a:cs typeface="Trebuchet MS"/>
              </a:rPr>
              <a:t>q</a:t>
            </a:r>
            <a:r>
              <a:rPr sz="1850" spc="-220" dirty="0">
                <a:solidFill>
                  <a:srgbClr val="292929"/>
                </a:solidFill>
                <a:latin typeface="Trebuchet MS"/>
                <a:cs typeface="Trebuchet MS"/>
              </a:rPr>
              <a:t>u</a:t>
            </a:r>
            <a:r>
              <a:rPr sz="1850" spc="-135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spc="-15" dirty="0">
                <a:solidFill>
                  <a:srgbClr val="292929"/>
                </a:solidFill>
                <a:latin typeface="Trebuchet MS"/>
                <a:cs typeface="Trebuchet MS"/>
              </a:rPr>
              <a:t>s</a:t>
            </a:r>
            <a:r>
              <a:rPr sz="1850" spc="55" dirty="0">
                <a:solidFill>
                  <a:srgbClr val="292929"/>
                </a:solidFill>
                <a:latin typeface="Trebuchet MS"/>
                <a:cs typeface="Trebuchet MS"/>
              </a:rPr>
              <a:t>t</a:t>
            </a:r>
            <a:r>
              <a:rPr sz="1850" spc="-135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spc="-130" dirty="0">
                <a:solidFill>
                  <a:srgbClr val="292929"/>
                </a:solidFill>
                <a:latin typeface="Trebuchet MS"/>
                <a:cs typeface="Trebuchet MS"/>
              </a:rPr>
              <a:t>d  </a:t>
            </a:r>
            <a:r>
              <a:rPr sz="1850" spc="-75" dirty="0">
                <a:solidFill>
                  <a:srgbClr val="292929"/>
                </a:solidFill>
                <a:latin typeface="Trebuchet MS"/>
                <a:cs typeface="Trebuchet MS"/>
              </a:rPr>
              <a:t>data </a:t>
            </a:r>
            <a:r>
              <a:rPr sz="1850" spc="-170" dirty="0">
                <a:solidFill>
                  <a:srgbClr val="292929"/>
                </a:solidFill>
                <a:latin typeface="Trebuchet MS"/>
                <a:cs typeface="Trebuchet MS"/>
              </a:rPr>
              <a:t>and </a:t>
            </a:r>
            <a:r>
              <a:rPr sz="1850" spc="-110" dirty="0">
                <a:solidFill>
                  <a:srgbClr val="292929"/>
                </a:solidFill>
                <a:latin typeface="Trebuchet MS"/>
                <a:cs typeface="Trebuchet MS"/>
              </a:rPr>
              <a:t>did </a:t>
            </a:r>
            <a:r>
              <a:rPr sz="1850" spc="-220" dirty="0">
                <a:solidFill>
                  <a:srgbClr val="292929"/>
                </a:solidFill>
                <a:latin typeface="Trebuchet MS"/>
                <a:cs typeface="Trebuchet MS"/>
              </a:rPr>
              <a:t>some </a:t>
            </a:r>
            <a:r>
              <a:rPr sz="1850" spc="-140" dirty="0">
                <a:solidFill>
                  <a:srgbClr val="292929"/>
                </a:solidFill>
                <a:latin typeface="Trebuchet MS"/>
                <a:cs typeface="Trebuchet MS"/>
              </a:rPr>
              <a:t>basic </a:t>
            </a:r>
            <a:r>
              <a:rPr sz="1850" spc="-80" dirty="0">
                <a:solidFill>
                  <a:srgbClr val="292929"/>
                </a:solidFill>
                <a:latin typeface="Trebuchet MS"/>
                <a:cs typeface="Trebuchet MS"/>
              </a:rPr>
              <a:t>data </a:t>
            </a:r>
            <a:r>
              <a:rPr sz="1850" spc="-125" dirty="0">
                <a:solidFill>
                  <a:srgbClr val="292929"/>
                </a:solidFill>
                <a:latin typeface="Trebuchet MS"/>
                <a:cs typeface="Trebuchet MS"/>
              </a:rPr>
              <a:t>wrangling </a:t>
            </a:r>
            <a:r>
              <a:rPr sz="1850" spc="-54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65" dirty="0">
                <a:solidFill>
                  <a:srgbClr val="292929"/>
                </a:solidFill>
                <a:latin typeface="Trebuchet MS"/>
                <a:cs typeface="Trebuchet MS"/>
              </a:rPr>
              <a:t>and</a:t>
            </a:r>
            <a:r>
              <a:rPr sz="1850" spc="18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00" dirty="0">
                <a:solidFill>
                  <a:srgbClr val="292929"/>
                </a:solidFill>
                <a:latin typeface="Trebuchet MS"/>
                <a:cs typeface="Trebuchet MS"/>
              </a:rPr>
              <a:t>formatting.</a:t>
            </a:r>
            <a:endParaRPr sz="1850">
              <a:latin typeface="Trebuchet MS"/>
              <a:cs typeface="Trebuchet MS"/>
            </a:endParaRPr>
          </a:p>
          <a:p>
            <a:pPr marL="212725" indent="-200660">
              <a:lnSpc>
                <a:spcPct val="100000"/>
              </a:lnSpc>
              <a:spcBef>
                <a:spcPts val="1270"/>
              </a:spcBef>
              <a:buFont typeface="Roboto"/>
              <a:buChar char="•"/>
              <a:tabLst>
                <a:tab pos="213360" algn="l"/>
              </a:tabLst>
            </a:pPr>
            <a:r>
              <a:rPr sz="1850" spc="-240" dirty="0">
                <a:solidFill>
                  <a:srgbClr val="292929"/>
                </a:solidFill>
                <a:latin typeface="Trebuchet MS"/>
                <a:cs typeface="Trebuchet MS"/>
              </a:rPr>
              <a:t>T</a:t>
            </a:r>
            <a:r>
              <a:rPr sz="1850" spc="-350" dirty="0">
                <a:solidFill>
                  <a:srgbClr val="292929"/>
                </a:solidFill>
                <a:latin typeface="Trebuchet MS"/>
                <a:cs typeface="Trebuchet MS"/>
              </a:rPr>
              <a:t>h</a:t>
            </a:r>
            <a:r>
              <a:rPr sz="1850" spc="-135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spc="-18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85" dirty="0">
                <a:solidFill>
                  <a:srgbClr val="292929"/>
                </a:solidFill>
                <a:latin typeface="Trebuchet MS"/>
                <a:cs typeface="Trebuchet MS"/>
              </a:rPr>
              <a:t>l</a:t>
            </a:r>
            <a:r>
              <a:rPr sz="1850" spc="20" dirty="0">
                <a:solidFill>
                  <a:srgbClr val="292929"/>
                </a:solidFill>
                <a:latin typeface="Trebuchet MS"/>
                <a:cs typeface="Trebuchet MS"/>
              </a:rPr>
              <a:t>i</a:t>
            </a:r>
            <a:r>
              <a:rPr sz="1850" spc="-200" dirty="0">
                <a:solidFill>
                  <a:srgbClr val="292929"/>
                </a:solidFill>
                <a:latin typeface="Trebuchet MS"/>
                <a:cs typeface="Trebuchet MS"/>
              </a:rPr>
              <a:t>n</a:t>
            </a:r>
            <a:r>
              <a:rPr sz="1850" spc="-140" dirty="0">
                <a:solidFill>
                  <a:srgbClr val="292929"/>
                </a:solidFill>
                <a:latin typeface="Trebuchet MS"/>
                <a:cs typeface="Trebuchet MS"/>
              </a:rPr>
              <a:t>k</a:t>
            </a:r>
            <a:r>
              <a:rPr sz="1850" spc="-23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50" dirty="0">
                <a:solidFill>
                  <a:srgbClr val="292929"/>
                </a:solidFill>
                <a:latin typeface="Trebuchet MS"/>
                <a:cs typeface="Trebuchet MS"/>
              </a:rPr>
              <a:t>t</a:t>
            </a:r>
            <a:r>
              <a:rPr sz="1850" spc="-215" dirty="0">
                <a:solidFill>
                  <a:srgbClr val="292929"/>
                </a:solidFill>
                <a:latin typeface="Trebuchet MS"/>
                <a:cs typeface="Trebuchet MS"/>
              </a:rPr>
              <a:t>o</a:t>
            </a:r>
            <a:r>
              <a:rPr sz="1850" spc="-18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50" dirty="0">
                <a:solidFill>
                  <a:srgbClr val="292929"/>
                </a:solidFill>
                <a:latin typeface="Trebuchet MS"/>
                <a:cs typeface="Trebuchet MS"/>
              </a:rPr>
              <a:t>t</a:t>
            </a:r>
            <a:r>
              <a:rPr sz="1850" spc="-225" dirty="0">
                <a:solidFill>
                  <a:srgbClr val="292929"/>
                </a:solidFill>
                <a:latin typeface="Trebuchet MS"/>
                <a:cs typeface="Trebuchet MS"/>
              </a:rPr>
              <a:t>h</a:t>
            </a:r>
            <a:r>
              <a:rPr sz="1850" spc="-135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spc="-12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220" dirty="0">
                <a:solidFill>
                  <a:srgbClr val="292929"/>
                </a:solidFill>
                <a:latin typeface="Trebuchet MS"/>
                <a:cs typeface="Trebuchet MS"/>
              </a:rPr>
              <a:t>n</a:t>
            </a:r>
            <a:r>
              <a:rPr sz="1850" spc="-204" dirty="0">
                <a:solidFill>
                  <a:srgbClr val="292929"/>
                </a:solidFill>
                <a:latin typeface="Trebuchet MS"/>
                <a:cs typeface="Trebuchet MS"/>
              </a:rPr>
              <a:t>o</a:t>
            </a:r>
            <a:r>
              <a:rPr sz="1850" spc="55" dirty="0">
                <a:solidFill>
                  <a:srgbClr val="292929"/>
                </a:solidFill>
                <a:latin typeface="Trebuchet MS"/>
                <a:cs typeface="Trebuchet MS"/>
              </a:rPr>
              <a:t>t</a:t>
            </a:r>
            <a:r>
              <a:rPr sz="1850" spc="-135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spc="-150" dirty="0">
                <a:solidFill>
                  <a:srgbClr val="292929"/>
                </a:solidFill>
                <a:latin typeface="Trebuchet MS"/>
                <a:cs typeface="Trebuchet MS"/>
              </a:rPr>
              <a:t>b</a:t>
            </a:r>
            <a:r>
              <a:rPr sz="1850" spc="-204" dirty="0">
                <a:solidFill>
                  <a:srgbClr val="292929"/>
                </a:solidFill>
                <a:latin typeface="Trebuchet MS"/>
                <a:cs typeface="Trebuchet MS"/>
              </a:rPr>
              <a:t>oo</a:t>
            </a:r>
            <a:r>
              <a:rPr sz="1850" spc="-140" dirty="0">
                <a:solidFill>
                  <a:srgbClr val="292929"/>
                </a:solidFill>
                <a:latin typeface="Trebuchet MS"/>
                <a:cs typeface="Trebuchet MS"/>
              </a:rPr>
              <a:t>k</a:t>
            </a:r>
            <a:r>
              <a:rPr sz="1850" spc="-12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Trebuchet MS"/>
                <a:cs typeface="Trebuchet MS"/>
              </a:rPr>
              <a:t>i</a:t>
            </a:r>
            <a:r>
              <a:rPr sz="1850" spc="-25" dirty="0">
                <a:solidFill>
                  <a:srgbClr val="292929"/>
                </a:solidFill>
                <a:latin typeface="Trebuchet MS"/>
                <a:cs typeface="Trebuchet MS"/>
              </a:rPr>
              <a:t>s</a:t>
            </a:r>
            <a:r>
              <a:rPr sz="1850" spc="22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220" dirty="0">
                <a:solidFill>
                  <a:srgbClr val="1B7BDA"/>
                </a:solidFill>
                <a:latin typeface="Trebuchet MS"/>
                <a:cs typeface="Trebuchet MS"/>
              </a:rPr>
              <a:t>h</a:t>
            </a:r>
            <a:r>
              <a:rPr sz="1850" spc="60" dirty="0">
                <a:solidFill>
                  <a:srgbClr val="1B7BDA"/>
                </a:solidFill>
                <a:latin typeface="Trebuchet MS"/>
                <a:cs typeface="Trebuchet MS"/>
              </a:rPr>
              <a:t>tt</a:t>
            </a:r>
            <a:r>
              <a:rPr sz="1850" spc="-150" dirty="0">
                <a:solidFill>
                  <a:srgbClr val="1B7BDA"/>
                </a:solidFill>
                <a:latin typeface="Trebuchet MS"/>
                <a:cs typeface="Trebuchet MS"/>
              </a:rPr>
              <a:t>p</a:t>
            </a:r>
            <a:r>
              <a:rPr sz="1850" spc="-45" dirty="0">
                <a:solidFill>
                  <a:srgbClr val="1B7BDA"/>
                </a:solidFill>
                <a:latin typeface="Trebuchet MS"/>
                <a:cs typeface="Trebuchet MS"/>
              </a:rPr>
              <a:t>s</a:t>
            </a:r>
            <a:r>
              <a:rPr sz="1850" spc="-350" dirty="0">
                <a:solidFill>
                  <a:srgbClr val="1B7BDA"/>
                </a:solidFill>
                <a:latin typeface="Trebuchet MS"/>
                <a:cs typeface="Trebuchet MS"/>
              </a:rPr>
              <a:t>:</a:t>
            </a:r>
            <a:endParaRPr sz="1850">
              <a:latin typeface="Trebuchet MS"/>
              <a:cs typeface="Trebuchet MS"/>
            </a:endParaRPr>
          </a:p>
          <a:p>
            <a:pPr marL="212725">
              <a:lnSpc>
                <a:spcPct val="100000"/>
              </a:lnSpc>
              <a:spcBef>
                <a:spcPts val="30"/>
              </a:spcBef>
            </a:pPr>
            <a:r>
              <a:rPr sz="1850" spc="-165" dirty="0">
                <a:solidFill>
                  <a:srgbClr val="1B7BDA"/>
                </a:solidFill>
                <a:latin typeface="Trebuchet MS"/>
                <a:cs typeface="Trebuchet MS"/>
              </a:rPr>
              <a:t>//github.com/chuksoo/IBM-</a:t>
            </a:r>
            <a:r>
              <a:rPr sz="1850" spc="85" dirty="0">
                <a:solidFill>
                  <a:srgbClr val="1B7BDA"/>
                </a:solidFill>
                <a:latin typeface="Trebuchet MS"/>
                <a:cs typeface="Trebuchet MS"/>
              </a:rPr>
              <a:t> </a:t>
            </a:r>
            <a:r>
              <a:rPr sz="1850" spc="-155" dirty="0">
                <a:solidFill>
                  <a:srgbClr val="1B7BDA"/>
                </a:solidFill>
                <a:latin typeface="Trebuchet MS"/>
                <a:cs typeface="Trebuchet MS"/>
              </a:rPr>
              <a:t>Data-Science</a:t>
            </a:r>
            <a:endParaRPr sz="1850">
              <a:latin typeface="Trebuchet MS"/>
              <a:cs typeface="Trebuchet MS"/>
            </a:endParaRPr>
          </a:p>
          <a:p>
            <a:pPr marL="212725" marR="590550">
              <a:lnSpc>
                <a:spcPct val="101299"/>
              </a:lnSpc>
            </a:pPr>
            <a:r>
              <a:rPr sz="1850" spc="-180" dirty="0">
                <a:solidFill>
                  <a:srgbClr val="1B7BDA"/>
                </a:solidFill>
                <a:latin typeface="Trebuchet MS"/>
                <a:cs typeface="Trebuchet MS"/>
              </a:rPr>
              <a:t>-Capstone- </a:t>
            </a:r>
            <a:r>
              <a:rPr sz="1850" spc="-175" dirty="0">
                <a:solidFill>
                  <a:srgbClr val="1B7BDA"/>
                </a:solidFill>
                <a:latin typeface="Trebuchet MS"/>
                <a:cs typeface="Trebuchet MS"/>
              </a:rPr>
              <a:t> </a:t>
            </a:r>
            <a:r>
              <a:rPr sz="1850" spc="-160" dirty="0">
                <a:solidFill>
                  <a:srgbClr val="1B7BDA"/>
                </a:solidFill>
                <a:latin typeface="Trebuchet MS"/>
                <a:cs typeface="Trebuchet MS"/>
              </a:rPr>
              <a:t>SpaceX/blob/main/Data%20Collect </a:t>
            </a:r>
            <a:r>
              <a:rPr sz="1850" spc="-545" dirty="0">
                <a:solidFill>
                  <a:srgbClr val="1B7BDA"/>
                </a:solidFill>
                <a:latin typeface="Trebuchet MS"/>
                <a:cs typeface="Trebuchet MS"/>
              </a:rPr>
              <a:t> </a:t>
            </a:r>
            <a:r>
              <a:rPr sz="1850" spc="-100" dirty="0">
                <a:solidFill>
                  <a:srgbClr val="1B7BDA"/>
                </a:solidFill>
                <a:latin typeface="Trebuchet MS"/>
                <a:cs typeface="Trebuchet MS"/>
              </a:rPr>
              <a:t>ion%20API.ipynb.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0850" y="339667"/>
            <a:ext cx="443865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65" dirty="0"/>
              <a:t>D</a:t>
            </a:r>
            <a:r>
              <a:rPr spc="-235" dirty="0"/>
              <a:t>a</a:t>
            </a:r>
            <a:r>
              <a:rPr spc="85" dirty="0"/>
              <a:t>t</a:t>
            </a:r>
            <a:r>
              <a:rPr spc="-165" dirty="0"/>
              <a:t>a</a:t>
            </a:r>
            <a:r>
              <a:rPr spc="-210" dirty="0"/>
              <a:t> </a:t>
            </a:r>
            <a:r>
              <a:rPr spc="-360" dirty="0"/>
              <a:t>C</a:t>
            </a:r>
            <a:r>
              <a:rPr spc="-425" dirty="0"/>
              <a:t>o</a:t>
            </a:r>
            <a:r>
              <a:rPr spc="-190" dirty="0"/>
              <a:t>ll</a:t>
            </a:r>
            <a:r>
              <a:rPr spc="-280" dirty="0"/>
              <a:t>e</a:t>
            </a:r>
            <a:r>
              <a:rPr spc="-385" dirty="0"/>
              <a:t>c</a:t>
            </a:r>
            <a:r>
              <a:rPr spc="100" dirty="0"/>
              <a:t>t</a:t>
            </a:r>
            <a:r>
              <a:rPr spc="15" dirty="0"/>
              <a:t>i</a:t>
            </a:r>
            <a:r>
              <a:rPr spc="-425" dirty="0"/>
              <a:t>o</a:t>
            </a:r>
            <a:r>
              <a:rPr spc="-409" dirty="0"/>
              <a:t>n</a:t>
            </a:r>
            <a:r>
              <a:rPr spc="-185" dirty="0"/>
              <a:t> </a:t>
            </a:r>
            <a:r>
              <a:rPr spc="-140" dirty="0"/>
              <a:t>–</a:t>
            </a:r>
            <a:r>
              <a:rPr spc="335" dirty="0"/>
              <a:t> </a:t>
            </a:r>
            <a:r>
              <a:rPr spc="-280" dirty="0"/>
              <a:t>S</a:t>
            </a:r>
            <a:r>
              <a:rPr spc="-430" dirty="0"/>
              <a:t>p</a:t>
            </a:r>
            <a:r>
              <a:rPr spc="-420" dirty="0"/>
              <a:t>a</a:t>
            </a:r>
            <a:r>
              <a:rPr spc="-585" dirty="0"/>
              <a:t>c</a:t>
            </a:r>
            <a:r>
              <a:rPr spc="-480" dirty="0"/>
              <a:t>e</a:t>
            </a:r>
            <a:r>
              <a:rPr spc="15" dirty="0"/>
              <a:t>X</a:t>
            </a:r>
            <a:r>
              <a:rPr spc="-340" dirty="0"/>
              <a:t> </a:t>
            </a:r>
            <a:r>
              <a:rPr spc="-35" dirty="0"/>
              <a:t>A</a:t>
            </a:r>
            <a:r>
              <a:rPr spc="-15" dirty="0"/>
              <a:t>P</a:t>
            </a:r>
            <a:r>
              <a:rPr spc="290" dirty="0"/>
              <a:t>I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4285" y="1313993"/>
            <a:ext cx="4269005" cy="397660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30750" y="5588000"/>
            <a:ext cx="1231900" cy="2540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spc="-225" dirty="0"/>
              <a:t>8</a:t>
            </a:fld>
            <a:endParaRPr spc="-2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5406" y="1303518"/>
            <a:ext cx="3909695" cy="347027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12725" marR="241935" indent="-200660">
              <a:lnSpc>
                <a:spcPct val="100600"/>
              </a:lnSpc>
              <a:spcBef>
                <a:spcPts val="75"/>
              </a:spcBef>
              <a:buFont typeface="Roboto"/>
              <a:buChar char="•"/>
              <a:tabLst>
                <a:tab pos="213360" algn="l"/>
              </a:tabLst>
            </a:pPr>
            <a:r>
              <a:rPr sz="1850" spc="-290" dirty="0">
                <a:solidFill>
                  <a:srgbClr val="292929"/>
                </a:solidFill>
                <a:latin typeface="Trebuchet MS"/>
                <a:cs typeface="Trebuchet MS"/>
              </a:rPr>
              <a:t>W</a:t>
            </a:r>
            <a:r>
              <a:rPr sz="1850" spc="-135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spc="-254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95" dirty="0">
                <a:solidFill>
                  <a:srgbClr val="292929"/>
                </a:solidFill>
                <a:latin typeface="Trebuchet MS"/>
                <a:cs typeface="Trebuchet MS"/>
              </a:rPr>
              <a:t>a</a:t>
            </a:r>
            <a:r>
              <a:rPr sz="1850" spc="-155" dirty="0">
                <a:solidFill>
                  <a:srgbClr val="292929"/>
                </a:solidFill>
                <a:latin typeface="Trebuchet MS"/>
                <a:cs typeface="Trebuchet MS"/>
              </a:rPr>
              <a:t>pp</a:t>
            </a:r>
            <a:r>
              <a:rPr sz="1850" spc="-85" dirty="0">
                <a:solidFill>
                  <a:srgbClr val="292929"/>
                </a:solidFill>
                <a:latin typeface="Trebuchet MS"/>
                <a:cs typeface="Trebuchet MS"/>
              </a:rPr>
              <a:t>l</a:t>
            </a:r>
            <a:r>
              <a:rPr sz="1850" spc="20" dirty="0">
                <a:solidFill>
                  <a:srgbClr val="292929"/>
                </a:solidFill>
                <a:latin typeface="Trebuchet MS"/>
                <a:cs typeface="Trebuchet MS"/>
              </a:rPr>
              <a:t>i</a:t>
            </a:r>
            <a:r>
              <a:rPr sz="1850" spc="-135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spc="-185" dirty="0">
                <a:solidFill>
                  <a:srgbClr val="292929"/>
                </a:solidFill>
                <a:latin typeface="Trebuchet MS"/>
                <a:cs typeface="Trebuchet MS"/>
              </a:rPr>
              <a:t>d</a:t>
            </a:r>
            <a:r>
              <a:rPr sz="1850" spc="-28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235" dirty="0">
                <a:solidFill>
                  <a:srgbClr val="292929"/>
                </a:solidFill>
                <a:latin typeface="Trebuchet MS"/>
                <a:cs typeface="Trebuchet MS"/>
              </a:rPr>
              <a:t>w</a:t>
            </a:r>
            <a:r>
              <a:rPr sz="1850" spc="-130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spc="-195" dirty="0">
                <a:solidFill>
                  <a:srgbClr val="292929"/>
                </a:solidFill>
                <a:latin typeface="Trebuchet MS"/>
                <a:cs typeface="Trebuchet MS"/>
              </a:rPr>
              <a:t>b</a:t>
            </a:r>
            <a:r>
              <a:rPr sz="1850" spc="-21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20" dirty="0">
                <a:solidFill>
                  <a:srgbClr val="292929"/>
                </a:solidFill>
                <a:latin typeface="Trebuchet MS"/>
                <a:cs typeface="Trebuchet MS"/>
              </a:rPr>
              <a:t>s</a:t>
            </a:r>
            <a:r>
              <a:rPr sz="1850" spc="-185" dirty="0">
                <a:solidFill>
                  <a:srgbClr val="292929"/>
                </a:solidFill>
                <a:latin typeface="Trebuchet MS"/>
                <a:cs typeface="Trebuchet MS"/>
              </a:rPr>
              <a:t>c</a:t>
            </a:r>
            <a:r>
              <a:rPr sz="1850" spc="-5" dirty="0">
                <a:solidFill>
                  <a:srgbClr val="292929"/>
                </a:solidFill>
                <a:latin typeface="Trebuchet MS"/>
                <a:cs typeface="Trebuchet MS"/>
              </a:rPr>
              <a:t>r</a:t>
            </a:r>
            <a:r>
              <a:rPr sz="1850" spc="-100" dirty="0">
                <a:solidFill>
                  <a:srgbClr val="292929"/>
                </a:solidFill>
                <a:latin typeface="Trebuchet MS"/>
                <a:cs typeface="Trebuchet MS"/>
              </a:rPr>
              <a:t>a</a:t>
            </a:r>
            <a:r>
              <a:rPr sz="1850" spc="-160" dirty="0">
                <a:solidFill>
                  <a:srgbClr val="292929"/>
                </a:solidFill>
                <a:latin typeface="Trebuchet MS"/>
                <a:cs typeface="Trebuchet MS"/>
              </a:rPr>
              <a:t>pp</a:t>
            </a:r>
            <a:r>
              <a:rPr sz="1850" spc="20" dirty="0">
                <a:solidFill>
                  <a:srgbClr val="292929"/>
                </a:solidFill>
                <a:latin typeface="Trebuchet MS"/>
                <a:cs typeface="Trebuchet MS"/>
              </a:rPr>
              <a:t>i</a:t>
            </a:r>
            <a:r>
              <a:rPr sz="1850" spc="-225" dirty="0">
                <a:solidFill>
                  <a:srgbClr val="292929"/>
                </a:solidFill>
                <a:latin typeface="Trebuchet MS"/>
                <a:cs typeface="Trebuchet MS"/>
              </a:rPr>
              <a:t>n</a:t>
            </a:r>
            <a:r>
              <a:rPr sz="1850" spc="-15" dirty="0">
                <a:solidFill>
                  <a:srgbClr val="292929"/>
                </a:solidFill>
                <a:latin typeface="Trebuchet MS"/>
                <a:cs typeface="Trebuchet MS"/>
              </a:rPr>
              <a:t>g</a:t>
            </a:r>
            <a:r>
              <a:rPr sz="1850" spc="55" dirty="0">
                <a:solidFill>
                  <a:srgbClr val="292929"/>
                </a:solidFill>
                <a:latin typeface="Trebuchet MS"/>
                <a:cs typeface="Trebuchet MS"/>
              </a:rPr>
              <a:t>t</a:t>
            </a:r>
            <a:r>
              <a:rPr sz="1850" spc="-215" dirty="0">
                <a:solidFill>
                  <a:srgbClr val="292929"/>
                </a:solidFill>
                <a:latin typeface="Trebuchet MS"/>
                <a:cs typeface="Trebuchet MS"/>
              </a:rPr>
              <a:t>o</a:t>
            </a:r>
            <a:r>
              <a:rPr sz="1850" spc="14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295" dirty="0">
                <a:solidFill>
                  <a:srgbClr val="292929"/>
                </a:solidFill>
                <a:latin typeface="Trebuchet MS"/>
                <a:cs typeface="Trebuchet MS"/>
              </a:rPr>
              <a:t>w</a:t>
            </a:r>
            <a:r>
              <a:rPr sz="1850" spc="-190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spc="-210" dirty="0">
                <a:solidFill>
                  <a:srgbClr val="292929"/>
                </a:solidFill>
                <a:latin typeface="Trebuchet MS"/>
                <a:cs typeface="Trebuchet MS"/>
              </a:rPr>
              <a:t>b</a:t>
            </a:r>
            <a:r>
              <a:rPr sz="1850" spc="-105" dirty="0">
                <a:solidFill>
                  <a:srgbClr val="292929"/>
                </a:solidFill>
                <a:latin typeface="Trebuchet MS"/>
                <a:cs typeface="Trebuchet MS"/>
              </a:rPr>
              <a:t>s</a:t>
            </a:r>
            <a:r>
              <a:rPr sz="1850" spc="-275" dirty="0">
                <a:solidFill>
                  <a:srgbClr val="292929"/>
                </a:solidFill>
                <a:latin typeface="Trebuchet MS"/>
                <a:cs typeface="Trebuchet MS"/>
              </a:rPr>
              <a:t>c</a:t>
            </a:r>
            <a:r>
              <a:rPr sz="1850" spc="-75" dirty="0">
                <a:solidFill>
                  <a:srgbClr val="292929"/>
                </a:solidFill>
                <a:latin typeface="Trebuchet MS"/>
                <a:cs typeface="Trebuchet MS"/>
              </a:rPr>
              <a:t>r</a:t>
            </a:r>
            <a:r>
              <a:rPr sz="1850" spc="-155" dirty="0">
                <a:solidFill>
                  <a:srgbClr val="292929"/>
                </a:solidFill>
                <a:latin typeface="Trebuchet MS"/>
                <a:cs typeface="Trebuchet MS"/>
              </a:rPr>
              <a:t>a</a:t>
            </a:r>
            <a:r>
              <a:rPr sz="1850" spc="-90" dirty="0">
                <a:solidFill>
                  <a:srgbClr val="292929"/>
                </a:solidFill>
                <a:latin typeface="Trebuchet MS"/>
                <a:cs typeface="Trebuchet MS"/>
              </a:rPr>
              <a:t>p  </a:t>
            </a:r>
            <a:r>
              <a:rPr sz="1850" spc="-235" dirty="0">
                <a:solidFill>
                  <a:srgbClr val="292929"/>
                </a:solidFill>
                <a:latin typeface="Trebuchet MS"/>
                <a:cs typeface="Trebuchet MS"/>
              </a:rPr>
              <a:t>F</a:t>
            </a:r>
            <a:r>
              <a:rPr sz="1850" spc="-150" dirty="0">
                <a:solidFill>
                  <a:srgbClr val="292929"/>
                </a:solidFill>
                <a:latin typeface="Trebuchet MS"/>
                <a:cs typeface="Trebuchet MS"/>
              </a:rPr>
              <a:t>a</a:t>
            </a:r>
            <a:r>
              <a:rPr sz="1850" spc="-160" dirty="0">
                <a:solidFill>
                  <a:srgbClr val="292929"/>
                </a:solidFill>
                <a:latin typeface="Trebuchet MS"/>
                <a:cs typeface="Trebuchet MS"/>
              </a:rPr>
              <a:t>l</a:t>
            </a:r>
            <a:r>
              <a:rPr sz="1850" spc="-270" dirty="0">
                <a:solidFill>
                  <a:srgbClr val="292929"/>
                </a:solidFill>
                <a:latin typeface="Trebuchet MS"/>
                <a:cs typeface="Trebuchet MS"/>
              </a:rPr>
              <a:t>c</a:t>
            </a:r>
            <a:r>
              <a:rPr sz="1850" spc="-260" dirty="0">
                <a:solidFill>
                  <a:srgbClr val="292929"/>
                </a:solidFill>
                <a:latin typeface="Trebuchet MS"/>
                <a:cs typeface="Trebuchet MS"/>
              </a:rPr>
              <a:t>o</a:t>
            </a:r>
            <a:r>
              <a:rPr sz="1850" spc="-245" dirty="0">
                <a:solidFill>
                  <a:srgbClr val="292929"/>
                </a:solidFill>
                <a:latin typeface="Trebuchet MS"/>
                <a:cs typeface="Trebuchet MS"/>
              </a:rPr>
              <a:t>n</a:t>
            </a:r>
            <a:r>
              <a:rPr sz="1850" spc="-28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20" dirty="0">
                <a:solidFill>
                  <a:srgbClr val="292929"/>
                </a:solidFill>
                <a:latin typeface="Trebuchet MS"/>
                <a:cs typeface="Trebuchet MS"/>
              </a:rPr>
              <a:t>9</a:t>
            </a:r>
            <a:r>
              <a:rPr sz="1850" spc="-5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70" dirty="0">
                <a:solidFill>
                  <a:srgbClr val="292929"/>
                </a:solidFill>
                <a:latin typeface="Trebuchet MS"/>
                <a:cs typeface="Trebuchet MS"/>
              </a:rPr>
              <a:t>l</a:t>
            </a:r>
            <a:r>
              <a:rPr sz="1850" spc="-160" dirty="0">
                <a:solidFill>
                  <a:srgbClr val="292929"/>
                </a:solidFill>
                <a:latin typeface="Trebuchet MS"/>
                <a:cs typeface="Trebuchet MS"/>
              </a:rPr>
              <a:t>a</a:t>
            </a:r>
            <a:r>
              <a:rPr sz="1850" spc="-285" dirty="0">
                <a:solidFill>
                  <a:srgbClr val="292929"/>
                </a:solidFill>
                <a:latin typeface="Trebuchet MS"/>
                <a:cs typeface="Trebuchet MS"/>
              </a:rPr>
              <a:t>u</a:t>
            </a:r>
            <a:r>
              <a:rPr sz="1850" spc="-280" dirty="0">
                <a:solidFill>
                  <a:srgbClr val="292929"/>
                </a:solidFill>
                <a:latin typeface="Trebuchet MS"/>
                <a:cs typeface="Trebuchet MS"/>
              </a:rPr>
              <a:t>nc</a:t>
            </a:r>
            <a:r>
              <a:rPr sz="1850" spc="-235" dirty="0">
                <a:solidFill>
                  <a:srgbClr val="292929"/>
                </a:solidFill>
                <a:latin typeface="Trebuchet MS"/>
                <a:cs typeface="Trebuchet MS"/>
              </a:rPr>
              <a:t>h</a:t>
            </a:r>
            <a:r>
              <a:rPr sz="1850" spc="-31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75" dirty="0">
                <a:solidFill>
                  <a:srgbClr val="292929"/>
                </a:solidFill>
                <a:latin typeface="Trebuchet MS"/>
                <a:cs typeface="Trebuchet MS"/>
              </a:rPr>
              <a:t>r</a:t>
            </a:r>
            <a:r>
              <a:rPr sz="1850" spc="-185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spc="-270" dirty="0">
                <a:solidFill>
                  <a:srgbClr val="292929"/>
                </a:solidFill>
                <a:latin typeface="Trebuchet MS"/>
                <a:cs typeface="Trebuchet MS"/>
              </a:rPr>
              <a:t>c</a:t>
            </a:r>
            <a:r>
              <a:rPr sz="1850" spc="-260" dirty="0">
                <a:solidFill>
                  <a:srgbClr val="292929"/>
                </a:solidFill>
                <a:latin typeface="Trebuchet MS"/>
                <a:cs typeface="Trebuchet MS"/>
              </a:rPr>
              <a:t>o</a:t>
            </a:r>
            <a:r>
              <a:rPr sz="1850" spc="-75" dirty="0">
                <a:solidFill>
                  <a:srgbClr val="292929"/>
                </a:solidFill>
                <a:latin typeface="Trebuchet MS"/>
                <a:cs typeface="Trebuchet MS"/>
              </a:rPr>
              <a:t>r</a:t>
            </a:r>
            <a:r>
              <a:rPr sz="1850" spc="-204" dirty="0">
                <a:solidFill>
                  <a:srgbClr val="292929"/>
                </a:solidFill>
                <a:latin typeface="Trebuchet MS"/>
                <a:cs typeface="Trebuchet MS"/>
              </a:rPr>
              <a:t>d</a:t>
            </a:r>
            <a:r>
              <a:rPr sz="1850" spc="-25" dirty="0">
                <a:solidFill>
                  <a:srgbClr val="292929"/>
                </a:solidFill>
                <a:latin typeface="Trebuchet MS"/>
                <a:cs typeface="Trebuchet MS"/>
              </a:rPr>
              <a:t>s </a:t>
            </a:r>
            <a:r>
              <a:rPr sz="1850" spc="-235" dirty="0">
                <a:solidFill>
                  <a:srgbClr val="292929"/>
                </a:solidFill>
                <a:latin typeface="Trebuchet MS"/>
                <a:cs typeface="Trebuchet MS"/>
              </a:rPr>
              <a:t>w</a:t>
            </a:r>
            <a:r>
              <a:rPr sz="1850" spc="5" dirty="0">
                <a:solidFill>
                  <a:srgbClr val="292929"/>
                </a:solidFill>
                <a:latin typeface="Trebuchet MS"/>
                <a:cs typeface="Trebuchet MS"/>
              </a:rPr>
              <a:t>i</a:t>
            </a:r>
            <a:r>
              <a:rPr sz="1850" spc="60" dirty="0">
                <a:solidFill>
                  <a:srgbClr val="292929"/>
                </a:solidFill>
                <a:latin typeface="Trebuchet MS"/>
                <a:cs typeface="Trebuchet MS"/>
              </a:rPr>
              <a:t>t</a:t>
            </a:r>
            <a:r>
              <a:rPr sz="1850" spc="-165" dirty="0">
                <a:solidFill>
                  <a:srgbClr val="292929"/>
                </a:solidFill>
                <a:latin typeface="Trebuchet MS"/>
                <a:cs typeface="Trebuchet MS"/>
              </a:rPr>
              <a:t>h  </a:t>
            </a:r>
            <a:r>
              <a:rPr sz="1850" spc="-90" dirty="0">
                <a:solidFill>
                  <a:srgbClr val="292929"/>
                </a:solidFill>
                <a:latin typeface="Trebuchet MS"/>
                <a:cs typeface="Trebuchet MS"/>
              </a:rPr>
              <a:t>BeautifulSoup</a:t>
            </a:r>
            <a:endParaRPr sz="1850">
              <a:latin typeface="Trebuchet MS"/>
              <a:cs typeface="Trebuchet MS"/>
            </a:endParaRPr>
          </a:p>
          <a:p>
            <a:pPr marL="212725" marR="631825" indent="-200660">
              <a:lnSpc>
                <a:spcPct val="100699"/>
              </a:lnSpc>
              <a:spcBef>
                <a:spcPts val="1255"/>
              </a:spcBef>
              <a:buFont typeface="Roboto"/>
              <a:buChar char="•"/>
              <a:tabLst>
                <a:tab pos="213360" algn="l"/>
              </a:tabLst>
            </a:pPr>
            <a:r>
              <a:rPr sz="1850" spc="-285" dirty="0">
                <a:solidFill>
                  <a:srgbClr val="292929"/>
                </a:solidFill>
                <a:latin typeface="Trebuchet MS"/>
                <a:cs typeface="Trebuchet MS"/>
              </a:rPr>
              <a:t>W</a:t>
            </a:r>
            <a:r>
              <a:rPr sz="1850" spc="-135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spc="-215" dirty="0">
                <a:solidFill>
                  <a:srgbClr val="292929"/>
                </a:solidFill>
                <a:latin typeface="Trebuchet MS"/>
                <a:cs typeface="Trebuchet MS"/>
              </a:rPr>
              <a:t>p</a:t>
            </a:r>
            <a:r>
              <a:rPr sz="1850" spc="-160" dirty="0">
                <a:solidFill>
                  <a:srgbClr val="292929"/>
                </a:solidFill>
                <a:latin typeface="Trebuchet MS"/>
                <a:cs typeface="Trebuchet MS"/>
              </a:rPr>
              <a:t>a</a:t>
            </a:r>
            <a:r>
              <a:rPr sz="1850" spc="-80" dirty="0">
                <a:solidFill>
                  <a:srgbClr val="292929"/>
                </a:solidFill>
                <a:latin typeface="Trebuchet MS"/>
                <a:cs typeface="Trebuchet MS"/>
              </a:rPr>
              <a:t>r</a:t>
            </a:r>
            <a:r>
              <a:rPr sz="1850" spc="-110" dirty="0">
                <a:solidFill>
                  <a:srgbClr val="292929"/>
                </a:solidFill>
                <a:latin typeface="Trebuchet MS"/>
                <a:cs typeface="Trebuchet MS"/>
              </a:rPr>
              <a:t>s</a:t>
            </a:r>
            <a:r>
              <a:rPr sz="1850" spc="-195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spc="-185" dirty="0">
                <a:solidFill>
                  <a:srgbClr val="292929"/>
                </a:solidFill>
                <a:latin typeface="Trebuchet MS"/>
                <a:cs typeface="Trebuchet MS"/>
              </a:rPr>
              <a:t>d</a:t>
            </a:r>
            <a:r>
              <a:rPr sz="1850" spc="-9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50" dirty="0">
                <a:solidFill>
                  <a:srgbClr val="292929"/>
                </a:solidFill>
                <a:latin typeface="Trebuchet MS"/>
                <a:cs typeface="Trebuchet MS"/>
              </a:rPr>
              <a:t>t</a:t>
            </a:r>
            <a:r>
              <a:rPr sz="1850" spc="-225" dirty="0">
                <a:solidFill>
                  <a:srgbClr val="292929"/>
                </a:solidFill>
                <a:latin typeface="Trebuchet MS"/>
                <a:cs typeface="Trebuchet MS"/>
              </a:rPr>
              <a:t>h</a:t>
            </a:r>
            <a:r>
              <a:rPr sz="1850" spc="-135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spc="-18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55" dirty="0">
                <a:solidFill>
                  <a:srgbClr val="292929"/>
                </a:solidFill>
                <a:latin typeface="Trebuchet MS"/>
                <a:cs typeface="Trebuchet MS"/>
              </a:rPr>
              <a:t>t</a:t>
            </a:r>
            <a:r>
              <a:rPr sz="1850" spc="-95" dirty="0">
                <a:solidFill>
                  <a:srgbClr val="292929"/>
                </a:solidFill>
                <a:latin typeface="Trebuchet MS"/>
                <a:cs typeface="Trebuchet MS"/>
              </a:rPr>
              <a:t>a</a:t>
            </a:r>
            <a:r>
              <a:rPr sz="1850" spc="-150" dirty="0">
                <a:solidFill>
                  <a:srgbClr val="292929"/>
                </a:solidFill>
                <a:latin typeface="Trebuchet MS"/>
                <a:cs typeface="Trebuchet MS"/>
              </a:rPr>
              <a:t>b</a:t>
            </a:r>
            <a:r>
              <a:rPr sz="1850" spc="-110" dirty="0">
                <a:solidFill>
                  <a:srgbClr val="292929"/>
                </a:solidFill>
                <a:latin typeface="Trebuchet MS"/>
                <a:cs typeface="Trebuchet MS"/>
              </a:rPr>
              <a:t>l</a:t>
            </a:r>
            <a:r>
              <a:rPr sz="1850" spc="-135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spc="-18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00" dirty="0">
                <a:solidFill>
                  <a:srgbClr val="292929"/>
                </a:solidFill>
                <a:latin typeface="Trebuchet MS"/>
                <a:cs typeface="Trebuchet MS"/>
              </a:rPr>
              <a:t>a</a:t>
            </a:r>
            <a:r>
              <a:rPr sz="1850" spc="-225" dirty="0">
                <a:solidFill>
                  <a:srgbClr val="292929"/>
                </a:solidFill>
                <a:latin typeface="Trebuchet MS"/>
                <a:cs typeface="Trebuchet MS"/>
              </a:rPr>
              <a:t>n</a:t>
            </a:r>
            <a:r>
              <a:rPr sz="1850" spc="-185" dirty="0">
                <a:solidFill>
                  <a:srgbClr val="292929"/>
                </a:solidFill>
                <a:latin typeface="Trebuchet MS"/>
                <a:cs typeface="Trebuchet MS"/>
              </a:rPr>
              <a:t>d</a:t>
            </a:r>
            <a:r>
              <a:rPr sz="1850" spc="-15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275" dirty="0">
                <a:solidFill>
                  <a:srgbClr val="292929"/>
                </a:solidFill>
                <a:latin typeface="Trebuchet MS"/>
                <a:cs typeface="Trebuchet MS"/>
              </a:rPr>
              <a:t>c</a:t>
            </a:r>
            <a:r>
              <a:rPr sz="1850" spc="-265" dirty="0">
                <a:solidFill>
                  <a:srgbClr val="292929"/>
                </a:solidFill>
                <a:latin typeface="Trebuchet MS"/>
                <a:cs typeface="Trebuchet MS"/>
              </a:rPr>
              <a:t>o</a:t>
            </a:r>
            <a:r>
              <a:rPr sz="1850" spc="-275" dirty="0">
                <a:solidFill>
                  <a:srgbClr val="292929"/>
                </a:solidFill>
                <a:latin typeface="Trebuchet MS"/>
                <a:cs typeface="Trebuchet MS"/>
              </a:rPr>
              <a:t>n</a:t>
            </a:r>
            <a:r>
              <a:rPr sz="1850" spc="-90" dirty="0">
                <a:solidFill>
                  <a:srgbClr val="292929"/>
                </a:solidFill>
                <a:latin typeface="Trebuchet MS"/>
                <a:cs typeface="Trebuchet MS"/>
              </a:rPr>
              <a:t>v</a:t>
            </a:r>
            <a:r>
              <a:rPr sz="1850" spc="-190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spc="-75" dirty="0">
                <a:solidFill>
                  <a:srgbClr val="292929"/>
                </a:solidFill>
                <a:latin typeface="Trebuchet MS"/>
                <a:cs typeface="Trebuchet MS"/>
              </a:rPr>
              <a:t>r</a:t>
            </a:r>
            <a:r>
              <a:rPr sz="1850" dirty="0">
                <a:solidFill>
                  <a:srgbClr val="292929"/>
                </a:solidFill>
                <a:latin typeface="Trebuchet MS"/>
                <a:cs typeface="Trebuchet MS"/>
              </a:rPr>
              <a:t>t</a:t>
            </a:r>
            <a:r>
              <a:rPr sz="1850" spc="-190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spc="-130" dirty="0">
                <a:solidFill>
                  <a:srgbClr val="292929"/>
                </a:solidFill>
                <a:latin typeface="Trebuchet MS"/>
                <a:cs typeface="Trebuchet MS"/>
              </a:rPr>
              <a:t>d  </a:t>
            </a:r>
            <a:r>
              <a:rPr sz="1850" spc="70" dirty="0">
                <a:solidFill>
                  <a:srgbClr val="292929"/>
                </a:solidFill>
                <a:latin typeface="Trebuchet MS"/>
                <a:cs typeface="Trebuchet MS"/>
              </a:rPr>
              <a:t>i</a:t>
            </a:r>
            <a:r>
              <a:rPr sz="1850" spc="65" dirty="0">
                <a:solidFill>
                  <a:srgbClr val="292929"/>
                </a:solidFill>
                <a:latin typeface="Trebuchet MS"/>
                <a:cs typeface="Trebuchet MS"/>
              </a:rPr>
              <a:t>t</a:t>
            </a:r>
            <a:r>
              <a:rPr sz="1850" spc="-19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dirty="0">
                <a:solidFill>
                  <a:srgbClr val="292929"/>
                </a:solidFill>
                <a:latin typeface="Trebuchet MS"/>
                <a:cs typeface="Trebuchet MS"/>
              </a:rPr>
              <a:t>i</a:t>
            </a:r>
            <a:r>
              <a:rPr sz="1850" spc="-220" dirty="0">
                <a:solidFill>
                  <a:srgbClr val="292929"/>
                </a:solidFill>
                <a:latin typeface="Trebuchet MS"/>
                <a:cs typeface="Trebuchet MS"/>
              </a:rPr>
              <a:t>n</a:t>
            </a:r>
            <a:r>
              <a:rPr sz="1850" spc="55" dirty="0">
                <a:solidFill>
                  <a:srgbClr val="292929"/>
                </a:solidFill>
                <a:latin typeface="Trebuchet MS"/>
                <a:cs typeface="Trebuchet MS"/>
              </a:rPr>
              <a:t>t</a:t>
            </a:r>
            <a:r>
              <a:rPr sz="1850" spc="-215" dirty="0">
                <a:solidFill>
                  <a:srgbClr val="292929"/>
                </a:solidFill>
                <a:latin typeface="Trebuchet MS"/>
                <a:cs typeface="Trebuchet MS"/>
              </a:rPr>
              <a:t>o</a:t>
            </a:r>
            <a:r>
              <a:rPr sz="1850" spc="-114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05" dirty="0">
                <a:solidFill>
                  <a:srgbClr val="292929"/>
                </a:solidFill>
                <a:latin typeface="Trebuchet MS"/>
                <a:cs typeface="Trebuchet MS"/>
              </a:rPr>
              <a:t>a</a:t>
            </a:r>
            <a:r>
              <a:rPr sz="1850" spc="-18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215" dirty="0">
                <a:solidFill>
                  <a:srgbClr val="292929"/>
                </a:solidFill>
                <a:latin typeface="Trebuchet MS"/>
                <a:cs typeface="Trebuchet MS"/>
              </a:rPr>
              <a:t>p</a:t>
            </a:r>
            <a:r>
              <a:rPr sz="1850" spc="-160" dirty="0">
                <a:solidFill>
                  <a:srgbClr val="292929"/>
                </a:solidFill>
                <a:latin typeface="Trebuchet MS"/>
                <a:cs typeface="Trebuchet MS"/>
              </a:rPr>
              <a:t>a</a:t>
            </a:r>
            <a:r>
              <a:rPr sz="1850" spc="-280" dirty="0">
                <a:solidFill>
                  <a:srgbClr val="292929"/>
                </a:solidFill>
                <a:latin typeface="Trebuchet MS"/>
                <a:cs typeface="Trebuchet MS"/>
              </a:rPr>
              <a:t>n</a:t>
            </a:r>
            <a:r>
              <a:rPr sz="1850" spc="-215" dirty="0">
                <a:solidFill>
                  <a:srgbClr val="292929"/>
                </a:solidFill>
                <a:latin typeface="Trebuchet MS"/>
                <a:cs typeface="Trebuchet MS"/>
              </a:rPr>
              <a:t>d</a:t>
            </a:r>
            <a:r>
              <a:rPr sz="1850" spc="-160" dirty="0">
                <a:solidFill>
                  <a:srgbClr val="292929"/>
                </a:solidFill>
                <a:latin typeface="Trebuchet MS"/>
                <a:cs typeface="Trebuchet MS"/>
              </a:rPr>
              <a:t>a</a:t>
            </a:r>
            <a:r>
              <a:rPr sz="1850" spc="-25" dirty="0">
                <a:solidFill>
                  <a:srgbClr val="292929"/>
                </a:solidFill>
                <a:latin typeface="Trebuchet MS"/>
                <a:cs typeface="Trebuchet MS"/>
              </a:rPr>
              <a:t>s</a:t>
            </a:r>
            <a:r>
              <a:rPr sz="1850" spc="-14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150" dirty="0">
                <a:solidFill>
                  <a:srgbClr val="292929"/>
                </a:solidFill>
                <a:latin typeface="Trebuchet MS"/>
                <a:cs typeface="Trebuchet MS"/>
              </a:rPr>
              <a:t>d</a:t>
            </a:r>
            <a:r>
              <a:rPr sz="1850" spc="-95" dirty="0">
                <a:solidFill>
                  <a:srgbClr val="292929"/>
                </a:solidFill>
                <a:latin typeface="Trebuchet MS"/>
                <a:cs typeface="Trebuchet MS"/>
              </a:rPr>
              <a:t>a</a:t>
            </a:r>
            <a:r>
              <a:rPr sz="1850" spc="60" dirty="0">
                <a:solidFill>
                  <a:srgbClr val="292929"/>
                </a:solidFill>
                <a:latin typeface="Trebuchet MS"/>
                <a:cs typeface="Trebuchet MS"/>
              </a:rPr>
              <a:t>t</a:t>
            </a:r>
            <a:r>
              <a:rPr sz="1850" spc="-95" dirty="0">
                <a:solidFill>
                  <a:srgbClr val="292929"/>
                </a:solidFill>
                <a:latin typeface="Trebuchet MS"/>
                <a:cs typeface="Trebuchet MS"/>
              </a:rPr>
              <a:t>a</a:t>
            </a:r>
            <a:r>
              <a:rPr sz="1850" spc="200" dirty="0">
                <a:solidFill>
                  <a:srgbClr val="292929"/>
                </a:solidFill>
                <a:latin typeface="Trebuchet MS"/>
                <a:cs typeface="Trebuchet MS"/>
              </a:rPr>
              <a:t>f</a:t>
            </a:r>
            <a:r>
              <a:rPr sz="1850" spc="-15" dirty="0">
                <a:solidFill>
                  <a:srgbClr val="292929"/>
                </a:solidFill>
                <a:latin typeface="Trebuchet MS"/>
                <a:cs typeface="Trebuchet MS"/>
              </a:rPr>
              <a:t>r</a:t>
            </a:r>
            <a:r>
              <a:rPr sz="1850" spc="-95" dirty="0">
                <a:solidFill>
                  <a:srgbClr val="292929"/>
                </a:solidFill>
                <a:latin typeface="Trebuchet MS"/>
                <a:cs typeface="Trebuchet MS"/>
              </a:rPr>
              <a:t>a</a:t>
            </a:r>
            <a:r>
              <a:rPr sz="1850" spc="-395" dirty="0">
                <a:solidFill>
                  <a:srgbClr val="292929"/>
                </a:solidFill>
                <a:latin typeface="Trebuchet MS"/>
                <a:cs typeface="Trebuchet MS"/>
              </a:rPr>
              <a:t>m</a:t>
            </a:r>
            <a:r>
              <a:rPr sz="1850" spc="-130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spc="-385" dirty="0">
                <a:solidFill>
                  <a:srgbClr val="292929"/>
                </a:solidFill>
                <a:latin typeface="Trebuchet MS"/>
                <a:cs typeface="Trebuchet MS"/>
              </a:rPr>
              <a:t>.</a:t>
            </a:r>
            <a:endParaRPr sz="1850">
              <a:latin typeface="Trebuchet MS"/>
              <a:cs typeface="Trebuchet MS"/>
            </a:endParaRPr>
          </a:p>
          <a:p>
            <a:pPr marL="212725" indent="-200660">
              <a:lnSpc>
                <a:spcPct val="100000"/>
              </a:lnSpc>
              <a:spcBef>
                <a:spcPts val="1265"/>
              </a:spcBef>
              <a:buFont typeface="Roboto"/>
              <a:buChar char="•"/>
              <a:tabLst>
                <a:tab pos="213360" algn="l"/>
              </a:tabLst>
            </a:pPr>
            <a:r>
              <a:rPr sz="1850" spc="-240" dirty="0">
                <a:solidFill>
                  <a:srgbClr val="292929"/>
                </a:solidFill>
                <a:latin typeface="Trebuchet MS"/>
                <a:cs typeface="Trebuchet MS"/>
              </a:rPr>
              <a:t>T</a:t>
            </a:r>
            <a:r>
              <a:rPr sz="1850" spc="-350" dirty="0">
                <a:solidFill>
                  <a:srgbClr val="292929"/>
                </a:solidFill>
                <a:latin typeface="Trebuchet MS"/>
                <a:cs typeface="Trebuchet MS"/>
              </a:rPr>
              <a:t>h</a:t>
            </a:r>
            <a:r>
              <a:rPr sz="1850" spc="-135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spc="-18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85" dirty="0">
                <a:solidFill>
                  <a:srgbClr val="292929"/>
                </a:solidFill>
                <a:latin typeface="Trebuchet MS"/>
                <a:cs typeface="Trebuchet MS"/>
              </a:rPr>
              <a:t>l</a:t>
            </a:r>
            <a:r>
              <a:rPr sz="1850" spc="20" dirty="0">
                <a:solidFill>
                  <a:srgbClr val="292929"/>
                </a:solidFill>
                <a:latin typeface="Trebuchet MS"/>
                <a:cs typeface="Trebuchet MS"/>
              </a:rPr>
              <a:t>i</a:t>
            </a:r>
            <a:r>
              <a:rPr sz="1850" spc="-200" dirty="0">
                <a:solidFill>
                  <a:srgbClr val="292929"/>
                </a:solidFill>
                <a:latin typeface="Trebuchet MS"/>
                <a:cs typeface="Trebuchet MS"/>
              </a:rPr>
              <a:t>n</a:t>
            </a:r>
            <a:r>
              <a:rPr sz="1850" spc="-140" dirty="0">
                <a:solidFill>
                  <a:srgbClr val="292929"/>
                </a:solidFill>
                <a:latin typeface="Trebuchet MS"/>
                <a:cs typeface="Trebuchet MS"/>
              </a:rPr>
              <a:t>k</a:t>
            </a:r>
            <a:r>
              <a:rPr sz="1850" spc="-23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50" dirty="0">
                <a:solidFill>
                  <a:srgbClr val="292929"/>
                </a:solidFill>
                <a:latin typeface="Trebuchet MS"/>
                <a:cs typeface="Trebuchet MS"/>
              </a:rPr>
              <a:t>t</a:t>
            </a:r>
            <a:r>
              <a:rPr sz="1850" spc="-215" dirty="0">
                <a:solidFill>
                  <a:srgbClr val="292929"/>
                </a:solidFill>
                <a:latin typeface="Trebuchet MS"/>
                <a:cs typeface="Trebuchet MS"/>
              </a:rPr>
              <a:t>o</a:t>
            </a:r>
            <a:r>
              <a:rPr sz="1850" spc="-18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50" dirty="0">
                <a:solidFill>
                  <a:srgbClr val="292929"/>
                </a:solidFill>
                <a:latin typeface="Trebuchet MS"/>
                <a:cs typeface="Trebuchet MS"/>
              </a:rPr>
              <a:t>t</a:t>
            </a:r>
            <a:r>
              <a:rPr sz="1850" spc="-225" dirty="0">
                <a:solidFill>
                  <a:srgbClr val="292929"/>
                </a:solidFill>
                <a:latin typeface="Trebuchet MS"/>
                <a:cs typeface="Trebuchet MS"/>
              </a:rPr>
              <a:t>h</a:t>
            </a:r>
            <a:r>
              <a:rPr sz="1850" spc="-135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spc="-12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220" dirty="0">
                <a:solidFill>
                  <a:srgbClr val="292929"/>
                </a:solidFill>
                <a:latin typeface="Trebuchet MS"/>
                <a:cs typeface="Trebuchet MS"/>
              </a:rPr>
              <a:t>n</a:t>
            </a:r>
            <a:r>
              <a:rPr sz="1850" spc="-204" dirty="0">
                <a:solidFill>
                  <a:srgbClr val="292929"/>
                </a:solidFill>
                <a:latin typeface="Trebuchet MS"/>
                <a:cs typeface="Trebuchet MS"/>
              </a:rPr>
              <a:t>o</a:t>
            </a:r>
            <a:r>
              <a:rPr sz="1850" spc="55" dirty="0">
                <a:solidFill>
                  <a:srgbClr val="292929"/>
                </a:solidFill>
                <a:latin typeface="Trebuchet MS"/>
                <a:cs typeface="Trebuchet MS"/>
              </a:rPr>
              <a:t>t</a:t>
            </a:r>
            <a:r>
              <a:rPr sz="1850" spc="-135" dirty="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sz="1850" spc="-150" dirty="0">
                <a:solidFill>
                  <a:srgbClr val="292929"/>
                </a:solidFill>
                <a:latin typeface="Trebuchet MS"/>
                <a:cs typeface="Trebuchet MS"/>
              </a:rPr>
              <a:t>b</a:t>
            </a:r>
            <a:r>
              <a:rPr sz="1850" spc="-204" dirty="0">
                <a:solidFill>
                  <a:srgbClr val="292929"/>
                </a:solidFill>
                <a:latin typeface="Trebuchet MS"/>
                <a:cs typeface="Trebuchet MS"/>
              </a:rPr>
              <a:t>oo</a:t>
            </a:r>
            <a:r>
              <a:rPr sz="1850" spc="-140" dirty="0">
                <a:solidFill>
                  <a:srgbClr val="292929"/>
                </a:solidFill>
                <a:latin typeface="Trebuchet MS"/>
                <a:cs typeface="Trebuchet MS"/>
              </a:rPr>
              <a:t>k</a:t>
            </a:r>
            <a:r>
              <a:rPr sz="1850" spc="-12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Trebuchet MS"/>
                <a:cs typeface="Trebuchet MS"/>
              </a:rPr>
              <a:t>i</a:t>
            </a:r>
            <a:r>
              <a:rPr sz="1850" spc="-25" dirty="0">
                <a:solidFill>
                  <a:srgbClr val="292929"/>
                </a:solidFill>
                <a:latin typeface="Trebuchet MS"/>
                <a:cs typeface="Trebuchet MS"/>
              </a:rPr>
              <a:t>s</a:t>
            </a:r>
            <a:r>
              <a:rPr sz="1850" spc="22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50" spc="-220" dirty="0">
                <a:solidFill>
                  <a:srgbClr val="1B7BDA"/>
                </a:solidFill>
                <a:latin typeface="Trebuchet MS"/>
                <a:cs typeface="Trebuchet MS"/>
              </a:rPr>
              <a:t>h</a:t>
            </a:r>
            <a:r>
              <a:rPr sz="1850" spc="60" dirty="0">
                <a:solidFill>
                  <a:srgbClr val="1B7BDA"/>
                </a:solidFill>
                <a:latin typeface="Trebuchet MS"/>
                <a:cs typeface="Trebuchet MS"/>
              </a:rPr>
              <a:t>tt</a:t>
            </a:r>
            <a:r>
              <a:rPr sz="1850" spc="-150" dirty="0">
                <a:solidFill>
                  <a:srgbClr val="1B7BDA"/>
                </a:solidFill>
                <a:latin typeface="Trebuchet MS"/>
                <a:cs typeface="Trebuchet MS"/>
              </a:rPr>
              <a:t>p</a:t>
            </a:r>
            <a:r>
              <a:rPr sz="1850" spc="-45" dirty="0">
                <a:solidFill>
                  <a:srgbClr val="1B7BDA"/>
                </a:solidFill>
                <a:latin typeface="Trebuchet MS"/>
                <a:cs typeface="Trebuchet MS"/>
              </a:rPr>
              <a:t>s</a:t>
            </a:r>
            <a:r>
              <a:rPr sz="1850" spc="-350" dirty="0">
                <a:solidFill>
                  <a:srgbClr val="1B7BDA"/>
                </a:solidFill>
                <a:latin typeface="Trebuchet MS"/>
                <a:cs typeface="Trebuchet MS"/>
              </a:rPr>
              <a:t>:</a:t>
            </a:r>
            <a:endParaRPr sz="1850">
              <a:latin typeface="Trebuchet MS"/>
              <a:cs typeface="Trebuchet MS"/>
            </a:endParaRPr>
          </a:p>
          <a:p>
            <a:pPr marL="212725">
              <a:lnSpc>
                <a:spcPct val="100000"/>
              </a:lnSpc>
              <a:spcBef>
                <a:spcPts val="30"/>
              </a:spcBef>
            </a:pPr>
            <a:r>
              <a:rPr sz="1850" spc="-165" dirty="0">
                <a:solidFill>
                  <a:srgbClr val="1B7BDA"/>
                </a:solidFill>
                <a:latin typeface="Trebuchet MS"/>
                <a:cs typeface="Trebuchet MS"/>
              </a:rPr>
              <a:t>//github.com/chuksoo/IBM-</a:t>
            </a:r>
            <a:r>
              <a:rPr sz="1850" spc="85" dirty="0">
                <a:solidFill>
                  <a:srgbClr val="1B7BDA"/>
                </a:solidFill>
                <a:latin typeface="Trebuchet MS"/>
                <a:cs typeface="Trebuchet MS"/>
              </a:rPr>
              <a:t> </a:t>
            </a:r>
            <a:r>
              <a:rPr sz="1850" spc="-155" dirty="0">
                <a:solidFill>
                  <a:srgbClr val="1B7BDA"/>
                </a:solidFill>
                <a:latin typeface="Trebuchet MS"/>
                <a:cs typeface="Trebuchet MS"/>
              </a:rPr>
              <a:t>Data-Science</a:t>
            </a:r>
            <a:endParaRPr sz="1850">
              <a:latin typeface="Trebuchet MS"/>
              <a:cs typeface="Trebuchet MS"/>
            </a:endParaRPr>
          </a:p>
          <a:p>
            <a:pPr marL="212725" marR="607060">
              <a:lnSpc>
                <a:spcPct val="101299"/>
              </a:lnSpc>
            </a:pPr>
            <a:r>
              <a:rPr sz="1850" spc="-180" dirty="0">
                <a:solidFill>
                  <a:srgbClr val="1B7BDA"/>
                </a:solidFill>
                <a:latin typeface="Trebuchet MS"/>
                <a:cs typeface="Trebuchet MS"/>
              </a:rPr>
              <a:t>-Capstone- </a:t>
            </a:r>
            <a:r>
              <a:rPr sz="1850" spc="-175" dirty="0">
                <a:solidFill>
                  <a:srgbClr val="1B7BDA"/>
                </a:solidFill>
                <a:latin typeface="Trebuchet MS"/>
                <a:cs typeface="Trebuchet MS"/>
              </a:rPr>
              <a:t> </a:t>
            </a:r>
            <a:r>
              <a:rPr sz="1850" spc="-50" dirty="0">
                <a:solidFill>
                  <a:srgbClr val="1B7BDA"/>
                </a:solidFill>
                <a:latin typeface="Trebuchet MS"/>
                <a:cs typeface="Trebuchet MS"/>
              </a:rPr>
              <a:t>S</a:t>
            </a:r>
            <a:r>
              <a:rPr sz="1850" spc="-190" dirty="0">
                <a:solidFill>
                  <a:srgbClr val="1B7BDA"/>
                </a:solidFill>
                <a:latin typeface="Trebuchet MS"/>
                <a:cs typeface="Trebuchet MS"/>
              </a:rPr>
              <a:t>p</a:t>
            </a:r>
            <a:r>
              <a:rPr sz="1850" spc="-135" dirty="0">
                <a:solidFill>
                  <a:srgbClr val="1B7BDA"/>
                </a:solidFill>
                <a:latin typeface="Trebuchet MS"/>
                <a:cs typeface="Trebuchet MS"/>
              </a:rPr>
              <a:t>a</a:t>
            </a:r>
            <a:r>
              <a:rPr sz="1850" spc="-250" dirty="0">
                <a:solidFill>
                  <a:srgbClr val="1B7BDA"/>
                </a:solidFill>
                <a:latin typeface="Trebuchet MS"/>
                <a:cs typeface="Trebuchet MS"/>
              </a:rPr>
              <a:t>c</a:t>
            </a:r>
            <a:r>
              <a:rPr sz="1850" spc="-170" dirty="0">
                <a:solidFill>
                  <a:srgbClr val="1B7BDA"/>
                </a:solidFill>
                <a:latin typeface="Trebuchet MS"/>
                <a:cs typeface="Trebuchet MS"/>
              </a:rPr>
              <a:t>e</a:t>
            </a:r>
            <a:r>
              <a:rPr sz="1850" spc="-15" dirty="0">
                <a:solidFill>
                  <a:srgbClr val="1B7BDA"/>
                </a:solidFill>
                <a:latin typeface="Trebuchet MS"/>
                <a:cs typeface="Trebuchet MS"/>
              </a:rPr>
              <a:t>X</a:t>
            </a:r>
            <a:r>
              <a:rPr sz="1850" spc="-305" dirty="0">
                <a:solidFill>
                  <a:srgbClr val="1B7BDA"/>
                </a:solidFill>
                <a:latin typeface="Trebuchet MS"/>
                <a:cs typeface="Trebuchet MS"/>
              </a:rPr>
              <a:t>/</a:t>
            </a:r>
            <a:r>
              <a:rPr sz="1850" spc="-185" dirty="0">
                <a:solidFill>
                  <a:srgbClr val="1B7BDA"/>
                </a:solidFill>
                <a:latin typeface="Trebuchet MS"/>
                <a:cs typeface="Trebuchet MS"/>
              </a:rPr>
              <a:t>b</a:t>
            </a:r>
            <a:r>
              <a:rPr sz="1850" spc="-145" dirty="0">
                <a:solidFill>
                  <a:srgbClr val="1B7BDA"/>
                </a:solidFill>
                <a:latin typeface="Trebuchet MS"/>
                <a:cs typeface="Trebuchet MS"/>
              </a:rPr>
              <a:t>l</a:t>
            </a:r>
            <a:r>
              <a:rPr sz="1850" spc="-240" dirty="0">
                <a:solidFill>
                  <a:srgbClr val="1B7BDA"/>
                </a:solidFill>
                <a:latin typeface="Trebuchet MS"/>
                <a:cs typeface="Trebuchet MS"/>
              </a:rPr>
              <a:t>o</a:t>
            </a:r>
            <a:r>
              <a:rPr sz="1850" spc="-185" dirty="0">
                <a:solidFill>
                  <a:srgbClr val="1B7BDA"/>
                </a:solidFill>
                <a:latin typeface="Trebuchet MS"/>
                <a:cs typeface="Trebuchet MS"/>
              </a:rPr>
              <a:t>b</a:t>
            </a:r>
            <a:r>
              <a:rPr sz="1850" spc="-305" dirty="0">
                <a:solidFill>
                  <a:srgbClr val="1B7BDA"/>
                </a:solidFill>
                <a:latin typeface="Trebuchet MS"/>
                <a:cs typeface="Trebuchet MS"/>
              </a:rPr>
              <a:t>/</a:t>
            </a:r>
            <a:r>
              <a:rPr sz="1850" spc="-434" dirty="0">
                <a:solidFill>
                  <a:srgbClr val="1B7BDA"/>
                </a:solidFill>
                <a:latin typeface="Trebuchet MS"/>
                <a:cs typeface="Trebuchet MS"/>
              </a:rPr>
              <a:t>m</a:t>
            </a:r>
            <a:r>
              <a:rPr sz="1850" spc="-135" dirty="0">
                <a:solidFill>
                  <a:srgbClr val="1B7BDA"/>
                </a:solidFill>
                <a:latin typeface="Trebuchet MS"/>
                <a:cs typeface="Trebuchet MS"/>
              </a:rPr>
              <a:t>a</a:t>
            </a:r>
            <a:r>
              <a:rPr sz="1850" spc="-35" dirty="0">
                <a:solidFill>
                  <a:srgbClr val="1B7BDA"/>
                </a:solidFill>
                <a:latin typeface="Trebuchet MS"/>
                <a:cs typeface="Trebuchet MS"/>
              </a:rPr>
              <a:t>i</a:t>
            </a:r>
            <a:r>
              <a:rPr sz="1850" spc="-254" dirty="0">
                <a:solidFill>
                  <a:srgbClr val="1B7BDA"/>
                </a:solidFill>
                <a:latin typeface="Trebuchet MS"/>
                <a:cs typeface="Trebuchet MS"/>
              </a:rPr>
              <a:t>n</a:t>
            </a:r>
            <a:r>
              <a:rPr sz="1850" spc="-305" dirty="0">
                <a:solidFill>
                  <a:srgbClr val="1B7BDA"/>
                </a:solidFill>
                <a:latin typeface="Trebuchet MS"/>
                <a:cs typeface="Trebuchet MS"/>
              </a:rPr>
              <a:t>/</a:t>
            </a:r>
            <a:r>
              <a:rPr sz="1850" spc="-120" dirty="0">
                <a:solidFill>
                  <a:srgbClr val="1B7BDA"/>
                </a:solidFill>
                <a:latin typeface="Trebuchet MS"/>
                <a:cs typeface="Trebuchet MS"/>
              </a:rPr>
              <a:t>D</a:t>
            </a:r>
            <a:r>
              <a:rPr sz="1850" spc="-135" dirty="0">
                <a:solidFill>
                  <a:srgbClr val="1B7BDA"/>
                </a:solidFill>
                <a:latin typeface="Trebuchet MS"/>
                <a:cs typeface="Trebuchet MS"/>
              </a:rPr>
              <a:t>a</a:t>
            </a:r>
            <a:r>
              <a:rPr sz="1850" spc="20" dirty="0">
                <a:solidFill>
                  <a:srgbClr val="1B7BDA"/>
                </a:solidFill>
                <a:latin typeface="Trebuchet MS"/>
                <a:cs typeface="Trebuchet MS"/>
              </a:rPr>
              <a:t>t</a:t>
            </a:r>
            <a:r>
              <a:rPr sz="1850" spc="-135" dirty="0">
                <a:solidFill>
                  <a:srgbClr val="1B7BDA"/>
                </a:solidFill>
                <a:latin typeface="Trebuchet MS"/>
                <a:cs typeface="Trebuchet MS"/>
              </a:rPr>
              <a:t>a</a:t>
            </a:r>
            <a:r>
              <a:rPr sz="1850" spc="80" dirty="0">
                <a:solidFill>
                  <a:srgbClr val="1B7BDA"/>
                </a:solidFill>
                <a:latin typeface="Trebuchet MS"/>
                <a:cs typeface="Trebuchet MS"/>
              </a:rPr>
              <a:t>%</a:t>
            </a:r>
            <a:r>
              <a:rPr sz="1850" spc="-125" dirty="0">
                <a:solidFill>
                  <a:srgbClr val="1B7BDA"/>
                </a:solidFill>
                <a:latin typeface="Trebuchet MS"/>
                <a:cs typeface="Trebuchet MS"/>
              </a:rPr>
              <a:t>2</a:t>
            </a:r>
            <a:r>
              <a:rPr sz="1850" spc="-130" dirty="0">
                <a:solidFill>
                  <a:srgbClr val="1B7BDA"/>
                </a:solidFill>
                <a:latin typeface="Trebuchet MS"/>
                <a:cs typeface="Trebuchet MS"/>
              </a:rPr>
              <a:t>0</a:t>
            </a:r>
            <a:r>
              <a:rPr sz="1850" spc="-265" dirty="0">
                <a:solidFill>
                  <a:srgbClr val="1B7BDA"/>
                </a:solidFill>
                <a:latin typeface="Trebuchet MS"/>
                <a:cs typeface="Trebuchet MS"/>
              </a:rPr>
              <a:t>C</a:t>
            </a:r>
            <a:r>
              <a:rPr sz="1850" spc="-240" dirty="0">
                <a:solidFill>
                  <a:srgbClr val="1B7BDA"/>
                </a:solidFill>
                <a:latin typeface="Trebuchet MS"/>
                <a:cs typeface="Trebuchet MS"/>
              </a:rPr>
              <a:t>o</a:t>
            </a:r>
            <a:r>
              <a:rPr sz="1850" spc="-145" dirty="0">
                <a:solidFill>
                  <a:srgbClr val="1B7BDA"/>
                </a:solidFill>
                <a:latin typeface="Trebuchet MS"/>
                <a:cs typeface="Trebuchet MS"/>
              </a:rPr>
              <a:t>ll</a:t>
            </a:r>
            <a:r>
              <a:rPr sz="1850" spc="-170" dirty="0">
                <a:solidFill>
                  <a:srgbClr val="1B7BDA"/>
                </a:solidFill>
                <a:latin typeface="Trebuchet MS"/>
                <a:cs typeface="Trebuchet MS"/>
              </a:rPr>
              <a:t>e</a:t>
            </a:r>
            <a:r>
              <a:rPr sz="1850" spc="-250" dirty="0">
                <a:solidFill>
                  <a:srgbClr val="1B7BDA"/>
                </a:solidFill>
                <a:latin typeface="Trebuchet MS"/>
                <a:cs typeface="Trebuchet MS"/>
              </a:rPr>
              <a:t>c</a:t>
            </a:r>
            <a:r>
              <a:rPr sz="1850" spc="55" dirty="0">
                <a:solidFill>
                  <a:srgbClr val="1B7BDA"/>
                </a:solidFill>
                <a:latin typeface="Trebuchet MS"/>
                <a:cs typeface="Trebuchet MS"/>
              </a:rPr>
              <a:t>t  </a:t>
            </a:r>
            <a:r>
              <a:rPr sz="1850" spc="-80" dirty="0">
                <a:solidFill>
                  <a:srgbClr val="1B7BDA"/>
                </a:solidFill>
                <a:latin typeface="Trebuchet MS"/>
                <a:cs typeface="Trebuchet MS"/>
              </a:rPr>
              <a:t>ion%20with%20Web%20Scraping</a:t>
            </a:r>
            <a:endParaRPr sz="1850">
              <a:latin typeface="Trebuchet MS"/>
              <a:cs typeface="Trebuchet MS"/>
            </a:endParaRPr>
          </a:p>
          <a:p>
            <a:pPr marL="212725">
              <a:lnSpc>
                <a:spcPct val="100000"/>
              </a:lnSpc>
              <a:spcBef>
                <a:spcPts val="15"/>
              </a:spcBef>
            </a:pPr>
            <a:r>
              <a:rPr sz="1850" spc="-190" dirty="0">
                <a:solidFill>
                  <a:srgbClr val="1B7BDA"/>
                </a:solidFill>
                <a:latin typeface="Trebuchet MS"/>
                <a:cs typeface="Trebuchet MS"/>
              </a:rPr>
              <a:t>.ipynb.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4518" y="473668"/>
            <a:ext cx="3951604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65" dirty="0"/>
              <a:t>D</a:t>
            </a:r>
            <a:r>
              <a:rPr spc="-235" dirty="0"/>
              <a:t>a</a:t>
            </a:r>
            <a:r>
              <a:rPr spc="85" dirty="0"/>
              <a:t>t</a:t>
            </a:r>
            <a:r>
              <a:rPr spc="-165" dirty="0"/>
              <a:t>a</a:t>
            </a:r>
            <a:r>
              <a:rPr spc="-295" dirty="0"/>
              <a:t> </a:t>
            </a:r>
            <a:r>
              <a:rPr spc="-355" dirty="0"/>
              <a:t>C</a:t>
            </a:r>
            <a:r>
              <a:rPr spc="-420" dirty="0"/>
              <a:t>o</a:t>
            </a:r>
            <a:r>
              <a:rPr spc="-185" dirty="0"/>
              <a:t>ll</a:t>
            </a:r>
            <a:r>
              <a:rPr spc="-275" dirty="0"/>
              <a:t>e</a:t>
            </a:r>
            <a:r>
              <a:rPr spc="-380" dirty="0"/>
              <a:t>c</a:t>
            </a:r>
            <a:r>
              <a:rPr spc="105" dirty="0"/>
              <a:t>t</a:t>
            </a:r>
            <a:r>
              <a:rPr spc="20" dirty="0"/>
              <a:t>i</a:t>
            </a:r>
            <a:r>
              <a:rPr spc="-420" dirty="0"/>
              <a:t>o</a:t>
            </a:r>
            <a:r>
              <a:rPr spc="-409" dirty="0"/>
              <a:t>n</a:t>
            </a:r>
            <a:r>
              <a:rPr spc="-335" dirty="0"/>
              <a:t> </a:t>
            </a:r>
            <a:r>
              <a:rPr spc="-240" dirty="0"/>
              <a:t>-</a:t>
            </a:r>
            <a:r>
              <a:rPr spc="-409" dirty="0"/>
              <a:t> </a:t>
            </a:r>
            <a:r>
              <a:rPr spc="-70" dirty="0"/>
              <a:t>S</a:t>
            </a:r>
            <a:r>
              <a:rPr spc="-380" dirty="0"/>
              <a:t>c</a:t>
            </a:r>
            <a:r>
              <a:rPr spc="-45" dirty="0"/>
              <a:t>r</a:t>
            </a:r>
            <a:r>
              <a:rPr spc="-215" dirty="0"/>
              <a:t>a</a:t>
            </a:r>
            <a:r>
              <a:rPr spc="-225" dirty="0"/>
              <a:t>p</a:t>
            </a:r>
            <a:r>
              <a:rPr spc="20" dirty="0"/>
              <a:t>i</a:t>
            </a:r>
            <a:r>
              <a:rPr spc="-455" dirty="0"/>
              <a:t>n</a:t>
            </a:r>
            <a:r>
              <a:rPr spc="-220" dirty="0"/>
              <a:t>g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178278" y="1272222"/>
            <a:ext cx="4086860" cy="4194175"/>
            <a:chOff x="5178278" y="1272222"/>
            <a:chExt cx="4086860" cy="4194175"/>
          </a:xfrm>
        </p:grpSpPr>
        <p:sp>
          <p:nvSpPr>
            <p:cNvPr id="5" name="object 5"/>
            <p:cNvSpPr/>
            <p:nvPr/>
          </p:nvSpPr>
          <p:spPr>
            <a:xfrm>
              <a:off x="5178278" y="1295892"/>
              <a:ext cx="4013200" cy="4129404"/>
            </a:xfrm>
            <a:custGeom>
              <a:avLst/>
              <a:gdLst/>
              <a:ahLst/>
              <a:cxnLst/>
              <a:rect l="l" t="t" r="r" b="b"/>
              <a:pathLst>
                <a:path w="4013200" h="4129404">
                  <a:moveTo>
                    <a:pt x="94681" y="4129323"/>
                  </a:moveTo>
                  <a:lnTo>
                    <a:pt x="61264" y="4129323"/>
                  </a:lnTo>
                  <a:lnTo>
                    <a:pt x="61264" y="4118184"/>
                  </a:lnTo>
                  <a:lnTo>
                    <a:pt x="94681" y="4118184"/>
                  </a:lnTo>
                  <a:lnTo>
                    <a:pt x="94681" y="4129323"/>
                  </a:lnTo>
                  <a:close/>
                </a:path>
                <a:path w="4013200" h="4129404">
                  <a:moveTo>
                    <a:pt x="150375" y="4129323"/>
                  </a:moveTo>
                  <a:lnTo>
                    <a:pt x="116959" y="4129323"/>
                  </a:lnTo>
                  <a:lnTo>
                    <a:pt x="116959" y="4118184"/>
                  </a:lnTo>
                  <a:lnTo>
                    <a:pt x="150375" y="4118184"/>
                  </a:lnTo>
                  <a:lnTo>
                    <a:pt x="150375" y="4129323"/>
                  </a:lnTo>
                  <a:close/>
                </a:path>
                <a:path w="4013200" h="4129404">
                  <a:moveTo>
                    <a:pt x="206070" y="4129323"/>
                  </a:moveTo>
                  <a:lnTo>
                    <a:pt x="172653" y="4129323"/>
                  </a:lnTo>
                  <a:lnTo>
                    <a:pt x="172653" y="4118184"/>
                  </a:lnTo>
                  <a:lnTo>
                    <a:pt x="206070" y="4118184"/>
                  </a:lnTo>
                  <a:lnTo>
                    <a:pt x="206070" y="4129323"/>
                  </a:lnTo>
                  <a:close/>
                </a:path>
                <a:path w="4013200" h="4129404">
                  <a:moveTo>
                    <a:pt x="261765" y="4129323"/>
                  </a:moveTo>
                  <a:lnTo>
                    <a:pt x="228348" y="4129323"/>
                  </a:lnTo>
                  <a:lnTo>
                    <a:pt x="228348" y="4118184"/>
                  </a:lnTo>
                  <a:lnTo>
                    <a:pt x="261765" y="4118184"/>
                  </a:lnTo>
                  <a:lnTo>
                    <a:pt x="261765" y="4129323"/>
                  </a:lnTo>
                  <a:close/>
                </a:path>
                <a:path w="4013200" h="4129404">
                  <a:moveTo>
                    <a:pt x="317460" y="4129323"/>
                  </a:moveTo>
                  <a:lnTo>
                    <a:pt x="284043" y="4129323"/>
                  </a:lnTo>
                  <a:lnTo>
                    <a:pt x="284043" y="4118184"/>
                  </a:lnTo>
                  <a:lnTo>
                    <a:pt x="317460" y="4118184"/>
                  </a:lnTo>
                  <a:lnTo>
                    <a:pt x="317460" y="4129323"/>
                  </a:lnTo>
                  <a:close/>
                </a:path>
                <a:path w="4013200" h="4129404">
                  <a:moveTo>
                    <a:pt x="373155" y="4129323"/>
                  </a:moveTo>
                  <a:lnTo>
                    <a:pt x="339738" y="4129323"/>
                  </a:lnTo>
                  <a:lnTo>
                    <a:pt x="339738" y="4118184"/>
                  </a:lnTo>
                  <a:lnTo>
                    <a:pt x="373155" y="4118184"/>
                  </a:lnTo>
                  <a:lnTo>
                    <a:pt x="373155" y="4129323"/>
                  </a:lnTo>
                  <a:close/>
                </a:path>
                <a:path w="4013200" h="4129404">
                  <a:moveTo>
                    <a:pt x="428849" y="4129323"/>
                  </a:moveTo>
                  <a:lnTo>
                    <a:pt x="395433" y="4129323"/>
                  </a:lnTo>
                  <a:lnTo>
                    <a:pt x="395433" y="4118184"/>
                  </a:lnTo>
                  <a:lnTo>
                    <a:pt x="428849" y="4118184"/>
                  </a:lnTo>
                  <a:lnTo>
                    <a:pt x="428849" y="4129323"/>
                  </a:lnTo>
                  <a:close/>
                </a:path>
                <a:path w="4013200" h="4129404">
                  <a:moveTo>
                    <a:pt x="484544" y="4129323"/>
                  </a:moveTo>
                  <a:lnTo>
                    <a:pt x="451127" y="4129323"/>
                  </a:lnTo>
                  <a:lnTo>
                    <a:pt x="451127" y="4118184"/>
                  </a:lnTo>
                  <a:lnTo>
                    <a:pt x="484544" y="4118184"/>
                  </a:lnTo>
                  <a:lnTo>
                    <a:pt x="484544" y="4129323"/>
                  </a:lnTo>
                  <a:close/>
                </a:path>
                <a:path w="4013200" h="4129404">
                  <a:moveTo>
                    <a:pt x="540239" y="4129323"/>
                  </a:moveTo>
                  <a:lnTo>
                    <a:pt x="506822" y="4129323"/>
                  </a:lnTo>
                  <a:lnTo>
                    <a:pt x="506822" y="4118184"/>
                  </a:lnTo>
                  <a:lnTo>
                    <a:pt x="540239" y="4118184"/>
                  </a:lnTo>
                  <a:lnTo>
                    <a:pt x="540239" y="4129323"/>
                  </a:lnTo>
                  <a:close/>
                </a:path>
                <a:path w="4013200" h="4129404">
                  <a:moveTo>
                    <a:pt x="595934" y="4129323"/>
                  </a:moveTo>
                  <a:lnTo>
                    <a:pt x="562517" y="4129323"/>
                  </a:lnTo>
                  <a:lnTo>
                    <a:pt x="562517" y="4118184"/>
                  </a:lnTo>
                  <a:lnTo>
                    <a:pt x="595934" y="4118184"/>
                  </a:lnTo>
                  <a:lnTo>
                    <a:pt x="595934" y="4129323"/>
                  </a:lnTo>
                  <a:close/>
                </a:path>
                <a:path w="4013200" h="4129404">
                  <a:moveTo>
                    <a:pt x="651629" y="4129323"/>
                  </a:moveTo>
                  <a:lnTo>
                    <a:pt x="618212" y="4129323"/>
                  </a:lnTo>
                  <a:lnTo>
                    <a:pt x="618212" y="4118184"/>
                  </a:lnTo>
                  <a:lnTo>
                    <a:pt x="651629" y="4118184"/>
                  </a:lnTo>
                  <a:lnTo>
                    <a:pt x="651629" y="4129323"/>
                  </a:lnTo>
                  <a:close/>
                </a:path>
                <a:path w="4013200" h="4129404">
                  <a:moveTo>
                    <a:pt x="707323" y="4129323"/>
                  </a:moveTo>
                  <a:lnTo>
                    <a:pt x="673906" y="4129323"/>
                  </a:lnTo>
                  <a:lnTo>
                    <a:pt x="673906" y="4118184"/>
                  </a:lnTo>
                  <a:lnTo>
                    <a:pt x="707323" y="4118184"/>
                  </a:lnTo>
                  <a:lnTo>
                    <a:pt x="707323" y="4129323"/>
                  </a:lnTo>
                  <a:close/>
                </a:path>
                <a:path w="4013200" h="4129404">
                  <a:moveTo>
                    <a:pt x="763018" y="4129323"/>
                  </a:moveTo>
                  <a:lnTo>
                    <a:pt x="729601" y="4129323"/>
                  </a:lnTo>
                  <a:lnTo>
                    <a:pt x="729601" y="4118184"/>
                  </a:lnTo>
                  <a:lnTo>
                    <a:pt x="763018" y="4118184"/>
                  </a:lnTo>
                  <a:lnTo>
                    <a:pt x="763018" y="4129323"/>
                  </a:lnTo>
                  <a:close/>
                </a:path>
                <a:path w="4013200" h="4129404">
                  <a:moveTo>
                    <a:pt x="818713" y="4129323"/>
                  </a:moveTo>
                  <a:lnTo>
                    <a:pt x="785296" y="4129323"/>
                  </a:lnTo>
                  <a:lnTo>
                    <a:pt x="785296" y="4118184"/>
                  </a:lnTo>
                  <a:lnTo>
                    <a:pt x="818713" y="4118184"/>
                  </a:lnTo>
                  <a:lnTo>
                    <a:pt x="818713" y="4129323"/>
                  </a:lnTo>
                  <a:close/>
                </a:path>
                <a:path w="4013200" h="4129404">
                  <a:moveTo>
                    <a:pt x="874408" y="4129323"/>
                  </a:moveTo>
                  <a:lnTo>
                    <a:pt x="840991" y="4129323"/>
                  </a:lnTo>
                  <a:lnTo>
                    <a:pt x="840991" y="4118184"/>
                  </a:lnTo>
                  <a:lnTo>
                    <a:pt x="874408" y="4118184"/>
                  </a:lnTo>
                  <a:lnTo>
                    <a:pt x="874408" y="4129323"/>
                  </a:lnTo>
                  <a:close/>
                </a:path>
                <a:path w="4013200" h="4129404">
                  <a:moveTo>
                    <a:pt x="930103" y="4129323"/>
                  </a:moveTo>
                  <a:lnTo>
                    <a:pt x="896686" y="4129323"/>
                  </a:lnTo>
                  <a:lnTo>
                    <a:pt x="896686" y="4118184"/>
                  </a:lnTo>
                  <a:lnTo>
                    <a:pt x="930103" y="4118184"/>
                  </a:lnTo>
                  <a:lnTo>
                    <a:pt x="930103" y="4129323"/>
                  </a:lnTo>
                  <a:close/>
                </a:path>
                <a:path w="4013200" h="4129404">
                  <a:moveTo>
                    <a:pt x="985797" y="4129323"/>
                  </a:moveTo>
                  <a:lnTo>
                    <a:pt x="952380" y="4129323"/>
                  </a:lnTo>
                  <a:lnTo>
                    <a:pt x="952380" y="4118184"/>
                  </a:lnTo>
                  <a:lnTo>
                    <a:pt x="985797" y="4118184"/>
                  </a:lnTo>
                  <a:lnTo>
                    <a:pt x="985797" y="4129323"/>
                  </a:lnTo>
                  <a:close/>
                </a:path>
                <a:path w="4013200" h="4129404">
                  <a:moveTo>
                    <a:pt x="1041492" y="4129323"/>
                  </a:moveTo>
                  <a:lnTo>
                    <a:pt x="1008075" y="4129323"/>
                  </a:lnTo>
                  <a:lnTo>
                    <a:pt x="1008075" y="4118184"/>
                  </a:lnTo>
                  <a:lnTo>
                    <a:pt x="1041492" y="4118184"/>
                  </a:lnTo>
                  <a:lnTo>
                    <a:pt x="1041492" y="4129323"/>
                  </a:lnTo>
                  <a:close/>
                </a:path>
                <a:path w="4013200" h="4129404">
                  <a:moveTo>
                    <a:pt x="1097187" y="4129323"/>
                  </a:moveTo>
                  <a:lnTo>
                    <a:pt x="1063770" y="4129323"/>
                  </a:lnTo>
                  <a:lnTo>
                    <a:pt x="1063770" y="4118184"/>
                  </a:lnTo>
                  <a:lnTo>
                    <a:pt x="1097187" y="4118184"/>
                  </a:lnTo>
                  <a:lnTo>
                    <a:pt x="1097187" y="4129323"/>
                  </a:lnTo>
                  <a:close/>
                </a:path>
                <a:path w="4013200" h="4129404">
                  <a:moveTo>
                    <a:pt x="1152882" y="4129323"/>
                  </a:moveTo>
                  <a:lnTo>
                    <a:pt x="1119465" y="4129323"/>
                  </a:lnTo>
                  <a:lnTo>
                    <a:pt x="1119465" y="4118184"/>
                  </a:lnTo>
                  <a:lnTo>
                    <a:pt x="1152882" y="4118184"/>
                  </a:lnTo>
                  <a:lnTo>
                    <a:pt x="1152882" y="4129323"/>
                  </a:lnTo>
                  <a:close/>
                </a:path>
                <a:path w="4013200" h="4129404">
                  <a:moveTo>
                    <a:pt x="1208576" y="4129323"/>
                  </a:moveTo>
                  <a:lnTo>
                    <a:pt x="1175160" y="4129323"/>
                  </a:lnTo>
                  <a:lnTo>
                    <a:pt x="1175160" y="4118184"/>
                  </a:lnTo>
                  <a:lnTo>
                    <a:pt x="1208576" y="4118184"/>
                  </a:lnTo>
                  <a:lnTo>
                    <a:pt x="1208576" y="4129323"/>
                  </a:lnTo>
                  <a:close/>
                </a:path>
                <a:path w="4013200" h="4129404">
                  <a:moveTo>
                    <a:pt x="1264271" y="4129323"/>
                  </a:moveTo>
                  <a:lnTo>
                    <a:pt x="1230854" y="4129323"/>
                  </a:lnTo>
                  <a:lnTo>
                    <a:pt x="1230854" y="4118184"/>
                  </a:lnTo>
                  <a:lnTo>
                    <a:pt x="1264271" y="4118184"/>
                  </a:lnTo>
                  <a:lnTo>
                    <a:pt x="1264271" y="4129323"/>
                  </a:lnTo>
                  <a:close/>
                </a:path>
                <a:path w="4013200" h="4129404">
                  <a:moveTo>
                    <a:pt x="1319966" y="4129323"/>
                  </a:moveTo>
                  <a:lnTo>
                    <a:pt x="1286549" y="4129323"/>
                  </a:lnTo>
                  <a:lnTo>
                    <a:pt x="1286549" y="4118184"/>
                  </a:lnTo>
                  <a:lnTo>
                    <a:pt x="1319966" y="4118184"/>
                  </a:lnTo>
                  <a:lnTo>
                    <a:pt x="1319966" y="4129323"/>
                  </a:lnTo>
                  <a:close/>
                </a:path>
                <a:path w="4013200" h="4129404">
                  <a:moveTo>
                    <a:pt x="1375661" y="4129323"/>
                  </a:moveTo>
                  <a:lnTo>
                    <a:pt x="1342244" y="4129323"/>
                  </a:lnTo>
                  <a:lnTo>
                    <a:pt x="1342244" y="4118184"/>
                  </a:lnTo>
                  <a:lnTo>
                    <a:pt x="1375661" y="4118184"/>
                  </a:lnTo>
                  <a:lnTo>
                    <a:pt x="1375661" y="4129323"/>
                  </a:lnTo>
                  <a:close/>
                </a:path>
                <a:path w="4013200" h="4129404">
                  <a:moveTo>
                    <a:pt x="1431356" y="4129323"/>
                  </a:moveTo>
                  <a:lnTo>
                    <a:pt x="1397939" y="4129323"/>
                  </a:lnTo>
                  <a:lnTo>
                    <a:pt x="1397939" y="4118184"/>
                  </a:lnTo>
                  <a:lnTo>
                    <a:pt x="1431356" y="4118184"/>
                  </a:lnTo>
                  <a:lnTo>
                    <a:pt x="1431356" y="4129323"/>
                  </a:lnTo>
                  <a:close/>
                </a:path>
                <a:path w="4013200" h="4129404">
                  <a:moveTo>
                    <a:pt x="1487050" y="4129323"/>
                  </a:moveTo>
                  <a:lnTo>
                    <a:pt x="1453634" y="4129323"/>
                  </a:lnTo>
                  <a:lnTo>
                    <a:pt x="1453634" y="4118184"/>
                  </a:lnTo>
                  <a:lnTo>
                    <a:pt x="1487050" y="4118184"/>
                  </a:lnTo>
                  <a:lnTo>
                    <a:pt x="1487050" y="4129323"/>
                  </a:lnTo>
                  <a:close/>
                </a:path>
                <a:path w="4013200" h="4129404">
                  <a:moveTo>
                    <a:pt x="1542745" y="4129323"/>
                  </a:moveTo>
                  <a:lnTo>
                    <a:pt x="1509328" y="4129323"/>
                  </a:lnTo>
                  <a:lnTo>
                    <a:pt x="1509328" y="4118184"/>
                  </a:lnTo>
                  <a:lnTo>
                    <a:pt x="1542745" y="4118184"/>
                  </a:lnTo>
                  <a:lnTo>
                    <a:pt x="1542745" y="4129323"/>
                  </a:lnTo>
                  <a:close/>
                </a:path>
                <a:path w="4013200" h="4129404">
                  <a:moveTo>
                    <a:pt x="1598440" y="4129323"/>
                  </a:moveTo>
                  <a:lnTo>
                    <a:pt x="1565023" y="4129323"/>
                  </a:lnTo>
                  <a:lnTo>
                    <a:pt x="1565023" y="4118184"/>
                  </a:lnTo>
                  <a:lnTo>
                    <a:pt x="1598440" y="4118184"/>
                  </a:lnTo>
                  <a:lnTo>
                    <a:pt x="1598440" y="4129323"/>
                  </a:lnTo>
                  <a:close/>
                </a:path>
                <a:path w="4013200" h="4129404">
                  <a:moveTo>
                    <a:pt x="1654135" y="4129323"/>
                  </a:moveTo>
                  <a:lnTo>
                    <a:pt x="1620718" y="4129323"/>
                  </a:lnTo>
                  <a:lnTo>
                    <a:pt x="1620718" y="4118184"/>
                  </a:lnTo>
                  <a:lnTo>
                    <a:pt x="1654135" y="4118184"/>
                  </a:lnTo>
                  <a:lnTo>
                    <a:pt x="1654135" y="4129323"/>
                  </a:lnTo>
                  <a:close/>
                </a:path>
                <a:path w="4013200" h="4129404">
                  <a:moveTo>
                    <a:pt x="1709830" y="4129323"/>
                  </a:moveTo>
                  <a:lnTo>
                    <a:pt x="1676413" y="4129323"/>
                  </a:lnTo>
                  <a:lnTo>
                    <a:pt x="1676413" y="4118184"/>
                  </a:lnTo>
                  <a:lnTo>
                    <a:pt x="1709830" y="4118184"/>
                  </a:lnTo>
                  <a:lnTo>
                    <a:pt x="1709830" y="4129323"/>
                  </a:lnTo>
                  <a:close/>
                </a:path>
                <a:path w="4013200" h="4129404">
                  <a:moveTo>
                    <a:pt x="1765524" y="4129323"/>
                  </a:moveTo>
                  <a:lnTo>
                    <a:pt x="1732108" y="4129323"/>
                  </a:lnTo>
                  <a:lnTo>
                    <a:pt x="1732108" y="4118184"/>
                  </a:lnTo>
                  <a:lnTo>
                    <a:pt x="1765524" y="4118184"/>
                  </a:lnTo>
                  <a:lnTo>
                    <a:pt x="1765524" y="4129323"/>
                  </a:lnTo>
                  <a:close/>
                </a:path>
                <a:path w="4013200" h="4129404">
                  <a:moveTo>
                    <a:pt x="1821219" y="4129323"/>
                  </a:moveTo>
                  <a:lnTo>
                    <a:pt x="1787802" y="4129323"/>
                  </a:lnTo>
                  <a:lnTo>
                    <a:pt x="1787802" y="4118184"/>
                  </a:lnTo>
                  <a:lnTo>
                    <a:pt x="1821219" y="4118184"/>
                  </a:lnTo>
                  <a:lnTo>
                    <a:pt x="1821219" y="4129323"/>
                  </a:lnTo>
                  <a:close/>
                </a:path>
                <a:path w="4013200" h="4129404">
                  <a:moveTo>
                    <a:pt x="1876914" y="4129323"/>
                  </a:moveTo>
                  <a:lnTo>
                    <a:pt x="1843497" y="4129323"/>
                  </a:lnTo>
                  <a:lnTo>
                    <a:pt x="1843497" y="4118184"/>
                  </a:lnTo>
                  <a:lnTo>
                    <a:pt x="1876914" y="4118184"/>
                  </a:lnTo>
                  <a:lnTo>
                    <a:pt x="1876914" y="4129323"/>
                  </a:lnTo>
                  <a:close/>
                </a:path>
                <a:path w="4013200" h="4129404">
                  <a:moveTo>
                    <a:pt x="1932609" y="4129323"/>
                  </a:moveTo>
                  <a:lnTo>
                    <a:pt x="1899192" y="4129323"/>
                  </a:lnTo>
                  <a:lnTo>
                    <a:pt x="1899192" y="4118184"/>
                  </a:lnTo>
                  <a:lnTo>
                    <a:pt x="1932609" y="4118184"/>
                  </a:lnTo>
                  <a:lnTo>
                    <a:pt x="1932609" y="4129323"/>
                  </a:lnTo>
                  <a:close/>
                </a:path>
                <a:path w="4013200" h="4129404">
                  <a:moveTo>
                    <a:pt x="1988304" y="4129323"/>
                  </a:moveTo>
                  <a:lnTo>
                    <a:pt x="1954887" y="4129323"/>
                  </a:lnTo>
                  <a:lnTo>
                    <a:pt x="1954887" y="4118184"/>
                  </a:lnTo>
                  <a:lnTo>
                    <a:pt x="1988304" y="4118184"/>
                  </a:lnTo>
                  <a:lnTo>
                    <a:pt x="1988304" y="4129323"/>
                  </a:lnTo>
                  <a:close/>
                </a:path>
                <a:path w="4013200" h="4129404">
                  <a:moveTo>
                    <a:pt x="2043998" y="4129323"/>
                  </a:moveTo>
                  <a:lnTo>
                    <a:pt x="2010581" y="4129323"/>
                  </a:lnTo>
                  <a:lnTo>
                    <a:pt x="2010581" y="4118184"/>
                  </a:lnTo>
                  <a:lnTo>
                    <a:pt x="2043998" y="4118184"/>
                  </a:lnTo>
                  <a:lnTo>
                    <a:pt x="2043998" y="4129323"/>
                  </a:lnTo>
                  <a:close/>
                </a:path>
                <a:path w="4013200" h="4129404">
                  <a:moveTo>
                    <a:pt x="2099693" y="4129323"/>
                  </a:moveTo>
                  <a:lnTo>
                    <a:pt x="2066276" y="4129323"/>
                  </a:lnTo>
                  <a:lnTo>
                    <a:pt x="2066276" y="4118184"/>
                  </a:lnTo>
                  <a:lnTo>
                    <a:pt x="2099693" y="4118184"/>
                  </a:lnTo>
                  <a:lnTo>
                    <a:pt x="2099693" y="4129323"/>
                  </a:lnTo>
                  <a:close/>
                </a:path>
                <a:path w="4013200" h="4129404">
                  <a:moveTo>
                    <a:pt x="2155388" y="4129323"/>
                  </a:moveTo>
                  <a:lnTo>
                    <a:pt x="2121971" y="4129323"/>
                  </a:lnTo>
                  <a:lnTo>
                    <a:pt x="2121971" y="4118184"/>
                  </a:lnTo>
                  <a:lnTo>
                    <a:pt x="2155388" y="4118184"/>
                  </a:lnTo>
                  <a:lnTo>
                    <a:pt x="2155388" y="4129323"/>
                  </a:lnTo>
                  <a:close/>
                </a:path>
                <a:path w="4013200" h="4129404">
                  <a:moveTo>
                    <a:pt x="2211083" y="4129323"/>
                  </a:moveTo>
                  <a:lnTo>
                    <a:pt x="2177666" y="4129323"/>
                  </a:lnTo>
                  <a:lnTo>
                    <a:pt x="2177666" y="4118184"/>
                  </a:lnTo>
                  <a:lnTo>
                    <a:pt x="2211083" y="4118184"/>
                  </a:lnTo>
                  <a:lnTo>
                    <a:pt x="2211083" y="4129323"/>
                  </a:lnTo>
                  <a:close/>
                </a:path>
                <a:path w="4013200" h="4129404">
                  <a:moveTo>
                    <a:pt x="2266778" y="4129323"/>
                  </a:moveTo>
                  <a:lnTo>
                    <a:pt x="2233361" y="4129323"/>
                  </a:lnTo>
                  <a:lnTo>
                    <a:pt x="2233361" y="4118184"/>
                  </a:lnTo>
                  <a:lnTo>
                    <a:pt x="2266778" y="4118184"/>
                  </a:lnTo>
                  <a:lnTo>
                    <a:pt x="2266778" y="4129323"/>
                  </a:lnTo>
                  <a:close/>
                </a:path>
                <a:path w="4013200" h="4129404">
                  <a:moveTo>
                    <a:pt x="2322473" y="4129323"/>
                  </a:moveTo>
                  <a:lnTo>
                    <a:pt x="2289056" y="4129323"/>
                  </a:lnTo>
                  <a:lnTo>
                    <a:pt x="2289056" y="4118184"/>
                  </a:lnTo>
                  <a:lnTo>
                    <a:pt x="2322473" y="4118184"/>
                  </a:lnTo>
                  <a:lnTo>
                    <a:pt x="2322473" y="4129323"/>
                  </a:lnTo>
                  <a:close/>
                </a:path>
                <a:path w="4013200" h="4129404">
                  <a:moveTo>
                    <a:pt x="2378167" y="4129323"/>
                  </a:moveTo>
                  <a:lnTo>
                    <a:pt x="2344750" y="4129323"/>
                  </a:lnTo>
                  <a:lnTo>
                    <a:pt x="2344750" y="4118184"/>
                  </a:lnTo>
                  <a:lnTo>
                    <a:pt x="2378167" y="4118184"/>
                  </a:lnTo>
                  <a:lnTo>
                    <a:pt x="2378167" y="4129323"/>
                  </a:lnTo>
                  <a:close/>
                </a:path>
                <a:path w="4013200" h="4129404">
                  <a:moveTo>
                    <a:pt x="2433862" y="4129323"/>
                  </a:moveTo>
                  <a:lnTo>
                    <a:pt x="2400445" y="4129323"/>
                  </a:lnTo>
                  <a:lnTo>
                    <a:pt x="2400445" y="4118184"/>
                  </a:lnTo>
                  <a:lnTo>
                    <a:pt x="2433862" y="4118184"/>
                  </a:lnTo>
                  <a:lnTo>
                    <a:pt x="2433862" y="4129323"/>
                  </a:lnTo>
                  <a:close/>
                </a:path>
                <a:path w="4013200" h="4129404">
                  <a:moveTo>
                    <a:pt x="2489557" y="4129323"/>
                  </a:moveTo>
                  <a:lnTo>
                    <a:pt x="2456140" y="4129323"/>
                  </a:lnTo>
                  <a:lnTo>
                    <a:pt x="2456140" y="4118184"/>
                  </a:lnTo>
                  <a:lnTo>
                    <a:pt x="2489557" y="4118184"/>
                  </a:lnTo>
                  <a:lnTo>
                    <a:pt x="2489557" y="4129323"/>
                  </a:lnTo>
                  <a:close/>
                </a:path>
                <a:path w="4013200" h="4129404">
                  <a:moveTo>
                    <a:pt x="2545251" y="4129323"/>
                  </a:moveTo>
                  <a:lnTo>
                    <a:pt x="2511835" y="4129323"/>
                  </a:lnTo>
                  <a:lnTo>
                    <a:pt x="2511835" y="4118184"/>
                  </a:lnTo>
                  <a:lnTo>
                    <a:pt x="2545251" y="4118184"/>
                  </a:lnTo>
                  <a:lnTo>
                    <a:pt x="2545251" y="4129323"/>
                  </a:lnTo>
                  <a:close/>
                </a:path>
                <a:path w="4013200" h="4129404">
                  <a:moveTo>
                    <a:pt x="2600946" y="4129323"/>
                  </a:moveTo>
                  <a:lnTo>
                    <a:pt x="2567529" y="4129323"/>
                  </a:lnTo>
                  <a:lnTo>
                    <a:pt x="2567529" y="4118184"/>
                  </a:lnTo>
                  <a:lnTo>
                    <a:pt x="2600946" y="4118184"/>
                  </a:lnTo>
                  <a:lnTo>
                    <a:pt x="2600946" y="4129323"/>
                  </a:lnTo>
                  <a:close/>
                </a:path>
                <a:path w="4013200" h="4129404">
                  <a:moveTo>
                    <a:pt x="2656641" y="4129323"/>
                  </a:moveTo>
                  <a:lnTo>
                    <a:pt x="2623224" y="4129323"/>
                  </a:lnTo>
                  <a:lnTo>
                    <a:pt x="2623224" y="4118184"/>
                  </a:lnTo>
                  <a:lnTo>
                    <a:pt x="2656641" y="4118184"/>
                  </a:lnTo>
                  <a:lnTo>
                    <a:pt x="2656641" y="4129323"/>
                  </a:lnTo>
                  <a:close/>
                </a:path>
                <a:path w="4013200" h="4129404">
                  <a:moveTo>
                    <a:pt x="2712336" y="4129323"/>
                  </a:moveTo>
                  <a:lnTo>
                    <a:pt x="2678919" y="4129323"/>
                  </a:lnTo>
                  <a:lnTo>
                    <a:pt x="2678919" y="4118184"/>
                  </a:lnTo>
                  <a:lnTo>
                    <a:pt x="2712336" y="4118184"/>
                  </a:lnTo>
                  <a:lnTo>
                    <a:pt x="2712336" y="4129323"/>
                  </a:lnTo>
                  <a:close/>
                </a:path>
                <a:path w="4013200" h="4129404">
                  <a:moveTo>
                    <a:pt x="2768030" y="4129323"/>
                  </a:moveTo>
                  <a:lnTo>
                    <a:pt x="2734614" y="4129323"/>
                  </a:lnTo>
                  <a:lnTo>
                    <a:pt x="2734614" y="4118184"/>
                  </a:lnTo>
                  <a:lnTo>
                    <a:pt x="2768030" y="4118184"/>
                  </a:lnTo>
                  <a:lnTo>
                    <a:pt x="2768030" y="4129323"/>
                  </a:lnTo>
                  <a:close/>
                </a:path>
                <a:path w="4013200" h="4129404">
                  <a:moveTo>
                    <a:pt x="2823725" y="4129323"/>
                  </a:moveTo>
                  <a:lnTo>
                    <a:pt x="2790309" y="4129323"/>
                  </a:lnTo>
                  <a:lnTo>
                    <a:pt x="2790309" y="4118184"/>
                  </a:lnTo>
                  <a:lnTo>
                    <a:pt x="2823725" y="4118184"/>
                  </a:lnTo>
                  <a:lnTo>
                    <a:pt x="2823725" y="4129323"/>
                  </a:lnTo>
                  <a:close/>
                </a:path>
                <a:path w="4013200" h="4129404">
                  <a:moveTo>
                    <a:pt x="2879420" y="4129323"/>
                  </a:moveTo>
                  <a:lnTo>
                    <a:pt x="2846003" y="4129323"/>
                  </a:lnTo>
                  <a:lnTo>
                    <a:pt x="2846003" y="4118184"/>
                  </a:lnTo>
                  <a:lnTo>
                    <a:pt x="2879420" y="4118184"/>
                  </a:lnTo>
                  <a:lnTo>
                    <a:pt x="2879420" y="4129323"/>
                  </a:lnTo>
                  <a:close/>
                </a:path>
                <a:path w="4013200" h="4129404">
                  <a:moveTo>
                    <a:pt x="2935115" y="4129323"/>
                  </a:moveTo>
                  <a:lnTo>
                    <a:pt x="2901698" y="4129323"/>
                  </a:lnTo>
                  <a:lnTo>
                    <a:pt x="2901698" y="4118184"/>
                  </a:lnTo>
                  <a:lnTo>
                    <a:pt x="2935115" y="4118184"/>
                  </a:lnTo>
                  <a:lnTo>
                    <a:pt x="2935115" y="4129323"/>
                  </a:lnTo>
                  <a:close/>
                </a:path>
                <a:path w="4013200" h="4129404">
                  <a:moveTo>
                    <a:pt x="2990810" y="4129323"/>
                  </a:moveTo>
                  <a:lnTo>
                    <a:pt x="2957393" y="4129323"/>
                  </a:lnTo>
                  <a:lnTo>
                    <a:pt x="2957393" y="4118184"/>
                  </a:lnTo>
                  <a:lnTo>
                    <a:pt x="2990810" y="4118184"/>
                  </a:lnTo>
                  <a:lnTo>
                    <a:pt x="2990810" y="4129323"/>
                  </a:lnTo>
                  <a:close/>
                </a:path>
                <a:path w="4013200" h="4129404">
                  <a:moveTo>
                    <a:pt x="3046505" y="4129323"/>
                  </a:moveTo>
                  <a:lnTo>
                    <a:pt x="3013088" y="4129323"/>
                  </a:lnTo>
                  <a:lnTo>
                    <a:pt x="3013088" y="4118184"/>
                  </a:lnTo>
                  <a:lnTo>
                    <a:pt x="3046505" y="4118184"/>
                  </a:lnTo>
                  <a:lnTo>
                    <a:pt x="3046505" y="4129323"/>
                  </a:lnTo>
                  <a:close/>
                </a:path>
                <a:path w="4013200" h="4129404">
                  <a:moveTo>
                    <a:pt x="3102199" y="4129323"/>
                  </a:moveTo>
                  <a:lnTo>
                    <a:pt x="3068783" y="4129323"/>
                  </a:lnTo>
                  <a:lnTo>
                    <a:pt x="3068783" y="4118184"/>
                  </a:lnTo>
                  <a:lnTo>
                    <a:pt x="3102199" y="4118184"/>
                  </a:lnTo>
                  <a:lnTo>
                    <a:pt x="3102199" y="4129323"/>
                  </a:lnTo>
                  <a:close/>
                </a:path>
                <a:path w="4013200" h="4129404">
                  <a:moveTo>
                    <a:pt x="3157894" y="4129323"/>
                  </a:moveTo>
                  <a:lnTo>
                    <a:pt x="3124477" y="4129323"/>
                  </a:lnTo>
                  <a:lnTo>
                    <a:pt x="3124477" y="4118184"/>
                  </a:lnTo>
                  <a:lnTo>
                    <a:pt x="3157894" y="4118184"/>
                  </a:lnTo>
                  <a:lnTo>
                    <a:pt x="3157894" y="4129323"/>
                  </a:lnTo>
                  <a:close/>
                </a:path>
                <a:path w="4013200" h="4129404">
                  <a:moveTo>
                    <a:pt x="3213589" y="4129323"/>
                  </a:moveTo>
                  <a:lnTo>
                    <a:pt x="3180172" y="4129323"/>
                  </a:lnTo>
                  <a:lnTo>
                    <a:pt x="3180172" y="4118184"/>
                  </a:lnTo>
                  <a:lnTo>
                    <a:pt x="3213589" y="4118184"/>
                  </a:lnTo>
                  <a:lnTo>
                    <a:pt x="3213589" y="4129323"/>
                  </a:lnTo>
                  <a:close/>
                </a:path>
                <a:path w="4013200" h="4129404">
                  <a:moveTo>
                    <a:pt x="3269284" y="4129323"/>
                  </a:moveTo>
                  <a:lnTo>
                    <a:pt x="3235867" y="4129323"/>
                  </a:lnTo>
                  <a:lnTo>
                    <a:pt x="3235867" y="4118184"/>
                  </a:lnTo>
                  <a:lnTo>
                    <a:pt x="3269284" y="4118184"/>
                  </a:lnTo>
                  <a:lnTo>
                    <a:pt x="3269284" y="4129323"/>
                  </a:lnTo>
                  <a:close/>
                </a:path>
                <a:path w="4013200" h="4129404">
                  <a:moveTo>
                    <a:pt x="3324979" y="4129323"/>
                  </a:moveTo>
                  <a:lnTo>
                    <a:pt x="3291562" y="4129323"/>
                  </a:lnTo>
                  <a:lnTo>
                    <a:pt x="3291562" y="4118184"/>
                  </a:lnTo>
                  <a:lnTo>
                    <a:pt x="3324979" y="4118184"/>
                  </a:lnTo>
                  <a:lnTo>
                    <a:pt x="3324979" y="4129323"/>
                  </a:lnTo>
                  <a:close/>
                </a:path>
                <a:path w="4013200" h="4129404">
                  <a:moveTo>
                    <a:pt x="3380673" y="4129323"/>
                  </a:moveTo>
                  <a:lnTo>
                    <a:pt x="3347256" y="4129323"/>
                  </a:lnTo>
                  <a:lnTo>
                    <a:pt x="3347256" y="4118184"/>
                  </a:lnTo>
                  <a:lnTo>
                    <a:pt x="3380673" y="4118184"/>
                  </a:lnTo>
                  <a:lnTo>
                    <a:pt x="3380673" y="4129323"/>
                  </a:lnTo>
                  <a:close/>
                </a:path>
                <a:path w="4013200" h="4129404">
                  <a:moveTo>
                    <a:pt x="3436368" y="4129323"/>
                  </a:moveTo>
                  <a:lnTo>
                    <a:pt x="3402951" y="4129323"/>
                  </a:lnTo>
                  <a:lnTo>
                    <a:pt x="3402951" y="4118184"/>
                  </a:lnTo>
                  <a:lnTo>
                    <a:pt x="3436368" y="4118184"/>
                  </a:lnTo>
                  <a:lnTo>
                    <a:pt x="3436368" y="4129323"/>
                  </a:lnTo>
                  <a:close/>
                </a:path>
                <a:path w="4013200" h="4129404">
                  <a:moveTo>
                    <a:pt x="3492063" y="4129323"/>
                  </a:moveTo>
                  <a:lnTo>
                    <a:pt x="3458646" y="4129323"/>
                  </a:lnTo>
                  <a:lnTo>
                    <a:pt x="3458646" y="4118184"/>
                  </a:lnTo>
                  <a:lnTo>
                    <a:pt x="3492063" y="4118184"/>
                  </a:lnTo>
                  <a:lnTo>
                    <a:pt x="3492063" y="4129323"/>
                  </a:lnTo>
                  <a:close/>
                </a:path>
                <a:path w="4013200" h="4129404">
                  <a:moveTo>
                    <a:pt x="3547758" y="4129323"/>
                  </a:moveTo>
                  <a:lnTo>
                    <a:pt x="3514341" y="4129323"/>
                  </a:lnTo>
                  <a:lnTo>
                    <a:pt x="3514341" y="4118184"/>
                  </a:lnTo>
                  <a:lnTo>
                    <a:pt x="3547758" y="4118184"/>
                  </a:lnTo>
                  <a:lnTo>
                    <a:pt x="3547758" y="4129323"/>
                  </a:lnTo>
                  <a:close/>
                </a:path>
                <a:path w="4013200" h="4129404">
                  <a:moveTo>
                    <a:pt x="3603453" y="4129323"/>
                  </a:moveTo>
                  <a:lnTo>
                    <a:pt x="3570036" y="4129323"/>
                  </a:lnTo>
                  <a:lnTo>
                    <a:pt x="3570036" y="4118184"/>
                  </a:lnTo>
                  <a:lnTo>
                    <a:pt x="3603453" y="4118184"/>
                  </a:lnTo>
                  <a:lnTo>
                    <a:pt x="3603453" y="4129323"/>
                  </a:lnTo>
                  <a:close/>
                </a:path>
                <a:path w="4013200" h="4129404">
                  <a:moveTo>
                    <a:pt x="3659147" y="4129323"/>
                  </a:moveTo>
                  <a:lnTo>
                    <a:pt x="3625730" y="4129323"/>
                  </a:lnTo>
                  <a:lnTo>
                    <a:pt x="3625730" y="4118184"/>
                  </a:lnTo>
                  <a:lnTo>
                    <a:pt x="3659147" y="4118184"/>
                  </a:lnTo>
                  <a:lnTo>
                    <a:pt x="3659147" y="4129323"/>
                  </a:lnTo>
                  <a:close/>
                </a:path>
                <a:path w="4013200" h="4129404">
                  <a:moveTo>
                    <a:pt x="3714842" y="4129323"/>
                  </a:moveTo>
                  <a:lnTo>
                    <a:pt x="3681425" y="4129323"/>
                  </a:lnTo>
                  <a:lnTo>
                    <a:pt x="3681425" y="4118184"/>
                  </a:lnTo>
                  <a:lnTo>
                    <a:pt x="3714842" y="4118184"/>
                  </a:lnTo>
                  <a:lnTo>
                    <a:pt x="3714842" y="4129323"/>
                  </a:lnTo>
                  <a:close/>
                </a:path>
                <a:path w="4013200" h="4129404">
                  <a:moveTo>
                    <a:pt x="3770537" y="4129323"/>
                  </a:moveTo>
                  <a:lnTo>
                    <a:pt x="3737120" y="4129323"/>
                  </a:lnTo>
                  <a:lnTo>
                    <a:pt x="3737120" y="4118184"/>
                  </a:lnTo>
                  <a:lnTo>
                    <a:pt x="3770537" y="4118184"/>
                  </a:lnTo>
                  <a:lnTo>
                    <a:pt x="3770537" y="4129323"/>
                  </a:lnTo>
                  <a:close/>
                </a:path>
                <a:path w="4013200" h="4129404">
                  <a:moveTo>
                    <a:pt x="3826232" y="4129323"/>
                  </a:moveTo>
                  <a:lnTo>
                    <a:pt x="3792815" y="4129323"/>
                  </a:lnTo>
                  <a:lnTo>
                    <a:pt x="3792815" y="4118184"/>
                  </a:lnTo>
                  <a:lnTo>
                    <a:pt x="3826232" y="4118184"/>
                  </a:lnTo>
                  <a:lnTo>
                    <a:pt x="3826232" y="4129323"/>
                  </a:lnTo>
                  <a:close/>
                </a:path>
                <a:path w="4013200" h="4129404">
                  <a:moveTo>
                    <a:pt x="3881926" y="4129323"/>
                  </a:moveTo>
                  <a:lnTo>
                    <a:pt x="3848510" y="4129323"/>
                  </a:lnTo>
                  <a:lnTo>
                    <a:pt x="3848510" y="4118184"/>
                  </a:lnTo>
                  <a:lnTo>
                    <a:pt x="3881926" y="4118184"/>
                  </a:lnTo>
                  <a:lnTo>
                    <a:pt x="3881926" y="4129323"/>
                  </a:lnTo>
                  <a:close/>
                </a:path>
                <a:path w="4013200" h="4129404">
                  <a:moveTo>
                    <a:pt x="3937621" y="4129323"/>
                  </a:moveTo>
                  <a:lnTo>
                    <a:pt x="3904204" y="4129323"/>
                  </a:lnTo>
                  <a:lnTo>
                    <a:pt x="3904204" y="4118184"/>
                  </a:lnTo>
                  <a:lnTo>
                    <a:pt x="3937621" y="4118184"/>
                  </a:lnTo>
                  <a:lnTo>
                    <a:pt x="3937621" y="4129323"/>
                  </a:lnTo>
                  <a:close/>
                </a:path>
                <a:path w="4013200" h="4129404">
                  <a:moveTo>
                    <a:pt x="3993316" y="4129323"/>
                  </a:moveTo>
                  <a:lnTo>
                    <a:pt x="3959899" y="4129323"/>
                  </a:lnTo>
                  <a:lnTo>
                    <a:pt x="3959899" y="4118184"/>
                  </a:lnTo>
                  <a:lnTo>
                    <a:pt x="3993316" y="4118184"/>
                  </a:lnTo>
                  <a:lnTo>
                    <a:pt x="3993316" y="4129323"/>
                  </a:lnTo>
                  <a:close/>
                </a:path>
                <a:path w="4013200" h="4129404">
                  <a:moveTo>
                    <a:pt x="4012809" y="4115399"/>
                  </a:moveTo>
                  <a:lnTo>
                    <a:pt x="4001670" y="4115399"/>
                  </a:lnTo>
                  <a:lnTo>
                    <a:pt x="4001670" y="4081982"/>
                  </a:lnTo>
                  <a:lnTo>
                    <a:pt x="4012809" y="4081982"/>
                  </a:lnTo>
                  <a:lnTo>
                    <a:pt x="4012809" y="4115399"/>
                  </a:lnTo>
                  <a:close/>
                </a:path>
                <a:path w="4013200" h="4129404">
                  <a:moveTo>
                    <a:pt x="4012809" y="4059704"/>
                  </a:moveTo>
                  <a:lnTo>
                    <a:pt x="4001670" y="4059704"/>
                  </a:lnTo>
                  <a:lnTo>
                    <a:pt x="4001670" y="4026287"/>
                  </a:lnTo>
                  <a:lnTo>
                    <a:pt x="4012809" y="4026287"/>
                  </a:lnTo>
                  <a:lnTo>
                    <a:pt x="4012809" y="4059704"/>
                  </a:lnTo>
                  <a:close/>
                </a:path>
                <a:path w="4013200" h="4129404">
                  <a:moveTo>
                    <a:pt x="4012809" y="4004009"/>
                  </a:moveTo>
                  <a:lnTo>
                    <a:pt x="4001670" y="4004009"/>
                  </a:lnTo>
                  <a:lnTo>
                    <a:pt x="4001670" y="3970592"/>
                  </a:lnTo>
                  <a:lnTo>
                    <a:pt x="4012809" y="3970592"/>
                  </a:lnTo>
                  <a:lnTo>
                    <a:pt x="4012809" y="4004009"/>
                  </a:lnTo>
                  <a:close/>
                </a:path>
                <a:path w="4013200" h="4129404">
                  <a:moveTo>
                    <a:pt x="4012809" y="3948315"/>
                  </a:moveTo>
                  <a:lnTo>
                    <a:pt x="4001670" y="3948315"/>
                  </a:lnTo>
                  <a:lnTo>
                    <a:pt x="4001670" y="3914898"/>
                  </a:lnTo>
                  <a:lnTo>
                    <a:pt x="4012809" y="3914898"/>
                  </a:lnTo>
                  <a:lnTo>
                    <a:pt x="4012809" y="3948315"/>
                  </a:lnTo>
                  <a:close/>
                </a:path>
                <a:path w="4013200" h="4129404">
                  <a:moveTo>
                    <a:pt x="4012809" y="3892620"/>
                  </a:moveTo>
                  <a:lnTo>
                    <a:pt x="4001670" y="3892620"/>
                  </a:lnTo>
                  <a:lnTo>
                    <a:pt x="4001670" y="3859203"/>
                  </a:lnTo>
                  <a:lnTo>
                    <a:pt x="4012809" y="3859203"/>
                  </a:lnTo>
                  <a:lnTo>
                    <a:pt x="4012809" y="3892620"/>
                  </a:lnTo>
                  <a:close/>
                </a:path>
                <a:path w="4013200" h="4129404">
                  <a:moveTo>
                    <a:pt x="4012809" y="3836925"/>
                  </a:moveTo>
                  <a:lnTo>
                    <a:pt x="4001670" y="3836925"/>
                  </a:lnTo>
                  <a:lnTo>
                    <a:pt x="4001670" y="3803508"/>
                  </a:lnTo>
                  <a:lnTo>
                    <a:pt x="4012809" y="3803508"/>
                  </a:lnTo>
                  <a:lnTo>
                    <a:pt x="4012809" y="3836925"/>
                  </a:lnTo>
                  <a:close/>
                </a:path>
                <a:path w="4013200" h="4129404">
                  <a:moveTo>
                    <a:pt x="4012809" y="3781230"/>
                  </a:moveTo>
                  <a:lnTo>
                    <a:pt x="4001670" y="3781230"/>
                  </a:lnTo>
                  <a:lnTo>
                    <a:pt x="4001670" y="3747813"/>
                  </a:lnTo>
                  <a:lnTo>
                    <a:pt x="4012809" y="3747813"/>
                  </a:lnTo>
                  <a:lnTo>
                    <a:pt x="4012809" y="3781230"/>
                  </a:lnTo>
                  <a:close/>
                </a:path>
                <a:path w="4013200" h="4129404">
                  <a:moveTo>
                    <a:pt x="4012809" y="3725535"/>
                  </a:moveTo>
                  <a:lnTo>
                    <a:pt x="4001670" y="3725535"/>
                  </a:lnTo>
                  <a:lnTo>
                    <a:pt x="4001670" y="3692119"/>
                  </a:lnTo>
                  <a:lnTo>
                    <a:pt x="4012809" y="3692119"/>
                  </a:lnTo>
                  <a:lnTo>
                    <a:pt x="4012809" y="3725535"/>
                  </a:lnTo>
                  <a:close/>
                </a:path>
                <a:path w="4013200" h="4129404">
                  <a:moveTo>
                    <a:pt x="4012809" y="3669841"/>
                  </a:moveTo>
                  <a:lnTo>
                    <a:pt x="4001670" y="3669841"/>
                  </a:lnTo>
                  <a:lnTo>
                    <a:pt x="4001670" y="3636424"/>
                  </a:lnTo>
                  <a:lnTo>
                    <a:pt x="4012809" y="3636424"/>
                  </a:lnTo>
                  <a:lnTo>
                    <a:pt x="4012809" y="3669841"/>
                  </a:lnTo>
                  <a:close/>
                </a:path>
                <a:path w="4013200" h="4129404">
                  <a:moveTo>
                    <a:pt x="4012809" y="3614146"/>
                  </a:moveTo>
                  <a:lnTo>
                    <a:pt x="4001670" y="3614146"/>
                  </a:lnTo>
                  <a:lnTo>
                    <a:pt x="4001670" y="3580729"/>
                  </a:lnTo>
                  <a:lnTo>
                    <a:pt x="4012809" y="3580729"/>
                  </a:lnTo>
                  <a:lnTo>
                    <a:pt x="4012809" y="3614146"/>
                  </a:lnTo>
                  <a:close/>
                </a:path>
                <a:path w="4013200" h="4129404">
                  <a:moveTo>
                    <a:pt x="4012809" y="3558451"/>
                  </a:moveTo>
                  <a:lnTo>
                    <a:pt x="4001670" y="3558451"/>
                  </a:lnTo>
                  <a:lnTo>
                    <a:pt x="4001670" y="3525034"/>
                  </a:lnTo>
                  <a:lnTo>
                    <a:pt x="4012809" y="3525034"/>
                  </a:lnTo>
                  <a:lnTo>
                    <a:pt x="4012809" y="3558451"/>
                  </a:lnTo>
                  <a:close/>
                </a:path>
                <a:path w="4013200" h="4129404">
                  <a:moveTo>
                    <a:pt x="4012809" y="3502756"/>
                  </a:moveTo>
                  <a:lnTo>
                    <a:pt x="4001670" y="3502756"/>
                  </a:lnTo>
                  <a:lnTo>
                    <a:pt x="4001670" y="3469339"/>
                  </a:lnTo>
                  <a:lnTo>
                    <a:pt x="4012809" y="3469339"/>
                  </a:lnTo>
                  <a:lnTo>
                    <a:pt x="4012809" y="3502756"/>
                  </a:lnTo>
                  <a:close/>
                </a:path>
                <a:path w="4013200" h="4129404">
                  <a:moveTo>
                    <a:pt x="4012809" y="3447061"/>
                  </a:moveTo>
                  <a:lnTo>
                    <a:pt x="4001670" y="3447061"/>
                  </a:lnTo>
                  <a:lnTo>
                    <a:pt x="4001670" y="3413645"/>
                  </a:lnTo>
                  <a:lnTo>
                    <a:pt x="4012809" y="3413645"/>
                  </a:lnTo>
                  <a:lnTo>
                    <a:pt x="4012809" y="3447061"/>
                  </a:lnTo>
                  <a:close/>
                </a:path>
                <a:path w="4013200" h="4129404">
                  <a:moveTo>
                    <a:pt x="4012809" y="3391367"/>
                  </a:moveTo>
                  <a:lnTo>
                    <a:pt x="4001670" y="3391367"/>
                  </a:lnTo>
                  <a:lnTo>
                    <a:pt x="4001670" y="3357950"/>
                  </a:lnTo>
                  <a:lnTo>
                    <a:pt x="4012809" y="3357950"/>
                  </a:lnTo>
                  <a:lnTo>
                    <a:pt x="4012809" y="3391367"/>
                  </a:lnTo>
                  <a:close/>
                </a:path>
                <a:path w="4013200" h="4129404">
                  <a:moveTo>
                    <a:pt x="4012809" y="3335672"/>
                  </a:moveTo>
                  <a:lnTo>
                    <a:pt x="4001670" y="3335672"/>
                  </a:lnTo>
                  <a:lnTo>
                    <a:pt x="4001670" y="3302255"/>
                  </a:lnTo>
                  <a:lnTo>
                    <a:pt x="4012809" y="3302255"/>
                  </a:lnTo>
                  <a:lnTo>
                    <a:pt x="4012809" y="3335672"/>
                  </a:lnTo>
                  <a:close/>
                </a:path>
                <a:path w="4013200" h="4129404">
                  <a:moveTo>
                    <a:pt x="4012809" y="3279977"/>
                  </a:moveTo>
                  <a:lnTo>
                    <a:pt x="4001670" y="3279977"/>
                  </a:lnTo>
                  <a:lnTo>
                    <a:pt x="4001670" y="3246560"/>
                  </a:lnTo>
                  <a:lnTo>
                    <a:pt x="4012809" y="3246560"/>
                  </a:lnTo>
                  <a:lnTo>
                    <a:pt x="4012809" y="3279977"/>
                  </a:lnTo>
                  <a:close/>
                </a:path>
                <a:path w="4013200" h="4129404">
                  <a:moveTo>
                    <a:pt x="4012809" y="3224282"/>
                  </a:moveTo>
                  <a:lnTo>
                    <a:pt x="4001670" y="3224282"/>
                  </a:lnTo>
                  <a:lnTo>
                    <a:pt x="4001670" y="3190865"/>
                  </a:lnTo>
                  <a:lnTo>
                    <a:pt x="4012809" y="3190865"/>
                  </a:lnTo>
                  <a:lnTo>
                    <a:pt x="4012809" y="3224282"/>
                  </a:lnTo>
                  <a:close/>
                </a:path>
                <a:path w="4013200" h="4129404">
                  <a:moveTo>
                    <a:pt x="4012809" y="3168587"/>
                  </a:moveTo>
                  <a:lnTo>
                    <a:pt x="4001670" y="3168587"/>
                  </a:lnTo>
                  <a:lnTo>
                    <a:pt x="4001670" y="3135171"/>
                  </a:lnTo>
                  <a:lnTo>
                    <a:pt x="4012809" y="3135171"/>
                  </a:lnTo>
                  <a:lnTo>
                    <a:pt x="4012809" y="3168587"/>
                  </a:lnTo>
                  <a:close/>
                </a:path>
                <a:path w="4013200" h="4129404">
                  <a:moveTo>
                    <a:pt x="4012809" y="3112893"/>
                  </a:moveTo>
                  <a:lnTo>
                    <a:pt x="4001670" y="3112893"/>
                  </a:lnTo>
                  <a:lnTo>
                    <a:pt x="4001670" y="3079476"/>
                  </a:lnTo>
                  <a:lnTo>
                    <a:pt x="4012809" y="3079476"/>
                  </a:lnTo>
                  <a:lnTo>
                    <a:pt x="4012809" y="3112893"/>
                  </a:lnTo>
                  <a:close/>
                </a:path>
                <a:path w="4013200" h="4129404">
                  <a:moveTo>
                    <a:pt x="4012809" y="3057198"/>
                  </a:moveTo>
                  <a:lnTo>
                    <a:pt x="4001670" y="3057198"/>
                  </a:lnTo>
                  <a:lnTo>
                    <a:pt x="4001670" y="3023781"/>
                  </a:lnTo>
                  <a:lnTo>
                    <a:pt x="4012809" y="3023781"/>
                  </a:lnTo>
                  <a:lnTo>
                    <a:pt x="4012809" y="3057198"/>
                  </a:lnTo>
                  <a:close/>
                </a:path>
                <a:path w="4013200" h="4129404">
                  <a:moveTo>
                    <a:pt x="4012809" y="3001503"/>
                  </a:moveTo>
                  <a:lnTo>
                    <a:pt x="4001670" y="3001503"/>
                  </a:lnTo>
                  <a:lnTo>
                    <a:pt x="4001670" y="2968086"/>
                  </a:lnTo>
                  <a:lnTo>
                    <a:pt x="4012809" y="2968086"/>
                  </a:lnTo>
                  <a:lnTo>
                    <a:pt x="4012809" y="3001503"/>
                  </a:lnTo>
                  <a:close/>
                </a:path>
                <a:path w="4013200" h="4129404">
                  <a:moveTo>
                    <a:pt x="4012809" y="2945808"/>
                  </a:moveTo>
                  <a:lnTo>
                    <a:pt x="4001670" y="2945808"/>
                  </a:lnTo>
                  <a:lnTo>
                    <a:pt x="4001670" y="2912391"/>
                  </a:lnTo>
                  <a:lnTo>
                    <a:pt x="4012809" y="2912391"/>
                  </a:lnTo>
                  <a:lnTo>
                    <a:pt x="4012809" y="2945808"/>
                  </a:lnTo>
                  <a:close/>
                </a:path>
                <a:path w="4013200" h="4129404">
                  <a:moveTo>
                    <a:pt x="4012809" y="2890114"/>
                  </a:moveTo>
                  <a:lnTo>
                    <a:pt x="4001670" y="2890114"/>
                  </a:lnTo>
                  <a:lnTo>
                    <a:pt x="4001670" y="2856697"/>
                  </a:lnTo>
                  <a:lnTo>
                    <a:pt x="4012809" y="2856697"/>
                  </a:lnTo>
                  <a:lnTo>
                    <a:pt x="4012809" y="2890114"/>
                  </a:lnTo>
                  <a:close/>
                </a:path>
                <a:path w="4013200" h="4129404">
                  <a:moveTo>
                    <a:pt x="4012809" y="2834419"/>
                  </a:moveTo>
                  <a:lnTo>
                    <a:pt x="4001670" y="2834419"/>
                  </a:lnTo>
                  <a:lnTo>
                    <a:pt x="4001670" y="2801002"/>
                  </a:lnTo>
                  <a:lnTo>
                    <a:pt x="4012809" y="2801002"/>
                  </a:lnTo>
                  <a:lnTo>
                    <a:pt x="4012809" y="2834419"/>
                  </a:lnTo>
                  <a:close/>
                </a:path>
                <a:path w="4013200" h="4129404">
                  <a:moveTo>
                    <a:pt x="4012809" y="2778724"/>
                  </a:moveTo>
                  <a:lnTo>
                    <a:pt x="4001670" y="2778724"/>
                  </a:lnTo>
                  <a:lnTo>
                    <a:pt x="4001670" y="2745307"/>
                  </a:lnTo>
                  <a:lnTo>
                    <a:pt x="4012809" y="2745307"/>
                  </a:lnTo>
                  <a:lnTo>
                    <a:pt x="4012809" y="2778724"/>
                  </a:lnTo>
                  <a:close/>
                </a:path>
                <a:path w="4013200" h="4129404">
                  <a:moveTo>
                    <a:pt x="4012809" y="2723029"/>
                  </a:moveTo>
                  <a:lnTo>
                    <a:pt x="4001670" y="2723029"/>
                  </a:lnTo>
                  <a:lnTo>
                    <a:pt x="4001670" y="2689612"/>
                  </a:lnTo>
                  <a:lnTo>
                    <a:pt x="4012809" y="2689612"/>
                  </a:lnTo>
                  <a:lnTo>
                    <a:pt x="4012809" y="2723029"/>
                  </a:lnTo>
                  <a:close/>
                </a:path>
                <a:path w="4013200" h="4129404">
                  <a:moveTo>
                    <a:pt x="4012809" y="2667334"/>
                  </a:moveTo>
                  <a:lnTo>
                    <a:pt x="4001670" y="2667334"/>
                  </a:lnTo>
                  <a:lnTo>
                    <a:pt x="4001670" y="2633917"/>
                  </a:lnTo>
                  <a:lnTo>
                    <a:pt x="4012809" y="2633917"/>
                  </a:lnTo>
                  <a:lnTo>
                    <a:pt x="4012809" y="2667334"/>
                  </a:lnTo>
                  <a:close/>
                </a:path>
                <a:path w="4013200" h="4129404">
                  <a:moveTo>
                    <a:pt x="4012809" y="2611639"/>
                  </a:moveTo>
                  <a:lnTo>
                    <a:pt x="4001670" y="2611639"/>
                  </a:lnTo>
                  <a:lnTo>
                    <a:pt x="4001670" y="2578223"/>
                  </a:lnTo>
                  <a:lnTo>
                    <a:pt x="4012809" y="2578223"/>
                  </a:lnTo>
                  <a:lnTo>
                    <a:pt x="4012809" y="2611639"/>
                  </a:lnTo>
                  <a:close/>
                </a:path>
                <a:path w="4013200" h="4129404">
                  <a:moveTo>
                    <a:pt x="4012809" y="2555945"/>
                  </a:moveTo>
                  <a:lnTo>
                    <a:pt x="4001670" y="2555945"/>
                  </a:lnTo>
                  <a:lnTo>
                    <a:pt x="4001670" y="2522528"/>
                  </a:lnTo>
                  <a:lnTo>
                    <a:pt x="4012809" y="2522528"/>
                  </a:lnTo>
                  <a:lnTo>
                    <a:pt x="4012809" y="2555945"/>
                  </a:lnTo>
                  <a:close/>
                </a:path>
                <a:path w="4013200" h="4129404">
                  <a:moveTo>
                    <a:pt x="4012809" y="2500250"/>
                  </a:moveTo>
                  <a:lnTo>
                    <a:pt x="4001670" y="2500250"/>
                  </a:lnTo>
                  <a:lnTo>
                    <a:pt x="4001670" y="2466833"/>
                  </a:lnTo>
                  <a:lnTo>
                    <a:pt x="4012809" y="2466833"/>
                  </a:lnTo>
                  <a:lnTo>
                    <a:pt x="4012809" y="2500250"/>
                  </a:lnTo>
                  <a:close/>
                </a:path>
                <a:path w="4013200" h="4129404">
                  <a:moveTo>
                    <a:pt x="4012809" y="2444555"/>
                  </a:moveTo>
                  <a:lnTo>
                    <a:pt x="4001670" y="2444555"/>
                  </a:lnTo>
                  <a:lnTo>
                    <a:pt x="4001670" y="2411138"/>
                  </a:lnTo>
                  <a:lnTo>
                    <a:pt x="4012809" y="2411138"/>
                  </a:lnTo>
                  <a:lnTo>
                    <a:pt x="4012809" y="2444555"/>
                  </a:lnTo>
                  <a:close/>
                </a:path>
                <a:path w="4013200" h="4129404">
                  <a:moveTo>
                    <a:pt x="4012809" y="2388860"/>
                  </a:moveTo>
                  <a:lnTo>
                    <a:pt x="4001670" y="2388860"/>
                  </a:lnTo>
                  <a:lnTo>
                    <a:pt x="4001670" y="2355443"/>
                  </a:lnTo>
                  <a:lnTo>
                    <a:pt x="4012809" y="2355443"/>
                  </a:lnTo>
                  <a:lnTo>
                    <a:pt x="4012809" y="2388860"/>
                  </a:lnTo>
                  <a:close/>
                </a:path>
                <a:path w="4013200" h="4129404">
                  <a:moveTo>
                    <a:pt x="4012809" y="2333165"/>
                  </a:moveTo>
                  <a:lnTo>
                    <a:pt x="4001670" y="2333165"/>
                  </a:lnTo>
                  <a:lnTo>
                    <a:pt x="4001670" y="2299749"/>
                  </a:lnTo>
                  <a:lnTo>
                    <a:pt x="4012809" y="2299749"/>
                  </a:lnTo>
                  <a:lnTo>
                    <a:pt x="4012809" y="2333165"/>
                  </a:lnTo>
                  <a:close/>
                </a:path>
                <a:path w="4013200" h="4129404">
                  <a:moveTo>
                    <a:pt x="4012809" y="2277471"/>
                  </a:moveTo>
                  <a:lnTo>
                    <a:pt x="4001670" y="2277471"/>
                  </a:lnTo>
                  <a:lnTo>
                    <a:pt x="4001670" y="2244054"/>
                  </a:lnTo>
                  <a:lnTo>
                    <a:pt x="4012809" y="2244054"/>
                  </a:lnTo>
                  <a:lnTo>
                    <a:pt x="4012809" y="2277471"/>
                  </a:lnTo>
                  <a:close/>
                </a:path>
                <a:path w="4013200" h="4129404">
                  <a:moveTo>
                    <a:pt x="4012809" y="2221776"/>
                  </a:moveTo>
                  <a:lnTo>
                    <a:pt x="4001670" y="2221776"/>
                  </a:lnTo>
                  <a:lnTo>
                    <a:pt x="4001670" y="2188359"/>
                  </a:lnTo>
                  <a:lnTo>
                    <a:pt x="4012809" y="2188359"/>
                  </a:lnTo>
                  <a:lnTo>
                    <a:pt x="4012809" y="2221776"/>
                  </a:lnTo>
                  <a:close/>
                </a:path>
                <a:path w="4013200" h="4129404">
                  <a:moveTo>
                    <a:pt x="4012809" y="2166081"/>
                  </a:moveTo>
                  <a:lnTo>
                    <a:pt x="4001670" y="2166081"/>
                  </a:lnTo>
                  <a:lnTo>
                    <a:pt x="4001670" y="2132664"/>
                  </a:lnTo>
                  <a:lnTo>
                    <a:pt x="4012809" y="2132664"/>
                  </a:lnTo>
                  <a:lnTo>
                    <a:pt x="4012809" y="2166081"/>
                  </a:lnTo>
                  <a:close/>
                </a:path>
                <a:path w="4013200" h="4129404">
                  <a:moveTo>
                    <a:pt x="4012809" y="2110386"/>
                  </a:moveTo>
                  <a:lnTo>
                    <a:pt x="4001670" y="2110386"/>
                  </a:lnTo>
                  <a:lnTo>
                    <a:pt x="4001670" y="2076969"/>
                  </a:lnTo>
                  <a:lnTo>
                    <a:pt x="4012809" y="2076969"/>
                  </a:lnTo>
                  <a:lnTo>
                    <a:pt x="4012809" y="2110386"/>
                  </a:lnTo>
                  <a:close/>
                </a:path>
                <a:path w="4013200" h="4129404">
                  <a:moveTo>
                    <a:pt x="4012809" y="2054692"/>
                  </a:moveTo>
                  <a:lnTo>
                    <a:pt x="4001670" y="2054692"/>
                  </a:lnTo>
                  <a:lnTo>
                    <a:pt x="4001670" y="2021274"/>
                  </a:lnTo>
                  <a:lnTo>
                    <a:pt x="4012809" y="2021274"/>
                  </a:lnTo>
                  <a:lnTo>
                    <a:pt x="4012809" y="2054692"/>
                  </a:lnTo>
                  <a:close/>
                </a:path>
                <a:path w="4013200" h="4129404">
                  <a:moveTo>
                    <a:pt x="4012809" y="1998997"/>
                  </a:moveTo>
                  <a:lnTo>
                    <a:pt x="4001670" y="1998997"/>
                  </a:lnTo>
                  <a:lnTo>
                    <a:pt x="4001670" y="1965580"/>
                  </a:lnTo>
                  <a:lnTo>
                    <a:pt x="4012809" y="1965580"/>
                  </a:lnTo>
                  <a:lnTo>
                    <a:pt x="4012809" y="1998997"/>
                  </a:lnTo>
                  <a:close/>
                </a:path>
                <a:path w="4013200" h="4129404">
                  <a:moveTo>
                    <a:pt x="4012809" y="1943302"/>
                  </a:moveTo>
                  <a:lnTo>
                    <a:pt x="4001670" y="1943302"/>
                  </a:lnTo>
                  <a:lnTo>
                    <a:pt x="4001670" y="1909885"/>
                  </a:lnTo>
                  <a:lnTo>
                    <a:pt x="4012809" y="1909885"/>
                  </a:lnTo>
                  <a:lnTo>
                    <a:pt x="4012809" y="1943302"/>
                  </a:lnTo>
                  <a:close/>
                </a:path>
                <a:path w="4013200" h="4129404">
                  <a:moveTo>
                    <a:pt x="4012809" y="1887607"/>
                  </a:moveTo>
                  <a:lnTo>
                    <a:pt x="4001670" y="1887607"/>
                  </a:lnTo>
                  <a:lnTo>
                    <a:pt x="4001670" y="1854190"/>
                  </a:lnTo>
                  <a:lnTo>
                    <a:pt x="4012809" y="1854190"/>
                  </a:lnTo>
                  <a:lnTo>
                    <a:pt x="4012809" y="1887607"/>
                  </a:lnTo>
                  <a:close/>
                </a:path>
                <a:path w="4013200" h="4129404">
                  <a:moveTo>
                    <a:pt x="4012809" y="1831912"/>
                  </a:moveTo>
                  <a:lnTo>
                    <a:pt x="4001670" y="1831912"/>
                  </a:lnTo>
                  <a:lnTo>
                    <a:pt x="4001670" y="1798495"/>
                  </a:lnTo>
                  <a:lnTo>
                    <a:pt x="4012809" y="1798495"/>
                  </a:lnTo>
                  <a:lnTo>
                    <a:pt x="4012809" y="1831912"/>
                  </a:lnTo>
                  <a:close/>
                </a:path>
                <a:path w="4013200" h="4129404">
                  <a:moveTo>
                    <a:pt x="4012809" y="1776218"/>
                  </a:moveTo>
                  <a:lnTo>
                    <a:pt x="4001670" y="1776218"/>
                  </a:lnTo>
                  <a:lnTo>
                    <a:pt x="4001670" y="1742800"/>
                  </a:lnTo>
                  <a:lnTo>
                    <a:pt x="4012809" y="1742800"/>
                  </a:lnTo>
                  <a:lnTo>
                    <a:pt x="4012809" y="1776218"/>
                  </a:lnTo>
                  <a:close/>
                </a:path>
                <a:path w="4013200" h="4129404">
                  <a:moveTo>
                    <a:pt x="4012809" y="1720523"/>
                  </a:moveTo>
                  <a:lnTo>
                    <a:pt x="4001670" y="1720523"/>
                  </a:lnTo>
                  <a:lnTo>
                    <a:pt x="4001670" y="1687106"/>
                  </a:lnTo>
                  <a:lnTo>
                    <a:pt x="4012809" y="1687106"/>
                  </a:lnTo>
                  <a:lnTo>
                    <a:pt x="4012809" y="1720523"/>
                  </a:lnTo>
                  <a:close/>
                </a:path>
                <a:path w="4013200" h="4129404">
                  <a:moveTo>
                    <a:pt x="4012809" y="1664828"/>
                  </a:moveTo>
                  <a:lnTo>
                    <a:pt x="4001670" y="1664828"/>
                  </a:lnTo>
                  <a:lnTo>
                    <a:pt x="4001670" y="1631411"/>
                  </a:lnTo>
                  <a:lnTo>
                    <a:pt x="4012809" y="1631411"/>
                  </a:lnTo>
                  <a:lnTo>
                    <a:pt x="4012809" y="1664828"/>
                  </a:lnTo>
                  <a:close/>
                </a:path>
                <a:path w="4013200" h="4129404">
                  <a:moveTo>
                    <a:pt x="4012809" y="1609133"/>
                  </a:moveTo>
                  <a:lnTo>
                    <a:pt x="4001670" y="1609133"/>
                  </a:lnTo>
                  <a:lnTo>
                    <a:pt x="4001670" y="1575716"/>
                  </a:lnTo>
                  <a:lnTo>
                    <a:pt x="4012809" y="1575716"/>
                  </a:lnTo>
                  <a:lnTo>
                    <a:pt x="4012809" y="1609133"/>
                  </a:lnTo>
                  <a:close/>
                </a:path>
                <a:path w="4013200" h="4129404">
                  <a:moveTo>
                    <a:pt x="4012809" y="1553438"/>
                  </a:moveTo>
                  <a:lnTo>
                    <a:pt x="4001670" y="1553438"/>
                  </a:lnTo>
                  <a:lnTo>
                    <a:pt x="4001670" y="1520021"/>
                  </a:lnTo>
                  <a:lnTo>
                    <a:pt x="4012809" y="1520021"/>
                  </a:lnTo>
                  <a:lnTo>
                    <a:pt x="4012809" y="1553438"/>
                  </a:lnTo>
                  <a:close/>
                </a:path>
                <a:path w="4013200" h="4129404">
                  <a:moveTo>
                    <a:pt x="4012809" y="1497744"/>
                  </a:moveTo>
                  <a:lnTo>
                    <a:pt x="4001670" y="1497744"/>
                  </a:lnTo>
                  <a:lnTo>
                    <a:pt x="4001670" y="1464327"/>
                  </a:lnTo>
                  <a:lnTo>
                    <a:pt x="4012809" y="1464327"/>
                  </a:lnTo>
                  <a:lnTo>
                    <a:pt x="4012809" y="1497744"/>
                  </a:lnTo>
                  <a:close/>
                </a:path>
                <a:path w="4013200" h="4129404">
                  <a:moveTo>
                    <a:pt x="4012809" y="1442049"/>
                  </a:moveTo>
                  <a:lnTo>
                    <a:pt x="4001670" y="1442049"/>
                  </a:lnTo>
                  <a:lnTo>
                    <a:pt x="4001670" y="1408632"/>
                  </a:lnTo>
                  <a:lnTo>
                    <a:pt x="4012809" y="1408632"/>
                  </a:lnTo>
                  <a:lnTo>
                    <a:pt x="4012809" y="1442049"/>
                  </a:lnTo>
                  <a:close/>
                </a:path>
                <a:path w="4013200" h="4129404">
                  <a:moveTo>
                    <a:pt x="4012809" y="1386354"/>
                  </a:moveTo>
                  <a:lnTo>
                    <a:pt x="4001670" y="1386354"/>
                  </a:lnTo>
                  <a:lnTo>
                    <a:pt x="4001670" y="1352937"/>
                  </a:lnTo>
                  <a:lnTo>
                    <a:pt x="4012809" y="1352937"/>
                  </a:lnTo>
                  <a:lnTo>
                    <a:pt x="4012809" y="1386354"/>
                  </a:lnTo>
                  <a:close/>
                </a:path>
                <a:path w="4013200" h="4129404">
                  <a:moveTo>
                    <a:pt x="4012809" y="1330659"/>
                  </a:moveTo>
                  <a:lnTo>
                    <a:pt x="4001670" y="1330659"/>
                  </a:lnTo>
                  <a:lnTo>
                    <a:pt x="4001670" y="1297242"/>
                  </a:lnTo>
                  <a:lnTo>
                    <a:pt x="4012809" y="1297242"/>
                  </a:lnTo>
                  <a:lnTo>
                    <a:pt x="4012809" y="1330659"/>
                  </a:lnTo>
                  <a:close/>
                </a:path>
                <a:path w="4013200" h="4129404">
                  <a:moveTo>
                    <a:pt x="4012809" y="1274964"/>
                  </a:moveTo>
                  <a:lnTo>
                    <a:pt x="4001670" y="1274964"/>
                  </a:lnTo>
                  <a:lnTo>
                    <a:pt x="4001670" y="1241547"/>
                  </a:lnTo>
                  <a:lnTo>
                    <a:pt x="4012809" y="1241547"/>
                  </a:lnTo>
                  <a:lnTo>
                    <a:pt x="4012809" y="1274964"/>
                  </a:lnTo>
                  <a:close/>
                </a:path>
                <a:path w="4013200" h="4129404">
                  <a:moveTo>
                    <a:pt x="4012809" y="1219270"/>
                  </a:moveTo>
                  <a:lnTo>
                    <a:pt x="4001670" y="1219270"/>
                  </a:lnTo>
                  <a:lnTo>
                    <a:pt x="4001670" y="1185853"/>
                  </a:lnTo>
                  <a:lnTo>
                    <a:pt x="4012809" y="1185853"/>
                  </a:lnTo>
                  <a:lnTo>
                    <a:pt x="4012809" y="1219270"/>
                  </a:lnTo>
                  <a:close/>
                </a:path>
                <a:path w="4013200" h="4129404">
                  <a:moveTo>
                    <a:pt x="4012809" y="1163575"/>
                  </a:moveTo>
                  <a:lnTo>
                    <a:pt x="4001670" y="1163575"/>
                  </a:lnTo>
                  <a:lnTo>
                    <a:pt x="4001670" y="1130158"/>
                  </a:lnTo>
                  <a:lnTo>
                    <a:pt x="4012809" y="1130158"/>
                  </a:lnTo>
                  <a:lnTo>
                    <a:pt x="4012809" y="1163575"/>
                  </a:lnTo>
                  <a:close/>
                </a:path>
                <a:path w="4013200" h="4129404">
                  <a:moveTo>
                    <a:pt x="4012809" y="1107880"/>
                  </a:moveTo>
                  <a:lnTo>
                    <a:pt x="4001670" y="1107880"/>
                  </a:lnTo>
                  <a:lnTo>
                    <a:pt x="4001670" y="1074463"/>
                  </a:lnTo>
                  <a:lnTo>
                    <a:pt x="4012809" y="1074463"/>
                  </a:lnTo>
                  <a:lnTo>
                    <a:pt x="4012809" y="1107880"/>
                  </a:lnTo>
                  <a:close/>
                </a:path>
                <a:path w="4013200" h="4129404">
                  <a:moveTo>
                    <a:pt x="4012809" y="1052185"/>
                  </a:moveTo>
                  <a:lnTo>
                    <a:pt x="4001670" y="1052185"/>
                  </a:lnTo>
                  <a:lnTo>
                    <a:pt x="4001670" y="1018768"/>
                  </a:lnTo>
                  <a:lnTo>
                    <a:pt x="4012809" y="1018768"/>
                  </a:lnTo>
                  <a:lnTo>
                    <a:pt x="4012809" y="1052185"/>
                  </a:lnTo>
                  <a:close/>
                </a:path>
                <a:path w="4013200" h="4129404">
                  <a:moveTo>
                    <a:pt x="4012809" y="996491"/>
                  </a:moveTo>
                  <a:lnTo>
                    <a:pt x="4001670" y="996491"/>
                  </a:lnTo>
                  <a:lnTo>
                    <a:pt x="4001670" y="963073"/>
                  </a:lnTo>
                  <a:lnTo>
                    <a:pt x="4012809" y="963073"/>
                  </a:lnTo>
                  <a:lnTo>
                    <a:pt x="4012809" y="996491"/>
                  </a:lnTo>
                  <a:close/>
                </a:path>
                <a:path w="4013200" h="4129404">
                  <a:moveTo>
                    <a:pt x="4012809" y="940796"/>
                  </a:moveTo>
                  <a:lnTo>
                    <a:pt x="4001670" y="940796"/>
                  </a:lnTo>
                  <a:lnTo>
                    <a:pt x="4001670" y="907379"/>
                  </a:lnTo>
                  <a:lnTo>
                    <a:pt x="4012809" y="907379"/>
                  </a:lnTo>
                  <a:lnTo>
                    <a:pt x="4012809" y="940796"/>
                  </a:lnTo>
                  <a:close/>
                </a:path>
                <a:path w="4013200" h="4129404">
                  <a:moveTo>
                    <a:pt x="4012809" y="885101"/>
                  </a:moveTo>
                  <a:lnTo>
                    <a:pt x="4001670" y="885101"/>
                  </a:lnTo>
                  <a:lnTo>
                    <a:pt x="4001670" y="851684"/>
                  </a:lnTo>
                  <a:lnTo>
                    <a:pt x="4012809" y="851684"/>
                  </a:lnTo>
                  <a:lnTo>
                    <a:pt x="4012809" y="885101"/>
                  </a:lnTo>
                  <a:close/>
                </a:path>
                <a:path w="4013200" h="4129404">
                  <a:moveTo>
                    <a:pt x="4012809" y="829406"/>
                  </a:moveTo>
                  <a:lnTo>
                    <a:pt x="4001670" y="829406"/>
                  </a:lnTo>
                  <a:lnTo>
                    <a:pt x="4001670" y="795989"/>
                  </a:lnTo>
                  <a:lnTo>
                    <a:pt x="4012809" y="795989"/>
                  </a:lnTo>
                  <a:lnTo>
                    <a:pt x="4012809" y="829406"/>
                  </a:lnTo>
                  <a:close/>
                </a:path>
                <a:path w="4013200" h="4129404">
                  <a:moveTo>
                    <a:pt x="4012809" y="773711"/>
                  </a:moveTo>
                  <a:lnTo>
                    <a:pt x="4001670" y="773711"/>
                  </a:lnTo>
                  <a:lnTo>
                    <a:pt x="4001670" y="740294"/>
                  </a:lnTo>
                  <a:lnTo>
                    <a:pt x="4012809" y="740294"/>
                  </a:lnTo>
                  <a:lnTo>
                    <a:pt x="4012809" y="773711"/>
                  </a:lnTo>
                  <a:close/>
                </a:path>
                <a:path w="4013200" h="4129404">
                  <a:moveTo>
                    <a:pt x="4012809" y="718016"/>
                  </a:moveTo>
                  <a:lnTo>
                    <a:pt x="4001670" y="718016"/>
                  </a:lnTo>
                  <a:lnTo>
                    <a:pt x="4001670" y="684599"/>
                  </a:lnTo>
                  <a:lnTo>
                    <a:pt x="4012809" y="684599"/>
                  </a:lnTo>
                  <a:lnTo>
                    <a:pt x="4012809" y="718016"/>
                  </a:lnTo>
                  <a:close/>
                </a:path>
                <a:path w="4013200" h="4129404">
                  <a:moveTo>
                    <a:pt x="4012809" y="662322"/>
                  </a:moveTo>
                  <a:lnTo>
                    <a:pt x="4001670" y="662322"/>
                  </a:lnTo>
                  <a:lnTo>
                    <a:pt x="4001670" y="628905"/>
                  </a:lnTo>
                  <a:lnTo>
                    <a:pt x="4012809" y="628905"/>
                  </a:lnTo>
                  <a:lnTo>
                    <a:pt x="4012809" y="662322"/>
                  </a:lnTo>
                  <a:close/>
                </a:path>
                <a:path w="4013200" h="4129404">
                  <a:moveTo>
                    <a:pt x="4012809" y="606627"/>
                  </a:moveTo>
                  <a:lnTo>
                    <a:pt x="4001670" y="606627"/>
                  </a:lnTo>
                  <a:lnTo>
                    <a:pt x="4001670" y="573210"/>
                  </a:lnTo>
                  <a:lnTo>
                    <a:pt x="4012809" y="573210"/>
                  </a:lnTo>
                  <a:lnTo>
                    <a:pt x="4012809" y="606627"/>
                  </a:lnTo>
                  <a:close/>
                </a:path>
                <a:path w="4013200" h="4129404">
                  <a:moveTo>
                    <a:pt x="4012809" y="550932"/>
                  </a:moveTo>
                  <a:lnTo>
                    <a:pt x="4001670" y="550932"/>
                  </a:lnTo>
                  <a:lnTo>
                    <a:pt x="4001670" y="517515"/>
                  </a:lnTo>
                  <a:lnTo>
                    <a:pt x="4012809" y="517515"/>
                  </a:lnTo>
                  <a:lnTo>
                    <a:pt x="4012809" y="550932"/>
                  </a:lnTo>
                  <a:close/>
                </a:path>
                <a:path w="4013200" h="4129404">
                  <a:moveTo>
                    <a:pt x="4012809" y="495237"/>
                  </a:moveTo>
                  <a:lnTo>
                    <a:pt x="4001670" y="495237"/>
                  </a:lnTo>
                  <a:lnTo>
                    <a:pt x="4001670" y="461820"/>
                  </a:lnTo>
                  <a:lnTo>
                    <a:pt x="4012809" y="461820"/>
                  </a:lnTo>
                  <a:lnTo>
                    <a:pt x="4012809" y="495237"/>
                  </a:lnTo>
                  <a:close/>
                </a:path>
                <a:path w="4013200" h="4129404">
                  <a:moveTo>
                    <a:pt x="4012809" y="439542"/>
                  </a:moveTo>
                  <a:lnTo>
                    <a:pt x="4001670" y="439542"/>
                  </a:lnTo>
                  <a:lnTo>
                    <a:pt x="4001670" y="406125"/>
                  </a:lnTo>
                  <a:lnTo>
                    <a:pt x="4012809" y="406125"/>
                  </a:lnTo>
                  <a:lnTo>
                    <a:pt x="4012809" y="439542"/>
                  </a:lnTo>
                  <a:close/>
                </a:path>
                <a:path w="4013200" h="4129404">
                  <a:moveTo>
                    <a:pt x="4012809" y="383848"/>
                  </a:moveTo>
                  <a:lnTo>
                    <a:pt x="4001670" y="383848"/>
                  </a:lnTo>
                  <a:lnTo>
                    <a:pt x="4001670" y="350431"/>
                  </a:lnTo>
                  <a:lnTo>
                    <a:pt x="4012809" y="350431"/>
                  </a:lnTo>
                  <a:lnTo>
                    <a:pt x="4012809" y="383848"/>
                  </a:lnTo>
                  <a:close/>
                </a:path>
                <a:path w="4013200" h="4129404">
                  <a:moveTo>
                    <a:pt x="4012809" y="328153"/>
                  </a:moveTo>
                  <a:lnTo>
                    <a:pt x="4001670" y="328153"/>
                  </a:lnTo>
                  <a:lnTo>
                    <a:pt x="4001670" y="294736"/>
                  </a:lnTo>
                  <a:lnTo>
                    <a:pt x="4012809" y="294736"/>
                  </a:lnTo>
                  <a:lnTo>
                    <a:pt x="4012809" y="328153"/>
                  </a:lnTo>
                  <a:close/>
                </a:path>
                <a:path w="4013200" h="4129404">
                  <a:moveTo>
                    <a:pt x="4012809" y="272458"/>
                  </a:moveTo>
                  <a:lnTo>
                    <a:pt x="4001670" y="272458"/>
                  </a:lnTo>
                  <a:lnTo>
                    <a:pt x="4001670" y="239041"/>
                  </a:lnTo>
                  <a:lnTo>
                    <a:pt x="4012809" y="239041"/>
                  </a:lnTo>
                  <a:lnTo>
                    <a:pt x="4012809" y="272458"/>
                  </a:lnTo>
                  <a:close/>
                </a:path>
                <a:path w="4013200" h="4129404">
                  <a:moveTo>
                    <a:pt x="4012809" y="216763"/>
                  </a:moveTo>
                  <a:lnTo>
                    <a:pt x="4001670" y="216763"/>
                  </a:lnTo>
                  <a:lnTo>
                    <a:pt x="4001670" y="183346"/>
                  </a:lnTo>
                  <a:lnTo>
                    <a:pt x="4012809" y="183346"/>
                  </a:lnTo>
                  <a:lnTo>
                    <a:pt x="4012809" y="216763"/>
                  </a:lnTo>
                  <a:close/>
                </a:path>
                <a:path w="4013200" h="4129404">
                  <a:moveTo>
                    <a:pt x="4012809" y="161068"/>
                  </a:moveTo>
                  <a:lnTo>
                    <a:pt x="4001670" y="161068"/>
                  </a:lnTo>
                  <a:lnTo>
                    <a:pt x="4001670" y="127652"/>
                  </a:lnTo>
                  <a:lnTo>
                    <a:pt x="4012809" y="127652"/>
                  </a:lnTo>
                  <a:lnTo>
                    <a:pt x="4012809" y="161068"/>
                  </a:lnTo>
                  <a:close/>
                </a:path>
                <a:path w="4013200" h="4129404">
                  <a:moveTo>
                    <a:pt x="4012809" y="105374"/>
                  </a:moveTo>
                  <a:lnTo>
                    <a:pt x="4001670" y="105374"/>
                  </a:lnTo>
                  <a:lnTo>
                    <a:pt x="4001670" y="71957"/>
                  </a:lnTo>
                  <a:lnTo>
                    <a:pt x="4012809" y="71957"/>
                  </a:lnTo>
                  <a:lnTo>
                    <a:pt x="4012809" y="105374"/>
                  </a:lnTo>
                  <a:close/>
                </a:path>
                <a:path w="4013200" h="4129404">
                  <a:moveTo>
                    <a:pt x="4012809" y="49679"/>
                  </a:moveTo>
                  <a:lnTo>
                    <a:pt x="4001670" y="49679"/>
                  </a:lnTo>
                  <a:lnTo>
                    <a:pt x="4001670" y="16262"/>
                  </a:lnTo>
                  <a:lnTo>
                    <a:pt x="4012809" y="16262"/>
                  </a:lnTo>
                  <a:lnTo>
                    <a:pt x="4012809" y="49679"/>
                  </a:lnTo>
                  <a:close/>
                </a:path>
                <a:path w="4013200" h="4129404">
                  <a:moveTo>
                    <a:pt x="3995655" y="11138"/>
                  </a:moveTo>
                  <a:lnTo>
                    <a:pt x="3962238" y="11138"/>
                  </a:lnTo>
                  <a:lnTo>
                    <a:pt x="3962238" y="0"/>
                  </a:lnTo>
                  <a:lnTo>
                    <a:pt x="3995655" y="0"/>
                  </a:lnTo>
                  <a:lnTo>
                    <a:pt x="3995655" y="11138"/>
                  </a:lnTo>
                  <a:close/>
                </a:path>
                <a:path w="4013200" h="4129404">
                  <a:moveTo>
                    <a:pt x="3939960" y="11138"/>
                  </a:moveTo>
                  <a:lnTo>
                    <a:pt x="3906543" y="11138"/>
                  </a:lnTo>
                  <a:lnTo>
                    <a:pt x="3906543" y="0"/>
                  </a:lnTo>
                  <a:lnTo>
                    <a:pt x="3939960" y="0"/>
                  </a:lnTo>
                  <a:lnTo>
                    <a:pt x="3939960" y="11138"/>
                  </a:lnTo>
                  <a:close/>
                </a:path>
                <a:path w="4013200" h="4129404">
                  <a:moveTo>
                    <a:pt x="3884265" y="11138"/>
                  </a:moveTo>
                  <a:lnTo>
                    <a:pt x="3850848" y="11138"/>
                  </a:lnTo>
                  <a:lnTo>
                    <a:pt x="3850848" y="0"/>
                  </a:lnTo>
                  <a:lnTo>
                    <a:pt x="3884265" y="0"/>
                  </a:lnTo>
                  <a:lnTo>
                    <a:pt x="3884265" y="11138"/>
                  </a:lnTo>
                  <a:close/>
                </a:path>
                <a:path w="4013200" h="4129404">
                  <a:moveTo>
                    <a:pt x="3828570" y="11138"/>
                  </a:moveTo>
                  <a:lnTo>
                    <a:pt x="3795154" y="11138"/>
                  </a:lnTo>
                  <a:lnTo>
                    <a:pt x="3795154" y="0"/>
                  </a:lnTo>
                  <a:lnTo>
                    <a:pt x="3828570" y="0"/>
                  </a:lnTo>
                  <a:lnTo>
                    <a:pt x="3828570" y="11138"/>
                  </a:lnTo>
                  <a:close/>
                </a:path>
                <a:path w="4013200" h="4129404">
                  <a:moveTo>
                    <a:pt x="3772876" y="11138"/>
                  </a:moveTo>
                  <a:lnTo>
                    <a:pt x="3739459" y="11138"/>
                  </a:lnTo>
                  <a:lnTo>
                    <a:pt x="3739459" y="0"/>
                  </a:lnTo>
                  <a:lnTo>
                    <a:pt x="3772876" y="0"/>
                  </a:lnTo>
                  <a:lnTo>
                    <a:pt x="3772876" y="11138"/>
                  </a:lnTo>
                  <a:close/>
                </a:path>
                <a:path w="4013200" h="4129404">
                  <a:moveTo>
                    <a:pt x="3717181" y="11138"/>
                  </a:moveTo>
                  <a:lnTo>
                    <a:pt x="3683764" y="11138"/>
                  </a:lnTo>
                  <a:lnTo>
                    <a:pt x="3683764" y="0"/>
                  </a:lnTo>
                  <a:lnTo>
                    <a:pt x="3717181" y="0"/>
                  </a:lnTo>
                  <a:lnTo>
                    <a:pt x="3717181" y="11138"/>
                  </a:lnTo>
                  <a:close/>
                </a:path>
                <a:path w="4013200" h="4129404">
                  <a:moveTo>
                    <a:pt x="3661486" y="11138"/>
                  </a:moveTo>
                  <a:lnTo>
                    <a:pt x="3628069" y="11138"/>
                  </a:lnTo>
                  <a:lnTo>
                    <a:pt x="3628069" y="0"/>
                  </a:lnTo>
                  <a:lnTo>
                    <a:pt x="3661486" y="0"/>
                  </a:lnTo>
                  <a:lnTo>
                    <a:pt x="3661486" y="11138"/>
                  </a:lnTo>
                  <a:close/>
                </a:path>
                <a:path w="4013200" h="4129404">
                  <a:moveTo>
                    <a:pt x="3605791" y="11138"/>
                  </a:moveTo>
                  <a:lnTo>
                    <a:pt x="3572374" y="11138"/>
                  </a:lnTo>
                  <a:lnTo>
                    <a:pt x="3572374" y="0"/>
                  </a:lnTo>
                  <a:lnTo>
                    <a:pt x="3605791" y="0"/>
                  </a:lnTo>
                  <a:lnTo>
                    <a:pt x="3605791" y="11138"/>
                  </a:lnTo>
                  <a:close/>
                </a:path>
                <a:path w="4013200" h="4129404">
                  <a:moveTo>
                    <a:pt x="3550096" y="11138"/>
                  </a:moveTo>
                  <a:lnTo>
                    <a:pt x="3516680" y="11138"/>
                  </a:lnTo>
                  <a:lnTo>
                    <a:pt x="3516680" y="0"/>
                  </a:lnTo>
                  <a:lnTo>
                    <a:pt x="3550096" y="0"/>
                  </a:lnTo>
                  <a:lnTo>
                    <a:pt x="3550096" y="11138"/>
                  </a:lnTo>
                  <a:close/>
                </a:path>
                <a:path w="4013200" h="4129404">
                  <a:moveTo>
                    <a:pt x="3494402" y="11138"/>
                  </a:moveTo>
                  <a:lnTo>
                    <a:pt x="3460985" y="11138"/>
                  </a:lnTo>
                  <a:lnTo>
                    <a:pt x="3460985" y="0"/>
                  </a:lnTo>
                  <a:lnTo>
                    <a:pt x="3494402" y="0"/>
                  </a:lnTo>
                  <a:lnTo>
                    <a:pt x="3494402" y="11138"/>
                  </a:lnTo>
                  <a:close/>
                </a:path>
                <a:path w="4013200" h="4129404">
                  <a:moveTo>
                    <a:pt x="3438707" y="11138"/>
                  </a:moveTo>
                  <a:lnTo>
                    <a:pt x="3405290" y="11138"/>
                  </a:lnTo>
                  <a:lnTo>
                    <a:pt x="3405290" y="0"/>
                  </a:lnTo>
                  <a:lnTo>
                    <a:pt x="3438707" y="0"/>
                  </a:lnTo>
                  <a:lnTo>
                    <a:pt x="3438707" y="11138"/>
                  </a:lnTo>
                  <a:close/>
                </a:path>
                <a:path w="4013200" h="4129404">
                  <a:moveTo>
                    <a:pt x="3383012" y="11138"/>
                  </a:moveTo>
                  <a:lnTo>
                    <a:pt x="3349595" y="11138"/>
                  </a:lnTo>
                  <a:lnTo>
                    <a:pt x="3349595" y="0"/>
                  </a:lnTo>
                  <a:lnTo>
                    <a:pt x="3383012" y="0"/>
                  </a:lnTo>
                  <a:lnTo>
                    <a:pt x="3383012" y="11138"/>
                  </a:lnTo>
                  <a:close/>
                </a:path>
                <a:path w="4013200" h="4129404">
                  <a:moveTo>
                    <a:pt x="3327317" y="11138"/>
                  </a:moveTo>
                  <a:lnTo>
                    <a:pt x="3293900" y="11138"/>
                  </a:lnTo>
                  <a:lnTo>
                    <a:pt x="3293900" y="0"/>
                  </a:lnTo>
                  <a:lnTo>
                    <a:pt x="3327317" y="0"/>
                  </a:lnTo>
                  <a:lnTo>
                    <a:pt x="3327317" y="11138"/>
                  </a:lnTo>
                  <a:close/>
                </a:path>
                <a:path w="4013200" h="4129404">
                  <a:moveTo>
                    <a:pt x="3271622" y="11138"/>
                  </a:moveTo>
                  <a:lnTo>
                    <a:pt x="3238206" y="11138"/>
                  </a:lnTo>
                  <a:lnTo>
                    <a:pt x="3238206" y="0"/>
                  </a:lnTo>
                  <a:lnTo>
                    <a:pt x="3271622" y="0"/>
                  </a:lnTo>
                  <a:lnTo>
                    <a:pt x="3271622" y="11138"/>
                  </a:lnTo>
                  <a:close/>
                </a:path>
                <a:path w="4013200" h="4129404">
                  <a:moveTo>
                    <a:pt x="3215928" y="11138"/>
                  </a:moveTo>
                  <a:lnTo>
                    <a:pt x="3182511" y="11138"/>
                  </a:lnTo>
                  <a:lnTo>
                    <a:pt x="3182511" y="0"/>
                  </a:lnTo>
                  <a:lnTo>
                    <a:pt x="3215928" y="0"/>
                  </a:lnTo>
                  <a:lnTo>
                    <a:pt x="3215928" y="11138"/>
                  </a:lnTo>
                  <a:close/>
                </a:path>
                <a:path w="4013200" h="4129404">
                  <a:moveTo>
                    <a:pt x="3160233" y="11138"/>
                  </a:moveTo>
                  <a:lnTo>
                    <a:pt x="3126816" y="11138"/>
                  </a:lnTo>
                  <a:lnTo>
                    <a:pt x="3126816" y="0"/>
                  </a:lnTo>
                  <a:lnTo>
                    <a:pt x="3160233" y="0"/>
                  </a:lnTo>
                  <a:lnTo>
                    <a:pt x="3160233" y="11138"/>
                  </a:lnTo>
                  <a:close/>
                </a:path>
                <a:path w="4013200" h="4129404">
                  <a:moveTo>
                    <a:pt x="3104538" y="11138"/>
                  </a:moveTo>
                  <a:lnTo>
                    <a:pt x="3071121" y="11138"/>
                  </a:lnTo>
                  <a:lnTo>
                    <a:pt x="3071121" y="0"/>
                  </a:lnTo>
                  <a:lnTo>
                    <a:pt x="3104538" y="0"/>
                  </a:lnTo>
                  <a:lnTo>
                    <a:pt x="3104538" y="11138"/>
                  </a:lnTo>
                  <a:close/>
                </a:path>
                <a:path w="4013200" h="4129404">
                  <a:moveTo>
                    <a:pt x="3048843" y="11138"/>
                  </a:moveTo>
                  <a:lnTo>
                    <a:pt x="3015426" y="11138"/>
                  </a:lnTo>
                  <a:lnTo>
                    <a:pt x="3015426" y="0"/>
                  </a:lnTo>
                  <a:lnTo>
                    <a:pt x="3048843" y="0"/>
                  </a:lnTo>
                  <a:lnTo>
                    <a:pt x="3048843" y="11138"/>
                  </a:lnTo>
                  <a:close/>
                </a:path>
                <a:path w="4013200" h="4129404">
                  <a:moveTo>
                    <a:pt x="2993149" y="11138"/>
                  </a:moveTo>
                  <a:lnTo>
                    <a:pt x="2959732" y="11138"/>
                  </a:lnTo>
                  <a:lnTo>
                    <a:pt x="2959732" y="0"/>
                  </a:lnTo>
                  <a:lnTo>
                    <a:pt x="2993149" y="0"/>
                  </a:lnTo>
                  <a:lnTo>
                    <a:pt x="2993149" y="11138"/>
                  </a:lnTo>
                  <a:close/>
                </a:path>
                <a:path w="4013200" h="4129404">
                  <a:moveTo>
                    <a:pt x="2937454" y="11138"/>
                  </a:moveTo>
                  <a:lnTo>
                    <a:pt x="2904037" y="11138"/>
                  </a:lnTo>
                  <a:lnTo>
                    <a:pt x="2904037" y="0"/>
                  </a:lnTo>
                  <a:lnTo>
                    <a:pt x="2937454" y="0"/>
                  </a:lnTo>
                  <a:lnTo>
                    <a:pt x="2937454" y="11138"/>
                  </a:lnTo>
                  <a:close/>
                </a:path>
                <a:path w="4013200" h="4129404">
                  <a:moveTo>
                    <a:pt x="2881759" y="11138"/>
                  </a:moveTo>
                  <a:lnTo>
                    <a:pt x="2848342" y="11138"/>
                  </a:lnTo>
                  <a:lnTo>
                    <a:pt x="2848342" y="0"/>
                  </a:lnTo>
                  <a:lnTo>
                    <a:pt x="2881759" y="0"/>
                  </a:lnTo>
                  <a:lnTo>
                    <a:pt x="2881759" y="11138"/>
                  </a:lnTo>
                  <a:close/>
                </a:path>
                <a:path w="4013200" h="4129404">
                  <a:moveTo>
                    <a:pt x="2826064" y="11138"/>
                  </a:moveTo>
                  <a:lnTo>
                    <a:pt x="2792647" y="11138"/>
                  </a:lnTo>
                  <a:lnTo>
                    <a:pt x="2792647" y="0"/>
                  </a:lnTo>
                  <a:lnTo>
                    <a:pt x="2826064" y="0"/>
                  </a:lnTo>
                  <a:lnTo>
                    <a:pt x="2826064" y="11138"/>
                  </a:lnTo>
                  <a:close/>
                </a:path>
                <a:path w="4013200" h="4129404">
                  <a:moveTo>
                    <a:pt x="2770369" y="11138"/>
                  </a:moveTo>
                  <a:lnTo>
                    <a:pt x="2736952" y="11138"/>
                  </a:lnTo>
                  <a:lnTo>
                    <a:pt x="2736952" y="0"/>
                  </a:lnTo>
                  <a:lnTo>
                    <a:pt x="2770369" y="0"/>
                  </a:lnTo>
                  <a:lnTo>
                    <a:pt x="2770369" y="11138"/>
                  </a:lnTo>
                  <a:close/>
                </a:path>
                <a:path w="4013200" h="4129404">
                  <a:moveTo>
                    <a:pt x="2714675" y="11138"/>
                  </a:moveTo>
                  <a:lnTo>
                    <a:pt x="2681258" y="11138"/>
                  </a:lnTo>
                  <a:lnTo>
                    <a:pt x="2681258" y="0"/>
                  </a:lnTo>
                  <a:lnTo>
                    <a:pt x="2714675" y="0"/>
                  </a:lnTo>
                  <a:lnTo>
                    <a:pt x="2714675" y="11138"/>
                  </a:lnTo>
                  <a:close/>
                </a:path>
                <a:path w="4013200" h="4129404">
                  <a:moveTo>
                    <a:pt x="2658980" y="11138"/>
                  </a:moveTo>
                  <a:lnTo>
                    <a:pt x="2625563" y="11138"/>
                  </a:lnTo>
                  <a:lnTo>
                    <a:pt x="2625563" y="0"/>
                  </a:lnTo>
                  <a:lnTo>
                    <a:pt x="2658980" y="0"/>
                  </a:lnTo>
                  <a:lnTo>
                    <a:pt x="2658980" y="11138"/>
                  </a:lnTo>
                  <a:close/>
                </a:path>
                <a:path w="4013200" h="4129404">
                  <a:moveTo>
                    <a:pt x="2603285" y="11138"/>
                  </a:moveTo>
                  <a:lnTo>
                    <a:pt x="2569868" y="11138"/>
                  </a:lnTo>
                  <a:lnTo>
                    <a:pt x="2569868" y="0"/>
                  </a:lnTo>
                  <a:lnTo>
                    <a:pt x="2603285" y="0"/>
                  </a:lnTo>
                  <a:lnTo>
                    <a:pt x="2603285" y="11138"/>
                  </a:lnTo>
                  <a:close/>
                </a:path>
                <a:path w="4013200" h="4129404">
                  <a:moveTo>
                    <a:pt x="2547590" y="11138"/>
                  </a:moveTo>
                  <a:lnTo>
                    <a:pt x="2514173" y="11138"/>
                  </a:lnTo>
                  <a:lnTo>
                    <a:pt x="2514173" y="0"/>
                  </a:lnTo>
                  <a:lnTo>
                    <a:pt x="2547590" y="0"/>
                  </a:lnTo>
                  <a:lnTo>
                    <a:pt x="2547590" y="11138"/>
                  </a:lnTo>
                  <a:close/>
                </a:path>
                <a:path w="4013200" h="4129404">
                  <a:moveTo>
                    <a:pt x="2491895" y="11138"/>
                  </a:moveTo>
                  <a:lnTo>
                    <a:pt x="2458479" y="11138"/>
                  </a:lnTo>
                  <a:lnTo>
                    <a:pt x="2458479" y="0"/>
                  </a:lnTo>
                  <a:lnTo>
                    <a:pt x="2491895" y="0"/>
                  </a:lnTo>
                  <a:lnTo>
                    <a:pt x="2491895" y="11138"/>
                  </a:lnTo>
                  <a:close/>
                </a:path>
                <a:path w="4013200" h="4129404">
                  <a:moveTo>
                    <a:pt x="2436201" y="11138"/>
                  </a:moveTo>
                  <a:lnTo>
                    <a:pt x="2402784" y="11138"/>
                  </a:lnTo>
                  <a:lnTo>
                    <a:pt x="2402784" y="0"/>
                  </a:lnTo>
                  <a:lnTo>
                    <a:pt x="2436201" y="0"/>
                  </a:lnTo>
                  <a:lnTo>
                    <a:pt x="2436201" y="11138"/>
                  </a:lnTo>
                  <a:close/>
                </a:path>
                <a:path w="4013200" h="4129404">
                  <a:moveTo>
                    <a:pt x="2380506" y="11138"/>
                  </a:moveTo>
                  <a:lnTo>
                    <a:pt x="2347089" y="11138"/>
                  </a:lnTo>
                  <a:lnTo>
                    <a:pt x="2347089" y="0"/>
                  </a:lnTo>
                  <a:lnTo>
                    <a:pt x="2380506" y="0"/>
                  </a:lnTo>
                  <a:lnTo>
                    <a:pt x="2380506" y="11138"/>
                  </a:lnTo>
                  <a:close/>
                </a:path>
                <a:path w="4013200" h="4129404">
                  <a:moveTo>
                    <a:pt x="2324811" y="11138"/>
                  </a:moveTo>
                  <a:lnTo>
                    <a:pt x="2291394" y="11138"/>
                  </a:lnTo>
                  <a:lnTo>
                    <a:pt x="2291394" y="0"/>
                  </a:lnTo>
                  <a:lnTo>
                    <a:pt x="2324811" y="0"/>
                  </a:lnTo>
                  <a:lnTo>
                    <a:pt x="2324811" y="11138"/>
                  </a:lnTo>
                  <a:close/>
                </a:path>
                <a:path w="4013200" h="4129404">
                  <a:moveTo>
                    <a:pt x="2269116" y="11138"/>
                  </a:moveTo>
                  <a:lnTo>
                    <a:pt x="2235699" y="11138"/>
                  </a:lnTo>
                  <a:lnTo>
                    <a:pt x="2235699" y="0"/>
                  </a:lnTo>
                  <a:lnTo>
                    <a:pt x="2269116" y="0"/>
                  </a:lnTo>
                  <a:lnTo>
                    <a:pt x="2269116" y="11138"/>
                  </a:lnTo>
                  <a:close/>
                </a:path>
                <a:path w="4013200" h="4129404">
                  <a:moveTo>
                    <a:pt x="2213421" y="11138"/>
                  </a:moveTo>
                  <a:lnTo>
                    <a:pt x="2180005" y="11138"/>
                  </a:lnTo>
                  <a:lnTo>
                    <a:pt x="2180005" y="0"/>
                  </a:lnTo>
                  <a:lnTo>
                    <a:pt x="2213421" y="0"/>
                  </a:lnTo>
                  <a:lnTo>
                    <a:pt x="2213421" y="11138"/>
                  </a:lnTo>
                  <a:close/>
                </a:path>
                <a:path w="4013200" h="4129404">
                  <a:moveTo>
                    <a:pt x="2157727" y="11138"/>
                  </a:moveTo>
                  <a:lnTo>
                    <a:pt x="2124310" y="11138"/>
                  </a:lnTo>
                  <a:lnTo>
                    <a:pt x="2124310" y="0"/>
                  </a:lnTo>
                  <a:lnTo>
                    <a:pt x="2157727" y="0"/>
                  </a:lnTo>
                  <a:lnTo>
                    <a:pt x="2157727" y="11138"/>
                  </a:lnTo>
                  <a:close/>
                </a:path>
                <a:path w="4013200" h="4129404">
                  <a:moveTo>
                    <a:pt x="2102032" y="11138"/>
                  </a:moveTo>
                  <a:lnTo>
                    <a:pt x="2068615" y="11138"/>
                  </a:lnTo>
                  <a:lnTo>
                    <a:pt x="2068615" y="0"/>
                  </a:lnTo>
                  <a:lnTo>
                    <a:pt x="2102032" y="0"/>
                  </a:lnTo>
                  <a:lnTo>
                    <a:pt x="2102032" y="11138"/>
                  </a:lnTo>
                  <a:close/>
                </a:path>
                <a:path w="4013200" h="4129404">
                  <a:moveTo>
                    <a:pt x="2046337" y="11138"/>
                  </a:moveTo>
                  <a:lnTo>
                    <a:pt x="2012920" y="11138"/>
                  </a:lnTo>
                  <a:lnTo>
                    <a:pt x="2012920" y="0"/>
                  </a:lnTo>
                  <a:lnTo>
                    <a:pt x="2046337" y="0"/>
                  </a:lnTo>
                  <a:lnTo>
                    <a:pt x="2046337" y="11138"/>
                  </a:lnTo>
                  <a:close/>
                </a:path>
                <a:path w="4013200" h="4129404">
                  <a:moveTo>
                    <a:pt x="1990642" y="11138"/>
                  </a:moveTo>
                  <a:lnTo>
                    <a:pt x="1957225" y="11138"/>
                  </a:lnTo>
                  <a:lnTo>
                    <a:pt x="1957225" y="0"/>
                  </a:lnTo>
                  <a:lnTo>
                    <a:pt x="1990642" y="0"/>
                  </a:lnTo>
                  <a:lnTo>
                    <a:pt x="1990642" y="11138"/>
                  </a:lnTo>
                  <a:close/>
                </a:path>
                <a:path w="4013200" h="4129404">
                  <a:moveTo>
                    <a:pt x="1934947" y="11138"/>
                  </a:moveTo>
                  <a:lnTo>
                    <a:pt x="1901531" y="11138"/>
                  </a:lnTo>
                  <a:lnTo>
                    <a:pt x="1901531" y="0"/>
                  </a:lnTo>
                  <a:lnTo>
                    <a:pt x="1934947" y="0"/>
                  </a:lnTo>
                  <a:lnTo>
                    <a:pt x="1934947" y="11138"/>
                  </a:lnTo>
                  <a:close/>
                </a:path>
                <a:path w="4013200" h="4129404">
                  <a:moveTo>
                    <a:pt x="1879253" y="11138"/>
                  </a:moveTo>
                  <a:lnTo>
                    <a:pt x="1845836" y="11138"/>
                  </a:lnTo>
                  <a:lnTo>
                    <a:pt x="1845836" y="0"/>
                  </a:lnTo>
                  <a:lnTo>
                    <a:pt x="1879253" y="0"/>
                  </a:lnTo>
                  <a:lnTo>
                    <a:pt x="1879253" y="11138"/>
                  </a:lnTo>
                  <a:close/>
                </a:path>
                <a:path w="4013200" h="4129404">
                  <a:moveTo>
                    <a:pt x="1823558" y="11138"/>
                  </a:moveTo>
                  <a:lnTo>
                    <a:pt x="1790141" y="11138"/>
                  </a:lnTo>
                  <a:lnTo>
                    <a:pt x="1790141" y="0"/>
                  </a:lnTo>
                  <a:lnTo>
                    <a:pt x="1823558" y="0"/>
                  </a:lnTo>
                  <a:lnTo>
                    <a:pt x="1823558" y="11138"/>
                  </a:lnTo>
                  <a:close/>
                </a:path>
                <a:path w="4013200" h="4129404">
                  <a:moveTo>
                    <a:pt x="1767863" y="11138"/>
                  </a:moveTo>
                  <a:lnTo>
                    <a:pt x="1734446" y="11138"/>
                  </a:lnTo>
                  <a:lnTo>
                    <a:pt x="1734446" y="0"/>
                  </a:lnTo>
                  <a:lnTo>
                    <a:pt x="1767863" y="0"/>
                  </a:lnTo>
                  <a:lnTo>
                    <a:pt x="1767863" y="11138"/>
                  </a:lnTo>
                  <a:close/>
                </a:path>
                <a:path w="4013200" h="4129404">
                  <a:moveTo>
                    <a:pt x="1712168" y="11138"/>
                  </a:moveTo>
                  <a:lnTo>
                    <a:pt x="1678751" y="11138"/>
                  </a:lnTo>
                  <a:lnTo>
                    <a:pt x="1678751" y="0"/>
                  </a:lnTo>
                  <a:lnTo>
                    <a:pt x="1712168" y="0"/>
                  </a:lnTo>
                  <a:lnTo>
                    <a:pt x="1712168" y="11138"/>
                  </a:lnTo>
                  <a:close/>
                </a:path>
                <a:path w="4013200" h="4129404">
                  <a:moveTo>
                    <a:pt x="1656474" y="11138"/>
                  </a:moveTo>
                  <a:lnTo>
                    <a:pt x="1623057" y="11138"/>
                  </a:lnTo>
                  <a:lnTo>
                    <a:pt x="1623057" y="0"/>
                  </a:lnTo>
                  <a:lnTo>
                    <a:pt x="1656474" y="0"/>
                  </a:lnTo>
                  <a:lnTo>
                    <a:pt x="1656474" y="11138"/>
                  </a:lnTo>
                  <a:close/>
                </a:path>
                <a:path w="4013200" h="4129404">
                  <a:moveTo>
                    <a:pt x="1600779" y="11138"/>
                  </a:moveTo>
                  <a:lnTo>
                    <a:pt x="1567362" y="11138"/>
                  </a:lnTo>
                  <a:lnTo>
                    <a:pt x="1567362" y="0"/>
                  </a:lnTo>
                  <a:lnTo>
                    <a:pt x="1600779" y="0"/>
                  </a:lnTo>
                  <a:lnTo>
                    <a:pt x="1600779" y="11138"/>
                  </a:lnTo>
                  <a:close/>
                </a:path>
                <a:path w="4013200" h="4129404">
                  <a:moveTo>
                    <a:pt x="1545084" y="11138"/>
                  </a:moveTo>
                  <a:lnTo>
                    <a:pt x="1511667" y="11138"/>
                  </a:lnTo>
                  <a:lnTo>
                    <a:pt x="1511667" y="0"/>
                  </a:lnTo>
                  <a:lnTo>
                    <a:pt x="1545084" y="0"/>
                  </a:lnTo>
                  <a:lnTo>
                    <a:pt x="1545084" y="11138"/>
                  </a:lnTo>
                  <a:close/>
                </a:path>
                <a:path w="4013200" h="4129404">
                  <a:moveTo>
                    <a:pt x="1489389" y="11138"/>
                  </a:moveTo>
                  <a:lnTo>
                    <a:pt x="1455972" y="11138"/>
                  </a:lnTo>
                  <a:lnTo>
                    <a:pt x="1455972" y="0"/>
                  </a:lnTo>
                  <a:lnTo>
                    <a:pt x="1489389" y="0"/>
                  </a:lnTo>
                  <a:lnTo>
                    <a:pt x="1489389" y="11138"/>
                  </a:lnTo>
                  <a:close/>
                </a:path>
                <a:path w="4013200" h="4129404">
                  <a:moveTo>
                    <a:pt x="1433694" y="11138"/>
                  </a:moveTo>
                  <a:lnTo>
                    <a:pt x="1400278" y="11138"/>
                  </a:lnTo>
                  <a:lnTo>
                    <a:pt x="1400278" y="0"/>
                  </a:lnTo>
                  <a:lnTo>
                    <a:pt x="1433694" y="0"/>
                  </a:lnTo>
                  <a:lnTo>
                    <a:pt x="1433694" y="11138"/>
                  </a:lnTo>
                  <a:close/>
                </a:path>
                <a:path w="4013200" h="4129404">
                  <a:moveTo>
                    <a:pt x="1378000" y="11138"/>
                  </a:moveTo>
                  <a:lnTo>
                    <a:pt x="1344583" y="11138"/>
                  </a:lnTo>
                  <a:lnTo>
                    <a:pt x="1344583" y="0"/>
                  </a:lnTo>
                  <a:lnTo>
                    <a:pt x="1378000" y="0"/>
                  </a:lnTo>
                  <a:lnTo>
                    <a:pt x="1378000" y="11138"/>
                  </a:lnTo>
                  <a:close/>
                </a:path>
                <a:path w="4013200" h="4129404">
                  <a:moveTo>
                    <a:pt x="1322305" y="11138"/>
                  </a:moveTo>
                  <a:lnTo>
                    <a:pt x="1288888" y="11138"/>
                  </a:lnTo>
                  <a:lnTo>
                    <a:pt x="1288888" y="0"/>
                  </a:lnTo>
                  <a:lnTo>
                    <a:pt x="1322305" y="0"/>
                  </a:lnTo>
                  <a:lnTo>
                    <a:pt x="1322305" y="11138"/>
                  </a:lnTo>
                  <a:close/>
                </a:path>
                <a:path w="4013200" h="4129404">
                  <a:moveTo>
                    <a:pt x="1266610" y="11138"/>
                  </a:moveTo>
                  <a:lnTo>
                    <a:pt x="1233193" y="11138"/>
                  </a:lnTo>
                  <a:lnTo>
                    <a:pt x="1233193" y="0"/>
                  </a:lnTo>
                  <a:lnTo>
                    <a:pt x="1266610" y="0"/>
                  </a:lnTo>
                  <a:lnTo>
                    <a:pt x="1266610" y="11138"/>
                  </a:lnTo>
                  <a:close/>
                </a:path>
                <a:path w="4013200" h="4129404">
                  <a:moveTo>
                    <a:pt x="1210915" y="11138"/>
                  </a:moveTo>
                  <a:lnTo>
                    <a:pt x="1177498" y="11138"/>
                  </a:lnTo>
                  <a:lnTo>
                    <a:pt x="1177498" y="0"/>
                  </a:lnTo>
                  <a:lnTo>
                    <a:pt x="1210915" y="0"/>
                  </a:lnTo>
                  <a:lnTo>
                    <a:pt x="1210915" y="11138"/>
                  </a:lnTo>
                  <a:close/>
                </a:path>
                <a:path w="4013200" h="4129404">
                  <a:moveTo>
                    <a:pt x="1155220" y="11138"/>
                  </a:moveTo>
                  <a:lnTo>
                    <a:pt x="1121804" y="11138"/>
                  </a:lnTo>
                  <a:lnTo>
                    <a:pt x="1121804" y="0"/>
                  </a:lnTo>
                  <a:lnTo>
                    <a:pt x="1155220" y="0"/>
                  </a:lnTo>
                  <a:lnTo>
                    <a:pt x="1155220" y="11138"/>
                  </a:lnTo>
                  <a:close/>
                </a:path>
                <a:path w="4013200" h="4129404">
                  <a:moveTo>
                    <a:pt x="1099526" y="11138"/>
                  </a:moveTo>
                  <a:lnTo>
                    <a:pt x="1066109" y="11138"/>
                  </a:lnTo>
                  <a:lnTo>
                    <a:pt x="1066109" y="0"/>
                  </a:lnTo>
                  <a:lnTo>
                    <a:pt x="1099526" y="0"/>
                  </a:lnTo>
                  <a:lnTo>
                    <a:pt x="1099526" y="11138"/>
                  </a:lnTo>
                  <a:close/>
                </a:path>
                <a:path w="4013200" h="4129404">
                  <a:moveTo>
                    <a:pt x="1043831" y="11138"/>
                  </a:moveTo>
                  <a:lnTo>
                    <a:pt x="1010414" y="11138"/>
                  </a:lnTo>
                  <a:lnTo>
                    <a:pt x="1010414" y="0"/>
                  </a:lnTo>
                  <a:lnTo>
                    <a:pt x="1043831" y="0"/>
                  </a:lnTo>
                  <a:lnTo>
                    <a:pt x="1043831" y="11138"/>
                  </a:lnTo>
                  <a:close/>
                </a:path>
                <a:path w="4013200" h="4129404">
                  <a:moveTo>
                    <a:pt x="988136" y="11138"/>
                  </a:moveTo>
                  <a:lnTo>
                    <a:pt x="954719" y="11138"/>
                  </a:lnTo>
                  <a:lnTo>
                    <a:pt x="954719" y="0"/>
                  </a:lnTo>
                  <a:lnTo>
                    <a:pt x="988136" y="0"/>
                  </a:lnTo>
                  <a:lnTo>
                    <a:pt x="988136" y="11138"/>
                  </a:lnTo>
                  <a:close/>
                </a:path>
                <a:path w="4013200" h="4129404">
                  <a:moveTo>
                    <a:pt x="932441" y="11138"/>
                  </a:moveTo>
                  <a:lnTo>
                    <a:pt x="899024" y="11138"/>
                  </a:lnTo>
                  <a:lnTo>
                    <a:pt x="899024" y="0"/>
                  </a:lnTo>
                  <a:lnTo>
                    <a:pt x="932441" y="0"/>
                  </a:lnTo>
                  <a:lnTo>
                    <a:pt x="932441" y="11138"/>
                  </a:lnTo>
                  <a:close/>
                </a:path>
                <a:path w="4013200" h="4129404">
                  <a:moveTo>
                    <a:pt x="876746" y="11138"/>
                  </a:moveTo>
                  <a:lnTo>
                    <a:pt x="843330" y="11138"/>
                  </a:lnTo>
                  <a:lnTo>
                    <a:pt x="843330" y="0"/>
                  </a:lnTo>
                  <a:lnTo>
                    <a:pt x="876746" y="0"/>
                  </a:lnTo>
                  <a:lnTo>
                    <a:pt x="876746" y="11138"/>
                  </a:lnTo>
                  <a:close/>
                </a:path>
                <a:path w="4013200" h="4129404">
                  <a:moveTo>
                    <a:pt x="821052" y="11138"/>
                  </a:moveTo>
                  <a:lnTo>
                    <a:pt x="787635" y="11138"/>
                  </a:lnTo>
                  <a:lnTo>
                    <a:pt x="787635" y="0"/>
                  </a:lnTo>
                  <a:lnTo>
                    <a:pt x="821052" y="0"/>
                  </a:lnTo>
                  <a:lnTo>
                    <a:pt x="821052" y="11138"/>
                  </a:lnTo>
                  <a:close/>
                </a:path>
                <a:path w="4013200" h="4129404">
                  <a:moveTo>
                    <a:pt x="765357" y="11138"/>
                  </a:moveTo>
                  <a:lnTo>
                    <a:pt x="731940" y="11138"/>
                  </a:lnTo>
                  <a:lnTo>
                    <a:pt x="731940" y="0"/>
                  </a:lnTo>
                  <a:lnTo>
                    <a:pt x="765357" y="0"/>
                  </a:lnTo>
                  <a:lnTo>
                    <a:pt x="765357" y="11138"/>
                  </a:lnTo>
                  <a:close/>
                </a:path>
                <a:path w="4013200" h="4129404">
                  <a:moveTo>
                    <a:pt x="709662" y="11138"/>
                  </a:moveTo>
                  <a:lnTo>
                    <a:pt x="676245" y="11138"/>
                  </a:lnTo>
                  <a:lnTo>
                    <a:pt x="676245" y="0"/>
                  </a:lnTo>
                  <a:lnTo>
                    <a:pt x="709662" y="0"/>
                  </a:lnTo>
                  <a:lnTo>
                    <a:pt x="709662" y="11138"/>
                  </a:lnTo>
                  <a:close/>
                </a:path>
                <a:path w="4013200" h="4129404">
                  <a:moveTo>
                    <a:pt x="653967" y="11138"/>
                  </a:moveTo>
                  <a:lnTo>
                    <a:pt x="620550" y="11138"/>
                  </a:lnTo>
                  <a:lnTo>
                    <a:pt x="620550" y="0"/>
                  </a:lnTo>
                  <a:lnTo>
                    <a:pt x="653967" y="0"/>
                  </a:lnTo>
                  <a:lnTo>
                    <a:pt x="653967" y="11138"/>
                  </a:lnTo>
                  <a:close/>
                </a:path>
                <a:path w="4013200" h="4129404">
                  <a:moveTo>
                    <a:pt x="598273" y="11138"/>
                  </a:moveTo>
                  <a:lnTo>
                    <a:pt x="564856" y="11138"/>
                  </a:lnTo>
                  <a:lnTo>
                    <a:pt x="564856" y="0"/>
                  </a:lnTo>
                  <a:lnTo>
                    <a:pt x="598273" y="0"/>
                  </a:lnTo>
                  <a:lnTo>
                    <a:pt x="598273" y="11138"/>
                  </a:lnTo>
                  <a:close/>
                </a:path>
                <a:path w="4013200" h="4129404">
                  <a:moveTo>
                    <a:pt x="542578" y="11138"/>
                  </a:moveTo>
                  <a:lnTo>
                    <a:pt x="509161" y="11138"/>
                  </a:lnTo>
                  <a:lnTo>
                    <a:pt x="509161" y="0"/>
                  </a:lnTo>
                  <a:lnTo>
                    <a:pt x="542578" y="0"/>
                  </a:lnTo>
                  <a:lnTo>
                    <a:pt x="542578" y="11138"/>
                  </a:lnTo>
                  <a:close/>
                </a:path>
                <a:path w="4013200" h="4129404">
                  <a:moveTo>
                    <a:pt x="486883" y="11138"/>
                  </a:moveTo>
                  <a:lnTo>
                    <a:pt x="453466" y="11138"/>
                  </a:lnTo>
                  <a:lnTo>
                    <a:pt x="453466" y="0"/>
                  </a:lnTo>
                  <a:lnTo>
                    <a:pt x="486883" y="0"/>
                  </a:lnTo>
                  <a:lnTo>
                    <a:pt x="486883" y="11138"/>
                  </a:lnTo>
                  <a:close/>
                </a:path>
                <a:path w="4013200" h="4129404">
                  <a:moveTo>
                    <a:pt x="431188" y="11138"/>
                  </a:moveTo>
                  <a:lnTo>
                    <a:pt x="397771" y="11138"/>
                  </a:lnTo>
                  <a:lnTo>
                    <a:pt x="397771" y="0"/>
                  </a:lnTo>
                  <a:lnTo>
                    <a:pt x="431188" y="0"/>
                  </a:lnTo>
                  <a:lnTo>
                    <a:pt x="431188" y="11138"/>
                  </a:lnTo>
                  <a:close/>
                </a:path>
                <a:path w="4013200" h="4129404">
                  <a:moveTo>
                    <a:pt x="375493" y="11138"/>
                  </a:moveTo>
                  <a:lnTo>
                    <a:pt x="342076" y="11138"/>
                  </a:lnTo>
                  <a:lnTo>
                    <a:pt x="342076" y="0"/>
                  </a:lnTo>
                  <a:lnTo>
                    <a:pt x="375493" y="0"/>
                  </a:lnTo>
                  <a:lnTo>
                    <a:pt x="375493" y="11138"/>
                  </a:lnTo>
                  <a:close/>
                </a:path>
                <a:path w="4013200" h="4129404">
                  <a:moveTo>
                    <a:pt x="319799" y="11138"/>
                  </a:moveTo>
                  <a:lnTo>
                    <a:pt x="286382" y="11138"/>
                  </a:lnTo>
                  <a:lnTo>
                    <a:pt x="286382" y="0"/>
                  </a:lnTo>
                  <a:lnTo>
                    <a:pt x="319799" y="0"/>
                  </a:lnTo>
                  <a:lnTo>
                    <a:pt x="319799" y="11138"/>
                  </a:lnTo>
                  <a:close/>
                </a:path>
                <a:path w="4013200" h="4129404">
                  <a:moveTo>
                    <a:pt x="264104" y="11138"/>
                  </a:moveTo>
                  <a:lnTo>
                    <a:pt x="230687" y="11138"/>
                  </a:lnTo>
                  <a:lnTo>
                    <a:pt x="230687" y="0"/>
                  </a:lnTo>
                  <a:lnTo>
                    <a:pt x="264104" y="0"/>
                  </a:lnTo>
                  <a:lnTo>
                    <a:pt x="264104" y="11138"/>
                  </a:lnTo>
                  <a:close/>
                </a:path>
                <a:path w="4013200" h="4129404">
                  <a:moveTo>
                    <a:pt x="208409" y="11138"/>
                  </a:moveTo>
                  <a:lnTo>
                    <a:pt x="174992" y="11138"/>
                  </a:lnTo>
                  <a:lnTo>
                    <a:pt x="174992" y="0"/>
                  </a:lnTo>
                  <a:lnTo>
                    <a:pt x="208409" y="0"/>
                  </a:lnTo>
                  <a:lnTo>
                    <a:pt x="208409" y="11138"/>
                  </a:lnTo>
                  <a:close/>
                </a:path>
                <a:path w="4013200" h="4129404">
                  <a:moveTo>
                    <a:pt x="152714" y="11138"/>
                  </a:moveTo>
                  <a:lnTo>
                    <a:pt x="119297" y="11138"/>
                  </a:lnTo>
                  <a:lnTo>
                    <a:pt x="119297" y="0"/>
                  </a:lnTo>
                  <a:lnTo>
                    <a:pt x="152714" y="0"/>
                  </a:lnTo>
                  <a:lnTo>
                    <a:pt x="152714" y="11138"/>
                  </a:lnTo>
                  <a:close/>
                </a:path>
                <a:path w="4013200" h="4129404">
                  <a:moveTo>
                    <a:pt x="97019" y="11138"/>
                  </a:moveTo>
                  <a:lnTo>
                    <a:pt x="63603" y="11138"/>
                  </a:lnTo>
                  <a:lnTo>
                    <a:pt x="63603" y="0"/>
                  </a:lnTo>
                  <a:lnTo>
                    <a:pt x="97019" y="0"/>
                  </a:lnTo>
                  <a:lnTo>
                    <a:pt x="97019" y="11138"/>
                  </a:lnTo>
                  <a:close/>
                </a:path>
                <a:path w="4013200" h="4129404">
                  <a:moveTo>
                    <a:pt x="41325" y="11138"/>
                  </a:moveTo>
                  <a:lnTo>
                    <a:pt x="7908" y="11138"/>
                  </a:lnTo>
                  <a:lnTo>
                    <a:pt x="7908" y="0"/>
                  </a:lnTo>
                  <a:lnTo>
                    <a:pt x="41325" y="0"/>
                  </a:lnTo>
                  <a:lnTo>
                    <a:pt x="41325" y="11138"/>
                  </a:lnTo>
                  <a:close/>
                </a:path>
                <a:path w="4013200" h="4129404">
                  <a:moveTo>
                    <a:pt x="11138" y="58925"/>
                  </a:moveTo>
                  <a:lnTo>
                    <a:pt x="0" y="58925"/>
                  </a:lnTo>
                  <a:lnTo>
                    <a:pt x="0" y="25508"/>
                  </a:lnTo>
                  <a:lnTo>
                    <a:pt x="11138" y="25508"/>
                  </a:lnTo>
                  <a:lnTo>
                    <a:pt x="11138" y="58925"/>
                  </a:lnTo>
                  <a:close/>
                </a:path>
                <a:path w="4013200" h="4129404">
                  <a:moveTo>
                    <a:pt x="11138" y="114620"/>
                  </a:moveTo>
                  <a:lnTo>
                    <a:pt x="0" y="114620"/>
                  </a:lnTo>
                  <a:lnTo>
                    <a:pt x="0" y="81203"/>
                  </a:lnTo>
                  <a:lnTo>
                    <a:pt x="11138" y="81203"/>
                  </a:lnTo>
                  <a:lnTo>
                    <a:pt x="11138" y="114620"/>
                  </a:lnTo>
                  <a:close/>
                </a:path>
                <a:path w="4013200" h="4129404">
                  <a:moveTo>
                    <a:pt x="11138" y="170315"/>
                  </a:moveTo>
                  <a:lnTo>
                    <a:pt x="0" y="170315"/>
                  </a:lnTo>
                  <a:lnTo>
                    <a:pt x="0" y="136898"/>
                  </a:lnTo>
                  <a:lnTo>
                    <a:pt x="11138" y="136898"/>
                  </a:lnTo>
                  <a:lnTo>
                    <a:pt x="11138" y="170315"/>
                  </a:lnTo>
                  <a:close/>
                </a:path>
                <a:path w="4013200" h="4129404">
                  <a:moveTo>
                    <a:pt x="11138" y="226009"/>
                  </a:moveTo>
                  <a:lnTo>
                    <a:pt x="0" y="226009"/>
                  </a:lnTo>
                  <a:lnTo>
                    <a:pt x="0" y="192593"/>
                  </a:lnTo>
                  <a:lnTo>
                    <a:pt x="11138" y="192593"/>
                  </a:lnTo>
                  <a:lnTo>
                    <a:pt x="11138" y="226009"/>
                  </a:lnTo>
                  <a:close/>
                </a:path>
                <a:path w="4013200" h="4129404">
                  <a:moveTo>
                    <a:pt x="11138" y="281704"/>
                  </a:moveTo>
                  <a:lnTo>
                    <a:pt x="0" y="281704"/>
                  </a:lnTo>
                  <a:lnTo>
                    <a:pt x="0" y="248287"/>
                  </a:lnTo>
                  <a:lnTo>
                    <a:pt x="11138" y="248287"/>
                  </a:lnTo>
                  <a:lnTo>
                    <a:pt x="11138" y="281704"/>
                  </a:lnTo>
                  <a:close/>
                </a:path>
                <a:path w="4013200" h="4129404">
                  <a:moveTo>
                    <a:pt x="11138" y="337399"/>
                  </a:moveTo>
                  <a:lnTo>
                    <a:pt x="0" y="337399"/>
                  </a:lnTo>
                  <a:lnTo>
                    <a:pt x="0" y="303982"/>
                  </a:lnTo>
                  <a:lnTo>
                    <a:pt x="11138" y="303982"/>
                  </a:lnTo>
                  <a:lnTo>
                    <a:pt x="11138" y="337399"/>
                  </a:lnTo>
                  <a:close/>
                </a:path>
                <a:path w="4013200" h="4129404">
                  <a:moveTo>
                    <a:pt x="11138" y="393094"/>
                  </a:moveTo>
                  <a:lnTo>
                    <a:pt x="0" y="393094"/>
                  </a:lnTo>
                  <a:lnTo>
                    <a:pt x="0" y="359677"/>
                  </a:lnTo>
                  <a:lnTo>
                    <a:pt x="11138" y="359677"/>
                  </a:lnTo>
                  <a:lnTo>
                    <a:pt x="11138" y="393094"/>
                  </a:lnTo>
                  <a:close/>
                </a:path>
                <a:path w="4013200" h="4129404">
                  <a:moveTo>
                    <a:pt x="11138" y="448789"/>
                  </a:moveTo>
                  <a:lnTo>
                    <a:pt x="0" y="448789"/>
                  </a:lnTo>
                  <a:lnTo>
                    <a:pt x="0" y="415372"/>
                  </a:lnTo>
                  <a:lnTo>
                    <a:pt x="11138" y="415372"/>
                  </a:lnTo>
                  <a:lnTo>
                    <a:pt x="11138" y="448789"/>
                  </a:lnTo>
                  <a:close/>
                </a:path>
                <a:path w="4013200" h="4129404">
                  <a:moveTo>
                    <a:pt x="11138" y="504483"/>
                  </a:moveTo>
                  <a:lnTo>
                    <a:pt x="0" y="504483"/>
                  </a:lnTo>
                  <a:lnTo>
                    <a:pt x="0" y="471067"/>
                  </a:lnTo>
                  <a:lnTo>
                    <a:pt x="11138" y="471067"/>
                  </a:lnTo>
                  <a:lnTo>
                    <a:pt x="11138" y="504483"/>
                  </a:lnTo>
                  <a:close/>
                </a:path>
                <a:path w="4013200" h="4129404">
                  <a:moveTo>
                    <a:pt x="11138" y="560178"/>
                  </a:moveTo>
                  <a:lnTo>
                    <a:pt x="0" y="560178"/>
                  </a:lnTo>
                  <a:lnTo>
                    <a:pt x="0" y="526761"/>
                  </a:lnTo>
                  <a:lnTo>
                    <a:pt x="11138" y="526761"/>
                  </a:lnTo>
                  <a:lnTo>
                    <a:pt x="11138" y="560178"/>
                  </a:lnTo>
                  <a:close/>
                </a:path>
                <a:path w="4013200" h="4129404">
                  <a:moveTo>
                    <a:pt x="11138" y="615873"/>
                  </a:moveTo>
                  <a:lnTo>
                    <a:pt x="0" y="615873"/>
                  </a:lnTo>
                  <a:lnTo>
                    <a:pt x="0" y="582456"/>
                  </a:lnTo>
                  <a:lnTo>
                    <a:pt x="11138" y="582456"/>
                  </a:lnTo>
                  <a:lnTo>
                    <a:pt x="11138" y="615873"/>
                  </a:lnTo>
                  <a:close/>
                </a:path>
                <a:path w="4013200" h="4129404">
                  <a:moveTo>
                    <a:pt x="11138" y="671568"/>
                  </a:moveTo>
                  <a:lnTo>
                    <a:pt x="0" y="671568"/>
                  </a:lnTo>
                  <a:lnTo>
                    <a:pt x="0" y="638151"/>
                  </a:lnTo>
                  <a:lnTo>
                    <a:pt x="11138" y="638151"/>
                  </a:lnTo>
                  <a:lnTo>
                    <a:pt x="11138" y="671568"/>
                  </a:lnTo>
                  <a:close/>
                </a:path>
                <a:path w="4013200" h="4129404">
                  <a:moveTo>
                    <a:pt x="11138" y="727263"/>
                  </a:moveTo>
                  <a:lnTo>
                    <a:pt x="0" y="727263"/>
                  </a:lnTo>
                  <a:lnTo>
                    <a:pt x="0" y="693846"/>
                  </a:lnTo>
                  <a:lnTo>
                    <a:pt x="11138" y="693846"/>
                  </a:lnTo>
                  <a:lnTo>
                    <a:pt x="11138" y="727263"/>
                  </a:lnTo>
                  <a:close/>
                </a:path>
                <a:path w="4013200" h="4129404">
                  <a:moveTo>
                    <a:pt x="11138" y="782957"/>
                  </a:moveTo>
                  <a:lnTo>
                    <a:pt x="0" y="782957"/>
                  </a:lnTo>
                  <a:lnTo>
                    <a:pt x="0" y="749540"/>
                  </a:lnTo>
                  <a:lnTo>
                    <a:pt x="11138" y="749540"/>
                  </a:lnTo>
                  <a:lnTo>
                    <a:pt x="11138" y="782957"/>
                  </a:lnTo>
                  <a:close/>
                </a:path>
                <a:path w="4013200" h="4129404">
                  <a:moveTo>
                    <a:pt x="11138" y="838652"/>
                  </a:moveTo>
                  <a:lnTo>
                    <a:pt x="0" y="838652"/>
                  </a:lnTo>
                  <a:lnTo>
                    <a:pt x="0" y="805235"/>
                  </a:lnTo>
                  <a:lnTo>
                    <a:pt x="11138" y="805235"/>
                  </a:lnTo>
                  <a:lnTo>
                    <a:pt x="11138" y="838652"/>
                  </a:lnTo>
                  <a:close/>
                </a:path>
                <a:path w="4013200" h="4129404">
                  <a:moveTo>
                    <a:pt x="11138" y="894347"/>
                  </a:moveTo>
                  <a:lnTo>
                    <a:pt x="0" y="894347"/>
                  </a:lnTo>
                  <a:lnTo>
                    <a:pt x="0" y="860930"/>
                  </a:lnTo>
                  <a:lnTo>
                    <a:pt x="11138" y="860930"/>
                  </a:lnTo>
                  <a:lnTo>
                    <a:pt x="11138" y="894347"/>
                  </a:lnTo>
                  <a:close/>
                </a:path>
                <a:path w="4013200" h="4129404">
                  <a:moveTo>
                    <a:pt x="11138" y="950042"/>
                  </a:moveTo>
                  <a:lnTo>
                    <a:pt x="0" y="950042"/>
                  </a:lnTo>
                  <a:lnTo>
                    <a:pt x="0" y="916625"/>
                  </a:lnTo>
                  <a:lnTo>
                    <a:pt x="11138" y="916625"/>
                  </a:lnTo>
                  <a:lnTo>
                    <a:pt x="11138" y="950042"/>
                  </a:lnTo>
                  <a:close/>
                </a:path>
                <a:path w="4013200" h="4129404">
                  <a:moveTo>
                    <a:pt x="11138" y="1005737"/>
                  </a:moveTo>
                  <a:lnTo>
                    <a:pt x="0" y="1005737"/>
                  </a:lnTo>
                  <a:lnTo>
                    <a:pt x="0" y="972320"/>
                  </a:lnTo>
                  <a:lnTo>
                    <a:pt x="11138" y="972320"/>
                  </a:lnTo>
                  <a:lnTo>
                    <a:pt x="11138" y="1005737"/>
                  </a:lnTo>
                  <a:close/>
                </a:path>
                <a:path w="4013200" h="4129404">
                  <a:moveTo>
                    <a:pt x="11138" y="1061431"/>
                  </a:moveTo>
                  <a:lnTo>
                    <a:pt x="0" y="1061431"/>
                  </a:lnTo>
                  <a:lnTo>
                    <a:pt x="0" y="1028014"/>
                  </a:lnTo>
                  <a:lnTo>
                    <a:pt x="11138" y="1028014"/>
                  </a:lnTo>
                  <a:lnTo>
                    <a:pt x="11138" y="1061431"/>
                  </a:lnTo>
                  <a:close/>
                </a:path>
                <a:path w="4013200" h="4129404">
                  <a:moveTo>
                    <a:pt x="11138" y="1117126"/>
                  </a:moveTo>
                  <a:lnTo>
                    <a:pt x="0" y="1117126"/>
                  </a:lnTo>
                  <a:lnTo>
                    <a:pt x="0" y="1083709"/>
                  </a:lnTo>
                  <a:lnTo>
                    <a:pt x="11138" y="1083709"/>
                  </a:lnTo>
                  <a:lnTo>
                    <a:pt x="11138" y="1117126"/>
                  </a:lnTo>
                  <a:close/>
                </a:path>
                <a:path w="4013200" h="4129404">
                  <a:moveTo>
                    <a:pt x="11138" y="1172821"/>
                  </a:moveTo>
                  <a:lnTo>
                    <a:pt x="0" y="1172821"/>
                  </a:lnTo>
                  <a:lnTo>
                    <a:pt x="0" y="1139404"/>
                  </a:lnTo>
                  <a:lnTo>
                    <a:pt x="11138" y="1139404"/>
                  </a:lnTo>
                  <a:lnTo>
                    <a:pt x="11138" y="1172821"/>
                  </a:lnTo>
                  <a:close/>
                </a:path>
                <a:path w="4013200" h="4129404">
                  <a:moveTo>
                    <a:pt x="11138" y="1228516"/>
                  </a:moveTo>
                  <a:lnTo>
                    <a:pt x="0" y="1228516"/>
                  </a:lnTo>
                  <a:lnTo>
                    <a:pt x="0" y="1195099"/>
                  </a:lnTo>
                  <a:lnTo>
                    <a:pt x="11138" y="1195099"/>
                  </a:lnTo>
                  <a:lnTo>
                    <a:pt x="11138" y="1228516"/>
                  </a:lnTo>
                  <a:close/>
                </a:path>
                <a:path w="4013200" h="4129404">
                  <a:moveTo>
                    <a:pt x="11138" y="1284211"/>
                  </a:moveTo>
                  <a:lnTo>
                    <a:pt x="0" y="1284211"/>
                  </a:lnTo>
                  <a:lnTo>
                    <a:pt x="0" y="1250794"/>
                  </a:lnTo>
                  <a:lnTo>
                    <a:pt x="11138" y="1250794"/>
                  </a:lnTo>
                  <a:lnTo>
                    <a:pt x="11138" y="1284211"/>
                  </a:lnTo>
                  <a:close/>
                </a:path>
                <a:path w="4013200" h="4129404">
                  <a:moveTo>
                    <a:pt x="11138" y="1339905"/>
                  </a:moveTo>
                  <a:lnTo>
                    <a:pt x="0" y="1339905"/>
                  </a:lnTo>
                  <a:lnTo>
                    <a:pt x="0" y="1306489"/>
                  </a:lnTo>
                  <a:lnTo>
                    <a:pt x="11138" y="1306489"/>
                  </a:lnTo>
                  <a:lnTo>
                    <a:pt x="11138" y="1339905"/>
                  </a:lnTo>
                  <a:close/>
                </a:path>
                <a:path w="4013200" h="4129404">
                  <a:moveTo>
                    <a:pt x="11138" y="1395600"/>
                  </a:moveTo>
                  <a:lnTo>
                    <a:pt x="0" y="1395600"/>
                  </a:lnTo>
                  <a:lnTo>
                    <a:pt x="0" y="1362183"/>
                  </a:lnTo>
                  <a:lnTo>
                    <a:pt x="11138" y="1362183"/>
                  </a:lnTo>
                  <a:lnTo>
                    <a:pt x="11138" y="1395600"/>
                  </a:lnTo>
                  <a:close/>
                </a:path>
                <a:path w="4013200" h="4129404">
                  <a:moveTo>
                    <a:pt x="11138" y="1451295"/>
                  </a:moveTo>
                  <a:lnTo>
                    <a:pt x="0" y="1451295"/>
                  </a:lnTo>
                  <a:lnTo>
                    <a:pt x="0" y="1417878"/>
                  </a:lnTo>
                  <a:lnTo>
                    <a:pt x="11138" y="1417878"/>
                  </a:lnTo>
                  <a:lnTo>
                    <a:pt x="11138" y="1451295"/>
                  </a:lnTo>
                  <a:close/>
                </a:path>
                <a:path w="4013200" h="4129404">
                  <a:moveTo>
                    <a:pt x="11138" y="1506990"/>
                  </a:moveTo>
                  <a:lnTo>
                    <a:pt x="0" y="1506990"/>
                  </a:lnTo>
                  <a:lnTo>
                    <a:pt x="0" y="1473573"/>
                  </a:lnTo>
                  <a:lnTo>
                    <a:pt x="11138" y="1473573"/>
                  </a:lnTo>
                  <a:lnTo>
                    <a:pt x="11138" y="1506990"/>
                  </a:lnTo>
                  <a:close/>
                </a:path>
                <a:path w="4013200" h="4129404">
                  <a:moveTo>
                    <a:pt x="11138" y="1562685"/>
                  </a:moveTo>
                  <a:lnTo>
                    <a:pt x="0" y="1562685"/>
                  </a:lnTo>
                  <a:lnTo>
                    <a:pt x="0" y="1529268"/>
                  </a:lnTo>
                  <a:lnTo>
                    <a:pt x="11138" y="1529268"/>
                  </a:lnTo>
                  <a:lnTo>
                    <a:pt x="11138" y="1562685"/>
                  </a:lnTo>
                  <a:close/>
                </a:path>
                <a:path w="4013200" h="4129404">
                  <a:moveTo>
                    <a:pt x="11138" y="1618379"/>
                  </a:moveTo>
                  <a:lnTo>
                    <a:pt x="0" y="1618379"/>
                  </a:lnTo>
                  <a:lnTo>
                    <a:pt x="0" y="1584962"/>
                  </a:lnTo>
                  <a:lnTo>
                    <a:pt x="11138" y="1584962"/>
                  </a:lnTo>
                  <a:lnTo>
                    <a:pt x="11138" y="1618379"/>
                  </a:lnTo>
                  <a:close/>
                </a:path>
                <a:path w="4013200" h="4129404">
                  <a:moveTo>
                    <a:pt x="11138" y="1674074"/>
                  </a:moveTo>
                  <a:lnTo>
                    <a:pt x="0" y="1674074"/>
                  </a:lnTo>
                  <a:lnTo>
                    <a:pt x="0" y="1640657"/>
                  </a:lnTo>
                  <a:lnTo>
                    <a:pt x="11138" y="1640657"/>
                  </a:lnTo>
                  <a:lnTo>
                    <a:pt x="11138" y="1674074"/>
                  </a:lnTo>
                  <a:close/>
                </a:path>
                <a:path w="4013200" h="4129404">
                  <a:moveTo>
                    <a:pt x="11138" y="1729769"/>
                  </a:moveTo>
                  <a:lnTo>
                    <a:pt x="0" y="1729769"/>
                  </a:lnTo>
                  <a:lnTo>
                    <a:pt x="0" y="1696352"/>
                  </a:lnTo>
                  <a:lnTo>
                    <a:pt x="11138" y="1696352"/>
                  </a:lnTo>
                  <a:lnTo>
                    <a:pt x="11138" y="1729769"/>
                  </a:lnTo>
                  <a:close/>
                </a:path>
                <a:path w="4013200" h="4129404">
                  <a:moveTo>
                    <a:pt x="11138" y="1785464"/>
                  </a:moveTo>
                  <a:lnTo>
                    <a:pt x="0" y="1785464"/>
                  </a:lnTo>
                  <a:lnTo>
                    <a:pt x="0" y="1752047"/>
                  </a:lnTo>
                  <a:lnTo>
                    <a:pt x="11138" y="1752047"/>
                  </a:lnTo>
                  <a:lnTo>
                    <a:pt x="11138" y="1785464"/>
                  </a:lnTo>
                  <a:close/>
                </a:path>
                <a:path w="4013200" h="4129404">
                  <a:moveTo>
                    <a:pt x="11138" y="1841159"/>
                  </a:moveTo>
                  <a:lnTo>
                    <a:pt x="0" y="1841159"/>
                  </a:lnTo>
                  <a:lnTo>
                    <a:pt x="0" y="1807742"/>
                  </a:lnTo>
                  <a:lnTo>
                    <a:pt x="11138" y="1807742"/>
                  </a:lnTo>
                  <a:lnTo>
                    <a:pt x="11138" y="1841159"/>
                  </a:lnTo>
                  <a:close/>
                </a:path>
                <a:path w="4013200" h="4129404">
                  <a:moveTo>
                    <a:pt x="11138" y="1896853"/>
                  </a:moveTo>
                  <a:lnTo>
                    <a:pt x="0" y="1896853"/>
                  </a:lnTo>
                  <a:lnTo>
                    <a:pt x="0" y="1863436"/>
                  </a:lnTo>
                  <a:lnTo>
                    <a:pt x="11138" y="1863436"/>
                  </a:lnTo>
                  <a:lnTo>
                    <a:pt x="11138" y="1896853"/>
                  </a:lnTo>
                  <a:close/>
                </a:path>
                <a:path w="4013200" h="4129404">
                  <a:moveTo>
                    <a:pt x="11138" y="1952548"/>
                  </a:moveTo>
                  <a:lnTo>
                    <a:pt x="0" y="1952548"/>
                  </a:lnTo>
                  <a:lnTo>
                    <a:pt x="0" y="1919131"/>
                  </a:lnTo>
                  <a:lnTo>
                    <a:pt x="11138" y="1919131"/>
                  </a:lnTo>
                  <a:lnTo>
                    <a:pt x="11138" y="1952548"/>
                  </a:lnTo>
                  <a:close/>
                </a:path>
                <a:path w="4013200" h="4129404">
                  <a:moveTo>
                    <a:pt x="11138" y="2008243"/>
                  </a:moveTo>
                  <a:lnTo>
                    <a:pt x="0" y="2008243"/>
                  </a:lnTo>
                  <a:lnTo>
                    <a:pt x="0" y="1974826"/>
                  </a:lnTo>
                  <a:lnTo>
                    <a:pt x="11138" y="1974826"/>
                  </a:lnTo>
                  <a:lnTo>
                    <a:pt x="11138" y="2008243"/>
                  </a:lnTo>
                  <a:close/>
                </a:path>
                <a:path w="4013200" h="4129404">
                  <a:moveTo>
                    <a:pt x="11138" y="2063938"/>
                  </a:moveTo>
                  <a:lnTo>
                    <a:pt x="0" y="2063938"/>
                  </a:lnTo>
                  <a:lnTo>
                    <a:pt x="0" y="2030521"/>
                  </a:lnTo>
                  <a:lnTo>
                    <a:pt x="11138" y="2030521"/>
                  </a:lnTo>
                  <a:lnTo>
                    <a:pt x="11138" y="2063938"/>
                  </a:lnTo>
                  <a:close/>
                </a:path>
                <a:path w="4013200" h="4129404">
                  <a:moveTo>
                    <a:pt x="11138" y="2119632"/>
                  </a:moveTo>
                  <a:lnTo>
                    <a:pt x="0" y="2119632"/>
                  </a:lnTo>
                  <a:lnTo>
                    <a:pt x="0" y="2086216"/>
                  </a:lnTo>
                  <a:lnTo>
                    <a:pt x="11138" y="2086216"/>
                  </a:lnTo>
                  <a:lnTo>
                    <a:pt x="11138" y="2119632"/>
                  </a:lnTo>
                  <a:close/>
                </a:path>
                <a:path w="4013200" h="4129404">
                  <a:moveTo>
                    <a:pt x="11138" y="2175327"/>
                  </a:moveTo>
                  <a:lnTo>
                    <a:pt x="0" y="2175327"/>
                  </a:lnTo>
                  <a:lnTo>
                    <a:pt x="0" y="2141910"/>
                  </a:lnTo>
                  <a:lnTo>
                    <a:pt x="11138" y="2141910"/>
                  </a:lnTo>
                  <a:lnTo>
                    <a:pt x="11138" y="2175327"/>
                  </a:lnTo>
                  <a:close/>
                </a:path>
                <a:path w="4013200" h="4129404">
                  <a:moveTo>
                    <a:pt x="11138" y="2231022"/>
                  </a:moveTo>
                  <a:lnTo>
                    <a:pt x="0" y="2231022"/>
                  </a:lnTo>
                  <a:lnTo>
                    <a:pt x="0" y="2197605"/>
                  </a:lnTo>
                  <a:lnTo>
                    <a:pt x="11138" y="2197605"/>
                  </a:lnTo>
                  <a:lnTo>
                    <a:pt x="11138" y="2231022"/>
                  </a:lnTo>
                  <a:close/>
                </a:path>
                <a:path w="4013200" h="4129404">
                  <a:moveTo>
                    <a:pt x="11138" y="2286717"/>
                  </a:moveTo>
                  <a:lnTo>
                    <a:pt x="0" y="2286717"/>
                  </a:lnTo>
                  <a:lnTo>
                    <a:pt x="0" y="2253300"/>
                  </a:lnTo>
                  <a:lnTo>
                    <a:pt x="11138" y="2253300"/>
                  </a:lnTo>
                  <a:lnTo>
                    <a:pt x="11138" y="2286717"/>
                  </a:lnTo>
                  <a:close/>
                </a:path>
                <a:path w="4013200" h="4129404">
                  <a:moveTo>
                    <a:pt x="11138" y="2342412"/>
                  </a:moveTo>
                  <a:lnTo>
                    <a:pt x="0" y="2342412"/>
                  </a:lnTo>
                  <a:lnTo>
                    <a:pt x="0" y="2308995"/>
                  </a:lnTo>
                  <a:lnTo>
                    <a:pt x="11138" y="2308995"/>
                  </a:lnTo>
                  <a:lnTo>
                    <a:pt x="11138" y="2342412"/>
                  </a:lnTo>
                  <a:close/>
                </a:path>
                <a:path w="4013200" h="4129404">
                  <a:moveTo>
                    <a:pt x="11138" y="2398106"/>
                  </a:moveTo>
                  <a:lnTo>
                    <a:pt x="0" y="2398106"/>
                  </a:lnTo>
                  <a:lnTo>
                    <a:pt x="0" y="2364690"/>
                  </a:lnTo>
                  <a:lnTo>
                    <a:pt x="11138" y="2364690"/>
                  </a:lnTo>
                  <a:lnTo>
                    <a:pt x="11138" y="2398106"/>
                  </a:lnTo>
                  <a:close/>
                </a:path>
                <a:path w="4013200" h="4129404">
                  <a:moveTo>
                    <a:pt x="11138" y="2453801"/>
                  </a:moveTo>
                  <a:lnTo>
                    <a:pt x="0" y="2453801"/>
                  </a:lnTo>
                  <a:lnTo>
                    <a:pt x="0" y="2420384"/>
                  </a:lnTo>
                  <a:lnTo>
                    <a:pt x="11138" y="2420384"/>
                  </a:lnTo>
                  <a:lnTo>
                    <a:pt x="11138" y="2453801"/>
                  </a:lnTo>
                  <a:close/>
                </a:path>
                <a:path w="4013200" h="4129404">
                  <a:moveTo>
                    <a:pt x="11138" y="2509496"/>
                  </a:moveTo>
                  <a:lnTo>
                    <a:pt x="0" y="2509496"/>
                  </a:lnTo>
                  <a:lnTo>
                    <a:pt x="0" y="2476079"/>
                  </a:lnTo>
                  <a:lnTo>
                    <a:pt x="11138" y="2476079"/>
                  </a:lnTo>
                  <a:lnTo>
                    <a:pt x="11138" y="2509496"/>
                  </a:lnTo>
                  <a:close/>
                </a:path>
                <a:path w="4013200" h="4129404">
                  <a:moveTo>
                    <a:pt x="11138" y="2565191"/>
                  </a:moveTo>
                  <a:lnTo>
                    <a:pt x="0" y="2565191"/>
                  </a:lnTo>
                  <a:lnTo>
                    <a:pt x="0" y="2531774"/>
                  </a:lnTo>
                  <a:lnTo>
                    <a:pt x="11138" y="2531774"/>
                  </a:lnTo>
                  <a:lnTo>
                    <a:pt x="11138" y="2565191"/>
                  </a:lnTo>
                  <a:close/>
                </a:path>
                <a:path w="4013200" h="4129404">
                  <a:moveTo>
                    <a:pt x="11138" y="2620886"/>
                  </a:moveTo>
                  <a:lnTo>
                    <a:pt x="0" y="2620886"/>
                  </a:lnTo>
                  <a:lnTo>
                    <a:pt x="0" y="2587469"/>
                  </a:lnTo>
                  <a:lnTo>
                    <a:pt x="11138" y="2587469"/>
                  </a:lnTo>
                  <a:lnTo>
                    <a:pt x="11138" y="2620886"/>
                  </a:lnTo>
                  <a:close/>
                </a:path>
                <a:path w="4013200" h="4129404">
                  <a:moveTo>
                    <a:pt x="11138" y="2676580"/>
                  </a:moveTo>
                  <a:lnTo>
                    <a:pt x="0" y="2676580"/>
                  </a:lnTo>
                  <a:lnTo>
                    <a:pt x="0" y="2643164"/>
                  </a:lnTo>
                  <a:lnTo>
                    <a:pt x="11138" y="2643164"/>
                  </a:lnTo>
                  <a:lnTo>
                    <a:pt x="11138" y="2676580"/>
                  </a:lnTo>
                  <a:close/>
                </a:path>
                <a:path w="4013200" h="4129404">
                  <a:moveTo>
                    <a:pt x="11138" y="2732275"/>
                  </a:moveTo>
                  <a:lnTo>
                    <a:pt x="0" y="2732275"/>
                  </a:lnTo>
                  <a:lnTo>
                    <a:pt x="0" y="2698858"/>
                  </a:lnTo>
                  <a:lnTo>
                    <a:pt x="11138" y="2698858"/>
                  </a:lnTo>
                  <a:lnTo>
                    <a:pt x="11138" y="2732275"/>
                  </a:lnTo>
                  <a:close/>
                </a:path>
                <a:path w="4013200" h="4129404">
                  <a:moveTo>
                    <a:pt x="11138" y="2787970"/>
                  </a:moveTo>
                  <a:lnTo>
                    <a:pt x="0" y="2787970"/>
                  </a:lnTo>
                  <a:lnTo>
                    <a:pt x="0" y="2754553"/>
                  </a:lnTo>
                  <a:lnTo>
                    <a:pt x="11138" y="2754553"/>
                  </a:lnTo>
                  <a:lnTo>
                    <a:pt x="11138" y="2787970"/>
                  </a:lnTo>
                  <a:close/>
                </a:path>
                <a:path w="4013200" h="4129404">
                  <a:moveTo>
                    <a:pt x="11138" y="2843665"/>
                  </a:moveTo>
                  <a:lnTo>
                    <a:pt x="0" y="2843665"/>
                  </a:lnTo>
                  <a:lnTo>
                    <a:pt x="0" y="2810248"/>
                  </a:lnTo>
                  <a:lnTo>
                    <a:pt x="11138" y="2810248"/>
                  </a:lnTo>
                  <a:lnTo>
                    <a:pt x="11138" y="2843665"/>
                  </a:lnTo>
                  <a:close/>
                </a:path>
                <a:path w="4013200" h="4129404">
                  <a:moveTo>
                    <a:pt x="11138" y="2899360"/>
                  </a:moveTo>
                  <a:lnTo>
                    <a:pt x="0" y="2899360"/>
                  </a:lnTo>
                  <a:lnTo>
                    <a:pt x="0" y="2865943"/>
                  </a:lnTo>
                  <a:lnTo>
                    <a:pt x="11138" y="2865943"/>
                  </a:lnTo>
                  <a:lnTo>
                    <a:pt x="11138" y="2899360"/>
                  </a:lnTo>
                  <a:close/>
                </a:path>
                <a:path w="4013200" h="4129404">
                  <a:moveTo>
                    <a:pt x="11138" y="2955055"/>
                  </a:moveTo>
                  <a:lnTo>
                    <a:pt x="0" y="2955055"/>
                  </a:lnTo>
                  <a:lnTo>
                    <a:pt x="0" y="2921638"/>
                  </a:lnTo>
                  <a:lnTo>
                    <a:pt x="11138" y="2921638"/>
                  </a:lnTo>
                  <a:lnTo>
                    <a:pt x="11138" y="2955055"/>
                  </a:lnTo>
                  <a:close/>
                </a:path>
                <a:path w="4013200" h="4129404">
                  <a:moveTo>
                    <a:pt x="11138" y="3010749"/>
                  </a:moveTo>
                  <a:lnTo>
                    <a:pt x="0" y="3010749"/>
                  </a:lnTo>
                  <a:lnTo>
                    <a:pt x="0" y="2977332"/>
                  </a:lnTo>
                  <a:lnTo>
                    <a:pt x="11138" y="2977332"/>
                  </a:lnTo>
                  <a:lnTo>
                    <a:pt x="11138" y="3010749"/>
                  </a:lnTo>
                  <a:close/>
                </a:path>
                <a:path w="4013200" h="4129404">
                  <a:moveTo>
                    <a:pt x="11138" y="3066444"/>
                  </a:moveTo>
                  <a:lnTo>
                    <a:pt x="0" y="3066444"/>
                  </a:lnTo>
                  <a:lnTo>
                    <a:pt x="0" y="3033027"/>
                  </a:lnTo>
                  <a:lnTo>
                    <a:pt x="11138" y="3033027"/>
                  </a:lnTo>
                  <a:lnTo>
                    <a:pt x="11138" y="3066444"/>
                  </a:lnTo>
                  <a:close/>
                </a:path>
                <a:path w="4013200" h="4129404">
                  <a:moveTo>
                    <a:pt x="11138" y="3122139"/>
                  </a:moveTo>
                  <a:lnTo>
                    <a:pt x="0" y="3122139"/>
                  </a:lnTo>
                  <a:lnTo>
                    <a:pt x="0" y="3088722"/>
                  </a:lnTo>
                  <a:lnTo>
                    <a:pt x="11138" y="3088722"/>
                  </a:lnTo>
                  <a:lnTo>
                    <a:pt x="11138" y="3122139"/>
                  </a:lnTo>
                  <a:close/>
                </a:path>
                <a:path w="4013200" h="4129404">
                  <a:moveTo>
                    <a:pt x="11138" y="3177834"/>
                  </a:moveTo>
                  <a:lnTo>
                    <a:pt x="0" y="3177834"/>
                  </a:lnTo>
                  <a:lnTo>
                    <a:pt x="0" y="3144417"/>
                  </a:lnTo>
                  <a:lnTo>
                    <a:pt x="11138" y="3144417"/>
                  </a:lnTo>
                  <a:lnTo>
                    <a:pt x="11138" y="3177834"/>
                  </a:lnTo>
                  <a:close/>
                </a:path>
                <a:path w="4013200" h="4129404">
                  <a:moveTo>
                    <a:pt x="11138" y="3233528"/>
                  </a:moveTo>
                  <a:lnTo>
                    <a:pt x="0" y="3233528"/>
                  </a:lnTo>
                  <a:lnTo>
                    <a:pt x="0" y="3200112"/>
                  </a:lnTo>
                  <a:lnTo>
                    <a:pt x="11138" y="3200112"/>
                  </a:lnTo>
                  <a:lnTo>
                    <a:pt x="11138" y="3233528"/>
                  </a:lnTo>
                  <a:close/>
                </a:path>
                <a:path w="4013200" h="4129404">
                  <a:moveTo>
                    <a:pt x="11138" y="3289223"/>
                  </a:moveTo>
                  <a:lnTo>
                    <a:pt x="0" y="3289223"/>
                  </a:lnTo>
                  <a:lnTo>
                    <a:pt x="0" y="3255806"/>
                  </a:lnTo>
                  <a:lnTo>
                    <a:pt x="11138" y="3255806"/>
                  </a:lnTo>
                  <a:lnTo>
                    <a:pt x="11138" y="3289223"/>
                  </a:lnTo>
                  <a:close/>
                </a:path>
                <a:path w="4013200" h="4129404">
                  <a:moveTo>
                    <a:pt x="11138" y="3344918"/>
                  </a:moveTo>
                  <a:lnTo>
                    <a:pt x="0" y="3344918"/>
                  </a:lnTo>
                  <a:lnTo>
                    <a:pt x="0" y="3311501"/>
                  </a:lnTo>
                  <a:lnTo>
                    <a:pt x="11138" y="3311501"/>
                  </a:lnTo>
                  <a:lnTo>
                    <a:pt x="11138" y="3344918"/>
                  </a:lnTo>
                  <a:close/>
                </a:path>
                <a:path w="4013200" h="4129404">
                  <a:moveTo>
                    <a:pt x="11138" y="3400613"/>
                  </a:moveTo>
                  <a:lnTo>
                    <a:pt x="0" y="3400613"/>
                  </a:lnTo>
                  <a:lnTo>
                    <a:pt x="0" y="3367196"/>
                  </a:lnTo>
                  <a:lnTo>
                    <a:pt x="11138" y="3367196"/>
                  </a:lnTo>
                  <a:lnTo>
                    <a:pt x="11138" y="3400613"/>
                  </a:lnTo>
                  <a:close/>
                </a:path>
                <a:path w="4013200" h="4129404">
                  <a:moveTo>
                    <a:pt x="11138" y="3456308"/>
                  </a:moveTo>
                  <a:lnTo>
                    <a:pt x="0" y="3456308"/>
                  </a:lnTo>
                  <a:lnTo>
                    <a:pt x="0" y="3422891"/>
                  </a:lnTo>
                  <a:lnTo>
                    <a:pt x="11138" y="3422891"/>
                  </a:lnTo>
                  <a:lnTo>
                    <a:pt x="11138" y="3456308"/>
                  </a:lnTo>
                  <a:close/>
                </a:path>
                <a:path w="4013200" h="4129404">
                  <a:moveTo>
                    <a:pt x="11138" y="3512002"/>
                  </a:moveTo>
                  <a:lnTo>
                    <a:pt x="0" y="3512002"/>
                  </a:lnTo>
                  <a:lnTo>
                    <a:pt x="0" y="3478586"/>
                  </a:lnTo>
                  <a:lnTo>
                    <a:pt x="11138" y="3478586"/>
                  </a:lnTo>
                  <a:lnTo>
                    <a:pt x="11138" y="3512002"/>
                  </a:lnTo>
                  <a:close/>
                </a:path>
                <a:path w="4013200" h="4129404">
                  <a:moveTo>
                    <a:pt x="11138" y="3567697"/>
                  </a:moveTo>
                  <a:lnTo>
                    <a:pt x="0" y="3567697"/>
                  </a:lnTo>
                  <a:lnTo>
                    <a:pt x="0" y="3534280"/>
                  </a:lnTo>
                  <a:lnTo>
                    <a:pt x="11138" y="3534280"/>
                  </a:lnTo>
                  <a:lnTo>
                    <a:pt x="11138" y="3567697"/>
                  </a:lnTo>
                  <a:close/>
                </a:path>
                <a:path w="4013200" h="4129404">
                  <a:moveTo>
                    <a:pt x="11138" y="3623392"/>
                  </a:moveTo>
                  <a:lnTo>
                    <a:pt x="0" y="3623392"/>
                  </a:lnTo>
                  <a:lnTo>
                    <a:pt x="0" y="3589975"/>
                  </a:lnTo>
                  <a:lnTo>
                    <a:pt x="11138" y="3589975"/>
                  </a:lnTo>
                  <a:lnTo>
                    <a:pt x="11138" y="3623392"/>
                  </a:lnTo>
                  <a:close/>
                </a:path>
                <a:path w="4013200" h="4129404">
                  <a:moveTo>
                    <a:pt x="11138" y="3679087"/>
                  </a:moveTo>
                  <a:lnTo>
                    <a:pt x="0" y="3679087"/>
                  </a:lnTo>
                  <a:lnTo>
                    <a:pt x="0" y="3645670"/>
                  </a:lnTo>
                  <a:lnTo>
                    <a:pt x="11138" y="3645670"/>
                  </a:lnTo>
                  <a:lnTo>
                    <a:pt x="11138" y="3679087"/>
                  </a:lnTo>
                  <a:close/>
                </a:path>
                <a:path w="4013200" h="4129404">
                  <a:moveTo>
                    <a:pt x="11138" y="3734782"/>
                  </a:moveTo>
                  <a:lnTo>
                    <a:pt x="0" y="3734782"/>
                  </a:lnTo>
                  <a:lnTo>
                    <a:pt x="0" y="3701365"/>
                  </a:lnTo>
                  <a:lnTo>
                    <a:pt x="11138" y="3701365"/>
                  </a:lnTo>
                  <a:lnTo>
                    <a:pt x="11138" y="3734782"/>
                  </a:lnTo>
                  <a:close/>
                </a:path>
                <a:path w="4013200" h="4129404">
                  <a:moveTo>
                    <a:pt x="11138" y="3790476"/>
                  </a:moveTo>
                  <a:lnTo>
                    <a:pt x="0" y="3790476"/>
                  </a:lnTo>
                  <a:lnTo>
                    <a:pt x="0" y="3757060"/>
                  </a:lnTo>
                  <a:lnTo>
                    <a:pt x="11138" y="3757060"/>
                  </a:lnTo>
                  <a:lnTo>
                    <a:pt x="11138" y="3790476"/>
                  </a:lnTo>
                  <a:close/>
                </a:path>
                <a:path w="4013200" h="4129404">
                  <a:moveTo>
                    <a:pt x="11138" y="3846171"/>
                  </a:moveTo>
                  <a:lnTo>
                    <a:pt x="0" y="3846171"/>
                  </a:lnTo>
                  <a:lnTo>
                    <a:pt x="0" y="3812754"/>
                  </a:lnTo>
                  <a:lnTo>
                    <a:pt x="11138" y="3812754"/>
                  </a:lnTo>
                  <a:lnTo>
                    <a:pt x="11138" y="3846171"/>
                  </a:lnTo>
                  <a:close/>
                </a:path>
                <a:path w="4013200" h="4129404">
                  <a:moveTo>
                    <a:pt x="11138" y="3901866"/>
                  </a:moveTo>
                  <a:lnTo>
                    <a:pt x="0" y="3901866"/>
                  </a:lnTo>
                  <a:lnTo>
                    <a:pt x="0" y="3868449"/>
                  </a:lnTo>
                  <a:lnTo>
                    <a:pt x="11138" y="3868449"/>
                  </a:lnTo>
                  <a:lnTo>
                    <a:pt x="11138" y="3901866"/>
                  </a:lnTo>
                  <a:close/>
                </a:path>
                <a:path w="4013200" h="4129404">
                  <a:moveTo>
                    <a:pt x="11138" y="3957561"/>
                  </a:moveTo>
                  <a:lnTo>
                    <a:pt x="0" y="3957561"/>
                  </a:lnTo>
                  <a:lnTo>
                    <a:pt x="0" y="3924144"/>
                  </a:lnTo>
                  <a:lnTo>
                    <a:pt x="11138" y="3924144"/>
                  </a:lnTo>
                  <a:lnTo>
                    <a:pt x="11138" y="3957561"/>
                  </a:lnTo>
                  <a:close/>
                </a:path>
                <a:path w="4013200" h="4129404">
                  <a:moveTo>
                    <a:pt x="11138" y="4013256"/>
                  </a:moveTo>
                  <a:lnTo>
                    <a:pt x="0" y="4013256"/>
                  </a:lnTo>
                  <a:lnTo>
                    <a:pt x="0" y="3979839"/>
                  </a:lnTo>
                  <a:lnTo>
                    <a:pt x="11138" y="3979839"/>
                  </a:lnTo>
                  <a:lnTo>
                    <a:pt x="11138" y="4013256"/>
                  </a:lnTo>
                  <a:close/>
                </a:path>
                <a:path w="4013200" h="4129404">
                  <a:moveTo>
                    <a:pt x="11138" y="4068950"/>
                  </a:moveTo>
                  <a:lnTo>
                    <a:pt x="0" y="4068950"/>
                  </a:lnTo>
                  <a:lnTo>
                    <a:pt x="0" y="4035533"/>
                  </a:lnTo>
                  <a:lnTo>
                    <a:pt x="11138" y="4035533"/>
                  </a:lnTo>
                  <a:lnTo>
                    <a:pt x="11138" y="4068950"/>
                  </a:lnTo>
                  <a:close/>
                </a:path>
                <a:path w="4013200" h="4129404">
                  <a:moveTo>
                    <a:pt x="38986" y="4129323"/>
                  </a:moveTo>
                  <a:lnTo>
                    <a:pt x="1856" y="4129323"/>
                  </a:lnTo>
                  <a:lnTo>
                    <a:pt x="0" y="4127466"/>
                  </a:lnTo>
                  <a:lnTo>
                    <a:pt x="0" y="4091228"/>
                  </a:lnTo>
                  <a:lnTo>
                    <a:pt x="11138" y="4091228"/>
                  </a:lnTo>
                  <a:lnTo>
                    <a:pt x="11138" y="4118184"/>
                  </a:lnTo>
                  <a:lnTo>
                    <a:pt x="5569" y="4118184"/>
                  </a:lnTo>
                  <a:lnTo>
                    <a:pt x="5569" y="4123753"/>
                  </a:lnTo>
                  <a:lnTo>
                    <a:pt x="38986" y="4123753"/>
                  </a:lnTo>
                  <a:lnTo>
                    <a:pt x="38986" y="4129323"/>
                  </a:lnTo>
                  <a:close/>
                </a:path>
                <a:path w="4013200" h="4129404">
                  <a:moveTo>
                    <a:pt x="11138" y="4123753"/>
                  </a:moveTo>
                  <a:lnTo>
                    <a:pt x="5569" y="4123753"/>
                  </a:lnTo>
                  <a:lnTo>
                    <a:pt x="5569" y="4118184"/>
                  </a:lnTo>
                  <a:lnTo>
                    <a:pt x="11138" y="4118184"/>
                  </a:lnTo>
                  <a:lnTo>
                    <a:pt x="11138" y="4123753"/>
                  </a:lnTo>
                  <a:close/>
                </a:path>
                <a:path w="4013200" h="4129404">
                  <a:moveTo>
                    <a:pt x="38986" y="4123753"/>
                  </a:moveTo>
                  <a:lnTo>
                    <a:pt x="11138" y="4123753"/>
                  </a:lnTo>
                  <a:lnTo>
                    <a:pt x="11138" y="4118184"/>
                  </a:lnTo>
                  <a:lnTo>
                    <a:pt x="38986" y="4118184"/>
                  </a:lnTo>
                  <a:lnTo>
                    <a:pt x="38986" y="4123753"/>
                  </a:lnTo>
                  <a:close/>
                </a:path>
              </a:pathLst>
            </a:custGeom>
            <a:solidFill>
              <a:srgbClr val="0946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79615" y="1272222"/>
              <a:ext cx="4085212" cy="4193817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30750" y="5588000"/>
            <a:ext cx="1231900" cy="2540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spc="-225" dirty="0"/>
              <a:t>9</a:t>
            </a:fld>
            <a:endParaRPr spc="-2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1493</Words>
  <Application>Microsoft Office PowerPoint</Application>
  <PresentationFormat>Custom</PresentationFormat>
  <Paragraphs>196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Calibri</vt:lpstr>
      <vt:lpstr>Roboto</vt:lpstr>
      <vt:lpstr>Trebuchet MS</vt:lpstr>
      <vt:lpstr>Office Theme</vt:lpstr>
      <vt:lpstr>PowerPoint Presentation</vt:lpstr>
      <vt:lpstr>Outline</vt:lpstr>
      <vt:lpstr>Executive Summary</vt:lpstr>
      <vt:lpstr>Introduction</vt:lpstr>
      <vt:lpstr>PowerPoint Presentation</vt:lpstr>
      <vt:lpstr>Methodology</vt:lpstr>
      <vt:lpstr>Data Collection</vt:lpstr>
      <vt:lpstr>Data Collection – SpaceX API</vt:lpstr>
      <vt:lpstr>Data Collection - Scraping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</vt:lpstr>
      <vt:lpstr>PowerPoint Presentation</vt:lpstr>
      <vt:lpstr>Flight Number vs. Launch Site</vt:lpstr>
      <vt:lpstr>Payload vs.  LaunchSite</vt:lpstr>
      <vt:lpstr>Success Rate vs. Orbit Type</vt:lpstr>
      <vt:lpstr>Flight Number vs. Orbit Type</vt:lpstr>
      <vt:lpstr>Payload vs. Orbit Type</vt:lpstr>
      <vt:lpstr>Launch SuccessYearly Trend</vt:lpstr>
      <vt:lpstr>All Launch Site Names</vt:lpstr>
      <vt:lpstr>Launch Site Names Begin with 'CCA'</vt:lpstr>
      <vt:lpstr>Total Payload Mass</vt:lpstr>
      <vt:lpstr>Average  Payload Mass by  F9 v1.1</vt:lpstr>
      <vt:lpstr>First Successful Ground Landing Date</vt:lpstr>
      <vt:lpstr>Successful Drone Ship Landing with Payload between 4000 and  6000</vt:lpstr>
      <vt:lpstr>Total Number of Successful and Failure Mission Outcomes</vt:lpstr>
      <vt:lpstr>Boosters Carried  Maximum Payload</vt:lpstr>
      <vt:lpstr>2015 Launch Records</vt:lpstr>
      <vt:lpstr>Rank Landing Outcomes Between 2010-06-04 and 2017-03 -20</vt:lpstr>
      <vt:lpstr>PowerPoint Presentation</vt:lpstr>
      <vt:lpstr>All launch sites global map markers</vt:lpstr>
      <vt:lpstr>Markers showing launch sites with color labels</vt:lpstr>
      <vt:lpstr>Launch Site distance to landmarks</vt:lpstr>
      <vt:lpstr>PowerPoint Presentation</vt:lpstr>
      <vt:lpstr>Pie chart showing the success percentage achieved by each launch site</vt:lpstr>
      <vt:lpstr>Pie chart showing the Launch site with the highest launch success ratio</vt:lpstr>
      <vt:lpstr>Scatter plot of Payload vs Launch Outcome for all sites, with different  payload selected in the range slider</vt:lpstr>
      <vt:lpstr>PowerPoint Presentation</vt:lpstr>
      <vt:lpstr>PowerPoint Presentation</vt:lpstr>
      <vt:lpstr>Confusion Matrix</vt:lpstr>
      <vt:lpstr>Conclusions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2024-03-26T07:37:45Z</dcterms:created>
  <dcterms:modified xsi:type="dcterms:W3CDTF">2024-03-26T07:40:39Z</dcterms:modified>
</cp:coreProperties>
</file>