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 Satya Vardan, Adina (Cognizant)" userId="8e42b94a-84ed-4748-898e-b309cf769232" providerId="ADAL" clId="{304D2480-5FCA-4C44-84DA-F071FB154211}"/>
    <pc:docChg chg="modSld">
      <pc:chgData name="Joshi Satya Vardan, Adina (Cognizant)" userId="8e42b94a-84ed-4748-898e-b309cf769232" providerId="ADAL" clId="{304D2480-5FCA-4C44-84DA-F071FB154211}" dt="2024-08-22T07:22:13.365" v="0" actId="14100"/>
      <pc:docMkLst>
        <pc:docMk/>
      </pc:docMkLst>
      <pc:sldChg chg="modSp mod">
        <pc:chgData name="Joshi Satya Vardan, Adina (Cognizant)" userId="8e42b94a-84ed-4748-898e-b309cf769232" providerId="ADAL" clId="{304D2480-5FCA-4C44-84DA-F071FB154211}" dt="2024-08-22T07:22:13.365" v="0" actId="14100"/>
        <pc:sldMkLst>
          <pc:docMk/>
          <pc:sldMk cId="2362186300" sldId="256"/>
        </pc:sldMkLst>
        <pc:picChg chg="mod">
          <ac:chgData name="Joshi Satya Vardan, Adina (Cognizant)" userId="8e42b94a-84ed-4748-898e-b309cf769232" providerId="ADAL" clId="{304D2480-5FCA-4C44-84DA-F071FB154211}" dt="2024-08-22T07:22:13.365" v="0" actId="14100"/>
          <ac:picMkLst>
            <pc:docMk/>
            <pc:sldMk cId="2362186300" sldId="256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611D-37E7-47E8-9565-2BF707482E1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8" y="466543"/>
            <a:ext cx="10590259" cy="62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Nanda, Kedar</dc:creator>
  <cp:lastModifiedBy>Joshi Satya Vardan, Adina (Cognizant)</cp:lastModifiedBy>
  <cp:revision>6</cp:revision>
  <dcterms:created xsi:type="dcterms:W3CDTF">2020-05-18T21:27:01Z</dcterms:created>
  <dcterms:modified xsi:type="dcterms:W3CDTF">2024-08-22T07:22:15Z</dcterms:modified>
</cp:coreProperties>
</file>