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10962-18D0-4633-9002-8C2536B5DD8E}" v="49" dt="2024-04-06T09:14:09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AE65-576E-2828-D0BB-189BBF4B1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0943-4B2E-33B4-80C4-E366EBBD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8419-0813-4BBD-9901-EA4D8A4E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5FE-DCA7-4432-84B4-E71F8A9773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27ED-7FB2-D810-DE27-D92B3BEB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55CA-2D5C-D648-5114-E6E9CAED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C746-FA72-4BB4-B1B5-69F0E26C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1CF0-00D5-E619-7280-3F7C0669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FD26C-6FAB-0908-D5A3-14AEC0E3D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A451-52EF-89FA-E919-D0C23A87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5FE-DCA7-4432-84B4-E71F8A9773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275D9-5194-0792-4475-A320043A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62CC-CD27-E4B2-FE5D-C8C2C151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C746-FA72-4BB4-B1B5-69F0E26C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4852B-69E6-3C03-3501-219AB8079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5E638-9AC9-BF1B-A2F1-5F0FBEF8E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E4564-A138-6973-1624-776049CD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5FE-DCA7-4432-84B4-E71F8A9773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9498-D882-E89A-D6CF-EC776C5A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D3A9-B95D-E048-9B64-D9BCADD3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C746-FA72-4BB4-B1B5-69F0E26C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7BC8-8EE3-9BA9-F444-F30613C0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B6D6-FB44-DAD1-20E7-E957E61A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2B8C-D8BF-8ECD-B2A5-53ECCDD2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5FE-DCA7-4432-84B4-E71F8A9773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6DD6-07D8-C04F-BEDC-A9643CA4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EE57-D4DE-32B2-C7F4-3EB51B0B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C746-FA72-4BB4-B1B5-69F0E26C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1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73C4-108F-0652-8EE7-90303957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8DA2E-0F51-33F1-C55B-D10413885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B0A3-2351-3DE6-5719-C16BA85D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5FE-DCA7-4432-84B4-E71F8A9773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C5F7-CAF5-2871-6E75-E044250C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35F3-9FE9-46E2-E800-5E383390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C746-FA72-4BB4-B1B5-69F0E26C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0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2D44-C0AC-B53F-97FE-841A55E8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5BD5-2F33-1E4C-D4AB-8929FFE2A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0B85D-CB9F-96FC-BAC2-B36CD40AA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6BA6-1089-4547-93F8-3124B730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5FE-DCA7-4432-84B4-E71F8A9773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3C7D0-CFC8-4BE4-6504-1703F405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A871A-99D6-9B66-AA16-DA5073F4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C746-FA72-4BB4-B1B5-69F0E26C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C16B-F0A8-94F9-2E23-28507C7B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566E4-8B99-2970-AE1B-C378EAAA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6591A-A169-A4F8-8C0F-5929756E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CD64C-937E-8E91-17BF-4573C31D4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52C8C-659F-C922-9479-4E463BCEF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8807D-BA31-2DD1-1D5C-661E0260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5FE-DCA7-4432-84B4-E71F8A9773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DCC94-1C38-1030-27D6-707F0366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5C224-9879-1229-E9E4-07AE8C16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C746-FA72-4BB4-B1B5-69F0E26C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8262-8EB6-3510-2CA0-E0D1835D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017C9-5785-3E92-CE7B-B40787D1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5FE-DCA7-4432-84B4-E71F8A9773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96598-94CE-0C2F-33DF-F9FD7E0D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1DA1D-68FD-52F0-FD22-9015B159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C746-FA72-4BB4-B1B5-69F0E26C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D876F-F212-A04E-D458-80192703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5FE-DCA7-4432-84B4-E71F8A9773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5ED22-3B55-E2D4-F4B2-F9F18AA2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4E578-DD66-033B-5830-CEF7393F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C746-FA72-4BB4-B1B5-69F0E26C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E3F0-5E2D-8E99-3773-F7035939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8436-B508-E262-D98B-1B14E635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4ECF9-90B5-F53D-7E27-D46CBCC73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27884-A738-8360-4B8D-CCC58568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5FE-DCA7-4432-84B4-E71F8A9773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D344D-0E94-1405-82FE-A40BF10D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98B30-05C9-3AB1-9C59-80D0D021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C746-FA72-4BB4-B1B5-69F0E26C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FA94-3943-B745-9B7E-CDC35FE4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2F117-E95D-5447-D48F-32A2E5DD5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3CBF5-6090-8480-9F6E-031D3EEB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3D2B8-EE6F-4354-D6C1-E98E32C7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5FE-DCA7-4432-84B4-E71F8A9773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8011F-59F4-CAA5-150D-016D46AA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7E3E1-88BF-D630-5956-F8E7836C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C746-FA72-4BB4-B1B5-69F0E26C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0ADC7-3A7F-1684-5CC8-A62C605C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E6A1-77D0-3C9C-039E-3CAA1A72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A0E2-5BDD-0302-F6CB-C741F9E4E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05FE-DCA7-4432-84B4-E71F8A9773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E11A-8C39-9DF2-7620-BEA771022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1908-5C6B-F1AE-6E30-5C1717F43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C746-FA72-4BB4-B1B5-69F0E26C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5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795D06E-CEAC-3C4F-BD18-66705F0D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5" y="977461"/>
            <a:ext cx="756745" cy="8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data lake storage gen2">
            <a:extLst>
              <a:ext uri="{FF2B5EF4-FFF2-40B4-BE49-F238E27FC236}">
                <a16:creationId xmlns:a16="http://schemas.microsoft.com/office/drawing/2014/main" id="{35702E34-ABE3-E1DA-552E-0B7B5F2A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12201"/>
            <a:ext cx="1497068" cy="9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2605E9-4453-F491-9843-53651D648F58}"/>
              </a:ext>
            </a:extLst>
          </p:cNvPr>
          <p:cNvCxnSpPr/>
          <p:nvPr/>
        </p:nvCxnSpPr>
        <p:spPr>
          <a:xfrm>
            <a:off x="1019503" y="2806262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CF30E3-E9F3-B057-6F37-BC33BBBE6471}"/>
              </a:ext>
            </a:extLst>
          </p:cNvPr>
          <p:cNvCxnSpPr>
            <a:cxnSpLocks/>
          </p:cNvCxnSpPr>
          <p:nvPr/>
        </p:nvCxnSpPr>
        <p:spPr>
          <a:xfrm>
            <a:off x="1019503" y="3058510"/>
            <a:ext cx="294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08564A8-DF94-9513-3812-B2F28D3C4D04}"/>
              </a:ext>
            </a:extLst>
          </p:cNvPr>
          <p:cNvSpPr/>
          <p:nvPr/>
        </p:nvSpPr>
        <p:spPr>
          <a:xfrm>
            <a:off x="1314450" y="3058510"/>
            <a:ext cx="834375" cy="108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47428-D279-6996-B256-7BB79A72EAA6}"/>
              </a:ext>
            </a:extLst>
          </p:cNvPr>
          <p:cNvSpPr txBox="1"/>
          <p:nvPr/>
        </p:nvSpPr>
        <p:spPr>
          <a:xfrm>
            <a:off x="1417313" y="2999412"/>
            <a:ext cx="6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44944-4D9F-21FE-6608-D3EE7A75FC99}"/>
              </a:ext>
            </a:extLst>
          </p:cNvPr>
          <p:cNvSpPr txBox="1"/>
          <p:nvPr/>
        </p:nvSpPr>
        <p:spPr>
          <a:xfrm>
            <a:off x="1417313" y="3429000"/>
            <a:ext cx="62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.zip1</a:t>
            </a:r>
          </a:p>
          <a:p>
            <a:r>
              <a:rPr lang="en-US" dirty="0"/>
              <a:t>.zip2</a:t>
            </a:r>
          </a:p>
        </p:txBody>
      </p:sp>
      <p:pic>
        <p:nvPicPr>
          <p:cNvPr id="11" name="Picture 10" descr="A blue pipe with white squares&#10;&#10;Description automatically generated">
            <a:extLst>
              <a:ext uri="{FF2B5EF4-FFF2-40B4-BE49-F238E27FC236}">
                <a16:creationId xmlns:a16="http://schemas.microsoft.com/office/drawing/2014/main" id="{CB5C8AAE-47F8-E313-3FA1-6F284C629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33" y="687933"/>
            <a:ext cx="1116330" cy="659130"/>
          </a:xfrm>
          <a:prstGeom prst="rect">
            <a:avLst/>
          </a:prstGeom>
        </p:spPr>
      </p:pic>
      <p:pic>
        <p:nvPicPr>
          <p:cNvPr id="13" name="Picture 12" descr="A blue pipe with white inside&#10;&#10;Description automatically generated">
            <a:extLst>
              <a:ext uri="{FF2B5EF4-FFF2-40B4-BE49-F238E27FC236}">
                <a16:creationId xmlns:a16="http://schemas.microsoft.com/office/drawing/2014/main" id="{B8A8AD15-E930-AE35-05B3-66A1CD92A7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590" y="1616745"/>
            <a:ext cx="1504334" cy="4762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1CEFA7-7826-4AA8-BD0E-A2AC73B0E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6868" y="2099494"/>
            <a:ext cx="2320290" cy="142247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AB6D4E-89A1-9AC1-6154-75EF4AEFCE7C}"/>
              </a:ext>
            </a:extLst>
          </p:cNvPr>
          <p:cNvCxnSpPr>
            <a:cxnSpLocks/>
          </p:cNvCxnSpPr>
          <p:nvPr/>
        </p:nvCxnSpPr>
        <p:spPr>
          <a:xfrm>
            <a:off x="4011930" y="2974906"/>
            <a:ext cx="0" cy="39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F0497B5-9765-B867-EE31-10B69E52D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820" y="3403040"/>
            <a:ext cx="4521432" cy="284494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8E0F81-1C72-9E24-C9CA-366348FC3526}"/>
              </a:ext>
            </a:extLst>
          </p:cNvPr>
          <p:cNvCxnSpPr/>
          <p:nvPr/>
        </p:nvCxnSpPr>
        <p:spPr>
          <a:xfrm>
            <a:off x="228600" y="2000250"/>
            <a:ext cx="0" cy="34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D9D1E7-603B-2359-78C7-1DB16C5FFE18}"/>
              </a:ext>
            </a:extLst>
          </p:cNvPr>
          <p:cNvCxnSpPr>
            <a:cxnSpLocks/>
          </p:cNvCxnSpPr>
          <p:nvPr/>
        </p:nvCxnSpPr>
        <p:spPr>
          <a:xfrm>
            <a:off x="228600" y="2343150"/>
            <a:ext cx="411480" cy="1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Image result for azure databricks icon">
            <a:extLst>
              <a:ext uri="{FF2B5EF4-FFF2-40B4-BE49-F238E27FC236}">
                <a16:creationId xmlns:a16="http://schemas.microsoft.com/office/drawing/2014/main" id="{34E8F951-523B-47C0-6816-19781617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142" y="599032"/>
            <a:ext cx="1680210" cy="89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Image result for azure data lake storage gen2">
            <a:extLst>
              <a:ext uri="{FF2B5EF4-FFF2-40B4-BE49-F238E27FC236}">
                <a16:creationId xmlns:a16="http://schemas.microsoft.com/office/drawing/2014/main" id="{3DD3C749-B7A8-2080-288D-04F5A97EA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95" y="3102687"/>
            <a:ext cx="2078847" cy="9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roduction to Databricks Delta Lake | Adatis">
            <a:extLst>
              <a:ext uri="{FF2B5EF4-FFF2-40B4-BE49-F238E27FC236}">
                <a16:creationId xmlns:a16="http://schemas.microsoft.com/office/drawing/2014/main" id="{7C83971B-780E-3B3B-6DE3-F971938BB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37" y="1443851"/>
            <a:ext cx="1578084" cy="9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9F2D02-B07C-12EB-D3FD-072014F58632}"/>
              </a:ext>
            </a:extLst>
          </p:cNvPr>
          <p:cNvCxnSpPr/>
          <p:nvPr/>
        </p:nvCxnSpPr>
        <p:spPr>
          <a:xfrm>
            <a:off x="8732520" y="4146332"/>
            <a:ext cx="0" cy="322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42D47A-1DAC-F73A-0F25-1C97366A95DE}"/>
              </a:ext>
            </a:extLst>
          </p:cNvPr>
          <p:cNvCxnSpPr>
            <a:cxnSpLocks/>
          </p:cNvCxnSpPr>
          <p:nvPr/>
        </p:nvCxnSpPr>
        <p:spPr>
          <a:xfrm>
            <a:off x="8732520" y="4469130"/>
            <a:ext cx="34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CE05931-F505-A792-C88E-003753AA2E3C}"/>
              </a:ext>
            </a:extLst>
          </p:cNvPr>
          <p:cNvSpPr/>
          <p:nvPr/>
        </p:nvSpPr>
        <p:spPr>
          <a:xfrm>
            <a:off x="9080500" y="4469130"/>
            <a:ext cx="1021064" cy="1929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E337C7-C10D-3B1C-739A-E347EF5D937C}"/>
              </a:ext>
            </a:extLst>
          </p:cNvPr>
          <p:cNvSpPr txBox="1"/>
          <p:nvPr/>
        </p:nvSpPr>
        <p:spPr>
          <a:xfrm>
            <a:off x="9069947" y="4465374"/>
            <a:ext cx="102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Refined</a:t>
            </a:r>
          </a:p>
          <a:p>
            <a:r>
              <a:rPr lang="en-US" sz="1200" dirty="0"/>
              <a:t>    Joshi </a:t>
            </a:r>
          </a:p>
          <a:p>
            <a:r>
              <a:rPr lang="en-US" sz="1200" dirty="0"/>
              <a:t>       Unzipped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9BE30C-AFC5-22E3-3002-B589D9619B5F}"/>
              </a:ext>
            </a:extLst>
          </p:cNvPr>
          <p:cNvSpPr txBox="1"/>
          <p:nvPr/>
        </p:nvSpPr>
        <p:spPr>
          <a:xfrm>
            <a:off x="9241333" y="5122469"/>
            <a:ext cx="927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.csv1</a:t>
            </a:r>
          </a:p>
          <a:p>
            <a:r>
              <a:rPr lang="en-US" dirty="0"/>
              <a:t>   .csv2</a:t>
            </a:r>
          </a:p>
          <a:p>
            <a:r>
              <a:rPr lang="en-US" dirty="0"/>
              <a:t>   .csv3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7401B5D-6260-EDC1-29F6-6300D6BA93B8}"/>
              </a:ext>
            </a:extLst>
          </p:cNvPr>
          <p:cNvSpPr/>
          <p:nvPr/>
        </p:nvSpPr>
        <p:spPr>
          <a:xfrm>
            <a:off x="2571488" y="2354580"/>
            <a:ext cx="590081" cy="1048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5974319-48C5-AB85-1A2F-DD5362A0D061}"/>
              </a:ext>
            </a:extLst>
          </p:cNvPr>
          <p:cNvSpPr/>
          <p:nvPr/>
        </p:nvSpPr>
        <p:spPr>
          <a:xfrm>
            <a:off x="7744821" y="2512844"/>
            <a:ext cx="701033" cy="99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337A2D-C387-76E6-09E5-8A48CA06E925}"/>
              </a:ext>
            </a:extLst>
          </p:cNvPr>
          <p:cNvSpPr/>
          <p:nvPr/>
        </p:nvSpPr>
        <p:spPr>
          <a:xfrm>
            <a:off x="3161571" y="687933"/>
            <a:ext cx="4491679" cy="58398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369950-4CF1-F433-2FB2-DA97C246CC49}"/>
              </a:ext>
            </a:extLst>
          </p:cNvPr>
          <p:cNvSpPr/>
          <p:nvPr/>
        </p:nvSpPr>
        <p:spPr>
          <a:xfrm>
            <a:off x="100505" y="687933"/>
            <a:ext cx="2432418" cy="57509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E7032F-B92D-599B-5252-975DDEE8BCCF}"/>
              </a:ext>
            </a:extLst>
          </p:cNvPr>
          <p:cNvSpPr/>
          <p:nvPr/>
        </p:nvSpPr>
        <p:spPr>
          <a:xfrm>
            <a:off x="8512925" y="599033"/>
            <a:ext cx="3450475" cy="58398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46B8B6-834C-FB26-B184-5C8BE5FAE4D0}"/>
              </a:ext>
            </a:extLst>
          </p:cNvPr>
          <p:cNvCxnSpPr>
            <a:cxnSpLocks/>
          </p:cNvCxnSpPr>
          <p:nvPr/>
        </p:nvCxnSpPr>
        <p:spPr>
          <a:xfrm flipV="1">
            <a:off x="8502502" y="3239591"/>
            <a:ext cx="3450477" cy="5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77A9B9A-C542-0D06-5B6B-0DBB6C1536E1}"/>
              </a:ext>
            </a:extLst>
          </p:cNvPr>
          <p:cNvCxnSpPr>
            <a:cxnSpLocks/>
          </p:cNvCxnSpPr>
          <p:nvPr/>
        </p:nvCxnSpPr>
        <p:spPr>
          <a:xfrm flipV="1">
            <a:off x="10238161" y="3986951"/>
            <a:ext cx="0" cy="441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B06C4F-9A05-09D6-B567-9BA6EFF6689E}"/>
              </a:ext>
            </a:extLst>
          </p:cNvPr>
          <p:cNvCxnSpPr>
            <a:cxnSpLocks/>
          </p:cNvCxnSpPr>
          <p:nvPr/>
        </p:nvCxnSpPr>
        <p:spPr>
          <a:xfrm>
            <a:off x="10238161" y="4428496"/>
            <a:ext cx="330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FA4D9F80-96E8-1D67-39C4-1FAE353FCF92}"/>
              </a:ext>
            </a:extLst>
          </p:cNvPr>
          <p:cNvSpPr/>
          <p:nvPr/>
        </p:nvSpPr>
        <p:spPr>
          <a:xfrm>
            <a:off x="10605793" y="4428496"/>
            <a:ext cx="1266033" cy="197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503ACEB-B9CD-48A7-8170-39728A95389D}"/>
              </a:ext>
            </a:extLst>
          </p:cNvPr>
          <p:cNvSpPr txBox="1"/>
          <p:nvPr/>
        </p:nvSpPr>
        <p:spPr>
          <a:xfrm>
            <a:off x="10651359" y="4469130"/>
            <a:ext cx="972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Processed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AA8AAB3-7FFA-E384-90A2-D0387ABEDE88}"/>
              </a:ext>
            </a:extLst>
          </p:cNvPr>
          <p:cNvSpPr txBox="1"/>
          <p:nvPr/>
        </p:nvSpPr>
        <p:spPr>
          <a:xfrm>
            <a:off x="10696926" y="4706971"/>
            <a:ext cx="972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folder1</a:t>
            </a:r>
          </a:p>
          <a:p>
            <a:r>
              <a:rPr lang="en-US" dirty="0"/>
              <a:t>   .parq1</a:t>
            </a:r>
          </a:p>
          <a:p>
            <a:r>
              <a:rPr lang="en-US" dirty="0"/>
              <a:t>folder2</a:t>
            </a:r>
          </a:p>
          <a:p>
            <a:r>
              <a:rPr lang="en-US" dirty="0"/>
              <a:t>   .parq2</a:t>
            </a:r>
          </a:p>
          <a:p>
            <a:r>
              <a:rPr lang="en-US" dirty="0"/>
              <a:t>folder3</a:t>
            </a:r>
          </a:p>
          <a:p>
            <a:r>
              <a:rPr lang="en-US" dirty="0"/>
              <a:t>   .parq3</a:t>
            </a: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E3802872-C614-CDD3-F4C1-65868ADB427E}"/>
              </a:ext>
            </a:extLst>
          </p:cNvPr>
          <p:cNvCxnSpPr/>
          <p:nvPr/>
        </p:nvCxnSpPr>
        <p:spPr>
          <a:xfrm>
            <a:off x="10227740" y="1738026"/>
            <a:ext cx="306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4E84895-0049-9A46-854A-6D7509EB99DD}"/>
              </a:ext>
            </a:extLst>
          </p:cNvPr>
          <p:cNvSpPr/>
          <p:nvPr/>
        </p:nvSpPr>
        <p:spPr>
          <a:xfrm>
            <a:off x="10581226" y="1322456"/>
            <a:ext cx="1135235" cy="122777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7C3BB04D-98D6-9C2C-2721-45D4320CF289}"/>
              </a:ext>
            </a:extLst>
          </p:cNvPr>
          <p:cNvSpPr txBox="1"/>
          <p:nvPr/>
        </p:nvSpPr>
        <p:spPr>
          <a:xfrm>
            <a:off x="10696026" y="1599270"/>
            <a:ext cx="104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Delta table1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4FDF5E2C-BF27-CC0E-94D7-3FE25934A5C6}"/>
              </a:ext>
            </a:extLst>
          </p:cNvPr>
          <p:cNvSpPr txBox="1"/>
          <p:nvPr/>
        </p:nvSpPr>
        <p:spPr>
          <a:xfrm>
            <a:off x="10718443" y="1891010"/>
            <a:ext cx="104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Delta table2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1F3F719-0345-3802-2DEE-58654FCECF0C}"/>
              </a:ext>
            </a:extLst>
          </p:cNvPr>
          <p:cNvSpPr txBox="1"/>
          <p:nvPr/>
        </p:nvSpPr>
        <p:spPr>
          <a:xfrm>
            <a:off x="10696026" y="2145075"/>
            <a:ext cx="104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Delta table3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1AFD21F-E2F6-373A-5D6E-E6AC47C4C5D1}"/>
              </a:ext>
            </a:extLst>
          </p:cNvPr>
          <p:cNvSpPr txBox="1"/>
          <p:nvPr/>
        </p:nvSpPr>
        <p:spPr>
          <a:xfrm>
            <a:off x="685478" y="337512"/>
            <a:ext cx="1305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Source</a:t>
            </a:r>
          </a:p>
          <a:p>
            <a:endParaRPr lang="en-US" dirty="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6E8A884-D34F-FA7F-8E67-521D126026D3}"/>
              </a:ext>
            </a:extLst>
          </p:cNvPr>
          <p:cNvSpPr txBox="1"/>
          <p:nvPr/>
        </p:nvSpPr>
        <p:spPr>
          <a:xfrm>
            <a:off x="4191773" y="295248"/>
            <a:ext cx="3450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Orchestration</a:t>
            </a:r>
          </a:p>
          <a:p>
            <a:endParaRPr lang="en-US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EE6FE94-092C-04A8-4E5A-F5CAF839972C}"/>
              </a:ext>
            </a:extLst>
          </p:cNvPr>
          <p:cNvSpPr/>
          <p:nvPr/>
        </p:nvSpPr>
        <p:spPr>
          <a:xfrm>
            <a:off x="8789706" y="2693786"/>
            <a:ext cx="2382791" cy="344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01E70EC7-D381-622C-04B3-73126A2674DC}"/>
              </a:ext>
            </a:extLst>
          </p:cNvPr>
          <p:cNvSpPr txBox="1"/>
          <p:nvPr/>
        </p:nvSpPr>
        <p:spPr>
          <a:xfrm>
            <a:off x="9003142" y="2686130"/>
            <a:ext cx="195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D7790B0-89B6-4D42-4449-25E66805BC0E}"/>
              </a:ext>
            </a:extLst>
          </p:cNvPr>
          <p:cNvSpPr txBox="1"/>
          <p:nvPr/>
        </p:nvSpPr>
        <p:spPr>
          <a:xfrm>
            <a:off x="9408667" y="246163"/>
            <a:ext cx="244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722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 Satya Vardan, Adina (Contractor)</dc:creator>
  <cp:lastModifiedBy>Joshi Satya Vardan, Adina (Contractor)</cp:lastModifiedBy>
  <cp:revision>2</cp:revision>
  <dcterms:created xsi:type="dcterms:W3CDTF">2024-04-06T08:17:13Z</dcterms:created>
  <dcterms:modified xsi:type="dcterms:W3CDTF">2024-04-06T09:23:32Z</dcterms:modified>
</cp:coreProperties>
</file>