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3" r:id="rId4"/>
    <p:sldId id="275" r:id="rId5"/>
    <p:sldId id="259" r:id="rId6"/>
    <p:sldId id="264" r:id="rId7"/>
    <p:sldId id="261" r:id="rId8"/>
    <p:sldId id="266" r:id="rId9"/>
    <p:sldId id="260" r:id="rId10"/>
    <p:sldId id="265" r:id="rId11"/>
    <p:sldId id="262" r:id="rId12"/>
    <p:sldId id="269" r:id="rId13"/>
    <p:sldId id="268" r:id="rId14"/>
    <p:sldId id="272" r:id="rId15"/>
    <p:sldId id="270" r:id="rId16"/>
    <p:sldId id="273" r:id="rId17"/>
    <p:sldId id="274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01E9A-B820-46D7-81B9-F9C73058D3DB}" v="12" dt="2024-03-11T12:59:02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i Satya Vardan, Adina (Contractor)" userId="6509ae12-8073-43a2-8a3f-ab4d38144ec5" providerId="ADAL" clId="{AF101E9A-B820-46D7-81B9-F9C73058D3DB}"/>
    <pc:docChg chg="custSel addSld delSld modSld">
      <pc:chgData name="Joshi Satya Vardan, Adina (Contractor)" userId="6509ae12-8073-43a2-8a3f-ab4d38144ec5" providerId="ADAL" clId="{AF101E9A-B820-46D7-81B9-F9C73058D3DB}" dt="2024-03-11T13:00:07.067" v="240" actId="255"/>
      <pc:docMkLst>
        <pc:docMk/>
      </pc:docMkLst>
      <pc:sldChg chg="addSp delSp modSp mod">
        <pc:chgData name="Joshi Satya Vardan, Adina (Contractor)" userId="6509ae12-8073-43a2-8a3f-ab4d38144ec5" providerId="ADAL" clId="{AF101E9A-B820-46D7-81B9-F9C73058D3DB}" dt="2024-03-11T12:59:41.178" v="237" actId="255"/>
        <pc:sldMkLst>
          <pc:docMk/>
          <pc:sldMk cId="3094627305" sldId="270"/>
        </pc:sldMkLst>
        <pc:spChg chg="del mod">
          <ac:chgData name="Joshi Satya Vardan, Adina (Contractor)" userId="6509ae12-8073-43a2-8a3f-ab4d38144ec5" providerId="ADAL" clId="{AF101E9A-B820-46D7-81B9-F9C73058D3DB}" dt="2024-03-11T12:48:32.776" v="83" actId="21"/>
          <ac:spMkLst>
            <pc:docMk/>
            <pc:sldMk cId="3094627305" sldId="270"/>
            <ac:spMk id="2" creationId="{AB90264F-0A44-1FDE-B710-94CEC20DBAD3}"/>
          </ac:spMkLst>
        </pc:spChg>
        <pc:spChg chg="add del mod">
          <ac:chgData name="Joshi Satya Vardan, Adina (Contractor)" userId="6509ae12-8073-43a2-8a3f-ab4d38144ec5" providerId="ADAL" clId="{AF101E9A-B820-46D7-81B9-F9C73058D3DB}" dt="2024-03-11T12:48:43.748" v="84" actId="21"/>
          <ac:spMkLst>
            <pc:docMk/>
            <pc:sldMk cId="3094627305" sldId="270"/>
            <ac:spMk id="5" creationId="{6B89C572-468D-3D53-E820-FB0E5B6BD924}"/>
          </ac:spMkLst>
        </pc:spChg>
        <pc:spChg chg="add mod">
          <ac:chgData name="Joshi Satya Vardan, Adina (Contractor)" userId="6509ae12-8073-43a2-8a3f-ab4d38144ec5" providerId="ADAL" clId="{AF101E9A-B820-46D7-81B9-F9C73058D3DB}" dt="2024-03-11T12:59:41.178" v="237" actId="255"/>
          <ac:spMkLst>
            <pc:docMk/>
            <pc:sldMk cId="3094627305" sldId="270"/>
            <ac:spMk id="6" creationId="{E848B36B-FA90-97D5-0C43-27AC68E73EC2}"/>
          </ac:spMkLst>
        </pc:spChg>
        <pc:picChg chg="mod">
          <ac:chgData name="Joshi Satya Vardan, Adina (Contractor)" userId="6509ae12-8073-43a2-8a3f-ab4d38144ec5" providerId="ADAL" clId="{AF101E9A-B820-46D7-81B9-F9C73058D3DB}" dt="2024-03-11T12:58:51.635" v="216" actId="1076"/>
          <ac:picMkLst>
            <pc:docMk/>
            <pc:sldMk cId="3094627305" sldId="270"/>
            <ac:picMk id="3" creationId="{932F2BAA-E745-8AA7-3538-B84858657D96}"/>
          </ac:picMkLst>
        </pc:picChg>
      </pc:sldChg>
      <pc:sldChg chg="addSp modSp mod">
        <pc:chgData name="Joshi Satya Vardan, Adina (Contractor)" userId="6509ae12-8073-43a2-8a3f-ab4d38144ec5" providerId="ADAL" clId="{AF101E9A-B820-46D7-81B9-F9C73058D3DB}" dt="2024-03-11T13:00:07.067" v="240" actId="255"/>
        <pc:sldMkLst>
          <pc:docMk/>
          <pc:sldMk cId="386471222" sldId="271"/>
        </pc:sldMkLst>
        <pc:spChg chg="add mod">
          <ac:chgData name="Joshi Satya Vardan, Adina (Contractor)" userId="6509ae12-8073-43a2-8a3f-ab4d38144ec5" providerId="ADAL" clId="{AF101E9A-B820-46D7-81B9-F9C73058D3DB}" dt="2024-03-11T13:00:07.067" v="240" actId="255"/>
          <ac:spMkLst>
            <pc:docMk/>
            <pc:sldMk cId="386471222" sldId="271"/>
            <ac:spMk id="5" creationId="{9CB63272-5CBD-1B28-F2B1-E2757CFAF754}"/>
          </ac:spMkLst>
        </pc:spChg>
        <pc:picChg chg="mod">
          <ac:chgData name="Joshi Satya Vardan, Adina (Contractor)" userId="6509ae12-8073-43a2-8a3f-ab4d38144ec5" providerId="ADAL" clId="{AF101E9A-B820-46D7-81B9-F9C73058D3DB}" dt="2024-03-11T12:55:04.066" v="185" actId="1076"/>
          <ac:picMkLst>
            <pc:docMk/>
            <pc:sldMk cId="386471222" sldId="271"/>
            <ac:picMk id="2" creationId="{DC2936F2-D9C1-8730-8E0A-F21911975416}"/>
          </ac:picMkLst>
        </pc:picChg>
        <pc:picChg chg="add mod">
          <ac:chgData name="Joshi Satya Vardan, Adina (Contractor)" userId="6509ae12-8073-43a2-8a3f-ab4d38144ec5" providerId="ADAL" clId="{AF101E9A-B820-46D7-81B9-F9C73058D3DB}" dt="2024-03-11T12:55:06.564" v="186" actId="14100"/>
          <ac:picMkLst>
            <pc:docMk/>
            <pc:sldMk cId="386471222" sldId="271"/>
            <ac:picMk id="4" creationId="{C6D788F0-8FE6-B007-4BD0-95C3F8A47509}"/>
          </ac:picMkLst>
        </pc:picChg>
      </pc:sldChg>
      <pc:sldChg chg="addSp modSp new mod">
        <pc:chgData name="Joshi Satya Vardan, Adina (Contractor)" userId="6509ae12-8073-43a2-8a3f-ab4d38144ec5" providerId="ADAL" clId="{AF101E9A-B820-46D7-81B9-F9C73058D3DB}" dt="2024-03-11T12:48:10.131" v="81" actId="20577"/>
        <pc:sldMkLst>
          <pc:docMk/>
          <pc:sldMk cId="2627724805" sldId="272"/>
        </pc:sldMkLst>
        <pc:spChg chg="mod">
          <ac:chgData name="Joshi Satya Vardan, Adina (Contractor)" userId="6509ae12-8073-43a2-8a3f-ab4d38144ec5" providerId="ADAL" clId="{AF101E9A-B820-46D7-81B9-F9C73058D3DB}" dt="2024-03-11T12:44:05.154" v="28" actId="20577"/>
          <ac:spMkLst>
            <pc:docMk/>
            <pc:sldMk cId="2627724805" sldId="272"/>
            <ac:spMk id="2" creationId="{7D706F59-3712-5632-C713-3D643D832F89}"/>
          </ac:spMkLst>
        </pc:spChg>
        <pc:spChg chg="mod">
          <ac:chgData name="Joshi Satya Vardan, Adina (Contractor)" userId="6509ae12-8073-43a2-8a3f-ab4d38144ec5" providerId="ADAL" clId="{AF101E9A-B820-46D7-81B9-F9C73058D3DB}" dt="2024-03-11T12:44:10.386" v="36" actId="20577"/>
          <ac:spMkLst>
            <pc:docMk/>
            <pc:sldMk cId="2627724805" sldId="272"/>
            <ac:spMk id="3" creationId="{7CC6E9D0-462A-B39F-CF9D-D215A25B8AD3}"/>
          </ac:spMkLst>
        </pc:spChg>
        <pc:spChg chg="mod">
          <ac:chgData name="Joshi Satya Vardan, Adina (Contractor)" userId="6509ae12-8073-43a2-8a3f-ab4d38144ec5" providerId="ADAL" clId="{AF101E9A-B820-46D7-81B9-F9C73058D3DB}" dt="2024-03-11T12:48:06.594" v="80" actId="20577"/>
          <ac:spMkLst>
            <pc:docMk/>
            <pc:sldMk cId="2627724805" sldId="272"/>
            <ac:spMk id="4" creationId="{FA5DDF1F-9A77-D8FA-B6E6-9FBC4D30A8A3}"/>
          </ac:spMkLst>
        </pc:spChg>
        <pc:spChg chg="mod">
          <ac:chgData name="Joshi Satya Vardan, Adina (Contractor)" userId="6509ae12-8073-43a2-8a3f-ab4d38144ec5" providerId="ADAL" clId="{AF101E9A-B820-46D7-81B9-F9C73058D3DB}" dt="2024-03-11T12:44:19.856" v="48" actId="20577"/>
          <ac:spMkLst>
            <pc:docMk/>
            <pc:sldMk cId="2627724805" sldId="272"/>
            <ac:spMk id="5" creationId="{3F136641-2123-5338-B699-AF6EC40123E7}"/>
          </ac:spMkLst>
        </pc:spChg>
        <pc:spChg chg="mod">
          <ac:chgData name="Joshi Satya Vardan, Adina (Contractor)" userId="6509ae12-8073-43a2-8a3f-ab4d38144ec5" providerId="ADAL" clId="{AF101E9A-B820-46D7-81B9-F9C73058D3DB}" dt="2024-03-11T12:48:10.131" v="81" actId="20577"/>
          <ac:spMkLst>
            <pc:docMk/>
            <pc:sldMk cId="2627724805" sldId="272"/>
            <ac:spMk id="6" creationId="{047FEFC7-F790-5391-72D9-CB9C137CBD92}"/>
          </ac:spMkLst>
        </pc:spChg>
        <pc:graphicFrameChg chg="add mod">
          <ac:chgData name="Joshi Satya Vardan, Adina (Contractor)" userId="6509ae12-8073-43a2-8a3f-ab4d38144ec5" providerId="ADAL" clId="{AF101E9A-B820-46D7-81B9-F9C73058D3DB}" dt="2024-03-11T12:45:46.823" v="59"/>
          <ac:graphicFrameMkLst>
            <pc:docMk/>
            <pc:sldMk cId="2627724805" sldId="272"/>
            <ac:graphicFrameMk id="7" creationId="{18CA2DCD-AA2D-8741-BC18-66EE5378273E}"/>
          </ac:graphicFrameMkLst>
        </pc:graphicFrameChg>
      </pc:sldChg>
      <pc:sldChg chg="addSp modSp new mod">
        <pc:chgData name="Joshi Satya Vardan, Adina (Contractor)" userId="6509ae12-8073-43a2-8a3f-ab4d38144ec5" providerId="ADAL" clId="{AF101E9A-B820-46D7-81B9-F9C73058D3DB}" dt="2024-03-11T12:59:59.004" v="239" actId="255"/>
        <pc:sldMkLst>
          <pc:docMk/>
          <pc:sldMk cId="4221285120" sldId="273"/>
        </pc:sldMkLst>
        <pc:spChg chg="add mod">
          <ac:chgData name="Joshi Satya Vardan, Adina (Contractor)" userId="6509ae12-8073-43a2-8a3f-ab4d38144ec5" providerId="ADAL" clId="{AF101E9A-B820-46D7-81B9-F9C73058D3DB}" dt="2024-03-11T12:59:59.004" v="239" actId="255"/>
          <ac:spMkLst>
            <pc:docMk/>
            <pc:sldMk cId="4221285120" sldId="273"/>
            <ac:spMk id="6" creationId="{0F523A44-25B3-F145-FFB6-88EAF0B3EDB3}"/>
          </ac:spMkLst>
        </pc:spChg>
        <pc:picChg chg="add mod">
          <ac:chgData name="Joshi Satya Vardan, Adina (Contractor)" userId="6509ae12-8073-43a2-8a3f-ab4d38144ec5" providerId="ADAL" clId="{AF101E9A-B820-46D7-81B9-F9C73058D3DB}" dt="2024-03-11T12:51:13.324" v="113" actId="14100"/>
          <ac:picMkLst>
            <pc:docMk/>
            <pc:sldMk cId="4221285120" sldId="273"/>
            <ac:picMk id="3" creationId="{DE605140-D4DF-0465-E30E-54FF3DF1E311}"/>
          </ac:picMkLst>
        </pc:picChg>
        <pc:picChg chg="add mod">
          <ac:chgData name="Joshi Satya Vardan, Adina (Contractor)" userId="6509ae12-8073-43a2-8a3f-ab4d38144ec5" providerId="ADAL" clId="{AF101E9A-B820-46D7-81B9-F9C73058D3DB}" dt="2024-03-11T12:51:08.780" v="112" actId="14100"/>
          <ac:picMkLst>
            <pc:docMk/>
            <pc:sldMk cId="4221285120" sldId="273"/>
            <ac:picMk id="5" creationId="{010A5B82-277A-F05E-2746-8117CBFC1BFC}"/>
          </ac:picMkLst>
        </pc:picChg>
      </pc:sldChg>
      <pc:sldChg chg="addSp modSp new mod">
        <pc:chgData name="Joshi Satya Vardan, Adina (Contractor)" userId="6509ae12-8073-43a2-8a3f-ab4d38144ec5" providerId="ADAL" clId="{AF101E9A-B820-46D7-81B9-F9C73058D3DB}" dt="2024-03-11T12:59:49.853" v="238" actId="255"/>
        <pc:sldMkLst>
          <pc:docMk/>
          <pc:sldMk cId="1125371723" sldId="274"/>
        </pc:sldMkLst>
        <pc:spChg chg="add mod">
          <ac:chgData name="Joshi Satya Vardan, Adina (Contractor)" userId="6509ae12-8073-43a2-8a3f-ab4d38144ec5" providerId="ADAL" clId="{AF101E9A-B820-46D7-81B9-F9C73058D3DB}" dt="2024-03-11T12:59:49.853" v="238" actId="255"/>
          <ac:spMkLst>
            <pc:docMk/>
            <pc:sldMk cId="1125371723" sldId="274"/>
            <ac:spMk id="6" creationId="{6FA0C8B9-5504-D8F8-203F-D5AAEAD28301}"/>
          </ac:spMkLst>
        </pc:spChg>
        <pc:picChg chg="add mod">
          <ac:chgData name="Joshi Satya Vardan, Adina (Contractor)" userId="6509ae12-8073-43a2-8a3f-ab4d38144ec5" providerId="ADAL" clId="{AF101E9A-B820-46D7-81B9-F9C73058D3DB}" dt="2024-03-11T12:53:02.959" v="145" actId="1076"/>
          <ac:picMkLst>
            <pc:docMk/>
            <pc:sldMk cId="1125371723" sldId="274"/>
            <ac:picMk id="3" creationId="{1B83E37E-F7D2-09C9-C364-A5F5655F43B3}"/>
          </ac:picMkLst>
        </pc:picChg>
        <pc:picChg chg="add mod">
          <ac:chgData name="Joshi Satya Vardan, Adina (Contractor)" userId="6509ae12-8073-43a2-8a3f-ab4d38144ec5" providerId="ADAL" clId="{AF101E9A-B820-46D7-81B9-F9C73058D3DB}" dt="2024-03-11T12:53:05.117" v="146" actId="1076"/>
          <ac:picMkLst>
            <pc:docMk/>
            <pc:sldMk cId="1125371723" sldId="274"/>
            <ac:picMk id="5" creationId="{486F41B2-27A2-6A46-9674-C027CD785ED2}"/>
          </ac:picMkLst>
        </pc:picChg>
      </pc:sldChg>
      <pc:sldChg chg="new del">
        <pc:chgData name="Joshi Satya Vardan, Adina (Contractor)" userId="6509ae12-8073-43a2-8a3f-ab4d38144ec5" providerId="ADAL" clId="{AF101E9A-B820-46D7-81B9-F9C73058D3DB}" dt="2024-03-11T12:53:42.542" v="166" actId="2696"/>
        <pc:sldMkLst>
          <pc:docMk/>
          <pc:sldMk cId="573131864" sldId="275"/>
        </pc:sldMkLst>
      </pc:sldChg>
      <pc:sldChg chg="addSp delSp modSp new mod setBg">
        <pc:chgData name="Joshi Satya Vardan, Adina (Contractor)" userId="6509ae12-8073-43a2-8a3f-ab4d38144ec5" providerId="ADAL" clId="{AF101E9A-B820-46D7-81B9-F9C73058D3DB}" dt="2024-03-11T12:56:03.810" v="193" actId="26606"/>
        <pc:sldMkLst>
          <pc:docMk/>
          <pc:sldMk cId="2875980245" sldId="275"/>
        </pc:sldMkLst>
        <pc:spChg chg="del">
          <ac:chgData name="Joshi Satya Vardan, Adina (Contractor)" userId="6509ae12-8073-43a2-8a3f-ab4d38144ec5" providerId="ADAL" clId="{AF101E9A-B820-46D7-81B9-F9C73058D3DB}" dt="2024-03-11T12:55:44.476" v="188" actId="21"/>
          <ac:spMkLst>
            <pc:docMk/>
            <pc:sldMk cId="2875980245" sldId="275"/>
            <ac:spMk id="2" creationId="{BA06CF62-51B0-1A18-E3FC-15449AB6AC8E}"/>
          </ac:spMkLst>
        </pc:spChg>
        <pc:spChg chg="add">
          <ac:chgData name="Joshi Satya Vardan, Adina (Contractor)" userId="6509ae12-8073-43a2-8a3f-ab4d38144ec5" providerId="ADAL" clId="{AF101E9A-B820-46D7-81B9-F9C73058D3DB}" dt="2024-03-11T12:56:03.810" v="193" actId="26606"/>
          <ac:spMkLst>
            <pc:docMk/>
            <pc:sldMk cId="2875980245" sldId="275"/>
            <ac:spMk id="9" creationId="{42A4FC2C-047E-45A5-965D-8E1E3BF09BC6}"/>
          </ac:spMkLst>
        </pc:spChg>
        <pc:picChg chg="add mod">
          <ac:chgData name="Joshi Satya Vardan, Adina (Contractor)" userId="6509ae12-8073-43a2-8a3f-ab4d38144ec5" providerId="ADAL" clId="{AF101E9A-B820-46D7-81B9-F9C73058D3DB}" dt="2024-03-11T12:56:03.810" v="193" actId="26606"/>
          <ac:picMkLst>
            <pc:docMk/>
            <pc:sldMk cId="2875980245" sldId="275"/>
            <ac:picMk id="4" creationId="{55D8B8D8-029C-A7AE-AAE0-A6414508A564}"/>
          </ac:picMkLst>
        </pc:picChg>
      </pc:sldChg>
    </pc:docChg>
  </pc:docChgLst>
  <pc:docChgLst>
    <pc:chgData name="Joshi Satya Vardan, Adina (Contractor)" userId="6509ae12-8073-43a2-8a3f-ab4d38144ec5" providerId="ADAL" clId="{71ED3756-F436-4A8F-B992-67823AD56ACA}"/>
    <pc:docChg chg="custSel addSld modSld">
      <pc:chgData name="Joshi Satya Vardan, Adina (Contractor)" userId="6509ae12-8073-43a2-8a3f-ab4d38144ec5" providerId="ADAL" clId="{71ED3756-F436-4A8F-B992-67823AD56ACA}" dt="2024-03-10T03:54:35.979" v="32" actId="14100"/>
      <pc:docMkLst>
        <pc:docMk/>
      </pc:docMkLst>
      <pc:sldChg chg="modSp mod">
        <pc:chgData name="Joshi Satya Vardan, Adina (Contractor)" userId="6509ae12-8073-43a2-8a3f-ab4d38144ec5" providerId="ADAL" clId="{71ED3756-F436-4A8F-B992-67823AD56ACA}" dt="2024-03-10T03:37:16.537" v="2" actId="14100"/>
        <pc:sldMkLst>
          <pc:docMk/>
          <pc:sldMk cId="986566775" sldId="259"/>
        </pc:sldMkLst>
        <pc:picChg chg="mod">
          <ac:chgData name="Joshi Satya Vardan, Adina (Contractor)" userId="6509ae12-8073-43a2-8a3f-ab4d38144ec5" providerId="ADAL" clId="{71ED3756-F436-4A8F-B992-67823AD56ACA}" dt="2024-03-10T03:37:11.105" v="1" actId="1076"/>
          <ac:picMkLst>
            <pc:docMk/>
            <pc:sldMk cId="986566775" sldId="259"/>
            <ac:picMk id="7" creationId="{C603C9C0-5579-EAA1-6176-620A329A9BED}"/>
          </ac:picMkLst>
        </pc:picChg>
        <pc:cxnChg chg="mod">
          <ac:chgData name="Joshi Satya Vardan, Adina (Contractor)" userId="6509ae12-8073-43a2-8a3f-ab4d38144ec5" providerId="ADAL" clId="{71ED3756-F436-4A8F-B992-67823AD56ACA}" dt="2024-03-10T03:37:16.537" v="2" actId="14100"/>
          <ac:cxnSpMkLst>
            <pc:docMk/>
            <pc:sldMk cId="986566775" sldId="259"/>
            <ac:cxnSpMk id="39" creationId="{44BA9F39-F492-E349-A12F-E2CB884B32FE}"/>
          </ac:cxnSpMkLst>
        </pc:cxnChg>
      </pc:sldChg>
      <pc:sldChg chg="modSp mod">
        <pc:chgData name="Joshi Satya Vardan, Adina (Contractor)" userId="6509ae12-8073-43a2-8a3f-ab4d38144ec5" providerId="ADAL" clId="{71ED3756-F436-4A8F-B992-67823AD56ACA}" dt="2024-03-09T10:44:36.685" v="0" actId="14100"/>
        <pc:sldMkLst>
          <pc:docMk/>
          <pc:sldMk cId="3921446313" sldId="260"/>
        </pc:sldMkLst>
        <pc:cxnChg chg="mod">
          <ac:chgData name="Joshi Satya Vardan, Adina (Contractor)" userId="6509ae12-8073-43a2-8a3f-ab4d38144ec5" providerId="ADAL" clId="{71ED3756-F436-4A8F-B992-67823AD56ACA}" dt="2024-03-09T10:44:36.685" v="0" actId="14100"/>
          <ac:cxnSpMkLst>
            <pc:docMk/>
            <pc:sldMk cId="3921446313" sldId="260"/>
            <ac:cxnSpMk id="126" creationId="{3528628E-DE60-5624-1533-569A1035100A}"/>
          </ac:cxnSpMkLst>
        </pc:cxnChg>
      </pc:sldChg>
      <pc:sldChg chg="addSp modSp new mod">
        <pc:chgData name="Joshi Satya Vardan, Adina (Contractor)" userId="6509ae12-8073-43a2-8a3f-ab4d38144ec5" providerId="ADAL" clId="{71ED3756-F436-4A8F-B992-67823AD56ACA}" dt="2024-03-10T03:53:17.636" v="26" actId="2711"/>
        <pc:sldMkLst>
          <pc:docMk/>
          <pc:sldMk cId="3094627305" sldId="270"/>
        </pc:sldMkLst>
        <pc:spChg chg="mod">
          <ac:chgData name="Joshi Satya Vardan, Adina (Contractor)" userId="6509ae12-8073-43a2-8a3f-ab4d38144ec5" providerId="ADAL" clId="{71ED3756-F436-4A8F-B992-67823AD56ACA}" dt="2024-03-10T03:53:17.636" v="26" actId="2711"/>
          <ac:spMkLst>
            <pc:docMk/>
            <pc:sldMk cId="3094627305" sldId="270"/>
            <ac:spMk id="2" creationId="{AB90264F-0A44-1FDE-B710-94CEC20DBAD3}"/>
          </ac:spMkLst>
        </pc:spChg>
        <pc:picChg chg="add mod">
          <ac:chgData name="Joshi Satya Vardan, Adina (Contractor)" userId="6509ae12-8073-43a2-8a3f-ab4d38144ec5" providerId="ADAL" clId="{71ED3756-F436-4A8F-B992-67823AD56ACA}" dt="2024-03-10T03:52:39.840" v="23" actId="14100"/>
          <ac:picMkLst>
            <pc:docMk/>
            <pc:sldMk cId="3094627305" sldId="270"/>
            <ac:picMk id="3" creationId="{932F2BAA-E745-8AA7-3538-B84858657D96}"/>
          </ac:picMkLst>
        </pc:picChg>
      </pc:sldChg>
      <pc:sldChg chg="addSp modSp new mod">
        <pc:chgData name="Joshi Satya Vardan, Adina (Contractor)" userId="6509ae12-8073-43a2-8a3f-ab4d38144ec5" providerId="ADAL" clId="{71ED3756-F436-4A8F-B992-67823AD56ACA}" dt="2024-03-10T03:54:35.979" v="32" actId="14100"/>
        <pc:sldMkLst>
          <pc:docMk/>
          <pc:sldMk cId="386471222" sldId="271"/>
        </pc:sldMkLst>
        <pc:picChg chg="add mod">
          <ac:chgData name="Joshi Satya Vardan, Adina (Contractor)" userId="6509ae12-8073-43a2-8a3f-ab4d38144ec5" providerId="ADAL" clId="{71ED3756-F436-4A8F-B992-67823AD56ACA}" dt="2024-03-10T03:54:35.979" v="32" actId="14100"/>
          <ac:picMkLst>
            <pc:docMk/>
            <pc:sldMk cId="386471222" sldId="271"/>
            <ac:picMk id="2" creationId="{DC2936F2-D9C1-8730-8E0A-F219119754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DD73-EEA6-9117-321A-92AC628E9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F176-2846-625C-D840-0E59D744F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1AE8-43C9-7E2D-C584-5DA3B969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FEF5-11C1-4A62-A806-C501D264178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AF673-1EB0-06B1-A713-9CDB7ECA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0BA3-CF8A-D554-20CE-D22720FE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2FF2-31CC-409F-B372-96CD773A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4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1AE4-8ECF-FB39-B21A-18A8638A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D76A0-F7DF-EF89-F224-E16D4ABE8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60C4C-3299-F347-1FC7-7AEE097D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FEF5-11C1-4A62-A806-C501D264178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7C141-E2CF-EC7E-2395-0BE8F0CB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C733C-2F96-F7A0-2015-CF90798A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2FF2-31CC-409F-B372-96CD773A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0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41514-8FCA-192C-3BEB-09BE3E58B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E3434-9C3E-7CD3-455E-BC756F329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52CF0-E10E-18EB-3913-762EF927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FEF5-11C1-4A62-A806-C501D264178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5725-27C3-30B6-5384-0265C610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5023D-6670-EAD3-91E2-3260E224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2FF2-31CC-409F-B372-96CD773A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5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1FFF-BB35-F934-7B3A-7B98F1AB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9499-BCEF-C691-E99E-1DDEC3F8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CF31-DFA5-F420-5D5D-32163E00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FEF5-11C1-4A62-A806-C501D264178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0CF8-FB04-D76C-AD18-20D67341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8BD96-F92D-05BE-6E02-C2B23823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2FF2-31CC-409F-B372-96CD773A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2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0602-3527-30E7-0A49-FE75F695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4C83-D922-E2C4-5177-636D69EA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1D1C-6544-1BE9-0EA8-9B646196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FEF5-11C1-4A62-A806-C501D264178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CEDC8-5E65-9F3E-B6AA-4E1460D5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84CC-C2A1-78DD-5FFE-F64E79E7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2FF2-31CC-409F-B372-96CD773A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5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69E0-AB3A-C225-EEDE-D3C3AAFA6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015D-12B9-A6A2-EFD6-860446DD8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26264-AA67-5692-F29E-156668FB2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F67E6-62D9-0A19-F335-A886583F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FEF5-11C1-4A62-A806-C501D264178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4008D-CD5B-E76B-EEB0-D679DBB7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959-DE9B-BF8B-76EE-82E0DF2D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2FF2-31CC-409F-B372-96CD773A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9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1BEE-ACD7-7798-EADB-839A60A1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DB866-4132-9AA5-D702-6D050D62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70271-F44A-A92F-9AC1-65D8F0F5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7AFB5-8874-0400-2DF8-EAA22E530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04786-BDB1-E04E-28AD-8C51AF6FF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35704-4350-1291-8129-EA0823EF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FEF5-11C1-4A62-A806-C501D264178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F7FB4-BCB3-ED91-65F2-CBFB04D6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87BD7-FB7E-4701-6A9A-60B8486F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2FF2-31CC-409F-B372-96CD773A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3963-04FD-5A93-973D-4175D19A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8CDC2-3BE2-A22A-FE3A-F4219A6C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FEF5-11C1-4A62-A806-C501D264178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F4D63-80CE-F547-F8C4-3D41441A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6538D-D7F5-6A3A-9ECC-CC54A76A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2FF2-31CC-409F-B372-96CD773A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5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9BCF6-30AD-9ED9-B9B8-0DCA5B6D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FEF5-11C1-4A62-A806-C501D264178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D51B8-2E99-EE99-9059-A19DAA91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63B22-17B8-A952-5CAB-A893EEF4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2FF2-31CC-409F-B372-96CD773A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9043-57FB-5DE0-4D0D-3097D9F5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D9B7-90A3-AEC0-B098-FC71330D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997AA-188E-EECA-50B0-6AEBF0035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B0FA0-53A1-23DF-97C8-624D51D7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FEF5-11C1-4A62-A806-C501D264178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FA098-EC0A-E671-7827-ACC67EB6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29918-5FB5-B950-6831-F4DF13C8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2FF2-31CC-409F-B372-96CD773A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BD29-29F7-A2AA-AD37-47AB82A8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2F394-1707-F202-5404-AF86D9A71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61A46-EC40-6A70-9EAF-075CF3F8E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689F-5CAB-8FF7-EBD7-5776BA17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FEF5-11C1-4A62-A806-C501D264178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9CB95-8080-CA7F-1D9A-7B2AED28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E09CB-7328-B27C-D804-70521D70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A2FF2-31CC-409F-B372-96CD773A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36B3D-614F-CF19-5BC0-F28BEFE6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8A3CE-C068-1794-9857-73EAA3969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54E29-72BF-CEC3-244E-E002D1FD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FEF5-11C1-4A62-A806-C501D264178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B557F-F7DD-5FE6-CE00-7674CF0BD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0CE2-6E6C-EEF0-FBCE-C0B232F3D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A2FF2-31CC-409F-B372-96CD773A1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4DF0F-06B4-AB91-6881-3E1E5C88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Azure Data Factory Capstone - Covid Use Case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7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BA3C7-E333-FE22-902B-21D77B6B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Requirement 2 Overview through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55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pipe with white squares&#10;&#10;Description automatically generated">
            <a:extLst>
              <a:ext uri="{FF2B5EF4-FFF2-40B4-BE49-F238E27FC236}">
                <a16:creationId xmlns:a16="http://schemas.microsoft.com/office/drawing/2014/main" id="{5F10CF25-0B4F-B5E0-DE40-FF65BE014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80" y="2077720"/>
            <a:ext cx="1219200" cy="1219200"/>
          </a:xfrm>
          <a:prstGeom prst="rect">
            <a:avLst/>
          </a:prstGeom>
        </p:spPr>
      </p:pic>
      <p:pic>
        <p:nvPicPr>
          <p:cNvPr id="5" name="Picture 4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9B1FF795-14EE-036B-EDF7-F2782ACB6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10" y="2189136"/>
            <a:ext cx="1078865" cy="1083945"/>
          </a:xfrm>
          <a:prstGeom prst="rect">
            <a:avLst/>
          </a:prstGeom>
        </p:spPr>
      </p:pic>
      <p:pic>
        <p:nvPicPr>
          <p:cNvPr id="7" name="Picture 6" descr="A green chain link symbol&#10;&#10;Description automatically generated">
            <a:extLst>
              <a:ext uri="{FF2B5EF4-FFF2-40B4-BE49-F238E27FC236}">
                <a16:creationId xmlns:a16="http://schemas.microsoft.com/office/drawing/2014/main" id="{EB39FAD3-2D01-4CE3-01B4-41BA35EFC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480" y="3627120"/>
            <a:ext cx="1087120" cy="1097280"/>
          </a:xfrm>
          <a:prstGeom prst="rect">
            <a:avLst/>
          </a:prstGeom>
        </p:spPr>
      </p:pic>
      <p:pic>
        <p:nvPicPr>
          <p:cNvPr id="9" name="Picture 8" descr="A blue folder with a lightning bolt&#10;&#10;Description automatically generated">
            <a:extLst>
              <a:ext uri="{FF2B5EF4-FFF2-40B4-BE49-F238E27FC236}">
                <a16:creationId xmlns:a16="http://schemas.microsoft.com/office/drawing/2014/main" id="{0A131F4B-BD1C-9A98-573C-2F8FC2E89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4343400"/>
            <a:ext cx="1219200" cy="1412241"/>
          </a:xfrm>
          <a:prstGeom prst="rect">
            <a:avLst/>
          </a:prstGeom>
        </p:spPr>
      </p:pic>
      <p:pic>
        <p:nvPicPr>
          <p:cNvPr id="10" name="Picture 9" descr="A green chain link symbol&#10;&#10;Description automatically generated">
            <a:extLst>
              <a:ext uri="{FF2B5EF4-FFF2-40B4-BE49-F238E27FC236}">
                <a16:creationId xmlns:a16="http://schemas.microsoft.com/office/drawing/2014/main" id="{C70ECD2E-E2B6-DFE2-4916-83EE9CC44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20" y="1056650"/>
            <a:ext cx="1000760" cy="94995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F5565C-EBBE-6DFD-3FE9-FFABB98737DF}"/>
              </a:ext>
            </a:extLst>
          </p:cNvPr>
          <p:cNvCxnSpPr>
            <a:cxnSpLocks/>
          </p:cNvCxnSpPr>
          <p:nvPr/>
        </p:nvCxnSpPr>
        <p:spPr>
          <a:xfrm flipV="1">
            <a:off x="2346960" y="1503680"/>
            <a:ext cx="0" cy="6854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5FE914-9F1A-1BCE-41F5-EDCF5E18696D}"/>
              </a:ext>
            </a:extLst>
          </p:cNvPr>
          <p:cNvCxnSpPr>
            <a:cxnSpLocks/>
          </p:cNvCxnSpPr>
          <p:nvPr/>
        </p:nvCxnSpPr>
        <p:spPr>
          <a:xfrm>
            <a:off x="2346960" y="1503680"/>
            <a:ext cx="12147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35C025-AE42-E285-9B79-E98229BBE699}"/>
              </a:ext>
            </a:extLst>
          </p:cNvPr>
          <p:cNvCxnSpPr>
            <a:cxnSpLocks/>
          </p:cNvCxnSpPr>
          <p:nvPr/>
        </p:nvCxnSpPr>
        <p:spPr>
          <a:xfrm>
            <a:off x="4602480" y="1503680"/>
            <a:ext cx="11328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085037-D05B-732B-09D9-49C2FF89A9C4}"/>
              </a:ext>
            </a:extLst>
          </p:cNvPr>
          <p:cNvCxnSpPr>
            <a:cxnSpLocks/>
          </p:cNvCxnSpPr>
          <p:nvPr/>
        </p:nvCxnSpPr>
        <p:spPr>
          <a:xfrm>
            <a:off x="5735321" y="1503680"/>
            <a:ext cx="0" cy="57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C34955-5DCF-3811-D7AB-C31C0ED9A910}"/>
              </a:ext>
            </a:extLst>
          </p:cNvPr>
          <p:cNvCxnSpPr/>
          <p:nvPr/>
        </p:nvCxnSpPr>
        <p:spPr>
          <a:xfrm flipV="1">
            <a:off x="7843520" y="2702560"/>
            <a:ext cx="0" cy="726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D8CE7C-F9C9-4D43-FEF9-85A8DCBA47E3}"/>
              </a:ext>
            </a:extLst>
          </p:cNvPr>
          <p:cNvCxnSpPr/>
          <p:nvPr/>
        </p:nvCxnSpPr>
        <p:spPr>
          <a:xfrm flipH="1">
            <a:off x="6675120" y="2702560"/>
            <a:ext cx="1168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BD44C2-03F5-81C3-81A4-EE569935E4DD}"/>
              </a:ext>
            </a:extLst>
          </p:cNvPr>
          <p:cNvCxnSpPr>
            <a:cxnSpLocks/>
          </p:cNvCxnSpPr>
          <p:nvPr/>
        </p:nvCxnSpPr>
        <p:spPr>
          <a:xfrm>
            <a:off x="6725920" y="5323840"/>
            <a:ext cx="1117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219863-E9BB-2FA7-6009-93CEC3F00839}"/>
              </a:ext>
            </a:extLst>
          </p:cNvPr>
          <p:cNvCxnSpPr>
            <a:cxnSpLocks/>
          </p:cNvCxnSpPr>
          <p:nvPr/>
        </p:nvCxnSpPr>
        <p:spPr>
          <a:xfrm flipV="1">
            <a:off x="7843520" y="4724400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3082A57-D1C2-E7F4-FD0E-903C573F437E}"/>
              </a:ext>
            </a:extLst>
          </p:cNvPr>
          <p:cNvSpPr/>
          <p:nvPr/>
        </p:nvSpPr>
        <p:spPr>
          <a:xfrm>
            <a:off x="3180080" y="2509533"/>
            <a:ext cx="1717040" cy="4130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B82A3616-86EB-E349-44F1-81D073E4852A}"/>
              </a:ext>
            </a:extLst>
          </p:cNvPr>
          <p:cNvSpPr/>
          <p:nvPr/>
        </p:nvSpPr>
        <p:spPr>
          <a:xfrm>
            <a:off x="5735321" y="3561081"/>
            <a:ext cx="477517" cy="914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8E1673-4EBC-9F0E-D8A8-3EA616870027}"/>
              </a:ext>
            </a:extLst>
          </p:cNvPr>
          <p:cNvSpPr txBox="1"/>
          <p:nvPr/>
        </p:nvSpPr>
        <p:spPr>
          <a:xfrm>
            <a:off x="751841" y="5918199"/>
            <a:ext cx="1047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Transformation  in data factory by taking Raw data from Storage  account(data lake) modifying as per over requirements given in project and storing that file in storage account(data lake)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0E6D69-815E-9837-0F6E-5ACAF3049364}"/>
              </a:ext>
            </a:extLst>
          </p:cNvPr>
          <p:cNvSpPr txBox="1"/>
          <p:nvPr/>
        </p:nvSpPr>
        <p:spPr>
          <a:xfrm>
            <a:off x="1363979" y="3239267"/>
            <a:ext cx="160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Storage account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32236A-AA78-D5FF-4EF3-6169959D298C}"/>
              </a:ext>
            </a:extLst>
          </p:cNvPr>
          <p:cNvSpPr txBox="1"/>
          <p:nvPr/>
        </p:nvSpPr>
        <p:spPr>
          <a:xfrm>
            <a:off x="5273040" y="3244335"/>
            <a:ext cx="1432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factory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0A6DC4-56FD-4DA8-9027-F4731C9193F1}"/>
              </a:ext>
            </a:extLst>
          </p:cNvPr>
          <p:cNvSpPr txBox="1"/>
          <p:nvPr/>
        </p:nvSpPr>
        <p:spPr>
          <a:xfrm>
            <a:off x="5344160" y="5669280"/>
            <a:ext cx="1239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lake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02E537-3ECD-205B-8C30-5911CDB356AE}"/>
              </a:ext>
            </a:extLst>
          </p:cNvPr>
          <p:cNvSpPr txBox="1"/>
          <p:nvPr/>
        </p:nvSpPr>
        <p:spPr>
          <a:xfrm>
            <a:off x="8829040" y="3972560"/>
            <a:ext cx="222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service data lake to data factory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9B420E-B4EA-627C-9454-40F1D6682F8D}"/>
              </a:ext>
            </a:extLst>
          </p:cNvPr>
          <p:cNvSpPr txBox="1"/>
          <p:nvPr/>
        </p:nvSpPr>
        <p:spPr>
          <a:xfrm>
            <a:off x="3312160" y="112140"/>
            <a:ext cx="1717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service</a:t>
            </a:r>
          </a:p>
          <a:p>
            <a:r>
              <a:rPr lang="en-US" dirty="0"/>
              <a:t>Storage account to data 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9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71E37-2637-DC7A-03FB-DCB9809A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 on data by using Data flow in Data factory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57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818CF6-7EC8-0995-1989-3E76331F8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89"/>
            <a:ext cx="10905066" cy="53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8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06F59-3712-5632-C713-3D643D83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Verification: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6E9D0-462A-B39F-CF9D-D215A25B8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Query 1: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DDF1F-9A77-D8FA-B6E6-9FBC4D30A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800" y="2505075"/>
            <a:ext cx="5438775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Write a Query to check the confirmed cases in India in</a:t>
            </a:r>
          </a:p>
          <a:p>
            <a:pPr marL="0" indent="0">
              <a:buNone/>
            </a:pPr>
            <a:r>
              <a:rPr lang="en-US" sz="23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March’2020 and verify with source data in excel?</a:t>
            </a:r>
          </a:p>
          <a:p>
            <a:pPr marL="0" indent="0">
              <a:buNone/>
            </a:pPr>
            <a:endParaRPr lang="en-US" dirty="0"/>
          </a:p>
          <a:p>
            <a:pPr marL="0" indent="0" rtl="0">
              <a:buNone/>
            </a:pPr>
            <a:r>
              <a:rPr lang="en-US" dirty="0"/>
              <a:t>select * from </a:t>
            </a:r>
            <a:r>
              <a:rPr lang="en-US" dirty="0" err="1"/>
              <a:t>AllOverDeaths</a:t>
            </a:r>
            <a:endParaRPr lang="en-US" dirty="0"/>
          </a:p>
          <a:p>
            <a:pPr marL="0" indent="0" rtl="0">
              <a:buNone/>
            </a:pPr>
            <a:r>
              <a:rPr lang="en-US" dirty="0"/>
              <a:t>where [country]=</a:t>
            </a:r>
            <a:r>
              <a:rPr lang="en-US" dirty="0">
                <a:solidFill>
                  <a:srgbClr val="B6424C"/>
                </a:solidFill>
                <a:effectLst/>
              </a:rPr>
              <a:t>'India'</a:t>
            </a:r>
            <a:r>
              <a:rPr lang="en-US" dirty="0"/>
              <a:t> and</a:t>
            </a:r>
          </a:p>
          <a:p>
            <a:pPr marL="0" indent="0" rtl="0">
              <a:buNone/>
            </a:pPr>
            <a:r>
              <a:rPr lang="en-US" dirty="0"/>
              <a:t>[indicator]=</a:t>
            </a:r>
            <a:r>
              <a:rPr lang="en-US" dirty="0">
                <a:solidFill>
                  <a:srgbClr val="B6424C"/>
                </a:solidFill>
                <a:effectLst/>
              </a:rPr>
              <a:t>'confirmed cases'</a:t>
            </a:r>
            <a:r>
              <a:rPr lang="en-US" dirty="0"/>
              <a:t> and</a:t>
            </a:r>
          </a:p>
          <a:p>
            <a:pPr marL="0" indent="0" rtl="0">
              <a:buNone/>
            </a:pPr>
            <a:r>
              <a:rPr lang="en-US" dirty="0"/>
              <a:t>MONTH ([date])=</a:t>
            </a:r>
            <a:r>
              <a:rPr lang="en-US" dirty="0">
                <a:solidFill>
                  <a:srgbClr val="B6424C"/>
                </a:solidFill>
                <a:effectLst/>
              </a:rPr>
              <a:t>'3'</a:t>
            </a:r>
            <a:r>
              <a:rPr lang="en-US" dirty="0"/>
              <a:t> and</a:t>
            </a:r>
          </a:p>
          <a:p>
            <a:pPr marL="0" indent="0" rtl="0">
              <a:buNone/>
            </a:pPr>
            <a:r>
              <a:rPr lang="en-US" dirty="0"/>
              <a:t>YEAR ([date])=</a:t>
            </a:r>
            <a:r>
              <a:rPr lang="en-US" dirty="0">
                <a:solidFill>
                  <a:srgbClr val="B6424C"/>
                </a:solidFill>
                <a:effectLst/>
              </a:rPr>
              <a:t>'2020'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36641-2123-5338-B699-AF6EC4012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Query 2 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FEFC7-F790-5391-72D9-CB9C137CBD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marL="0" indent="0" rtl="0">
              <a:buNone/>
            </a:pPr>
            <a:r>
              <a:rPr lang="en-US" sz="26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Write a query to show country wise confirmed</a:t>
            </a:r>
          </a:p>
          <a:p>
            <a:pPr marL="0" indent="0" rtl="0">
              <a:buNone/>
            </a:pPr>
            <a:r>
              <a:rPr lang="en-US" sz="2600" dirty="0">
                <a:effectLst/>
                <a:ea typeface="Malgun Gothic" panose="020B0503020000020004" pitchFamily="34" charset="-127"/>
                <a:cs typeface="Times New Roman" panose="02020603050405020304" pitchFamily="18" charset="0"/>
              </a:rPr>
              <a:t> case in 2020?</a:t>
            </a:r>
            <a:endParaRPr lang="en-US" sz="2600" dirty="0"/>
          </a:p>
          <a:p>
            <a:pPr marL="0" indent="0" rtl="0">
              <a:buNone/>
            </a:pPr>
            <a:r>
              <a:rPr lang="en-US" dirty="0"/>
              <a:t>select [country],[indicator],[</a:t>
            </a:r>
            <a:r>
              <a:rPr lang="en-US" dirty="0" err="1"/>
              <a:t>daily_count</a:t>
            </a:r>
            <a:r>
              <a:rPr lang="en-US" dirty="0"/>
              <a:t>],[date] from </a:t>
            </a:r>
            <a:r>
              <a:rPr lang="en-US" dirty="0" err="1"/>
              <a:t>AllOverDeaths</a:t>
            </a:r>
            <a:endParaRPr lang="en-US" dirty="0"/>
          </a:p>
          <a:p>
            <a:pPr marL="0" indent="0" rtl="0">
              <a:buNone/>
            </a:pPr>
            <a:r>
              <a:rPr lang="en-US" dirty="0"/>
              <a:t>where [indicator]=</a:t>
            </a:r>
            <a:r>
              <a:rPr lang="en-US" dirty="0">
                <a:solidFill>
                  <a:srgbClr val="B6424C"/>
                </a:solidFill>
                <a:effectLst/>
              </a:rPr>
              <a:t>'confirmed cases'</a:t>
            </a:r>
            <a:r>
              <a:rPr lang="en-US" dirty="0"/>
              <a:t> AND</a:t>
            </a:r>
          </a:p>
          <a:p>
            <a:pPr marL="0" indent="0" rtl="0">
              <a:buNone/>
            </a:pPr>
            <a:r>
              <a:rPr lang="en-US" dirty="0"/>
              <a:t>YEAR ([date])=</a:t>
            </a:r>
            <a:r>
              <a:rPr lang="en-US" dirty="0">
                <a:solidFill>
                  <a:srgbClr val="B6424C"/>
                </a:solidFill>
                <a:effectLst/>
              </a:rPr>
              <a:t>'2020'</a:t>
            </a:r>
            <a:endParaRPr lang="en-US" dirty="0"/>
          </a:p>
          <a:p>
            <a:pPr marL="0" indent="0" rtl="0">
              <a:buNone/>
            </a:pPr>
            <a:r>
              <a:rPr lang="en-US" dirty="0"/>
              <a:t>group by [country],[indicator],[</a:t>
            </a:r>
            <a:r>
              <a:rPr lang="en-US" dirty="0" err="1"/>
              <a:t>daily_count</a:t>
            </a:r>
            <a:r>
              <a:rPr lang="en-US" dirty="0"/>
              <a:t>],[date]</a:t>
            </a:r>
          </a:p>
          <a:p>
            <a:pPr marL="0" indent="0" rtl="0">
              <a:buNone/>
            </a:pPr>
            <a:r>
              <a:rPr lang="en-US" dirty="0"/>
              <a:t>order by [country] </a:t>
            </a:r>
            <a:r>
              <a:rPr lang="en-US" dirty="0" err="1"/>
              <a:t>asc</a:t>
            </a:r>
            <a:r>
              <a:rPr lang="en-US" dirty="0"/>
              <a:t>,[date] </a:t>
            </a:r>
            <a:r>
              <a:rPr lang="en-US" dirty="0" err="1"/>
              <a:t>asc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32F2BAA-E745-8AA7-3538-B84858657D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040"/>
            <a:ext cx="1141984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8B36B-FA90-97D5-0C43-27AC68E73EC2}"/>
              </a:ext>
            </a:extLst>
          </p:cNvPr>
          <p:cNvSpPr txBox="1"/>
          <p:nvPr/>
        </p:nvSpPr>
        <p:spPr>
          <a:xfrm>
            <a:off x="284480" y="345440"/>
            <a:ext cx="3891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Pipeline output:</a:t>
            </a:r>
          </a:p>
        </p:txBody>
      </p:sp>
    </p:spTree>
    <p:extLst>
      <p:ext uri="{BB962C8B-B14F-4D97-AF65-F5344CB8AC3E}">
        <p14:creationId xmlns:p14="http://schemas.microsoft.com/office/powerpoint/2010/main" val="309462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E605140-D4DF-0465-E30E-54FF3DF1E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640"/>
            <a:ext cx="6248400" cy="493268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0A5B82-277A-F05E-2746-8117CBFC1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056640"/>
            <a:ext cx="5943600" cy="4932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23A44-25B3-F145-FFB6-88EAF0B3EDB3}"/>
              </a:ext>
            </a:extLst>
          </p:cNvPr>
          <p:cNvSpPr txBox="1"/>
          <p:nvPr/>
        </p:nvSpPr>
        <p:spPr>
          <a:xfrm>
            <a:off x="467360" y="386080"/>
            <a:ext cx="230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 1:</a:t>
            </a:r>
          </a:p>
        </p:txBody>
      </p:sp>
    </p:spTree>
    <p:extLst>
      <p:ext uri="{BB962C8B-B14F-4D97-AF65-F5344CB8AC3E}">
        <p14:creationId xmlns:p14="http://schemas.microsoft.com/office/powerpoint/2010/main" val="422128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B83E37E-F7D2-09C9-C364-A5F5655F4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77753"/>
            <a:ext cx="6268720" cy="521984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6F41B2-27A2-6A46-9674-C027CD785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2" y="977753"/>
            <a:ext cx="5923278" cy="5219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A0C8B9-5504-D8F8-203F-D5AAEAD28301}"/>
              </a:ext>
            </a:extLst>
          </p:cNvPr>
          <p:cNvSpPr txBox="1"/>
          <p:nvPr/>
        </p:nvSpPr>
        <p:spPr>
          <a:xfrm>
            <a:off x="436880" y="396240"/>
            <a:ext cx="2773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Query 2:</a:t>
            </a:r>
          </a:p>
        </p:txBody>
      </p:sp>
    </p:spTree>
    <p:extLst>
      <p:ext uri="{BB962C8B-B14F-4D97-AF65-F5344CB8AC3E}">
        <p14:creationId xmlns:p14="http://schemas.microsoft.com/office/powerpoint/2010/main" val="112537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C2936F2-D9C1-8730-8E0A-F21911975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2639"/>
            <a:ext cx="6116319" cy="4937759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6D788F0-8FE6-B007-4BD0-95C3F8A47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2" y="802639"/>
            <a:ext cx="6116319" cy="4937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63272-5CBD-1B28-F2B1-E2757CFAF754}"/>
              </a:ext>
            </a:extLst>
          </p:cNvPr>
          <p:cNvSpPr txBox="1"/>
          <p:nvPr/>
        </p:nvSpPr>
        <p:spPr>
          <a:xfrm>
            <a:off x="345440" y="233680"/>
            <a:ext cx="3616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flow Output:</a:t>
            </a:r>
          </a:p>
        </p:txBody>
      </p:sp>
    </p:spTree>
    <p:extLst>
      <p:ext uri="{BB962C8B-B14F-4D97-AF65-F5344CB8AC3E}">
        <p14:creationId xmlns:p14="http://schemas.microsoft.com/office/powerpoint/2010/main" val="38647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CFDF-522E-FD17-7E66-62D64E7E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94520" cy="437515"/>
          </a:xfrm>
        </p:spPr>
        <p:txBody>
          <a:bodyPr>
            <a:noAutofit/>
          </a:bodyPr>
          <a:lstStyle/>
          <a:p>
            <a:r>
              <a:rPr lang="en-US" sz="4000" b="1" dirty="0"/>
              <a:t>Project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B3D1-45AF-D311-082B-14F88A806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560"/>
            <a:ext cx="10515600" cy="52524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H</a:t>
            </a:r>
            <a:r>
              <a:rPr lang="en-US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ow to build a real-world data pipeline in Azure Data Factory (ADF) to analyze the covid trend across the regions using Azure cloud data services.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ingest data from flat files into Azure Data Lake Gen2 and Azure Synapse using Azure Data Factory (ADF)  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transform data using Data Flows in Azure Data Factory (ADF) and load into Azure Synapse.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0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Freeform: Shape 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" name="Freeform: Shape 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51E49-A235-2CC0-45E8-DE29F966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999615"/>
            <a:ext cx="9347203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overall Architecture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4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55D8B8D8-029C-A7AE-AAE0-A6414508A5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8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pipe with white squares&#10;&#10;Description automatically generated">
            <a:extLst>
              <a:ext uri="{FF2B5EF4-FFF2-40B4-BE49-F238E27FC236}">
                <a16:creationId xmlns:a16="http://schemas.microsoft.com/office/drawing/2014/main" id="{5B405476-00A8-7317-2E8B-5D216FD40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0" y="2378709"/>
            <a:ext cx="1290320" cy="1219200"/>
          </a:xfrm>
          <a:prstGeom prst="rect">
            <a:avLst/>
          </a:prstGeom>
        </p:spPr>
      </p:pic>
      <p:pic>
        <p:nvPicPr>
          <p:cNvPr id="5" name="Picture 4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FDB41716-38F0-DD29-F489-68587AA2E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35" y="2219642"/>
            <a:ext cx="1536065" cy="1358265"/>
          </a:xfrm>
          <a:prstGeom prst="rect">
            <a:avLst/>
          </a:prstGeom>
        </p:spPr>
      </p:pic>
      <p:pic>
        <p:nvPicPr>
          <p:cNvPr id="7" name="Picture 6" descr="A blue hexagon with circles and dots&#10;&#10;Description automatically generated">
            <a:extLst>
              <a:ext uri="{FF2B5EF4-FFF2-40B4-BE49-F238E27FC236}">
                <a16:creationId xmlns:a16="http://schemas.microsoft.com/office/drawing/2014/main" id="{C603C9C0-5579-EAA1-6176-620A329A9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335" y="2219642"/>
            <a:ext cx="1446530" cy="1358265"/>
          </a:xfrm>
          <a:prstGeom prst="rect">
            <a:avLst/>
          </a:prstGeom>
        </p:spPr>
      </p:pic>
      <p:pic>
        <p:nvPicPr>
          <p:cNvPr id="11" name="Picture 10" descr="A blue folder with a lightning bolt&#10;&#10;Description automatically generated">
            <a:extLst>
              <a:ext uri="{FF2B5EF4-FFF2-40B4-BE49-F238E27FC236}">
                <a16:creationId xmlns:a16="http://schemas.microsoft.com/office/drawing/2014/main" id="{6560C619-CB34-03EA-B9B6-5DB75B5D27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0" y="5064760"/>
            <a:ext cx="2184400" cy="164084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AAEE9AD-0BF3-44D3-081A-8E56A8295B35}"/>
              </a:ext>
            </a:extLst>
          </p:cNvPr>
          <p:cNvSpPr/>
          <p:nvPr/>
        </p:nvSpPr>
        <p:spPr>
          <a:xfrm>
            <a:off x="2976880" y="2753360"/>
            <a:ext cx="1788160" cy="426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E534B32-AAB0-B0ED-D1C3-752052EC287D}"/>
              </a:ext>
            </a:extLst>
          </p:cNvPr>
          <p:cNvSpPr/>
          <p:nvPr/>
        </p:nvSpPr>
        <p:spPr>
          <a:xfrm>
            <a:off x="5750560" y="3860800"/>
            <a:ext cx="416560" cy="1219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BBDFB0B-527D-B6C4-9593-D995C6849BDD}"/>
              </a:ext>
            </a:extLst>
          </p:cNvPr>
          <p:cNvSpPr/>
          <p:nvPr/>
        </p:nvSpPr>
        <p:spPr>
          <a:xfrm>
            <a:off x="6949440" y="2804160"/>
            <a:ext cx="1615440" cy="386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A green chain link symbol&#10;&#10;Description automatically generated">
            <a:extLst>
              <a:ext uri="{FF2B5EF4-FFF2-40B4-BE49-F238E27FC236}">
                <a16:creationId xmlns:a16="http://schemas.microsoft.com/office/drawing/2014/main" id="{C9D2A49B-4B0A-ADAA-52BC-680392BFD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40" y="332741"/>
            <a:ext cx="1193800" cy="1000760"/>
          </a:xfrm>
          <a:prstGeom prst="rect">
            <a:avLst/>
          </a:prstGeom>
        </p:spPr>
      </p:pic>
      <p:pic>
        <p:nvPicPr>
          <p:cNvPr id="21" name="Picture 20" descr="A green chain link symbol&#10;&#10;Description automatically generated">
            <a:extLst>
              <a:ext uri="{FF2B5EF4-FFF2-40B4-BE49-F238E27FC236}">
                <a16:creationId xmlns:a16="http://schemas.microsoft.com/office/drawing/2014/main" id="{788B9E70-546F-91FD-0CDE-11E0943E3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332741"/>
            <a:ext cx="1193800" cy="1000760"/>
          </a:xfrm>
          <a:prstGeom prst="rect">
            <a:avLst/>
          </a:prstGeom>
        </p:spPr>
      </p:pic>
      <p:pic>
        <p:nvPicPr>
          <p:cNvPr id="22" name="Picture 21" descr="A green chain link symbol&#10;&#10;Description automatically generated">
            <a:extLst>
              <a:ext uri="{FF2B5EF4-FFF2-40B4-BE49-F238E27FC236}">
                <a16:creationId xmlns:a16="http://schemas.microsoft.com/office/drawing/2014/main" id="{09A03449-D61C-4EBE-CA79-E7DB1BC6D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0" y="4323080"/>
            <a:ext cx="1193800" cy="100076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225FF7-0ED6-DB73-1609-213B3B2063BB}"/>
              </a:ext>
            </a:extLst>
          </p:cNvPr>
          <p:cNvCxnSpPr>
            <a:cxnSpLocks/>
          </p:cNvCxnSpPr>
          <p:nvPr/>
        </p:nvCxnSpPr>
        <p:spPr>
          <a:xfrm flipV="1">
            <a:off x="1788160" y="853440"/>
            <a:ext cx="0" cy="15052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D4CB8A-9EFC-6BBC-CEF0-92AC2159BBB6}"/>
              </a:ext>
            </a:extLst>
          </p:cNvPr>
          <p:cNvCxnSpPr/>
          <p:nvPr/>
        </p:nvCxnSpPr>
        <p:spPr>
          <a:xfrm>
            <a:off x="1788160" y="853440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30FBC0-03A3-9F71-768C-2161A3C5375E}"/>
              </a:ext>
            </a:extLst>
          </p:cNvPr>
          <p:cNvCxnSpPr/>
          <p:nvPr/>
        </p:nvCxnSpPr>
        <p:spPr>
          <a:xfrm>
            <a:off x="4282440" y="822960"/>
            <a:ext cx="1264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E3294F-FD2E-D9B0-FD3C-D81751E63CF9}"/>
              </a:ext>
            </a:extLst>
          </p:cNvPr>
          <p:cNvCxnSpPr>
            <a:cxnSpLocks/>
          </p:cNvCxnSpPr>
          <p:nvPr/>
        </p:nvCxnSpPr>
        <p:spPr>
          <a:xfrm>
            <a:off x="5547360" y="822960"/>
            <a:ext cx="0" cy="1555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BA9F39-F492-E349-A12F-E2CB884B32F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753600" y="822960"/>
            <a:ext cx="0" cy="13966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7142CB-3A51-799C-283E-D9698C7F9D72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8382000" y="822960"/>
            <a:ext cx="1371600" cy="10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804381-994E-6185-019D-464E398A559B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6167120" y="822960"/>
            <a:ext cx="1021080" cy="10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D2781F-8571-A015-003E-37F7F040F434}"/>
              </a:ext>
            </a:extLst>
          </p:cNvPr>
          <p:cNvCxnSpPr>
            <a:cxnSpLocks/>
          </p:cNvCxnSpPr>
          <p:nvPr/>
        </p:nvCxnSpPr>
        <p:spPr>
          <a:xfrm>
            <a:off x="6167120" y="822960"/>
            <a:ext cx="0" cy="15357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ADE9194-CD8F-C64C-0D49-366CADE267F9}"/>
              </a:ext>
            </a:extLst>
          </p:cNvPr>
          <p:cNvCxnSpPr/>
          <p:nvPr/>
        </p:nvCxnSpPr>
        <p:spPr>
          <a:xfrm>
            <a:off x="7335520" y="6177280"/>
            <a:ext cx="10464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F90A5F-5DDD-73E1-FE07-4798336CFD06}"/>
              </a:ext>
            </a:extLst>
          </p:cNvPr>
          <p:cNvCxnSpPr>
            <a:cxnSpLocks/>
          </p:cNvCxnSpPr>
          <p:nvPr/>
        </p:nvCxnSpPr>
        <p:spPr>
          <a:xfrm flipV="1">
            <a:off x="8382000" y="5323840"/>
            <a:ext cx="0" cy="85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5F9BBAA-6959-BC3D-D49A-B38EA866239C}"/>
              </a:ext>
            </a:extLst>
          </p:cNvPr>
          <p:cNvCxnSpPr>
            <a:cxnSpLocks/>
          </p:cNvCxnSpPr>
          <p:nvPr/>
        </p:nvCxnSpPr>
        <p:spPr>
          <a:xfrm flipV="1">
            <a:off x="8470900" y="3429000"/>
            <a:ext cx="0" cy="736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D803191-370B-FAED-F527-84A6203B5A83}"/>
              </a:ext>
            </a:extLst>
          </p:cNvPr>
          <p:cNvCxnSpPr>
            <a:cxnSpLocks/>
          </p:cNvCxnSpPr>
          <p:nvPr/>
        </p:nvCxnSpPr>
        <p:spPr>
          <a:xfrm flipH="1">
            <a:off x="6677660" y="3429000"/>
            <a:ext cx="17932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87C68EC-C909-37C4-882D-26AAF42C66F0}"/>
              </a:ext>
            </a:extLst>
          </p:cNvPr>
          <p:cNvSpPr txBox="1"/>
          <p:nvPr/>
        </p:nvSpPr>
        <p:spPr>
          <a:xfrm>
            <a:off x="1046480" y="3572827"/>
            <a:ext cx="172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 account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1FDF97-2CFF-E617-C77C-17304D5D3740}"/>
              </a:ext>
            </a:extLst>
          </p:cNvPr>
          <p:cNvSpPr txBox="1"/>
          <p:nvPr/>
        </p:nvSpPr>
        <p:spPr>
          <a:xfrm>
            <a:off x="5354320" y="6566853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lake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39DB43-6D50-6D89-5CA5-D8553ACFB9CD}"/>
              </a:ext>
            </a:extLst>
          </p:cNvPr>
          <p:cNvSpPr txBox="1"/>
          <p:nvPr/>
        </p:nvSpPr>
        <p:spPr>
          <a:xfrm>
            <a:off x="9144001" y="3429000"/>
            <a:ext cx="16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synapse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CC2484-49A6-F3C5-9BF7-0FD5BA3A0658}"/>
              </a:ext>
            </a:extLst>
          </p:cNvPr>
          <p:cNvSpPr txBox="1"/>
          <p:nvPr/>
        </p:nvSpPr>
        <p:spPr>
          <a:xfrm>
            <a:off x="5218115" y="3525996"/>
            <a:ext cx="15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factory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0AEBA2-03C3-ED86-3638-8091DAFD4F72}"/>
              </a:ext>
            </a:extLst>
          </p:cNvPr>
          <p:cNvSpPr txBox="1"/>
          <p:nvPr/>
        </p:nvSpPr>
        <p:spPr>
          <a:xfrm>
            <a:off x="2976880" y="1333501"/>
            <a:ext cx="2357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service</a:t>
            </a:r>
          </a:p>
          <a:p>
            <a:r>
              <a:rPr lang="en-US" dirty="0"/>
              <a:t>Storage account to data factory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D0AF9D5-9CFD-CFD3-3D19-AA52B1C2EF5F}"/>
              </a:ext>
            </a:extLst>
          </p:cNvPr>
          <p:cNvSpPr txBox="1"/>
          <p:nvPr/>
        </p:nvSpPr>
        <p:spPr>
          <a:xfrm>
            <a:off x="7060564" y="1377771"/>
            <a:ext cx="1955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service synapse to data factory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7ABE94C-649F-9389-7117-EE7C27276BA6}"/>
              </a:ext>
            </a:extLst>
          </p:cNvPr>
          <p:cNvSpPr txBox="1"/>
          <p:nvPr/>
        </p:nvSpPr>
        <p:spPr>
          <a:xfrm>
            <a:off x="9210041" y="4409618"/>
            <a:ext cx="191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service data lake to data factory</a:t>
            </a:r>
          </a:p>
        </p:txBody>
      </p:sp>
    </p:spTree>
    <p:extLst>
      <p:ext uri="{BB962C8B-B14F-4D97-AF65-F5344CB8AC3E}">
        <p14:creationId xmlns:p14="http://schemas.microsoft.com/office/powerpoint/2010/main" val="98656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B07C5-9F59-8F2E-6C61-F063694B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Requirement 1 Overview through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20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pipe with white squares&#10;&#10;Description automatically generated">
            <a:extLst>
              <a:ext uri="{FF2B5EF4-FFF2-40B4-BE49-F238E27FC236}">
                <a16:creationId xmlns:a16="http://schemas.microsoft.com/office/drawing/2014/main" id="{60AD4EB9-B608-3073-8F21-E9015B150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80" y="3429000"/>
            <a:ext cx="1087120" cy="914400"/>
          </a:xfrm>
          <a:prstGeom prst="rect">
            <a:avLst/>
          </a:prstGeom>
        </p:spPr>
      </p:pic>
      <p:pic>
        <p:nvPicPr>
          <p:cNvPr id="5" name="Picture 4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C73DABA0-8150-41F9-72F7-F6B211AAB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75" y="3283743"/>
            <a:ext cx="1332865" cy="1276985"/>
          </a:xfrm>
          <a:prstGeom prst="rect">
            <a:avLst/>
          </a:prstGeom>
        </p:spPr>
      </p:pic>
      <p:pic>
        <p:nvPicPr>
          <p:cNvPr id="7" name="Picture 6" descr="A green chain link symbol&#10;&#10;Description automatically generated">
            <a:extLst>
              <a:ext uri="{FF2B5EF4-FFF2-40B4-BE49-F238E27FC236}">
                <a16:creationId xmlns:a16="http://schemas.microsoft.com/office/drawing/2014/main" id="{BBE7F859-E42A-F393-8AC8-4B5A93945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907414"/>
            <a:ext cx="1173480" cy="1276986"/>
          </a:xfrm>
          <a:prstGeom prst="rect">
            <a:avLst/>
          </a:prstGeom>
        </p:spPr>
      </p:pic>
      <p:pic>
        <p:nvPicPr>
          <p:cNvPr id="9" name="Picture 8" descr="A blue hexagon with circles and dots&#10;&#10;Description automatically generated">
            <a:extLst>
              <a:ext uri="{FF2B5EF4-FFF2-40B4-BE49-F238E27FC236}">
                <a16:creationId xmlns:a16="http://schemas.microsoft.com/office/drawing/2014/main" id="{6A25EBD3-9180-78F5-0614-1F8DA59E2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276" y="3098800"/>
            <a:ext cx="1568450" cy="1357312"/>
          </a:xfrm>
          <a:prstGeom prst="rect">
            <a:avLst/>
          </a:prstGeom>
        </p:spPr>
      </p:pic>
      <p:pic>
        <p:nvPicPr>
          <p:cNvPr id="10" name="Picture 9" descr="A green chain link symbol&#10;&#10;Description automatically generated">
            <a:extLst>
              <a:ext uri="{FF2B5EF4-FFF2-40B4-BE49-F238E27FC236}">
                <a16:creationId xmlns:a16="http://schemas.microsoft.com/office/drawing/2014/main" id="{866D2FAF-96F5-5CB4-0F62-D05C70CBA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839248"/>
            <a:ext cx="1173480" cy="11724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B37241-5447-F1B4-3B9E-E4C6C822F81A}"/>
              </a:ext>
            </a:extLst>
          </p:cNvPr>
          <p:cNvCxnSpPr>
            <a:cxnSpLocks/>
          </p:cNvCxnSpPr>
          <p:nvPr/>
        </p:nvCxnSpPr>
        <p:spPr>
          <a:xfrm flipV="1">
            <a:off x="2111374" y="1656080"/>
            <a:ext cx="0" cy="1587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BED04A-2E7E-BDD4-F1D9-0458D1C49C37}"/>
              </a:ext>
            </a:extLst>
          </p:cNvPr>
          <p:cNvCxnSpPr>
            <a:cxnSpLocks/>
          </p:cNvCxnSpPr>
          <p:nvPr/>
        </p:nvCxnSpPr>
        <p:spPr>
          <a:xfrm>
            <a:off x="2111374" y="1656080"/>
            <a:ext cx="14852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C0D28D-20B2-0DA2-6E26-B47CB12F1E8E}"/>
              </a:ext>
            </a:extLst>
          </p:cNvPr>
          <p:cNvCxnSpPr>
            <a:stCxn id="7" idx="3"/>
          </p:cNvCxnSpPr>
          <p:nvPr/>
        </p:nvCxnSpPr>
        <p:spPr>
          <a:xfrm>
            <a:off x="4770120" y="1545907"/>
            <a:ext cx="828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897D9F-0740-08F9-40D2-2619BE54B94D}"/>
              </a:ext>
            </a:extLst>
          </p:cNvPr>
          <p:cNvCxnSpPr>
            <a:cxnSpLocks/>
          </p:cNvCxnSpPr>
          <p:nvPr/>
        </p:nvCxnSpPr>
        <p:spPr>
          <a:xfrm>
            <a:off x="5598160" y="1545907"/>
            <a:ext cx="0" cy="1552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3D0576-14F3-D4F9-3E70-AF720E6645EA}"/>
              </a:ext>
            </a:extLst>
          </p:cNvPr>
          <p:cNvCxnSpPr>
            <a:cxnSpLocks/>
          </p:cNvCxnSpPr>
          <p:nvPr/>
        </p:nvCxnSpPr>
        <p:spPr>
          <a:xfrm flipV="1">
            <a:off x="9354185" y="1537334"/>
            <a:ext cx="0" cy="14560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7602C1-D763-F4F0-A3C6-91243143FAC3}"/>
              </a:ext>
            </a:extLst>
          </p:cNvPr>
          <p:cNvCxnSpPr>
            <a:cxnSpLocks/>
          </p:cNvCxnSpPr>
          <p:nvPr/>
        </p:nvCxnSpPr>
        <p:spPr>
          <a:xfrm flipH="1">
            <a:off x="8308340" y="1537334"/>
            <a:ext cx="1045845" cy="8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4769C02A-7EC1-3180-DDA7-94DC9B9938DF}"/>
              </a:ext>
            </a:extLst>
          </p:cNvPr>
          <p:cNvSpPr/>
          <p:nvPr/>
        </p:nvSpPr>
        <p:spPr>
          <a:xfrm>
            <a:off x="3149916" y="3777455"/>
            <a:ext cx="1620204" cy="459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1225BE0-68DA-980F-76FB-76C3D53798ED}"/>
              </a:ext>
            </a:extLst>
          </p:cNvPr>
          <p:cNvSpPr/>
          <p:nvPr/>
        </p:nvSpPr>
        <p:spPr>
          <a:xfrm>
            <a:off x="6868160" y="3637280"/>
            <a:ext cx="1513840" cy="5308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29A0B2-5BEC-58F2-FF3A-A4FB4284D630}"/>
              </a:ext>
            </a:extLst>
          </p:cNvPr>
          <p:cNvCxnSpPr>
            <a:cxnSpLocks/>
          </p:cNvCxnSpPr>
          <p:nvPr/>
        </p:nvCxnSpPr>
        <p:spPr>
          <a:xfrm flipH="1">
            <a:off x="6096000" y="1545907"/>
            <a:ext cx="96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BA48D2-8F11-856D-6A4A-582FB2F741B5}"/>
              </a:ext>
            </a:extLst>
          </p:cNvPr>
          <p:cNvCxnSpPr>
            <a:cxnSpLocks/>
          </p:cNvCxnSpPr>
          <p:nvPr/>
        </p:nvCxnSpPr>
        <p:spPr>
          <a:xfrm>
            <a:off x="6096000" y="1545907"/>
            <a:ext cx="0" cy="1447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5C8FB8-B32D-F15C-74C6-349ACEC2AA37}"/>
              </a:ext>
            </a:extLst>
          </p:cNvPr>
          <p:cNvSpPr txBox="1"/>
          <p:nvPr/>
        </p:nvSpPr>
        <p:spPr>
          <a:xfrm>
            <a:off x="1595120" y="5415280"/>
            <a:ext cx="891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Ingesting process taken place in data factory by taking raw data from storage account(data lake) to relation database by creating tables in synapse(data warehouse)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522A4F-3CC2-6488-ED5C-526EA51F96EB}"/>
              </a:ext>
            </a:extLst>
          </p:cNvPr>
          <p:cNvSpPr txBox="1"/>
          <p:nvPr/>
        </p:nvSpPr>
        <p:spPr>
          <a:xfrm>
            <a:off x="1358105" y="4431614"/>
            <a:ext cx="1620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Storage account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2540E9-7FDC-90B9-9FD4-63C946D9C842}"/>
              </a:ext>
            </a:extLst>
          </p:cNvPr>
          <p:cNvSpPr txBox="1"/>
          <p:nvPr/>
        </p:nvSpPr>
        <p:spPr>
          <a:xfrm>
            <a:off x="5262880" y="4431614"/>
            <a:ext cx="172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factory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8AB292-A484-A62D-DD70-0523AF5ACB8E}"/>
              </a:ext>
            </a:extLst>
          </p:cNvPr>
          <p:cNvSpPr txBox="1"/>
          <p:nvPr/>
        </p:nvSpPr>
        <p:spPr>
          <a:xfrm>
            <a:off x="8981440" y="4343400"/>
            <a:ext cx="14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synapse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71AB8D-440F-6A7A-7155-0A7C27F8E0F0}"/>
              </a:ext>
            </a:extLst>
          </p:cNvPr>
          <p:cNvSpPr txBox="1"/>
          <p:nvPr/>
        </p:nvSpPr>
        <p:spPr>
          <a:xfrm>
            <a:off x="2834640" y="104477"/>
            <a:ext cx="2763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service</a:t>
            </a:r>
          </a:p>
          <a:p>
            <a:r>
              <a:rPr lang="en-US" dirty="0"/>
              <a:t>Storage account to data factory</a:t>
            </a: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BFBBB8-CF15-4486-4B15-BD9F7B8078EB}"/>
              </a:ext>
            </a:extLst>
          </p:cNvPr>
          <p:cNvSpPr txBox="1"/>
          <p:nvPr/>
        </p:nvSpPr>
        <p:spPr>
          <a:xfrm>
            <a:off x="6865618" y="-15559"/>
            <a:ext cx="2115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service synapse to data 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7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0AEED-A1A2-2246-6C27-5F6AC12C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</a:rPr>
              <a:t>Pipeline architecture</a:t>
            </a:r>
            <a:br>
              <a:rPr lang="en-US" sz="7200" b="1" kern="1200" dirty="0">
                <a:solidFill>
                  <a:schemeClr val="tx1"/>
                </a:solidFill>
              </a:rPr>
            </a:br>
            <a:r>
              <a:rPr lang="en-US" sz="7200" b="1" dirty="0"/>
              <a:t>created in data factory</a:t>
            </a:r>
            <a:endParaRPr lang="en-US" sz="7200" b="1" kern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42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pipe with white inside&#10;&#10;Description automatically generated">
            <a:extLst>
              <a:ext uri="{FF2B5EF4-FFF2-40B4-BE49-F238E27FC236}">
                <a16:creationId xmlns:a16="http://schemas.microsoft.com/office/drawing/2014/main" id="{A4656AD6-A478-1F13-6E0D-2FD80B31B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194" y="587469"/>
            <a:ext cx="873760" cy="527698"/>
          </a:xfrm>
          <a:prstGeom prst="rect">
            <a:avLst/>
          </a:prstGeom>
        </p:spPr>
      </p:pic>
      <p:pic>
        <p:nvPicPr>
          <p:cNvPr id="5" name="Picture 4" descr="A blue pipe with white squares&#10;&#10;Description automatically generated">
            <a:extLst>
              <a:ext uri="{FF2B5EF4-FFF2-40B4-BE49-F238E27FC236}">
                <a16:creationId xmlns:a16="http://schemas.microsoft.com/office/drawing/2014/main" id="{7019B891-4DCA-52BE-1310-A2D670BCC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80" y="-16735"/>
            <a:ext cx="701040" cy="527698"/>
          </a:xfrm>
          <a:prstGeom prst="rect">
            <a:avLst/>
          </a:prstGeom>
        </p:spPr>
      </p:pic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D0077BF2-BD1F-DBC4-8D93-C3D9D367D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20" y="1801472"/>
            <a:ext cx="459749" cy="661682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B270B724-4F91-EA98-3D27-B380C237E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62" y="2473611"/>
            <a:ext cx="459749" cy="661682"/>
          </a:xfrm>
          <a:prstGeom prst="rect">
            <a:avLst/>
          </a:prstGeom>
        </p:spPr>
      </p:pic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1E3B9219-2B9B-7E9B-DEB1-F4204BD70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51" y="3158607"/>
            <a:ext cx="459749" cy="661682"/>
          </a:xfrm>
          <a:prstGeom prst="rect">
            <a:avLst/>
          </a:prstGeom>
        </p:spPr>
      </p:pic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4407F5BD-6256-4102-E39D-75727612F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51" y="3817317"/>
            <a:ext cx="459749" cy="661682"/>
          </a:xfrm>
          <a:prstGeom prst="rect">
            <a:avLst/>
          </a:prstGeom>
        </p:spPr>
      </p:pic>
      <p:pic>
        <p:nvPicPr>
          <p:cNvPr id="13" name="Picture 12" descr="A blue and white logo&#10;&#10;Description automatically generated">
            <a:extLst>
              <a:ext uri="{FF2B5EF4-FFF2-40B4-BE49-F238E27FC236}">
                <a16:creationId xmlns:a16="http://schemas.microsoft.com/office/drawing/2014/main" id="{2601A6BB-B022-3EF7-B26C-D7B30CA94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4535481"/>
            <a:ext cx="459749" cy="661682"/>
          </a:xfrm>
          <a:prstGeom prst="rect">
            <a:avLst/>
          </a:prstGeom>
        </p:spPr>
      </p:pic>
      <p:pic>
        <p:nvPicPr>
          <p:cNvPr id="15" name="Picture 14" descr="A green chain link symbol">
            <a:extLst>
              <a:ext uri="{FF2B5EF4-FFF2-40B4-BE49-F238E27FC236}">
                <a16:creationId xmlns:a16="http://schemas.microsoft.com/office/drawing/2014/main" id="{C3D45010-C497-B6B3-C927-238160CF4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853">
            <a:off x="2393030" y="3146413"/>
            <a:ext cx="459749" cy="72217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54E93C-B44C-946C-7957-DBFE069B3F1B}"/>
              </a:ext>
            </a:extLst>
          </p:cNvPr>
          <p:cNvCxnSpPr>
            <a:cxnSpLocks/>
          </p:cNvCxnSpPr>
          <p:nvPr/>
        </p:nvCxnSpPr>
        <p:spPr>
          <a:xfrm>
            <a:off x="1466185" y="2343249"/>
            <a:ext cx="1045951" cy="829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BA695B-0D11-A164-A9BC-3B27D1645BC3}"/>
              </a:ext>
            </a:extLst>
          </p:cNvPr>
          <p:cNvCxnSpPr>
            <a:cxnSpLocks/>
          </p:cNvCxnSpPr>
          <p:nvPr/>
        </p:nvCxnSpPr>
        <p:spPr>
          <a:xfrm>
            <a:off x="1455158" y="2899097"/>
            <a:ext cx="876560" cy="400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7ADF55-3757-D442-3E98-660DCC349D8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340200" y="3489448"/>
            <a:ext cx="1009295" cy="21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3DEC18-C13D-CBC6-753E-96680360F10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340200" y="3728128"/>
            <a:ext cx="944725" cy="4200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238A661-FD04-27DB-2E50-845C5F2203C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392204" y="3982719"/>
            <a:ext cx="912419" cy="883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CCF3615-888C-41EF-75BA-F5FB433FC9F3}"/>
              </a:ext>
            </a:extLst>
          </p:cNvPr>
          <p:cNvSpPr/>
          <p:nvPr/>
        </p:nvSpPr>
        <p:spPr>
          <a:xfrm>
            <a:off x="586428" y="1801473"/>
            <a:ext cx="990860" cy="35122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blue folder with a lightning bolt&#10;&#10;Description automatically generated">
            <a:extLst>
              <a:ext uri="{FF2B5EF4-FFF2-40B4-BE49-F238E27FC236}">
                <a16:creationId xmlns:a16="http://schemas.microsoft.com/office/drawing/2014/main" id="{7DCFAB7E-B1DD-8A78-87CD-E3444BE0A9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06" y="870296"/>
            <a:ext cx="721365" cy="859158"/>
          </a:xfrm>
          <a:prstGeom prst="rect">
            <a:avLst/>
          </a:prstGeom>
        </p:spPr>
      </p:pic>
      <p:pic>
        <p:nvPicPr>
          <p:cNvPr id="36" name="Picture 35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E2EF114F-3561-E2C4-5022-FB7FF3407A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48" y="3155637"/>
            <a:ext cx="792172" cy="513080"/>
          </a:xfrm>
          <a:prstGeom prst="rect">
            <a:avLst/>
          </a:prstGeom>
        </p:spPr>
      </p:pic>
      <p:pic>
        <p:nvPicPr>
          <p:cNvPr id="37" name="Picture 36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B6AD8865-97E5-5FCD-6308-BA25C6C0CC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34" y="4834226"/>
            <a:ext cx="792172" cy="513080"/>
          </a:xfrm>
          <a:prstGeom prst="rect">
            <a:avLst/>
          </a:prstGeom>
        </p:spPr>
      </p:pic>
      <p:pic>
        <p:nvPicPr>
          <p:cNvPr id="38" name="Picture 37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8706E5BC-EBEE-B7A0-4B4B-70CE7720F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783" y="3331840"/>
            <a:ext cx="792172" cy="513080"/>
          </a:xfrm>
          <a:prstGeom prst="rect">
            <a:avLst/>
          </a:prstGeom>
        </p:spPr>
      </p:pic>
      <p:pic>
        <p:nvPicPr>
          <p:cNvPr id="39" name="Picture 38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47F4C765-D098-F6C6-CD12-3BC6AF9CB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34" y="4135605"/>
            <a:ext cx="792172" cy="513080"/>
          </a:xfrm>
          <a:prstGeom prst="rect">
            <a:avLst/>
          </a:prstGeom>
        </p:spPr>
      </p:pic>
      <p:pic>
        <p:nvPicPr>
          <p:cNvPr id="40" name="Picture 39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2ED09631-E6DD-BF3E-A948-BDBA8A0993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54" y="2642557"/>
            <a:ext cx="792172" cy="513080"/>
          </a:xfrm>
          <a:prstGeom prst="rect">
            <a:avLst/>
          </a:prstGeom>
        </p:spPr>
      </p:pic>
      <p:pic>
        <p:nvPicPr>
          <p:cNvPr id="41" name="Picture 40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2EFF26A5-8CC3-CDAD-6813-877A9E5BE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954" y="1830169"/>
            <a:ext cx="792172" cy="513080"/>
          </a:xfrm>
          <a:prstGeom prst="rect">
            <a:avLst/>
          </a:prstGeom>
        </p:spPr>
      </p:pic>
      <p:pic>
        <p:nvPicPr>
          <p:cNvPr id="45" name="Picture 4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1A5E5B27-44DE-3F06-9A7A-68F4FA926A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194" y="2943200"/>
            <a:ext cx="1435174" cy="787440"/>
          </a:xfrm>
          <a:prstGeom prst="rect">
            <a:avLst/>
          </a:prstGeom>
        </p:spPr>
      </p:pic>
      <p:pic>
        <p:nvPicPr>
          <p:cNvPr id="46" name="Picture 45" descr="A green chain link symbol">
            <a:extLst>
              <a:ext uri="{FF2B5EF4-FFF2-40B4-BE49-F238E27FC236}">
                <a16:creationId xmlns:a16="http://schemas.microsoft.com/office/drawing/2014/main" id="{572BAE02-FBC3-F216-D72F-31221AA0E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37" y="3045220"/>
            <a:ext cx="459749" cy="701641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0B44C4-E983-B8E2-D39C-E2E599636274}"/>
              </a:ext>
            </a:extLst>
          </p:cNvPr>
          <p:cNvCxnSpPr>
            <a:endCxn id="36" idx="1"/>
          </p:cNvCxnSpPr>
          <p:nvPr/>
        </p:nvCxnSpPr>
        <p:spPr>
          <a:xfrm>
            <a:off x="2956560" y="3399799"/>
            <a:ext cx="183188" cy="1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EE2101B-51F6-D3F8-6348-50F5057D2C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01" y="1679059"/>
            <a:ext cx="513094" cy="513080"/>
          </a:xfrm>
          <a:prstGeom prst="rect">
            <a:avLst/>
          </a:prstGeom>
        </p:spPr>
      </p:pic>
      <p:pic>
        <p:nvPicPr>
          <p:cNvPr id="56" name="Picture 5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935DBD-05AD-D849-0321-E0B54FE53E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01" y="2476385"/>
            <a:ext cx="513094" cy="513080"/>
          </a:xfrm>
          <a:prstGeom prst="rect">
            <a:avLst/>
          </a:prstGeom>
        </p:spPr>
      </p:pic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1940E8E-F310-EE0C-E164-58F27B4E2C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01" y="3265605"/>
            <a:ext cx="513094" cy="513080"/>
          </a:xfrm>
          <a:prstGeom prst="rect">
            <a:avLst/>
          </a:prstGeom>
        </p:spPr>
      </p:pic>
      <p:pic>
        <p:nvPicPr>
          <p:cNvPr id="58" name="Picture 5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14435CE-FC91-7AE0-55E1-CAD8F8A0D1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80" y="4101472"/>
            <a:ext cx="513094" cy="513080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9120575-AC47-D288-44DB-4C702B46A5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901" y="4870368"/>
            <a:ext cx="513094" cy="51308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4E17BC6-AE68-212B-7298-34BC44EE9885}"/>
              </a:ext>
            </a:extLst>
          </p:cNvPr>
          <p:cNvSpPr/>
          <p:nvPr/>
        </p:nvSpPr>
        <p:spPr>
          <a:xfrm>
            <a:off x="11064240" y="1473512"/>
            <a:ext cx="792172" cy="408878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blue hexagon with circles and dots&#10;&#10;Description automatically generated">
            <a:extLst>
              <a:ext uri="{FF2B5EF4-FFF2-40B4-BE49-F238E27FC236}">
                <a16:creationId xmlns:a16="http://schemas.microsoft.com/office/drawing/2014/main" id="{BDBDCD0D-486C-36C1-43A0-D070DCEEA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010" y="881352"/>
            <a:ext cx="721365" cy="449797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90A4A3F-6BC2-4ADE-C388-99B2EE055EB9}"/>
              </a:ext>
            </a:extLst>
          </p:cNvPr>
          <p:cNvSpPr txBox="1"/>
          <p:nvPr/>
        </p:nvSpPr>
        <p:spPr>
          <a:xfrm>
            <a:off x="3121632" y="3687076"/>
            <a:ext cx="1239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Parameters Dataset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C0D9F5-18AC-AA03-D4D9-B7EE84326076}"/>
              </a:ext>
            </a:extLst>
          </p:cNvPr>
          <p:cNvSpPr txBox="1"/>
          <p:nvPr/>
        </p:nvSpPr>
        <p:spPr>
          <a:xfrm>
            <a:off x="4020983" y="2355041"/>
            <a:ext cx="1069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CSV Dataset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D2E64E-B30C-2B26-EBFD-EF7383227494}"/>
              </a:ext>
            </a:extLst>
          </p:cNvPr>
          <p:cNvSpPr txBox="1"/>
          <p:nvPr/>
        </p:nvSpPr>
        <p:spPr>
          <a:xfrm>
            <a:off x="4006931" y="3787424"/>
            <a:ext cx="1069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CSV Dataset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D2479D7-60BA-BFDB-5D12-85EB533243CF}"/>
              </a:ext>
            </a:extLst>
          </p:cNvPr>
          <p:cNvSpPr txBox="1"/>
          <p:nvPr/>
        </p:nvSpPr>
        <p:spPr>
          <a:xfrm>
            <a:off x="4006931" y="4597448"/>
            <a:ext cx="1069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CSV Dataset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1E2AAD-100D-142E-4DD7-C6F6681998DC}"/>
              </a:ext>
            </a:extLst>
          </p:cNvPr>
          <p:cNvSpPr txBox="1"/>
          <p:nvPr/>
        </p:nvSpPr>
        <p:spPr>
          <a:xfrm>
            <a:off x="4047263" y="5366614"/>
            <a:ext cx="1069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CSV Dataset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A2B139-B0F1-D96B-F488-FDAE045660FB}"/>
              </a:ext>
            </a:extLst>
          </p:cNvPr>
          <p:cNvSpPr txBox="1"/>
          <p:nvPr/>
        </p:nvSpPr>
        <p:spPr>
          <a:xfrm>
            <a:off x="4004163" y="3074635"/>
            <a:ext cx="1069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CSV Dataset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247044-2E30-A8B1-C9EF-081EF767AADE}"/>
              </a:ext>
            </a:extLst>
          </p:cNvPr>
          <p:cNvCxnSpPr/>
          <p:nvPr/>
        </p:nvCxnSpPr>
        <p:spPr>
          <a:xfrm flipV="1">
            <a:off x="3741420" y="2343249"/>
            <a:ext cx="305843" cy="725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0997DC-29FC-7FE6-E61F-E47E15925521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3894341" y="2899097"/>
            <a:ext cx="220613" cy="23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F61504-8871-4185-C8BB-F59E2401AC1E}"/>
              </a:ext>
            </a:extLst>
          </p:cNvPr>
          <p:cNvCxnSpPr>
            <a:cxnSpLocks/>
          </p:cNvCxnSpPr>
          <p:nvPr/>
        </p:nvCxnSpPr>
        <p:spPr>
          <a:xfrm flipV="1">
            <a:off x="3931920" y="3462020"/>
            <a:ext cx="213514" cy="1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64E389-5AE5-AB9F-D131-A91175E4F51C}"/>
              </a:ext>
            </a:extLst>
          </p:cNvPr>
          <p:cNvCxnSpPr>
            <a:cxnSpLocks/>
            <a:stCxn id="64" idx="2"/>
            <a:endCxn id="39" idx="1"/>
          </p:cNvCxnSpPr>
          <p:nvPr/>
        </p:nvCxnSpPr>
        <p:spPr>
          <a:xfrm>
            <a:off x="3741420" y="4117963"/>
            <a:ext cx="404014" cy="27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BD34A85-3A16-2880-4EF2-D8E194045E20}"/>
              </a:ext>
            </a:extLst>
          </p:cNvPr>
          <p:cNvCxnSpPr>
            <a:endCxn id="37" idx="1"/>
          </p:cNvCxnSpPr>
          <p:nvPr/>
        </p:nvCxnSpPr>
        <p:spPr>
          <a:xfrm>
            <a:off x="3535834" y="4255054"/>
            <a:ext cx="609600" cy="835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DBCED99-FA2E-9EB2-CA9C-FF9874CCE173}"/>
              </a:ext>
            </a:extLst>
          </p:cNvPr>
          <p:cNvCxnSpPr>
            <a:cxnSpLocks/>
          </p:cNvCxnSpPr>
          <p:nvPr/>
        </p:nvCxnSpPr>
        <p:spPr>
          <a:xfrm>
            <a:off x="5003800" y="2192139"/>
            <a:ext cx="650394" cy="82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8F2B01-DCD4-DD9C-8181-458623102957}"/>
              </a:ext>
            </a:extLst>
          </p:cNvPr>
          <p:cNvCxnSpPr>
            <a:cxnSpLocks/>
          </p:cNvCxnSpPr>
          <p:nvPr/>
        </p:nvCxnSpPr>
        <p:spPr>
          <a:xfrm>
            <a:off x="4992773" y="2900973"/>
            <a:ext cx="580854" cy="32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86B59F3-6290-6358-3CE7-A41A2C643AC9}"/>
              </a:ext>
            </a:extLst>
          </p:cNvPr>
          <p:cNvCxnSpPr>
            <a:cxnSpLocks/>
          </p:cNvCxnSpPr>
          <p:nvPr/>
        </p:nvCxnSpPr>
        <p:spPr>
          <a:xfrm flipV="1">
            <a:off x="5025996" y="3510939"/>
            <a:ext cx="628198" cy="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A13D896-5374-913F-750A-C8EB3A236438}"/>
              </a:ext>
            </a:extLst>
          </p:cNvPr>
          <p:cNvCxnSpPr>
            <a:cxnSpLocks/>
          </p:cNvCxnSpPr>
          <p:nvPr/>
        </p:nvCxnSpPr>
        <p:spPr>
          <a:xfrm flipV="1">
            <a:off x="4931864" y="3764461"/>
            <a:ext cx="722330" cy="61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6A4B6F9-6D71-4839-E862-7DD27D5D8C19}"/>
              </a:ext>
            </a:extLst>
          </p:cNvPr>
          <p:cNvCxnSpPr>
            <a:cxnSpLocks/>
          </p:cNvCxnSpPr>
          <p:nvPr/>
        </p:nvCxnSpPr>
        <p:spPr>
          <a:xfrm flipV="1">
            <a:off x="4967832" y="4016447"/>
            <a:ext cx="840910" cy="103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Picture 100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000DBF4F-B581-CA61-9E56-3EACF15AD0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246" y="1840675"/>
            <a:ext cx="792172" cy="513080"/>
          </a:xfrm>
          <a:prstGeom prst="rect">
            <a:avLst/>
          </a:prstGeom>
        </p:spPr>
      </p:pic>
      <p:pic>
        <p:nvPicPr>
          <p:cNvPr id="103" name="Picture 102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EFFE7398-69E3-F266-FBA8-BA7401933A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92" y="2642557"/>
            <a:ext cx="792172" cy="513080"/>
          </a:xfrm>
          <a:prstGeom prst="rect">
            <a:avLst/>
          </a:prstGeom>
        </p:spPr>
      </p:pic>
      <p:pic>
        <p:nvPicPr>
          <p:cNvPr id="104" name="Picture 103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EB1A0986-4640-5732-193D-27F1061B10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92" y="3347216"/>
            <a:ext cx="792172" cy="513080"/>
          </a:xfrm>
          <a:prstGeom prst="rect">
            <a:avLst/>
          </a:prstGeom>
        </p:spPr>
      </p:pic>
      <p:pic>
        <p:nvPicPr>
          <p:cNvPr id="105" name="Picture 104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0FD5D36E-3D80-3FCA-4000-0ABC634079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710" y="4135605"/>
            <a:ext cx="792172" cy="513080"/>
          </a:xfrm>
          <a:prstGeom prst="rect">
            <a:avLst/>
          </a:prstGeom>
        </p:spPr>
      </p:pic>
      <p:pic>
        <p:nvPicPr>
          <p:cNvPr id="106" name="Picture 105" descr="A blue and white rectangular object&#10;&#10;Description automatically generated">
            <a:extLst>
              <a:ext uri="{FF2B5EF4-FFF2-40B4-BE49-F238E27FC236}">
                <a16:creationId xmlns:a16="http://schemas.microsoft.com/office/drawing/2014/main" id="{D7B058EA-AEC2-BA87-35D6-8D87031CF6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710" y="4951322"/>
            <a:ext cx="792172" cy="513080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3C7E072-237A-4675-5FEA-2104F2EF25BA}"/>
              </a:ext>
            </a:extLst>
          </p:cNvPr>
          <p:cNvCxnSpPr/>
          <p:nvPr/>
        </p:nvCxnSpPr>
        <p:spPr>
          <a:xfrm flipV="1">
            <a:off x="7089368" y="2192139"/>
            <a:ext cx="733832" cy="69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7D7695D-8E76-8265-B7F6-2970AE6D482F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7241768" y="2899097"/>
            <a:ext cx="665024" cy="14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528628E-DE60-5624-1533-569A1035100A}"/>
              </a:ext>
            </a:extLst>
          </p:cNvPr>
          <p:cNvCxnSpPr>
            <a:cxnSpLocks/>
          </p:cNvCxnSpPr>
          <p:nvPr/>
        </p:nvCxnSpPr>
        <p:spPr>
          <a:xfrm flipV="1">
            <a:off x="7158756" y="3474100"/>
            <a:ext cx="664444" cy="1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C067BF4-3951-223D-8F23-9B0A0064FE6C}"/>
              </a:ext>
            </a:extLst>
          </p:cNvPr>
          <p:cNvCxnSpPr>
            <a:cxnSpLocks/>
          </p:cNvCxnSpPr>
          <p:nvPr/>
        </p:nvCxnSpPr>
        <p:spPr>
          <a:xfrm>
            <a:off x="7158756" y="3643098"/>
            <a:ext cx="713358" cy="61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40589F5-25DD-3EAF-7713-4A30CA2F6113}"/>
              </a:ext>
            </a:extLst>
          </p:cNvPr>
          <p:cNvCxnSpPr>
            <a:cxnSpLocks/>
          </p:cNvCxnSpPr>
          <p:nvPr/>
        </p:nvCxnSpPr>
        <p:spPr>
          <a:xfrm>
            <a:off x="7004208" y="3856310"/>
            <a:ext cx="867906" cy="119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D1ABA91-77C3-A8B8-B8F8-B07B98B8AEE8}"/>
              </a:ext>
            </a:extLst>
          </p:cNvPr>
          <p:cNvSpPr txBox="1"/>
          <p:nvPr/>
        </p:nvSpPr>
        <p:spPr>
          <a:xfrm>
            <a:off x="7823200" y="5493724"/>
            <a:ext cx="131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 Dataset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35B4AC1-F81D-0DCD-8C8D-3B2A5EC66B36}"/>
              </a:ext>
            </a:extLst>
          </p:cNvPr>
          <p:cNvSpPr txBox="1"/>
          <p:nvPr/>
        </p:nvSpPr>
        <p:spPr>
          <a:xfrm>
            <a:off x="7717566" y="2309971"/>
            <a:ext cx="131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 Dataset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F6935D0-4C1A-1256-44BE-D8FABE4B030C}"/>
              </a:ext>
            </a:extLst>
          </p:cNvPr>
          <p:cNvSpPr txBox="1"/>
          <p:nvPr/>
        </p:nvSpPr>
        <p:spPr>
          <a:xfrm>
            <a:off x="7802726" y="3828831"/>
            <a:ext cx="131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 Dataset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5AA9DCA-7ADE-CA70-9157-593E2DD5830A}"/>
              </a:ext>
            </a:extLst>
          </p:cNvPr>
          <p:cNvSpPr txBox="1"/>
          <p:nvPr/>
        </p:nvSpPr>
        <p:spPr>
          <a:xfrm>
            <a:off x="7717566" y="3108847"/>
            <a:ext cx="131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 Dataset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2A015F-9324-7B09-DC4F-4B63B2752B7F}"/>
              </a:ext>
            </a:extLst>
          </p:cNvPr>
          <p:cNvSpPr txBox="1"/>
          <p:nvPr/>
        </p:nvSpPr>
        <p:spPr>
          <a:xfrm>
            <a:off x="7796698" y="4693481"/>
            <a:ext cx="1316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Table Dataset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E39C90A-3961-D923-1F20-894017E57AE3}"/>
              </a:ext>
            </a:extLst>
          </p:cNvPr>
          <p:cNvCxnSpPr/>
          <p:nvPr/>
        </p:nvCxnSpPr>
        <p:spPr>
          <a:xfrm>
            <a:off x="8839200" y="2153600"/>
            <a:ext cx="741680" cy="78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11F9308-DF61-DCF9-DA4F-D73059AE0752}"/>
              </a:ext>
            </a:extLst>
          </p:cNvPr>
          <p:cNvCxnSpPr>
            <a:cxnSpLocks/>
          </p:cNvCxnSpPr>
          <p:nvPr/>
        </p:nvCxnSpPr>
        <p:spPr>
          <a:xfrm>
            <a:off x="8856628" y="2889152"/>
            <a:ext cx="689277" cy="353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0BD0A92-E90B-FF43-2B8A-D75194D37BBE}"/>
              </a:ext>
            </a:extLst>
          </p:cNvPr>
          <p:cNvCxnSpPr>
            <a:cxnSpLocks/>
          </p:cNvCxnSpPr>
          <p:nvPr/>
        </p:nvCxnSpPr>
        <p:spPr>
          <a:xfrm flipV="1">
            <a:off x="8865401" y="3518210"/>
            <a:ext cx="650987" cy="181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E778512-538D-7514-29A0-DF75E9DC04A5}"/>
              </a:ext>
            </a:extLst>
          </p:cNvPr>
          <p:cNvCxnSpPr>
            <a:cxnSpLocks/>
          </p:cNvCxnSpPr>
          <p:nvPr/>
        </p:nvCxnSpPr>
        <p:spPr>
          <a:xfrm flipV="1">
            <a:off x="8788036" y="3699195"/>
            <a:ext cx="826462" cy="67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E554BF5-9F8F-E364-F384-CD60DD939E20}"/>
              </a:ext>
            </a:extLst>
          </p:cNvPr>
          <p:cNvCxnSpPr>
            <a:cxnSpLocks/>
          </p:cNvCxnSpPr>
          <p:nvPr/>
        </p:nvCxnSpPr>
        <p:spPr>
          <a:xfrm flipV="1">
            <a:off x="8796809" y="3844920"/>
            <a:ext cx="1026015" cy="134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7D9EE0F-F64B-ED4C-D156-76FD1AA50A73}"/>
              </a:ext>
            </a:extLst>
          </p:cNvPr>
          <p:cNvCxnSpPr>
            <a:cxnSpLocks/>
          </p:cNvCxnSpPr>
          <p:nvPr/>
        </p:nvCxnSpPr>
        <p:spPr>
          <a:xfrm flipV="1">
            <a:off x="10251440" y="2085575"/>
            <a:ext cx="928261" cy="95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C36E6D0-5919-2DE6-5E13-246B0C14F21F}"/>
              </a:ext>
            </a:extLst>
          </p:cNvPr>
          <p:cNvCxnSpPr>
            <a:cxnSpLocks/>
          </p:cNvCxnSpPr>
          <p:nvPr/>
        </p:nvCxnSpPr>
        <p:spPr>
          <a:xfrm flipV="1">
            <a:off x="10279614" y="2678451"/>
            <a:ext cx="903336" cy="57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8ED9A82-0FC3-4F78-44CB-CB11DA75B83A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0275814" y="3522145"/>
            <a:ext cx="923087" cy="1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0F87D62-7C45-0D82-2DCE-02EC9553BBD1}"/>
              </a:ext>
            </a:extLst>
          </p:cNvPr>
          <p:cNvCxnSpPr>
            <a:cxnSpLocks/>
          </p:cNvCxnSpPr>
          <p:nvPr/>
        </p:nvCxnSpPr>
        <p:spPr>
          <a:xfrm>
            <a:off x="10180481" y="3701350"/>
            <a:ext cx="1018420" cy="36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DBAA15E-568B-F703-964B-A96949D2352D}"/>
              </a:ext>
            </a:extLst>
          </p:cNvPr>
          <p:cNvCxnSpPr>
            <a:cxnSpLocks/>
          </p:cNvCxnSpPr>
          <p:nvPr/>
        </p:nvCxnSpPr>
        <p:spPr>
          <a:xfrm>
            <a:off x="10135911" y="3856310"/>
            <a:ext cx="994364" cy="99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B532B61-D104-E630-2B2E-ECB29AF88097}"/>
              </a:ext>
            </a:extLst>
          </p:cNvPr>
          <p:cNvCxnSpPr>
            <a:cxnSpLocks/>
          </p:cNvCxnSpPr>
          <p:nvPr/>
        </p:nvCxnSpPr>
        <p:spPr>
          <a:xfrm>
            <a:off x="6634480" y="753628"/>
            <a:ext cx="441756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53AFC0D-A7C6-7BD3-46D4-C4A82B2D0380}"/>
              </a:ext>
            </a:extLst>
          </p:cNvPr>
          <p:cNvCxnSpPr>
            <a:cxnSpLocks/>
          </p:cNvCxnSpPr>
          <p:nvPr/>
        </p:nvCxnSpPr>
        <p:spPr>
          <a:xfrm flipH="1">
            <a:off x="1287764" y="792480"/>
            <a:ext cx="42858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EC85C21-F473-9A96-5CC7-9199E9552293}"/>
              </a:ext>
            </a:extLst>
          </p:cNvPr>
          <p:cNvCxnSpPr/>
          <p:nvPr/>
        </p:nvCxnSpPr>
        <p:spPr>
          <a:xfrm flipH="1">
            <a:off x="558800" y="792480"/>
            <a:ext cx="728964" cy="3562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E7F93C2-C474-D70E-4151-ADE4D5CE1287}"/>
              </a:ext>
            </a:extLst>
          </p:cNvPr>
          <p:cNvCxnSpPr>
            <a:cxnSpLocks/>
          </p:cNvCxnSpPr>
          <p:nvPr/>
        </p:nvCxnSpPr>
        <p:spPr>
          <a:xfrm>
            <a:off x="11047010" y="750366"/>
            <a:ext cx="931630" cy="256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3E5AEB8-1698-5716-81F5-A130895652A8}"/>
              </a:ext>
            </a:extLst>
          </p:cNvPr>
          <p:cNvSpPr/>
          <p:nvPr/>
        </p:nvSpPr>
        <p:spPr>
          <a:xfrm>
            <a:off x="3048154" y="1679059"/>
            <a:ext cx="6004100" cy="412243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BBC80F29-410B-CC87-8BFA-440FF59F9203}"/>
              </a:ext>
            </a:extLst>
          </p:cNvPr>
          <p:cNvSpPr txBox="1"/>
          <p:nvPr/>
        </p:nvSpPr>
        <p:spPr>
          <a:xfrm>
            <a:off x="3409516" y="5938589"/>
            <a:ext cx="600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Dynamically loading data from each csv file into each SQL table by using one copy activity and parameters Dataset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15F19E6-1793-B6B4-72D9-EDC256BF7DC8}"/>
              </a:ext>
            </a:extLst>
          </p:cNvPr>
          <p:cNvSpPr txBox="1"/>
          <p:nvPr/>
        </p:nvSpPr>
        <p:spPr>
          <a:xfrm>
            <a:off x="11123204" y="1449412"/>
            <a:ext cx="91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B3AB26-692B-5BB9-209B-59169FD76D49}"/>
              </a:ext>
            </a:extLst>
          </p:cNvPr>
          <p:cNvSpPr txBox="1"/>
          <p:nvPr/>
        </p:nvSpPr>
        <p:spPr>
          <a:xfrm>
            <a:off x="11092743" y="2221870"/>
            <a:ext cx="994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2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DB6C95B4-F7EE-FC49-E919-F922CAE1B09C}"/>
              </a:ext>
            </a:extLst>
          </p:cNvPr>
          <p:cNvSpPr txBox="1"/>
          <p:nvPr/>
        </p:nvSpPr>
        <p:spPr>
          <a:xfrm>
            <a:off x="11143530" y="3017329"/>
            <a:ext cx="91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3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08A182A-6C61-5838-C62E-265B68C2ADF1}"/>
              </a:ext>
            </a:extLst>
          </p:cNvPr>
          <p:cNvSpPr txBox="1"/>
          <p:nvPr/>
        </p:nvSpPr>
        <p:spPr>
          <a:xfrm>
            <a:off x="11130275" y="3844920"/>
            <a:ext cx="91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226C50F-388D-5514-C0BD-6C9A074CD34B}"/>
              </a:ext>
            </a:extLst>
          </p:cNvPr>
          <p:cNvSpPr txBox="1"/>
          <p:nvPr/>
        </p:nvSpPr>
        <p:spPr>
          <a:xfrm>
            <a:off x="11143529" y="4610950"/>
            <a:ext cx="91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Table 5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68BA1C6-0108-D4CA-1F20-9EA2B9C28C4B}"/>
              </a:ext>
            </a:extLst>
          </p:cNvPr>
          <p:cNvSpPr txBox="1"/>
          <p:nvPr/>
        </p:nvSpPr>
        <p:spPr>
          <a:xfrm>
            <a:off x="5654194" y="1115167"/>
            <a:ext cx="127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92144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439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Malgun Gothic</vt:lpstr>
      <vt:lpstr>Arial</vt:lpstr>
      <vt:lpstr>Calibri</vt:lpstr>
      <vt:lpstr>Calibri Light</vt:lpstr>
      <vt:lpstr>Office Theme</vt:lpstr>
      <vt:lpstr>Azure Data Factory Capstone - Covid Use Case</vt:lpstr>
      <vt:lpstr>Project objective:</vt:lpstr>
      <vt:lpstr>       Project overall Architecture Diagram</vt:lpstr>
      <vt:lpstr>PowerPoint Presentation</vt:lpstr>
      <vt:lpstr>PowerPoint Presentation</vt:lpstr>
      <vt:lpstr>Project Requirement 1 Overview through architecture</vt:lpstr>
      <vt:lpstr>PowerPoint Presentation</vt:lpstr>
      <vt:lpstr>Pipeline architecture created in data factory</vt:lpstr>
      <vt:lpstr>PowerPoint Presentation</vt:lpstr>
      <vt:lpstr>Project Requirement 2 Overview through architecture</vt:lpstr>
      <vt:lpstr>PowerPoint Presentation</vt:lpstr>
      <vt:lpstr>Transformation on data by using Data flow in Data factory</vt:lpstr>
      <vt:lpstr>PowerPoint Presentation</vt:lpstr>
      <vt:lpstr>Data Verification: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 Satya Vardan, Adina (Contractor)</dc:creator>
  <cp:lastModifiedBy>Joshi Satya Vardan, Adina (Contractor)</cp:lastModifiedBy>
  <cp:revision>2</cp:revision>
  <dcterms:created xsi:type="dcterms:W3CDTF">2024-03-09T03:12:14Z</dcterms:created>
  <dcterms:modified xsi:type="dcterms:W3CDTF">2024-03-11T13:00:08Z</dcterms:modified>
</cp:coreProperties>
</file>