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82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fWsZ5aXaf+YxFy34QDRvo557D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412C7-8B98-45BB-BF58-B29CF81EA7B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56CB80-924B-4A33-B52C-06CC5709AA48}">
      <dgm:prSet/>
      <dgm:spPr/>
      <dgm:t>
        <a:bodyPr/>
        <a:lstStyle/>
        <a:p>
          <a:r>
            <a:rPr lang="en-US" b="1" i="0"/>
            <a:t>Infant Support:</a:t>
          </a:r>
          <a:endParaRPr lang="en-US"/>
        </a:p>
      </dgm:t>
    </dgm:pt>
    <dgm:pt modelId="{B47A09D2-8F59-4D15-B9A4-1B34575265ED}" type="parTrans" cxnId="{690B63D9-CDE6-4DCD-B944-D7533A9A1407}">
      <dgm:prSet/>
      <dgm:spPr/>
      <dgm:t>
        <a:bodyPr/>
        <a:lstStyle/>
        <a:p>
          <a:endParaRPr lang="en-US"/>
        </a:p>
      </dgm:t>
    </dgm:pt>
    <dgm:pt modelId="{0CE0CDF3-3A76-4E0E-B67E-39485204BB9B}" type="sibTrans" cxnId="{690B63D9-CDE6-4DCD-B944-D7533A9A1407}">
      <dgm:prSet/>
      <dgm:spPr/>
      <dgm:t>
        <a:bodyPr/>
        <a:lstStyle/>
        <a:p>
          <a:endParaRPr lang="en-US"/>
        </a:p>
      </dgm:t>
    </dgm:pt>
    <dgm:pt modelId="{4E197A64-94B7-42DF-8FB0-A6E2E9E6819F}">
      <dgm:prSet/>
      <dgm:spPr/>
      <dgm:t>
        <a:bodyPr/>
        <a:lstStyle/>
        <a:p>
          <a:r>
            <a:rPr lang="en-US" b="0" i="0"/>
            <a:t>Connecting Breastmilk Donors for Improved Infant Nutrition</a:t>
          </a:r>
          <a:endParaRPr lang="en-US"/>
        </a:p>
      </dgm:t>
    </dgm:pt>
    <dgm:pt modelId="{F7DB34B3-0502-4131-AC32-D01436A5DEE6}" type="parTrans" cxnId="{40ADDB35-232E-4762-8ACE-11B6A717191A}">
      <dgm:prSet/>
      <dgm:spPr/>
      <dgm:t>
        <a:bodyPr/>
        <a:lstStyle/>
        <a:p>
          <a:endParaRPr lang="en-US"/>
        </a:p>
      </dgm:t>
    </dgm:pt>
    <dgm:pt modelId="{E8855484-5B44-4FB5-85F2-6FB5C5AF080D}" type="sibTrans" cxnId="{40ADDB35-232E-4762-8ACE-11B6A717191A}">
      <dgm:prSet/>
      <dgm:spPr/>
      <dgm:t>
        <a:bodyPr/>
        <a:lstStyle/>
        <a:p>
          <a:endParaRPr lang="en-US"/>
        </a:p>
      </dgm:t>
    </dgm:pt>
    <dgm:pt modelId="{D99CAC9A-A7DE-49F1-98B9-2C3E42B0DAAD}">
      <dgm:prSet/>
      <dgm:spPr/>
      <dgm:t>
        <a:bodyPr/>
        <a:lstStyle/>
        <a:p>
          <a:r>
            <a:rPr lang="en-US" b="1" i="0"/>
            <a:t>Blood Donation:</a:t>
          </a:r>
          <a:endParaRPr lang="en-US"/>
        </a:p>
      </dgm:t>
    </dgm:pt>
    <dgm:pt modelId="{8B6690D9-7C5D-4FE6-9A58-1525A2AC07BD}" type="parTrans" cxnId="{71420BC9-FFB1-460A-96A3-4B9DF6E4DE7B}">
      <dgm:prSet/>
      <dgm:spPr/>
      <dgm:t>
        <a:bodyPr/>
        <a:lstStyle/>
        <a:p>
          <a:endParaRPr lang="en-US"/>
        </a:p>
      </dgm:t>
    </dgm:pt>
    <dgm:pt modelId="{361307C0-F9CE-48D7-9B4A-6BA70CB2702F}" type="sibTrans" cxnId="{71420BC9-FFB1-460A-96A3-4B9DF6E4DE7B}">
      <dgm:prSet/>
      <dgm:spPr/>
      <dgm:t>
        <a:bodyPr/>
        <a:lstStyle/>
        <a:p>
          <a:endParaRPr lang="en-US"/>
        </a:p>
      </dgm:t>
    </dgm:pt>
    <dgm:pt modelId="{D9B725BB-6582-4D4C-9AEE-0AB061EA549B}">
      <dgm:prSet/>
      <dgm:spPr/>
      <dgm:t>
        <a:bodyPr/>
        <a:lstStyle/>
        <a:p>
          <a:r>
            <a:rPr lang="en-US" b="0" i="0"/>
            <a:t>Timely Access to Transfusions for Improved Health Outcomes</a:t>
          </a:r>
          <a:endParaRPr lang="en-US"/>
        </a:p>
      </dgm:t>
    </dgm:pt>
    <dgm:pt modelId="{03AA0572-0CB3-45F6-A96D-ECA16489AE93}" type="parTrans" cxnId="{E71253F0-F47D-4A6F-A21F-7C283A3485B6}">
      <dgm:prSet/>
      <dgm:spPr/>
      <dgm:t>
        <a:bodyPr/>
        <a:lstStyle/>
        <a:p>
          <a:endParaRPr lang="en-US"/>
        </a:p>
      </dgm:t>
    </dgm:pt>
    <dgm:pt modelId="{DE3FBCE1-D5C2-4962-B5FD-AB64BE299D8E}" type="sibTrans" cxnId="{E71253F0-F47D-4A6F-A21F-7C283A3485B6}">
      <dgm:prSet/>
      <dgm:spPr/>
      <dgm:t>
        <a:bodyPr/>
        <a:lstStyle/>
        <a:p>
          <a:endParaRPr lang="en-US"/>
        </a:p>
      </dgm:t>
    </dgm:pt>
    <dgm:pt modelId="{9CFFA4EA-ED96-468D-BC1B-E0B606ACC98C}">
      <dgm:prSet/>
      <dgm:spPr/>
      <dgm:t>
        <a:bodyPr/>
        <a:lstStyle/>
        <a:p>
          <a:r>
            <a:rPr lang="en-US" b="1" i="0"/>
            <a:t>Organ Donors:</a:t>
          </a:r>
          <a:endParaRPr lang="en-US"/>
        </a:p>
      </dgm:t>
    </dgm:pt>
    <dgm:pt modelId="{9FCCC78F-F353-4770-B75A-A395A15966BC}" type="parTrans" cxnId="{D3FF554B-5124-494E-B52F-7C7625ED3171}">
      <dgm:prSet/>
      <dgm:spPr/>
      <dgm:t>
        <a:bodyPr/>
        <a:lstStyle/>
        <a:p>
          <a:endParaRPr lang="en-US"/>
        </a:p>
      </dgm:t>
    </dgm:pt>
    <dgm:pt modelId="{EB041FAA-7079-403B-8326-5C1065648F4F}" type="sibTrans" cxnId="{D3FF554B-5124-494E-B52F-7C7625ED3171}">
      <dgm:prSet/>
      <dgm:spPr/>
      <dgm:t>
        <a:bodyPr/>
        <a:lstStyle/>
        <a:p>
          <a:endParaRPr lang="en-US"/>
        </a:p>
      </dgm:t>
    </dgm:pt>
    <dgm:pt modelId="{5F482E63-EA0A-4E6B-B85F-15622695060B}">
      <dgm:prSet/>
      <dgm:spPr/>
      <dgm:t>
        <a:bodyPr/>
        <a:lstStyle/>
        <a:p>
          <a:r>
            <a:rPr lang="en-US" b="0" i="0"/>
            <a:t>Increased Availability of Organs for Life-Saving Transplants</a:t>
          </a:r>
          <a:endParaRPr lang="en-US"/>
        </a:p>
      </dgm:t>
    </dgm:pt>
    <dgm:pt modelId="{D3156180-CA06-4874-A597-5CFBF4E84FE2}" type="parTrans" cxnId="{F878FA7A-6940-4732-8AFF-16F7047BCA0C}">
      <dgm:prSet/>
      <dgm:spPr/>
      <dgm:t>
        <a:bodyPr/>
        <a:lstStyle/>
        <a:p>
          <a:endParaRPr lang="en-US"/>
        </a:p>
      </dgm:t>
    </dgm:pt>
    <dgm:pt modelId="{F8D55E89-58BD-4EAA-A709-D111970DAE25}" type="sibTrans" cxnId="{F878FA7A-6940-4732-8AFF-16F7047BCA0C}">
      <dgm:prSet/>
      <dgm:spPr/>
      <dgm:t>
        <a:bodyPr/>
        <a:lstStyle/>
        <a:p>
          <a:endParaRPr lang="en-US"/>
        </a:p>
      </dgm:t>
    </dgm:pt>
    <dgm:pt modelId="{9DED2211-2271-49A6-9D76-2FEB13A06F63}">
      <dgm:prSet/>
      <dgm:spPr/>
      <dgm:t>
        <a:bodyPr/>
        <a:lstStyle/>
        <a:p>
          <a:r>
            <a:rPr lang="en-US" b="1" i="0"/>
            <a:t>Community Building:</a:t>
          </a:r>
          <a:endParaRPr lang="en-US"/>
        </a:p>
      </dgm:t>
    </dgm:pt>
    <dgm:pt modelId="{5917D46B-6801-4D93-9B90-3399BEB018D2}" type="parTrans" cxnId="{32409288-27A3-45CD-B093-4D7E325C4AF3}">
      <dgm:prSet/>
      <dgm:spPr/>
      <dgm:t>
        <a:bodyPr/>
        <a:lstStyle/>
        <a:p>
          <a:endParaRPr lang="en-US"/>
        </a:p>
      </dgm:t>
    </dgm:pt>
    <dgm:pt modelId="{BBC31A1B-D286-4FAB-BDD9-EDF3974B18A1}" type="sibTrans" cxnId="{32409288-27A3-45CD-B093-4D7E325C4AF3}">
      <dgm:prSet/>
      <dgm:spPr/>
      <dgm:t>
        <a:bodyPr/>
        <a:lstStyle/>
        <a:p>
          <a:endParaRPr lang="en-US"/>
        </a:p>
      </dgm:t>
    </dgm:pt>
    <dgm:pt modelId="{FB345B5D-C0F9-4C48-B7FB-431A58D1BA17}">
      <dgm:prSet/>
      <dgm:spPr/>
      <dgm:t>
        <a:bodyPr/>
        <a:lstStyle/>
        <a:p>
          <a:r>
            <a:rPr lang="en-US" b="0" i="0"/>
            <a:t>Fostering Emotional and Social Support</a:t>
          </a:r>
          <a:endParaRPr lang="en-US"/>
        </a:p>
      </dgm:t>
    </dgm:pt>
    <dgm:pt modelId="{52A32703-98A0-479C-8C59-520E2E49EC40}" type="parTrans" cxnId="{503873F5-0E7B-4F82-AB55-E959BFD45DB5}">
      <dgm:prSet/>
      <dgm:spPr/>
      <dgm:t>
        <a:bodyPr/>
        <a:lstStyle/>
        <a:p>
          <a:endParaRPr lang="en-US"/>
        </a:p>
      </dgm:t>
    </dgm:pt>
    <dgm:pt modelId="{BDC961B9-550A-401D-8776-405C7A3B81E4}" type="sibTrans" cxnId="{503873F5-0E7B-4F82-AB55-E959BFD45DB5}">
      <dgm:prSet/>
      <dgm:spPr/>
      <dgm:t>
        <a:bodyPr/>
        <a:lstStyle/>
        <a:p>
          <a:endParaRPr lang="en-US"/>
        </a:p>
      </dgm:t>
    </dgm:pt>
    <dgm:pt modelId="{AE915E06-ED82-473E-A895-65710882CCCD}">
      <dgm:prSet/>
      <dgm:spPr/>
      <dgm:t>
        <a:bodyPr/>
        <a:lstStyle/>
        <a:p>
          <a:r>
            <a:rPr lang="en-US" b="0" i="0"/>
            <a:t>Positive Impact on Infants, Individuals, and the Community</a:t>
          </a:r>
          <a:endParaRPr lang="en-US"/>
        </a:p>
      </dgm:t>
    </dgm:pt>
    <dgm:pt modelId="{7BFE3AAE-139A-4A59-A55D-BE92D06CB825}" type="parTrans" cxnId="{68B98C14-4309-4DAA-91D5-119B62A0C656}">
      <dgm:prSet/>
      <dgm:spPr/>
      <dgm:t>
        <a:bodyPr/>
        <a:lstStyle/>
        <a:p>
          <a:endParaRPr lang="en-US"/>
        </a:p>
      </dgm:t>
    </dgm:pt>
    <dgm:pt modelId="{7BB38F25-A4B6-4C86-BCDF-9BC9FFD6DF21}" type="sibTrans" cxnId="{68B98C14-4309-4DAA-91D5-119B62A0C656}">
      <dgm:prSet/>
      <dgm:spPr/>
      <dgm:t>
        <a:bodyPr/>
        <a:lstStyle/>
        <a:p>
          <a:endParaRPr lang="en-US"/>
        </a:p>
      </dgm:t>
    </dgm:pt>
    <dgm:pt modelId="{3582493E-52B7-4030-A680-6561C8F7FC17}">
      <dgm:prSet/>
      <dgm:spPr/>
      <dgm:t>
        <a:bodyPr/>
        <a:lstStyle/>
        <a:p>
          <a:r>
            <a:rPr lang="en-US" b="0" i="0"/>
            <a:t>Saving Lives, Improving Health Outcomes</a:t>
          </a:r>
          <a:endParaRPr lang="en-US"/>
        </a:p>
      </dgm:t>
    </dgm:pt>
    <dgm:pt modelId="{7176E891-9C14-4C10-B9A8-C5A956B90D8C}" type="parTrans" cxnId="{FCB80C1B-19D5-4BF3-A127-F126D1FB3AAE}">
      <dgm:prSet/>
      <dgm:spPr/>
      <dgm:t>
        <a:bodyPr/>
        <a:lstStyle/>
        <a:p>
          <a:endParaRPr lang="en-US"/>
        </a:p>
      </dgm:t>
    </dgm:pt>
    <dgm:pt modelId="{804C1202-3CD6-4B91-8AB7-8BE57D22FFD8}" type="sibTrans" cxnId="{FCB80C1B-19D5-4BF3-A127-F126D1FB3AAE}">
      <dgm:prSet/>
      <dgm:spPr/>
      <dgm:t>
        <a:bodyPr/>
        <a:lstStyle/>
        <a:p>
          <a:endParaRPr lang="en-US"/>
        </a:p>
      </dgm:t>
    </dgm:pt>
    <dgm:pt modelId="{34D07399-D566-4399-A8D1-7169CEA84962}">
      <dgm:prSet/>
      <dgm:spPr/>
      <dgm:t>
        <a:bodyPr/>
        <a:lstStyle/>
        <a:p>
          <a:r>
            <a:rPr lang="en-US" b="0" i="0"/>
            <a:t>Fostering a Culture of Generosity and Compassion</a:t>
          </a:r>
          <a:endParaRPr lang="en-US"/>
        </a:p>
      </dgm:t>
    </dgm:pt>
    <dgm:pt modelId="{5268E306-D0E7-4994-A428-10C110256252}" type="parTrans" cxnId="{104AF10F-4A10-48A5-A270-D73111D221BB}">
      <dgm:prSet/>
      <dgm:spPr/>
      <dgm:t>
        <a:bodyPr/>
        <a:lstStyle/>
        <a:p>
          <a:endParaRPr lang="en-US"/>
        </a:p>
      </dgm:t>
    </dgm:pt>
    <dgm:pt modelId="{520AD98C-E3A7-4243-98EC-D740288E0C65}" type="sibTrans" cxnId="{104AF10F-4A10-48A5-A270-D73111D221BB}">
      <dgm:prSet/>
      <dgm:spPr/>
      <dgm:t>
        <a:bodyPr/>
        <a:lstStyle/>
        <a:p>
          <a:endParaRPr lang="en-US"/>
        </a:p>
      </dgm:t>
    </dgm:pt>
    <dgm:pt modelId="{2F740044-C0D2-455F-B7CB-A5B6658834AC}" type="pres">
      <dgm:prSet presAssocID="{B68412C7-8B98-45BB-BF58-B29CF81EA7B8}" presName="linear" presStyleCnt="0">
        <dgm:presLayoutVars>
          <dgm:animLvl val="lvl"/>
          <dgm:resizeHandles val="exact"/>
        </dgm:presLayoutVars>
      </dgm:prSet>
      <dgm:spPr/>
    </dgm:pt>
    <dgm:pt modelId="{02DC238D-C845-44FC-A1AF-CC6DB4D1214A}" type="pres">
      <dgm:prSet presAssocID="{3456CB80-924B-4A33-B52C-06CC5709AA4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1673556-8986-4CE0-83A0-35FAA6F9B704}" type="pres">
      <dgm:prSet presAssocID="{0CE0CDF3-3A76-4E0E-B67E-39485204BB9B}" presName="spacer" presStyleCnt="0"/>
      <dgm:spPr/>
    </dgm:pt>
    <dgm:pt modelId="{6DFCC8C8-C436-4779-AE90-B4B4902B7062}" type="pres">
      <dgm:prSet presAssocID="{4E197A64-94B7-42DF-8FB0-A6E2E9E6819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A6D65E5-22B5-468F-9C7C-9736FA33C47C}" type="pres">
      <dgm:prSet presAssocID="{E8855484-5B44-4FB5-85F2-6FB5C5AF080D}" presName="spacer" presStyleCnt="0"/>
      <dgm:spPr/>
    </dgm:pt>
    <dgm:pt modelId="{9A391A7B-C070-4296-B529-196E348DA3F6}" type="pres">
      <dgm:prSet presAssocID="{D99CAC9A-A7DE-49F1-98B9-2C3E42B0DAA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DBEB0AD-7980-4662-AB12-99F71F8C318A}" type="pres">
      <dgm:prSet presAssocID="{361307C0-F9CE-48D7-9B4A-6BA70CB2702F}" presName="spacer" presStyleCnt="0"/>
      <dgm:spPr/>
    </dgm:pt>
    <dgm:pt modelId="{A5CEB2C4-7F4B-4F36-9C70-C6B8B2AA9101}" type="pres">
      <dgm:prSet presAssocID="{D9B725BB-6582-4D4C-9AEE-0AB061EA549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B9D8E15-2060-4E81-B474-E4857DB72F19}" type="pres">
      <dgm:prSet presAssocID="{DE3FBCE1-D5C2-4962-B5FD-AB64BE299D8E}" presName="spacer" presStyleCnt="0"/>
      <dgm:spPr/>
    </dgm:pt>
    <dgm:pt modelId="{F13E8B8F-5DFD-4B37-ABAB-16BD99AE7D4C}" type="pres">
      <dgm:prSet presAssocID="{9CFFA4EA-ED96-468D-BC1B-E0B606ACC98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47C9EB9-B877-4CDC-B058-AB7C61960381}" type="pres">
      <dgm:prSet presAssocID="{EB041FAA-7079-403B-8326-5C1065648F4F}" presName="spacer" presStyleCnt="0"/>
      <dgm:spPr/>
    </dgm:pt>
    <dgm:pt modelId="{ACA3743C-05AD-448E-BC6D-6DD688748F4C}" type="pres">
      <dgm:prSet presAssocID="{5F482E63-EA0A-4E6B-B85F-15622695060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9EB1B04-33C5-4420-8D87-4EDE99E2DEEB}" type="pres">
      <dgm:prSet presAssocID="{F8D55E89-58BD-4EAA-A709-D111970DAE25}" presName="spacer" presStyleCnt="0"/>
      <dgm:spPr/>
    </dgm:pt>
    <dgm:pt modelId="{72D2D28A-2381-4043-AEB5-B9917A987B7B}" type="pres">
      <dgm:prSet presAssocID="{9DED2211-2271-49A6-9D76-2FEB13A06F6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AFAF06C-B60D-4499-866D-831724847643}" type="pres">
      <dgm:prSet presAssocID="{BBC31A1B-D286-4FAB-BDD9-EDF3974B18A1}" presName="spacer" presStyleCnt="0"/>
      <dgm:spPr/>
    </dgm:pt>
    <dgm:pt modelId="{BED44CBE-FEEB-4E28-8BCA-E4A2273849FE}" type="pres">
      <dgm:prSet presAssocID="{FB345B5D-C0F9-4C48-B7FB-431A58D1BA1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D7227673-2E23-44FB-B0B6-30BA42E14F52}" type="pres">
      <dgm:prSet presAssocID="{FB345B5D-C0F9-4C48-B7FB-431A58D1BA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4AF10F-4A10-48A5-A270-D73111D221BB}" srcId="{FB345B5D-C0F9-4C48-B7FB-431A58D1BA17}" destId="{34D07399-D566-4399-A8D1-7169CEA84962}" srcOrd="2" destOrd="0" parTransId="{5268E306-D0E7-4994-A428-10C110256252}" sibTransId="{520AD98C-E3A7-4243-98EC-D740288E0C65}"/>
    <dgm:cxn modelId="{68B98C14-4309-4DAA-91D5-119B62A0C656}" srcId="{FB345B5D-C0F9-4C48-B7FB-431A58D1BA17}" destId="{AE915E06-ED82-473E-A895-65710882CCCD}" srcOrd="0" destOrd="0" parTransId="{7BFE3AAE-139A-4A59-A55D-BE92D06CB825}" sibTransId="{7BB38F25-A4B6-4C86-BCDF-9BC9FFD6DF21}"/>
    <dgm:cxn modelId="{FCB80C1B-19D5-4BF3-A127-F126D1FB3AAE}" srcId="{FB345B5D-C0F9-4C48-B7FB-431A58D1BA17}" destId="{3582493E-52B7-4030-A680-6561C8F7FC17}" srcOrd="1" destOrd="0" parTransId="{7176E891-9C14-4C10-B9A8-C5A956B90D8C}" sibTransId="{804C1202-3CD6-4B91-8AB7-8BE57D22FFD8}"/>
    <dgm:cxn modelId="{7FA4EA1E-DDB3-4A93-AE39-F29F9CC175D2}" type="presOf" srcId="{3456CB80-924B-4A33-B52C-06CC5709AA48}" destId="{02DC238D-C845-44FC-A1AF-CC6DB4D1214A}" srcOrd="0" destOrd="0" presId="urn:microsoft.com/office/officeart/2005/8/layout/vList2"/>
    <dgm:cxn modelId="{838CF230-0E0D-4522-99B3-1871B86CB290}" type="presOf" srcId="{D99CAC9A-A7DE-49F1-98B9-2C3E42B0DAAD}" destId="{9A391A7B-C070-4296-B529-196E348DA3F6}" srcOrd="0" destOrd="0" presId="urn:microsoft.com/office/officeart/2005/8/layout/vList2"/>
    <dgm:cxn modelId="{40ADDB35-232E-4762-8ACE-11B6A717191A}" srcId="{B68412C7-8B98-45BB-BF58-B29CF81EA7B8}" destId="{4E197A64-94B7-42DF-8FB0-A6E2E9E6819F}" srcOrd="1" destOrd="0" parTransId="{F7DB34B3-0502-4131-AC32-D01436A5DEE6}" sibTransId="{E8855484-5B44-4FB5-85F2-6FB5C5AF080D}"/>
    <dgm:cxn modelId="{B1BAC836-2D32-4C81-89E9-13257CDF0AFC}" type="presOf" srcId="{9DED2211-2271-49A6-9D76-2FEB13A06F63}" destId="{72D2D28A-2381-4043-AEB5-B9917A987B7B}" srcOrd="0" destOrd="0" presId="urn:microsoft.com/office/officeart/2005/8/layout/vList2"/>
    <dgm:cxn modelId="{D3FF554B-5124-494E-B52F-7C7625ED3171}" srcId="{B68412C7-8B98-45BB-BF58-B29CF81EA7B8}" destId="{9CFFA4EA-ED96-468D-BC1B-E0B606ACC98C}" srcOrd="4" destOrd="0" parTransId="{9FCCC78F-F353-4770-B75A-A395A15966BC}" sibTransId="{EB041FAA-7079-403B-8326-5C1065648F4F}"/>
    <dgm:cxn modelId="{13B9F05A-1400-4CE0-8D73-8F9264E8E884}" type="presOf" srcId="{34D07399-D566-4399-A8D1-7169CEA84962}" destId="{D7227673-2E23-44FB-B0B6-30BA42E14F52}" srcOrd="0" destOrd="2" presId="urn:microsoft.com/office/officeart/2005/8/layout/vList2"/>
    <dgm:cxn modelId="{F878FA7A-6940-4732-8AFF-16F7047BCA0C}" srcId="{B68412C7-8B98-45BB-BF58-B29CF81EA7B8}" destId="{5F482E63-EA0A-4E6B-B85F-15622695060B}" srcOrd="5" destOrd="0" parTransId="{D3156180-CA06-4874-A597-5CFBF4E84FE2}" sibTransId="{F8D55E89-58BD-4EAA-A709-D111970DAE25}"/>
    <dgm:cxn modelId="{86CB337B-B868-49AE-B95D-0E602890035C}" type="presOf" srcId="{D9B725BB-6582-4D4C-9AEE-0AB061EA549B}" destId="{A5CEB2C4-7F4B-4F36-9C70-C6B8B2AA9101}" srcOrd="0" destOrd="0" presId="urn:microsoft.com/office/officeart/2005/8/layout/vList2"/>
    <dgm:cxn modelId="{32409288-27A3-45CD-B093-4D7E325C4AF3}" srcId="{B68412C7-8B98-45BB-BF58-B29CF81EA7B8}" destId="{9DED2211-2271-49A6-9D76-2FEB13A06F63}" srcOrd="6" destOrd="0" parTransId="{5917D46B-6801-4D93-9B90-3399BEB018D2}" sibTransId="{BBC31A1B-D286-4FAB-BDD9-EDF3974B18A1}"/>
    <dgm:cxn modelId="{B668469C-EFB3-475F-913F-9588F9638E63}" type="presOf" srcId="{4E197A64-94B7-42DF-8FB0-A6E2E9E6819F}" destId="{6DFCC8C8-C436-4779-AE90-B4B4902B7062}" srcOrd="0" destOrd="0" presId="urn:microsoft.com/office/officeart/2005/8/layout/vList2"/>
    <dgm:cxn modelId="{A4740FAB-B5C0-424E-A29E-D5E3EB39D39F}" type="presOf" srcId="{B68412C7-8B98-45BB-BF58-B29CF81EA7B8}" destId="{2F740044-C0D2-455F-B7CB-A5B6658834AC}" srcOrd="0" destOrd="0" presId="urn:microsoft.com/office/officeart/2005/8/layout/vList2"/>
    <dgm:cxn modelId="{A9B706AD-63D1-4D03-9265-833B0B497C8D}" type="presOf" srcId="{FB345B5D-C0F9-4C48-B7FB-431A58D1BA17}" destId="{BED44CBE-FEEB-4E28-8BCA-E4A2273849FE}" srcOrd="0" destOrd="0" presId="urn:microsoft.com/office/officeart/2005/8/layout/vList2"/>
    <dgm:cxn modelId="{568632B7-81F9-490D-9477-5799928EBF13}" type="presOf" srcId="{9CFFA4EA-ED96-468D-BC1B-E0B606ACC98C}" destId="{F13E8B8F-5DFD-4B37-ABAB-16BD99AE7D4C}" srcOrd="0" destOrd="0" presId="urn:microsoft.com/office/officeart/2005/8/layout/vList2"/>
    <dgm:cxn modelId="{36044CBA-6035-4879-8048-062F30DE1098}" type="presOf" srcId="{3582493E-52B7-4030-A680-6561C8F7FC17}" destId="{D7227673-2E23-44FB-B0B6-30BA42E14F52}" srcOrd="0" destOrd="1" presId="urn:microsoft.com/office/officeart/2005/8/layout/vList2"/>
    <dgm:cxn modelId="{71420BC9-FFB1-460A-96A3-4B9DF6E4DE7B}" srcId="{B68412C7-8B98-45BB-BF58-B29CF81EA7B8}" destId="{D99CAC9A-A7DE-49F1-98B9-2C3E42B0DAAD}" srcOrd="2" destOrd="0" parTransId="{8B6690D9-7C5D-4FE6-9A58-1525A2AC07BD}" sibTransId="{361307C0-F9CE-48D7-9B4A-6BA70CB2702F}"/>
    <dgm:cxn modelId="{690B63D9-CDE6-4DCD-B944-D7533A9A1407}" srcId="{B68412C7-8B98-45BB-BF58-B29CF81EA7B8}" destId="{3456CB80-924B-4A33-B52C-06CC5709AA48}" srcOrd="0" destOrd="0" parTransId="{B47A09D2-8F59-4D15-B9A4-1B34575265ED}" sibTransId="{0CE0CDF3-3A76-4E0E-B67E-39485204BB9B}"/>
    <dgm:cxn modelId="{437181ED-9969-43DB-94AF-A49729B569C3}" type="presOf" srcId="{AE915E06-ED82-473E-A895-65710882CCCD}" destId="{D7227673-2E23-44FB-B0B6-30BA42E14F52}" srcOrd="0" destOrd="0" presId="urn:microsoft.com/office/officeart/2005/8/layout/vList2"/>
    <dgm:cxn modelId="{FC61B5EF-786A-40FD-A808-A00D46241568}" type="presOf" srcId="{5F482E63-EA0A-4E6B-B85F-15622695060B}" destId="{ACA3743C-05AD-448E-BC6D-6DD688748F4C}" srcOrd="0" destOrd="0" presId="urn:microsoft.com/office/officeart/2005/8/layout/vList2"/>
    <dgm:cxn modelId="{E71253F0-F47D-4A6F-A21F-7C283A3485B6}" srcId="{B68412C7-8B98-45BB-BF58-B29CF81EA7B8}" destId="{D9B725BB-6582-4D4C-9AEE-0AB061EA549B}" srcOrd="3" destOrd="0" parTransId="{03AA0572-0CB3-45F6-A96D-ECA16489AE93}" sibTransId="{DE3FBCE1-D5C2-4962-B5FD-AB64BE299D8E}"/>
    <dgm:cxn modelId="{503873F5-0E7B-4F82-AB55-E959BFD45DB5}" srcId="{B68412C7-8B98-45BB-BF58-B29CF81EA7B8}" destId="{FB345B5D-C0F9-4C48-B7FB-431A58D1BA17}" srcOrd="7" destOrd="0" parTransId="{52A32703-98A0-479C-8C59-520E2E49EC40}" sibTransId="{BDC961B9-550A-401D-8776-405C7A3B81E4}"/>
    <dgm:cxn modelId="{3B1FD86E-0722-484C-A3F2-9756BCFD5F82}" type="presParOf" srcId="{2F740044-C0D2-455F-B7CB-A5B6658834AC}" destId="{02DC238D-C845-44FC-A1AF-CC6DB4D1214A}" srcOrd="0" destOrd="0" presId="urn:microsoft.com/office/officeart/2005/8/layout/vList2"/>
    <dgm:cxn modelId="{0F8B07F8-A0D4-4689-AA5A-CDBE00AEB8A6}" type="presParOf" srcId="{2F740044-C0D2-455F-B7CB-A5B6658834AC}" destId="{11673556-8986-4CE0-83A0-35FAA6F9B704}" srcOrd="1" destOrd="0" presId="urn:microsoft.com/office/officeart/2005/8/layout/vList2"/>
    <dgm:cxn modelId="{ABFF305D-D58F-4025-B4B6-56F5D132E92F}" type="presParOf" srcId="{2F740044-C0D2-455F-B7CB-A5B6658834AC}" destId="{6DFCC8C8-C436-4779-AE90-B4B4902B7062}" srcOrd="2" destOrd="0" presId="urn:microsoft.com/office/officeart/2005/8/layout/vList2"/>
    <dgm:cxn modelId="{D3647079-04FB-486F-9D73-31D265F69469}" type="presParOf" srcId="{2F740044-C0D2-455F-B7CB-A5B6658834AC}" destId="{0A6D65E5-22B5-468F-9C7C-9736FA33C47C}" srcOrd="3" destOrd="0" presId="urn:microsoft.com/office/officeart/2005/8/layout/vList2"/>
    <dgm:cxn modelId="{559E7558-30A8-49AC-8C91-3AE5AE3C8198}" type="presParOf" srcId="{2F740044-C0D2-455F-B7CB-A5B6658834AC}" destId="{9A391A7B-C070-4296-B529-196E348DA3F6}" srcOrd="4" destOrd="0" presId="urn:microsoft.com/office/officeart/2005/8/layout/vList2"/>
    <dgm:cxn modelId="{2EB27809-F7E2-4641-A9D7-ECA3DF0BB445}" type="presParOf" srcId="{2F740044-C0D2-455F-B7CB-A5B6658834AC}" destId="{7DBEB0AD-7980-4662-AB12-99F71F8C318A}" srcOrd="5" destOrd="0" presId="urn:microsoft.com/office/officeart/2005/8/layout/vList2"/>
    <dgm:cxn modelId="{2629C164-D5B2-4202-A4EC-D117EE2A10D8}" type="presParOf" srcId="{2F740044-C0D2-455F-B7CB-A5B6658834AC}" destId="{A5CEB2C4-7F4B-4F36-9C70-C6B8B2AA9101}" srcOrd="6" destOrd="0" presId="urn:microsoft.com/office/officeart/2005/8/layout/vList2"/>
    <dgm:cxn modelId="{FD4C0483-721E-405C-8FED-33614C08259B}" type="presParOf" srcId="{2F740044-C0D2-455F-B7CB-A5B6658834AC}" destId="{5B9D8E15-2060-4E81-B474-E4857DB72F19}" srcOrd="7" destOrd="0" presId="urn:microsoft.com/office/officeart/2005/8/layout/vList2"/>
    <dgm:cxn modelId="{F3FF2C97-3349-472A-8129-2383F568EA80}" type="presParOf" srcId="{2F740044-C0D2-455F-B7CB-A5B6658834AC}" destId="{F13E8B8F-5DFD-4B37-ABAB-16BD99AE7D4C}" srcOrd="8" destOrd="0" presId="urn:microsoft.com/office/officeart/2005/8/layout/vList2"/>
    <dgm:cxn modelId="{1756A1C2-095A-49A0-9B25-FA27E93BD1DE}" type="presParOf" srcId="{2F740044-C0D2-455F-B7CB-A5B6658834AC}" destId="{547C9EB9-B877-4CDC-B058-AB7C61960381}" srcOrd="9" destOrd="0" presId="urn:microsoft.com/office/officeart/2005/8/layout/vList2"/>
    <dgm:cxn modelId="{FCD0355E-9F24-444D-B45C-B0C0CC6B10D5}" type="presParOf" srcId="{2F740044-C0D2-455F-B7CB-A5B6658834AC}" destId="{ACA3743C-05AD-448E-BC6D-6DD688748F4C}" srcOrd="10" destOrd="0" presId="urn:microsoft.com/office/officeart/2005/8/layout/vList2"/>
    <dgm:cxn modelId="{A10C800B-C3AB-4DB7-8795-34529336B67C}" type="presParOf" srcId="{2F740044-C0D2-455F-B7CB-A5B6658834AC}" destId="{C9EB1B04-33C5-4420-8D87-4EDE99E2DEEB}" srcOrd="11" destOrd="0" presId="urn:microsoft.com/office/officeart/2005/8/layout/vList2"/>
    <dgm:cxn modelId="{020B865D-BA48-4DAD-B457-94959A6BB0A5}" type="presParOf" srcId="{2F740044-C0D2-455F-B7CB-A5B6658834AC}" destId="{72D2D28A-2381-4043-AEB5-B9917A987B7B}" srcOrd="12" destOrd="0" presId="urn:microsoft.com/office/officeart/2005/8/layout/vList2"/>
    <dgm:cxn modelId="{14E76345-EF73-49DD-88A8-DDF7DB17645C}" type="presParOf" srcId="{2F740044-C0D2-455F-B7CB-A5B6658834AC}" destId="{5AFAF06C-B60D-4499-866D-831724847643}" srcOrd="13" destOrd="0" presId="urn:microsoft.com/office/officeart/2005/8/layout/vList2"/>
    <dgm:cxn modelId="{EA828A7E-72E1-4CDC-B0F2-36A49B41BB20}" type="presParOf" srcId="{2F740044-C0D2-455F-B7CB-A5B6658834AC}" destId="{BED44CBE-FEEB-4E28-8BCA-E4A2273849FE}" srcOrd="14" destOrd="0" presId="urn:microsoft.com/office/officeart/2005/8/layout/vList2"/>
    <dgm:cxn modelId="{C13191EF-1C20-47C2-B967-9E8931D9E990}" type="presParOf" srcId="{2F740044-C0D2-455F-B7CB-A5B6658834AC}" destId="{D7227673-2E23-44FB-B0B6-30BA42E14F5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0A576-F425-44B2-AAF1-AD5203845C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8D98E6-8B6F-4923-AD1F-800BEE3CB569}">
      <dgm:prSet/>
      <dgm:spPr/>
      <dgm:t>
        <a:bodyPr/>
        <a:lstStyle/>
        <a:p>
          <a:r>
            <a:rPr lang="en-US" b="1"/>
            <a:t>Technology Stack:</a:t>
          </a:r>
          <a:endParaRPr lang="en-US"/>
        </a:p>
      </dgm:t>
    </dgm:pt>
    <dgm:pt modelId="{111A7277-5679-4006-9171-9B285544804E}" type="parTrans" cxnId="{3834936F-6600-47AC-8FA5-A160EF3555D3}">
      <dgm:prSet/>
      <dgm:spPr/>
      <dgm:t>
        <a:bodyPr/>
        <a:lstStyle/>
        <a:p>
          <a:endParaRPr lang="en-US"/>
        </a:p>
      </dgm:t>
    </dgm:pt>
    <dgm:pt modelId="{0B60AD8E-6A71-43F6-B421-7169FE16EC2A}" type="sibTrans" cxnId="{3834936F-6600-47AC-8FA5-A160EF3555D3}">
      <dgm:prSet/>
      <dgm:spPr/>
      <dgm:t>
        <a:bodyPr/>
        <a:lstStyle/>
        <a:p>
          <a:endParaRPr lang="en-US"/>
        </a:p>
      </dgm:t>
    </dgm:pt>
    <dgm:pt modelId="{49436A17-D3E1-40AD-BD28-BD9AE39C45D1}">
      <dgm:prSet/>
      <dgm:spPr/>
      <dgm:t>
        <a:bodyPr/>
        <a:lstStyle/>
        <a:p>
          <a:r>
            <a:rPr lang="en-US"/>
            <a:t>React (Frontend)</a:t>
          </a:r>
        </a:p>
      </dgm:t>
    </dgm:pt>
    <dgm:pt modelId="{460E682C-FBA6-4313-A9D8-8666BC5EC844}" type="parTrans" cxnId="{E6355BEB-E82B-4D6B-9597-977AE63E39F7}">
      <dgm:prSet/>
      <dgm:spPr/>
      <dgm:t>
        <a:bodyPr/>
        <a:lstStyle/>
        <a:p>
          <a:endParaRPr lang="en-US"/>
        </a:p>
      </dgm:t>
    </dgm:pt>
    <dgm:pt modelId="{4638E58F-8F87-454E-8B1A-3505F05F2633}" type="sibTrans" cxnId="{E6355BEB-E82B-4D6B-9597-977AE63E39F7}">
      <dgm:prSet/>
      <dgm:spPr/>
      <dgm:t>
        <a:bodyPr/>
        <a:lstStyle/>
        <a:p>
          <a:endParaRPr lang="en-US"/>
        </a:p>
      </dgm:t>
    </dgm:pt>
    <dgm:pt modelId="{997045F4-1DFB-4C08-BCA2-EEDB20A23E18}">
      <dgm:prSet/>
      <dgm:spPr/>
      <dgm:t>
        <a:bodyPr/>
        <a:lstStyle/>
        <a:p>
          <a:r>
            <a:rPr lang="en-US"/>
            <a:t>Java Spring Boot (Backend)</a:t>
          </a:r>
        </a:p>
      </dgm:t>
    </dgm:pt>
    <dgm:pt modelId="{C39D26D0-6974-412E-AF00-90CA97DB5D0A}" type="parTrans" cxnId="{2DA82D4D-0845-4D34-A4BF-C7D36F9727F2}">
      <dgm:prSet/>
      <dgm:spPr/>
      <dgm:t>
        <a:bodyPr/>
        <a:lstStyle/>
        <a:p>
          <a:endParaRPr lang="en-US"/>
        </a:p>
      </dgm:t>
    </dgm:pt>
    <dgm:pt modelId="{CE26F66E-7F6E-4A88-B00B-D1011623C258}" type="sibTrans" cxnId="{2DA82D4D-0845-4D34-A4BF-C7D36F9727F2}">
      <dgm:prSet/>
      <dgm:spPr/>
      <dgm:t>
        <a:bodyPr/>
        <a:lstStyle/>
        <a:p>
          <a:endParaRPr lang="en-US"/>
        </a:p>
      </dgm:t>
    </dgm:pt>
    <dgm:pt modelId="{B319C498-C7D2-4EE3-BFB5-4BD8E9EDE6DE}">
      <dgm:prSet/>
      <dgm:spPr/>
      <dgm:t>
        <a:bodyPr/>
        <a:lstStyle/>
        <a:p>
          <a:r>
            <a:rPr lang="en-US"/>
            <a:t>MySQL (Database)</a:t>
          </a:r>
        </a:p>
      </dgm:t>
    </dgm:pt>
    <dgm:pt modelId="{5630178B-7E7E-4415-8F22-AEA5F2B1C4A1}" type="parTrans" cxnId="{7337A5D1-8F3F-497F-A5B5-71C998187270}">
      <dgm:prSet/>
      <dgm:spPr/>
      <dgm:t>
        <a:bodyPr/>
        <a:lstStyle/>
        <a:p>
          <a:endParaRPr lang="en-US"/>
        </a:p>
      </dgm:t>
    </dgm:pt>
    <dgm:pt modelId="{D4EC2F77-2670-4146-8B5B-ADDDF7058A69}" type="sibTrans" cxnId="{7337A5D1-8F3F-497F-A5B5-71C998187270}">
      <dgm:prSet/>
      <dgm:spPr/>
      <dgm:t>
        <a:bodyPr/>
        <a:lstStyle/>
        <a:p>
          <a:endParaRPr lang="en-US"/>
        </a:p>
      </dgm:t>
    </dgm:pt>
    <dgm:pt modelId="{A112C90B-3613-40E6-92F6-4873E9D66EB7}">
      <dgm:prSet/>
      <dgm:spPr/>
      <dgm:t>
        <a:bodyPr/>
        <a:lstStyle/>
        <a:p>
          <a:r>
            <a:rPr lang="en-US"/>
            <a:t>Python (Scikit-learn, TensorFlow/PyTorch for ML)</a:t>
          </a:r>
        </a:p>
      </dgm:t>
    </dgm:pt>
    <dgm:pt modelId="{133CB294-76D3-4D2A-9E2E-D6C311F1D694}" type="parTrans" cxnId="{5F7299BF-877F-4562-B58E-CE476A57F54F}">
      <dgm:prSet/>
      <dgm:spPr/>
      <dgm:t>
        <a:bodyPr/>
        <a:lstStyle/>
        <a:p>
          <a:endParaRPr lang="en-US"/>
        </a:p>
      </dgm:t>
    </dgm:pt>
    <dgm:pt modelId="{0575F73C-03EE-476F-B904-FF9CBF009472}" type="sibTrans" cxnId="{5F7299BF-877F-4562-B58E-CE476A57F54F}">
      <dgm:prSet/>
      <dgm:spPr/>
      <dgm:t>
        <a:bodyPr/>
        <a:lstStyle/>
        <a:p>
          <a:endParaRPr lang="en-US"/>
        </a:p>
      </dgm:t>
    </dgm:pt>
    <dgm:pt modelId="{6FD84087-1DAB-49AE-884C-7B9662B2AFD0}">
      <dgm:prSet/>
      <dgm:spPr/>
      <dgm:t>
        <a:bodyPr/>
        <a:lstStyle/>
        <a:p>
          <a:r>
            <a:rPr lang="en-US"/>
            <a:t>AWS or Heroku (Deployment)</a:t>
          </a:r>
        </a:p>
      </dgm:t>
    </dgm:pt>
    <dgm:pt modelId="{83CA474E-A8CD-4DF5-B21F-4134D6FC731D}" type="parTrans" cxnId="{CD965D93-0C27-49F6-B7E8-8491E47FC6AD}">
      <dgm:prSet/>
      <dgm:spPr/>
      <dgm:t>
        <a:bodyPr/>
        <a:lstStyle/>
        <a:p>
          <a:endParaRPr lang="en-US"/>
        </a:p>
      </dgm:t>
    </dgm:pt>
    <dgm:pt modelId="{83C4290C-7A92-4116-97CC-6F5BEFC9E1DB}" type="sibTrans" cxnId="{CD965D93-0C27-49F6-B7E8-8491E47FC6AD}">
      <dgm:prSet/>
      <dgm:spPr/>
      <dgm:t>
        <a:bodyPr/>
        <a:lstStyle/>
        <a:p>
          <a:endParaRPr lang="en-US"/>
        </a:p>
      </dgm:t>
    </dgm:pt>
    <dgm:pt modelId="{1F9D88D4-D9B0-40ED-AD29-6E23E4543557}">
      <dgm:prSet/>
      <dgm:spPr/>
      <dgm:t>
        <a:bodyPr/>
        <a:lstStyle/>
        <a:p>
          <a:r>
            <a:rPr lang="en-US" dirty="0"/>
            <a:t>RESTful APIs, Git, Docker, HTML/CSS/JavaScript, Spring Data JPA, Hibernate (Additional Technologies)</a:t>
          </a:r>
        </a:p>
      </dgm:t>
    </dgm:pt>
    <dgm:pt modelId="{2CB99D0B-2EA3-4D44-AE9C-DF2B59AD7416}" type="parTrans" cxnId="{B44B1E18-7899-455C-8E36-765ED21D3C8E}">
      <dgm:prSet/>
      <dgm:spPr/>
      <dgm:t>
        <a:bodyPr/>
        <a:lstStyle/>
        <a:p>
          <a:endParaRPr lang="en-US"/>
        </a:p>
      </dgm:t>
    </dgm:pt>
    <dgm:pt modelId="{C2D5755B-BF61-4950-B895-666557A78892}" type="sibTrans" cxnId="{B44B1E18-7899-455C-8E36-765ED21D3C8E}">
      <dgm:prSet/>
      <dgm:spPr/>
      <dgm:t>
        <a:bodyPr/>
        <a:lstStyle/>
        <a:p>
          <a:endParaRPr lang="en-US"/>
        </a:p>
      </dgm:t>
    </dgm:pt>
    <dgm:pt modelId="{C02AF118-BD9A-43A5-96F1-7D82810FB3B6}" type="pres">
      <dgm:prSet presAssocID="{3DC0A576-F425-44B2-AAF1-AD5203845C6C}" presName="linear" presStyleCnt="0">
        <dgm:presLayoutVars>
          <dgm:animLvl val="lvl"/>
          <dgm:resizeHandles val="exact"/>
        </dgm:presLayoutVars>
      </dgm:prSet>
      <dgm:spPr/>
    </dgm:pt>
    <dgm:pt modelId="{9FC92990-7F9F-47EA-8024-383DC67A5E34}" type="pres">
      <dgm:prSet presAssocID="{8D8D98E6-8B6F-4923-AD1F-800BEE3CB56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50782E-D78F-4220-996E-9BD76E178B15}" type="pres">
      <dgm:prSet presAssocID="{8D8D98E6-8B6F-4923-AD1F-800BEE3CB56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4B1E18-7899-455C-8E36-765ED21D3C8E}" srcId="{8D8D98E6-8B6F-4923-AD1F-800BEE3CB569}" destId="{1F9D88D4-D9B0-40ED-AD29-6E23E4543557}" srcOrd="5" destOrd="0" parTransId="{2CB99D0B-2EA3-4D44-AE9C-DF2B59AD7416}" sibTransId="{C2D5755B-BF61-4950-B895-666557A78892}"/>
    <dgm:cxn modelId="{F5BA7634-2037-413F-9252-CD1B43C6132F}" type="presOf" srcId="{B319C498-C7D2-4EE3-BFB5-4BD8E9EDE6DE}" destId="{1F50782E-D78F-4220-996E-9BD76E178B15}" srcOrd="0" destOrd="2" presId="urn:microsoft.com/office/officeart/2005/8/layout/vList2"/>
    <dgm:cxn modelId="{923AD73E-8830-4ED0-829D-C4F80929FA9B}" type="presOf" srcId="{8D8D98E6-8B6F-4923-AD1F-800BEE3CB569}" destId="{9FC92990-7F9F-47EA-8024-383DC67A5E34}" srcOrd="0" destOrd="0" presId="urn:microsoft.com/office/officeart/2005/8/layout/vList2"/>
    <dgm:cxn modelId="{10390261-857E-4C10-80FB-22A42F2E7BE0}" type="presOf" srcId="{6FD84087-1DAB-49AE-884C-7B9662B2AFD0}" destId="{1F50782E-D78F-4220-996E-9BD76E178B15}" srcOrd="0" destOrd="4" presId="urn:microsoft.com/office/officeart/2005/8/layout/vList2"/>
    <dgm:cxn modelId="{FD03DF43-B409-4C06-9B65-95E047D4B1EE}" type="presOf" srcId="{A112C90B-3613-40E6-92F6-4873E9D66EB7}" destId="{1F50782E-D78F-4220-996E-9BD76E178B15}" srcOrd="0" destOrd="3" presId="urn:microsoft.com/office/officeart/2005/8/layout/vList2"/>
    <dgm:cxn modelId="{8F741567-C16F-4976-B46C-15351010BC76}" type="presOf" srcId="{3DC0A576-F425-44B2-AAF1-AD5203845C6C}" destId="{C02AF118-BD9A-43A5-96F1-7D82810FB3B6}" srcOrd="0" destOrd="0" presId="urn:microsoft.com/office/officeart/2005/8/layout/vList2"/>
    <dgm:cxn modelId="{2DA82D4D-0845-4D34-A4BF-C7D36F9727F2}" srcId="{8D8D98E6-8B6F-4923-AD1F-800BEE3CB569}" destId="{997045F4-1DFB-4C08-BCA2-EEDB20A23E18}" srcOrd="1" destOrd="0" parTransId="{C39D26D0-6974-412E-AF00-90CA97DB5D0A}" sibTransId="{CE26F66E-7F6E-4A88-B00B-D1011623C258}"/>
    <dgm:cxn modelId="{3834936F-6600-47AC-8FA5-A160EF3555D3}" srcId="{3DC0A576-F425-44B2-AAF1-AD5203845C6C}" destId="{8D8D98E6-8B6F-4923-AD1F-800BEE3CB569}" srcOrd="0" destOrd="0" parTransId="{111A7277-5679-4006-9171-9B285544804E}" sibTransId="{0B60AD8E-6A71-43F6-B421-7169FE16EC2A}"/>
    <dgm:cxn modelId="{CD965D93-0C27-49F6-B7E8-8491E47FC6AD}" srcId="{8D8D98E6-8B6F-4923-AD1F-800BEE3CB569}" destId="{6FD84087-1DAB-49AE-884C-7B9662B2AFD0}" srcOrd="4" destOrd="0" parTransId="{83CA474E-A8CD-4DF5-B21F-4134D6FC731D}" sibTransId="{83C4290C-7A92-4116-97CC-6F5BEFC9E1DB}"/>
    <dgm:cxn modelId="{49E8BAB9-61CF-44EF-B540-FF905B223C85}" type="presOf" srcId="{997045F4-1DFB-4C08-BCA2-EEDB20A23E18}" destId="{1F50782E-D78F-4220-996E-9BD76E178B15}" srcOrd="0" destOrd="1" presId="urn:microsoft.com/office/officeart/2005/8/layout/vList2"/>
    <dgm:cxn modelId="{A422A3BA-893D-4620-8B5D-E27A1147EA32}" type="presOf" srcId="{49436A17-D3E1-40AD-BD28-BD9AE39C45D1}" destId="{1F50782E-D78F-4220-996E-9BD76E178B15}" srcOrd="0" destOrd="0" presId="urn:microsoft.com/office/officeart/2005/8/layout/vList2"/>
    <dgm:cxn modelId="{5F7299BF-877F-4562-B58E-CE476A57F54F}" srcId="{8D8D98E6-8B6F-4923-AD1F-800BEE3CB569}" destId="{A112C90B-3613-40E6-92F6-4873E9D66EB7}" srcOrd="3" destOrd="0" parTransId="{133CB294-76D3-4D2A-9E2E-D6C311F1D694}" sibTransId="{0575F73C-03EE-476F-B904-FF9CBF009472}"/>
    <dgm:cxn modelId="{B9720DCF-0ABE-48C8-B8D2-68F3B5D67B90}" type="presOf" srcId="{1F9D88D4-D9B0-40ED-AD29-6E23E4543557}" destId="{1F50782E-D78F-4220-996E-9BD76E178B15}" srcOrd="0" destOrd="5" presId="urn:microsoft.com/office/officeart/2005/8/layout/vList2"/>
    <dgm:cxn modelId="{7337A5D1-8F3F-497F-A5B5-71C998187270}" srcId="{8D8D98E6-8B6F-4923-AD1F-800BEE3CB569}" destId="{B319C498-C7D2-4EE3-BFB5-4BD8E9EDE6DE}" srcOrd="2" destOrd="0" parTransId="{5630178B-7E7E-4415-8F22-AEA5F2B1C4A1}" sibTransId="{D4EC2F77-2670-4146-8B5B-ADDDF7058A69}"/>
    <dgm:cxn modelId="{E6355BEB-E82B-4D6B-9597-977AE63E39F7}" srcId="{8D8D98E6-8B6F-4923-AD1F-800BEE3CB569}" destId="{49436A17-D3E1-40AD-BD28-BD9AE39C45D1}" srcOrd="0" destOrd="0" parTransId="{460E682C-FBA6-4313-A9D8-8666BC5EC844}" sibTransId="{4638E58F-8F87-454E-8B1A-3505F05F2633}"/>
    <dgm:cxn modelId="{1644C150-B2C0-40FD-971B-A8D32B5FD4CA}" type="presParOf" srcId="{C02AF118-BD9A-43A5-96F1-7D82810FB3B6}" destId="{9FC92990-7F9F-47EA-8024-383DC67A5E34}" srcOrd="0" destOrd="0" presId="urn:microsoft.com/office/officeart/2005/8/layout/vList2"/>
    <dgm:cxn modelId="{06AD1564-7B26-4A4B-8895-D0C26F295FB6}" type="presParOf" srcId="{C02AF118-BD9A-43A5-96F1-7D82810FB3B6}" destId="{1F50782E-D78F-4220-996E-9BD76E178B1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6A6D3-7CAB-46A8-80F7-43CA8117B87E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E5B1E5-7DA0-4B3B-A108-02C9413E9100}">
      <dgm:prSet/>
      <dgm:spPr/>
      <dgm:t>
        <a:bodyPr/>
        <a:lstStyle/>
        <a:p>
          <a:r>
            <a:rPr lang="en-US" b="1" i="0"/>
            <a:t>First Review </a:t>
          </a:r>
          <a:endParaRPr lang="en-US"/>
        </a:p>
      </dgm:t>
    </dgm:pt>
    <dgm:pt modelId="{806886B5-CACB-4BCB-88CF-3D5372590839}" type="parTrans" cxnId="{F3C68CA2-926F-4EFE-94F3-F0D0A0C0B406}">
      <dgm:prSet/>
      <dgm:spPr/>
      <dgm:t>
        <a:bodyPr/>
        <a:lstStyle/>
        <a:p>
          <a:endParaRPr lang="en-US"/>
        </a:p>
      </dgm:t>
    </dgm:pt>
    <dgm:pt modelId="{8386EB3B-EB14-4DD1-8A08-E5C070D9EE24}" type="sibTrans" cxnId="{F3C68CA2-926F-4EFE-94F3-F0D0A0C0B406}">
      <dgm:prSet/>
      <dgm:spPr/>
      <dgm:t>
        <a:bodyPr/>
        <a:lstStyle/>
        <a:p>
          <a:endParaRPr lang="en-US"/>
        </a:p>
      </dgm:t>
    </dgm:pt>
    <dgm:pt modelId="{DDB71E2D-8466-47D9-A50F-8BB3843938EB}">
      <dgm:prSet/>
      <dgm:spPr/>
      <dgm:t>
        <a:bodyPr/>
        <a:lstStyle/>
        <a:p>
          <a:r>
            <a:rPr lang="en-US" b="1"/>
            <a:t>Working on Data.</a:t>
          </a:r>
          <a:endParaRPr lang="en-US"/>
        </a:p>
      </dgm:t>
    </dgm:pt>
    <dgm:pt modelId="{BF746742-711E-485B-9B15-0E3CAB3E2832}" type="parTrans" cxnId="{BF7EBFBE-E54E-4693-80DE-840DE67E4E42}">
      <dgm:prSet/>
      <dgm:spPr/>
      <dgm:t>
        <a:bodyPr/>
        <a:lstStyle/>
        <a:p>
          <a:endParaRPr lang="en-US"/>
        </a:p>
      </dgm:t>
    </dgm:pt>
    <dgm:pt modelId="{8FA84543-EDB2-4AB0-9DE2-C0D90A9F9CC4}" type="sibTrans" cxnId="{BF7EBFBE-E54E-4693-80DE-840DE67E4E42}">
      <dgm:prSet/>
      <dgm:spPr/>
      <dgm:t>
        <a:bodyPr/>
        <a:lstStyle/>
        <a:p>
          <a:endParaRPr lang="en-US"/>
        </a:p>
      </dgm:t>
    </dgm:pt>
    <dgm:pt modelId="{4D54C399-4472-4C8E-9A9B-047917BD081A}">
      <dgm:prSet/>
      <dgm:spPr/>
      <dgm:t>
        <a:bodyPr/>
        <a:lstStyle/>
        <a:p>
          <a:r>
            <a:rPr lang="en-US" b="1"/>
            <a:t>Making the UI/UX design.</a:t>
          </a:r>
          <a:endParaRPr lang="en-US"/>
        </a:p>
      </dgm:t>
    </dgm:pt>
    <dgm:pt modelId="{E5C0A52E-9057-4D56-85E5-79B445C78FB7}" type="parTrans" cxnId="{884C376D-D634-44D8-B3FF-67E2105EE7AA}">
      <dgm:prSet/>
      <dgm:spPr/>
      <dgm:t>
        <a:bodyPr/>
        <a:lstStyle/>
        <a:p>
          <a:endParaRPr lang="en-US"/>
        </a:p>
      </dgm:t>
    </dgm:pt>
    <dgm:pt modelId="{DB251A08-06A9-4410-B2C6-3390B0EF464C}" type="sibTrans" cxnId="{884C376D-D634-44D8-B3FF-67E2105EE7AA}">
      <dgm:prSet/>
      <dgm:spPr/>
      <dgm:t>
        <a:bodyPr/>
        <a:lstStyle/>
        <a:p>
          <a:endParaRPr lang="en-US"/>
        </a:p>
      </dgm:t>
    </dgm:pt>
    <dgm:pt modelId="{03D1EE05-5E72-4E67-997E-3BBC369F6998}">
      <dgm:prSet/>
      <dgm:spPr/>
      <dgm:t>
        <a:bodyPr/>
        <a:lstStyle/>
        <a:p>
          <a:r>
            <a:rPr lang="en-US" b="1"/>
            <a:t>Database Design.</a:t>
          </a:r>
          <a:endParaRPr lang="en-US"/>
        </a:p>
      </dgm:t>
    </dgm:pt>
    <dgm:pt modelId="{3725AFA2-435D-4564-AA8A-724E156833D3}" type="parTrans" cxnId="{62E2ECDB-B7A0-4D53-996A-1483AE7E36C4}">
      <dgm:prSet/>
      <dgm:spPr/>
      <dgm:t>
        <a:bodyPr/>
        <a:lstStyle/>
        <a:p>
          <a:endParaRPr lang="en-US"/>
        </a:p>
      </dgm:t>
    </dgm:pt>
    <dgm:pt modelId="{2A8A6C5F-E8CC-4765-9756-AAFC0C8381A3}" type="sibTrans" cxnId="{62E2ECDB-B7A0-4D53-996A-1483AE7E36C4}">
      <dgm:prSet/>
      <dgm:spPr/>
      <dgm:t>
        <a:bodyPr/>
        <a:lstStyle/>
        <a:p>
          <a:endParaRPr lang="en-US"/>
        </a:p>
      </dgm:t>
    </dgm:pt>
    <dgm:pt modelId="{CE131DD9-CC30-4C2E-B72F-77687496C743}">
      <dgm:prSet/>
      <dgm:spPr/>
      <dgm:t>
        <a:bodyPr/>
        <a:lstStyle/>
        <a:p>
          <a:r>
            <a:rPr lang="en-US" b="1" i="0"/>
            <a:t>Second Review</a:t>
          </a:r>
          <a:endParaRPr lang="en-US"/>
        </a:p>
      </dgm:t>
    </dgm:pt>
    <dgm:pt modelId="{0A9CE676-0BBF-4618-95EC-B88C5631AD26}" type="parTrans" cxnId="{2A51706C-CDA9-40D9-8B61-029097D4C5FD}">
      <dgm:prSet/>
      <dgm:spPr/>
      <dgm:t>
        <a:bodyPr/>
        <a:lstStyle/>
        <a:p>
          <a:endParaRPr lang="en-US"/>
        </a:p>
      </dgm:t>
    </dgm:pt>
    <dgm:pt modelId="{74C392D5-4E04-43D8-A5BB-9CDE99783ACF}" type="sibTrans" cxnId="{2A51706C-CDA9-40D9-8B61-029097D4C5FD}">
      <dgm:prSet/>
      <dgm:spPr/>
      <dgm:t>
        <a:bodyPr/>
        <a:lstStyle/>
        <a:p>
          <a:endParaRPr lang="en-US"/>
        </a:p>
      </dgm:t>
    </dgm:pt>
    <dgm:pt modelId="{FEDDDDE8-688E-4075-911C-2E720B89FED9}">
      <dgm:prSet/>
      <dgm:spPr/>
      <dgm:t>
        <a:bodyPr/>
        <a:lstStyle/>
        <a:p>
          <a:r>
            <a:rPr lang="en-US" b="1"/>
            <a:t>Front end using react.</a:t>
          </a:r>
          <a:endParaRPr lang="en-US"/>
        </a:p>
      </dgm:t>
    </dgm:pt>
    <dgm:pt modelId="{C790F5DE-284E-422E-9DC0-8A03578074D9}" type="parTrans" cxnId="{21F51DB1-B263-45B3-8825-FB8CB844DC54}">
      <dgm:prSet/>
      <dgm:spPr/>
      <dgm:t>
        <a:bodyPr/>
        <a:lstStyle/>
        <a:p>
          <a:endParaRPr lang="en-US"/>
        </a:p>
      </dgm:t>
    </dgm:pt>
    <dgm:pt modelId="{03F40D60-F634-482C-949F-480D10F6EDE3}" type="sibTrans" cxnId="{21F51DB1-B263-45B3-8825-FB8CB844DC54}">
      <dgm:prSet/>
      <dgm:spPr/>
      <dgm:t>
        <a:bodyPr/>
        <a:lstStyle/>
        <a:p>
          <a:endParaRPr lang="en-US"/>
        </a:p>
      </dgm:t>
    </dgm:pt>
    <dgm:pt modelId="{CBD84573-EA62-44A2-A431-5430D26E6061}">
      <dgm:prSet/>
      <dgm:spPr/>
      <dgm:t>
        <a:bodyPr/>
        <a:lstStyle/>
        <a:p>
          <a:r>
            <a:rPr lang="en-US" b="1"/>
            <a:t>creating backend api’s.</a:t>
          </a:r>
          <a:endParaRPr lang="en-US"/>
        </a:p>
      </dgm:t>
    </dgm:pt>
    <dgm:pt modelId="{6FEC2792-FE0E-4C20-9794-2BE42922C795}" type="parTrans" cxnId="{F5318EB3-36B1-4AB1-A9D8-8B3D18A5930D}">
      <dgm:prSet/>
      <dgm:spPr/>
      <dgm:t>
        <a:bodyPr/>
        <a:lstStyle/>
        <a:p>
          <a:endParaRPr lang="en-US"/>
        </a:p>
      </dgm:t>
    </dgm:pt>
    <dgm:pt modelId="{75316631-1DAB-4DA7-A24D-62DABE222B1C}" type="sibTrans" cxnId="{F5318EB3-36B1-4AB1-A9D8-8B3D18A5930D}">
      <dgm:prSet/>
      <dgm:spPr/>
      <dgm:t>
        <a:bodyPr/>
        <a:lstStyle/>
        <a:p>
          <a:endParaRPr lang="en-US"/>
        </a:p>
      </dgm:t>
    </dgm:pt>
    <dgm:pt modelId="{791A5A4F-5B48-497D-85D6-F76E81E831D4}">
      <dgm:prSet/>
      <dgm:spPr/>
      <dgm:t>
        <a:bodyPr/>
        <a:lstStyle/>
        <a:p>
          <a:r>
            <a:rPr lang="en-US" b="1"/>
            <a:t>Integrating Ml model.</a:t>
          </a:r>
          <a:endParaRPr lang="en-US"/>
        </a:p>
      </dgm:t>
    </dgm:pt>
    <dgm:pt modelId="{E90BAAB7-2712-4730-ACAA-121EE8808C52}" type="parTrans" cxnId="{EF28413C-FF55-4E92-AF6B-3252B0D8359C}">
      <dgm:prSet/>
      <dgm:spPr/>
      <dgm:t>
        <a:bodyPr/>
        <a:lstStyle/>
        <a:p>
          <a:endParaRPr lang="en-US"/>
        </a:p>
      </dgm:t>
    </dgm:pt>
    <dgm:pt modelId="{7900A0B2-4605-40CE-B8C7-AC8923064C1B}" type="sibTrans" cxnId="{EF28413C-FF55-4E92-AF6B-3252B0D8359C}">
      <dgm:prSet/>
      <dgm:spPr/>
      <dgm:t>
        <a:bodyPr/>
        <a:lstStyle/>
        <a:p>
          <a:endParaRPr lang="en-US"/>
        </a:p>
      </dgm:t>
    </dgm:pt>
    <dgm:pt modelId="{C7E8A2DD-F1B4-4C3B-9417-349D5F58D7F6}">
      <dgm:prSet/>
      <dgm:spPr/>
      <dgm:t>
        <a:bodyPr/>
        <a:lstStyle/>
        <a:p>
          <a:r>
            <a:rPr lang="en-US" b="1" i="0"/>
            <a:t>Mock Review</a:t>
          </a:r>
          <a:endParaRPr lang="en-US"/>
        </a:p>
      </dgm:t>
    </dgm:pt>
    <dgm:pt modelId="{1E5088F3-B075-45C4-AE82-DFF24C4A93BC}" type="parTrans" cxnId="{C45B0EEB-F0A4-43B8-A3AE-94A903FDBCBC}">
      <dgm:prSet/>
      <dgm:spPr/>
      <dgm:t>
        <a:bodyPr/>
        <a:lstStyle/>
        <a:p>
          <a:endParaRPr lang="en-US"/>
        </a:p>
      </dgm:t>
    </dgm:pt>
    <dgm:pt modelId="{D4B74EC0-5730-47E6-A66E-03A548FA610E}" type="sibTrans" cxnId="{C45B0EEB-F0A4-43B8-A3AE-94A903FDBCBC}">
      <dgm:prSet/>
      <dgm:spPr/>
      <dgm:t>
        <a:bodyPr/>
        <a:lstStyle/>
        <a:p>
          <a:endParaRPr lang="en-US"/>
        </a:p>
      </dgm:t>
    </dgm:pt>
    <dgm:pt modelId="{E2474358-7515-4F3E-80C8-3CD670190CE3}">
      <dgm:prSet/>
      <dgm:spPr/>
      <dgm:t>
        <a:bodyPr/>
        <a:lstStyle/>
        <a:p>
          <a:r>
            <a:rPr lang="en-US" b="1"/>
            <a:t>Full stack web application deployment.</a:t>
          </a:r>
          <a:endParaRPr lang="en-US"/>
        </a:p>
      </dgm:t>
    </dgm:pt>
    <dgm:pt modelId="{1B8FBFDF-FA44-4494-AF83-1C75AC91BA64}" type="parTrans" cxnId="{22A51911-C85D-4B65-8E08-D0E22CB52682}">
      <dgm:prSet/>
      <dgm:spPr/>
      <dgm:t>
        <a:bodyPr/>
        <a:lstStyle/>
        <a:p>
          <a:endParaRPr lang="en-US"/>
        </a:p>
      </dgm:t>
    </dgm:pt>
    <dgm:pt modelId="{028D2397-5621-4C04-9EE0-1B45D7B2813F}" type="sibTrans" cxnId="{22A51911-C85D-4B65-8E08-D0E22CB52682}">
      <dgm:prSet/>
      <dgm:spPr/>
      <dgm:t>
        <a:bodyPr/>
        <a:lstStyle/>
        <a:p>
          <a:endParaRPr lang="en-US"/>
        </a:p>
      </dgm:t>
    </dgm:pt>
    <dgm:pt modelId="{3D3F665C-2C24-466D-B1F9-3F9E7406971B}" type="pres">
      <dgm:prSet presAssocID="{E6B6A6D3-7CAB-46A8-80F7-43CA8117B87E}" presName="linear" presStyleCnt="0">
        <dgm:presLayoutVars>
          <dgm:dir/>
          <dgm:animLvl val="lvl"/>
          <dgm:resizeHandles val="exact"/>
        </dgm:presLayoutVars>
      </dgm:prSet>
      <dgm:spPr/>
    </dgm:pt>
    <dgm:pt modelId="{4D867015-7215-48F4-8422-455E8141C59C}" type="pres">
      <dgm:prSet presAssocID="{A3E5B1E5-7DA0-4B3B-A108-02C9413E9100}" presName="parentLin" presStyleCnt="0"/>
      <dgm:spPr/>
    </dgm:pt>
    <dgm:pt modelId="{982C4190-5001-485A-990F-76C379292A8D}" type="pres">
      <dgm:prSet presAssocID="{A3E5B1E5-7DA0-4B3B-A108-02C9413E9100}" presName="parentLeftMargin" presStyleLbl="node1" presStyleIdx="0" presStyleCnt="3"/>
      <dgm:spPr/>
    </dgm:pt>
    <dgm:pt modelId="{22AF8201-E3DA-43D5-95C7-A4E77D9F2CD0}" type="pres">
      <dgm:prSet presAssocID="{A3E5B1E5-7DA0-4B3B-A108-02C9413E91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F772CB-F502-4E93-994F-ADBE0230EF4B}" type="pres">
      <dgm:prSet presAssocID="{A3E5B1E5-7DA0-4B3B-A108-02C9413E9100}" presName="negativeSpace" presStyleCnt="0"/>
      <dgm:spPr/>
    </dgm:pt>
    <dgm:pt modelId="{7C962879-6AA3-49C2-BFBA-B46DD6034056}" type="pres">
      <dgm:prSet presAssocID="{A3E5B1E5-7DA0-4B3B-A108-02C9413E9100}" presName="childText" presStyleLbl="conFgAcc1" presStyleIdx="0" presStyleCnt="3">
        <dgm:presLayoutVars>
          <dgm:bulletEnabled val="1"/>
        </dgm:presLayoutVars>
      </dgm:prSet>
      <dgm:spPr/>
    </dgm:pt>
    <dgm:pt modelId="{DB532E2A-DAF6-4578-A5B1-1F9DE7DA345A}" type="pres">
      <dgm:prSet presAssocID="{8386EB3B-EB14-4DD1-8A08-E5C070D9EE24}" presName="spaceBetweenRectangles" presStyleCnt="0"/>
      <dgm:spPr/>
    </dgm:pt>
    <dgm:pt modelId="{2A347F24-E7D1-4ED8-9E56-9F45305884B3}" type="pres">
      <dgm:prSet presAssocID="{CE131DD9-CC30-4C2E-B72F-77687496C743}" presName="parentLin" presStyleCnt="0"/>
      <dgm:spPr/>
    </dgm:pt>
    <dgm:pt modelId="{3FB8D0CB-7C6E-4C46-B1EE-55B0F5E8CD8E}" type="pres">
      <dgm:prSet presAssocID="{CE131DD9-CC30-4C2E-B72F-77687496C743}" presName="parentLeftMargin" presStyleLbl="node1" presStyleIdx="0" presStyleCnt="3"/>
      <dgm:spPr/>
    </dgm:pt>
    <dgm:pt modelId="{BB3C4112-B284-47E5-BC3A-135A71B590D1}" type="pres">
      <dgm:prSet presAssocID="{CE131DD9-CC30-4C2E-B72F-77687496C7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6B80A3-3AFB-4880-AE49-7C24BE736CAD}" type="pres">
      <dgm:prSet presAssocID="{CE131DD9-CC30-4C2E-B72F-77687496C743}" presName="negativeSpace" presStyleCnt="0"/>
      <dgm:spPr/>
    </dgm:pt>
    <dgm:pt modelId="{6D8ABCCB-7E95-40CD-ABED-991D15E4EEC1}" type="pres">
      <dgm:prSet presAssocID="{CE131DD9-CC30-4C2E-B72F-77687496C743}" presName="childText" presStyleLbl="conFgAcc1" presStyleIdx="1" presStyleCnt="3">
        <dgm:presLayoutVars>
          <dgm:bulletEnabled val="1"/>
        </dgm:presLayoutVars>
      </dgm:prSet>
      <dgm:spPr/>
    </dgm:pt>
    <dgm:pt modelId="{BBB6F254-3FDE-4354-8C44-10B0C64C2801}" type="pres">
      <dgm:prSet presAssocID="{74C392D5-4E04-43D8-A5BB-9CDE99783ACF}" presName="spaceBetweenRectangles" presStyleCnt="0"/>
      <dgm:spPr/>
    </dgm:pt>
    <dgm:pt modelId="{C18A1EB3-6CD3-4F7E-942E-D3FF76C9C30A}" type="pres">
      <dgm:prSet presAssocID="{C7E8A2DD-F1B4-4C3B-9417-349D5F58D7F6}" presName="parentLin" presStyleCnt="0"/>
      <dgm:spPr/>
    </dgm:pt>
    <dgm:pt modelId="{28725E3E-33FD-41D3-ADD5-6A046FD7B5B0}" type="pres">
      <dgm:prSet presAssocID="{C7E8A2DD-F1B4-4C3B-9417-349D5F58D7F6}" presName="parentLeftMargin" presStyleLbl="node1" presStyleIdx="1" presStyleCnt="3"/>
      <dgm:spPr/>
    </dgm:pt>
    <dgm:pt modelId="{96073337-B56E-4331-B9B6-A355DC90F34B}" type="pres">
      <dgm:prSet presAssocID="{C7E8A2DD-F1B4-4C3B-9417-349D5F58D7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90EDB3-26CF-4F78-BB69-81E2D6B1CD88}" type="pres">
      <dgm:prSet presAssocID="{C7E8A2DD-F1B4-4C3B-9417-349D5F58D7F6}" presName="negativeSpace" presStyleCnt="0"/>
      <dgm:spPr/>
    </dgm:pt>
    <dgm:pt modelId="{C59D8B42-F5D3-4903-B65D-1C6EF393567E}" type="pres">
      <dgm:prSet presAssocID="{C7E8A2DD-F1B4-4C3B-9417-349D5F58D7F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010C0F-C6E9-44F3-A324-6B14497D3811}" type="presOf" srcId="{791A5A4F-5B48-497D-85D6-F76E81E831D4}" destId="{6D8ABCCB-7E95-40CD-ABED-991D15E4EEC1}" srcOrd="0" destOrd="2" presId="urn:microsoft.com/office/officeart/2005/8/layout/list1"/>
    <dgm:cxn modelId="{22A51911-C85D-4B65-8E08-D0E22CB52682}" srcId="{C7E8A2DD-F1B4-4C3B-9417-349D5F58D7F6}" destId="{E2474358-7515-4F3E-80C8-3CD670190CE3}" srcOrd="0" destOrd="0" parTransId="{1B8FBFDF-FA44-4494-AF83-1C75AC91BA64}" sibTransId="{028D2397-5621-4C04-9EE0-1B45D7B2813F}"/>
    <dgm:cxn modelId="{8F208D12-A08C-4659-A0F6-2D4CF8C51F10}" type="presOf" srcId="{A3E5B1E5-7DA0-4B3B-A108-02C9413E9100}" destId="{22AF8201-E3DA-43D5-95C7-A4E77D9F2CD0}" srcOrd="1" destOrd="0" presId="urn:microsoft.com/office/officeart/2005/8/layout/list1"/>
    <dgm:cxn modelId="{1890A515-833B-4012-8089-A58A4B5A0CA4}" type="presOf" srcId="{C7E8A2DD-F1B4-4C3B-9417-349D5F58D7F6}" destId="{28725E3E-33FD-41D3-ADD5-6A046FD7B5B0}" srcOrd="0" destOrd="0" presId="urn:microsoft.com/office/officeart/2005/8/layout/list1"/>
    <dgm:cxn modelId="{A220231A-1009-4BA5-8F0C-111893F7E780}" type="presOf" srcId="{C7E8A2DD-F1B4-4C3B-9417-349D5F58D7F6}" destId="{96073337-B56E-4331-B9B6-A355DC90F34B}" srcOrd="1" destOrd="0" presId="urn:microsoft.com/office/officeart/2005/8/layout/list1"/>
    <dgm:cxn modelId="{1FDFBF1B-C0F9-494A-B84C-14B090AD938A}" type="presOf" srcId="{CE131DD9-CC30-4C2E-B72F-77687496C743}" destId="{3FB8D0CB-7C6E-4C46-B1EE-55B0F5E8CD8E}" srcOrd="0" destOrd="0" presId="urn:microsoft.com/office/officeart/2005/8/layout/list1"/>
    <dgm:cxn modelId="{80A2771E-5FF8-4665-985F-884DE79E9C93}" type="presOf" srcId="{FEDDDDE8-688E-4075-911C-2E720B89FED9}" destId="{6D8ABCCB-7E95-40CD-ABED-991D15E4EEC1}" srcOrd="0" destOrd="0" presId="urn:microsoft.com/office/officeart/2005/8/layout/list1"/>
    <dgm:cxn modelId="{EF28413C-FF55-4E92-AF6B-3252B0D8359C}" srcId="{CE131DD9-CC30-4C2E-B72F-77687496C743}" destId="{791A5A4F-5B48-497D-85D6-F76E81E831D4}" srcOrd="2" destOrd="0" parTransId="{E90BAAB7-2712-4730-ACAA-121EE8808C52}" sibTransId="{7900A0B2-4605-40CE-B8C7-AC8923064C1B}"/>
    <dgm:cxn modelId="{2A51706C-CDA9-40D9-8B61-029097D4C5FD}" srcId="{E6B6A6D3-7CAB-46A8-80F7-43CA8117B87E}" destId="{CE131DD9-CC30-4C2E-B72F-77687496C743}" srcOrd="1" destOrd="0" parTransId="{0A9CE676-0BBF-4618-95EC-B88C5631AD26}" sibTransId="{74C392D5-4E04-43D8-A5BB-9CDE99783ACF}"/>
    <dgm:cxn modelId="{9A9E106D-32BE-455C-B791-8B9B3945F6A2}" type="presOf" srcId="{03D1EE05-5E72-4E67-997E-3BBC369F6998}" destId="{7C962879-6AA3-49C2-BFBA-B46DD6034056}" srcOrd="0" destOrd="2" presId="urn:microsoft.com/office/officeart/2005/8/layout/list1"/>
    <dgm:cxn modelId="{884C376D-D634-44D8-B3FF-67E2105EE7AA}" srcId="{A3E5B1E5-7DA0-4B3B-A108-02C9413E9100}" destId="{4D54C399-4472-4C8E-9A9B-047917BD081A}" srcOrd="1" destOrd="0" parTransId="{E5C0A52E-9057-4D56-85E5-79B445C78FB7}" sibTransId="{DB251A08-06A9-4410-B2C6-3390B0EF464C}"/>
    <dgm:cxn modelId="{13A2C952-8A85-411E-8E4C-89B5B05C3B97}" type="presOf" srcId="{CBD84573-EA62-44A2-A431-5430D26E6061}" destId="{6D8ABCCB-7E95-40CD-ABED-991D15E4EEC1}" srcOrd="0" destOrd="1" presId="urn:microsoft.com/office/officeart/2005/8/layout/list1"/>
    <dgm:cxn modelId="{CFBAE87E-0FEB-4028-8035-4932FE4EBE01}" type="presOf" srcId="{CE131DD9-CC30-4C2E-B72F-77687496C743}" destId="{BB3C4112-B284-47E5-BC3A-135A71B590D1}" srcOrd="1" destOrd="0" presId="urn:microsoft.com/office/officeart/2005/8/layout/list1"/>
    <dgm:cxn modelId="{2EEB7687-87E2-4106-89F8-E17493E36299}" type="presOf" srcId="{DDB71E2D-8466-47D9-A50F-8BB3843938EB}" destId="{7C962879-6AA3-49C2-BFBA-B46DD6034056}" srcOrd="0" destOrd="0" presId="urn:microsoft.com/office/officeart/2005/8/layout/list1"/>
    <dgm:cxn modelId="{5CD93E9D-6FEB-44AD-9B42-1A77031ABA38}" type="presOf" srcId="{E2474358-7515-4F3E-80C8-3CD670190CE3}" destId="{C59D8B42-F5D3-4903-B65D-1C6EF393567E}" srcOrd="0" destOrd="0" presId="urn:microsoft.com/office/officeart/2005/8/layout/list1"/>
    <dgm:cxn modelId="{F3C68CA2-926F-4EFE-94F3-F0D0A0C0B406}" srcId="{E6B6A6D3-7CAB-46A8-80F7-43CA8117B87E}" destId="{A3E5B1E5-7DA0-4B3B-A108-02C9413E9100}" srcOrd="0" destOrd="0" parTransId="{806886B5-CACB-4BCB-88CF-3D5372590839}" sibTransId="{8386EB3B-EB14-4DD1-8A08-E5C070D9EE24}"/>
    <dgm:cxn modelId="{21F51DB1-B263-45B3-8825-FB8CB844DC54}" srcId="{CE131DD9-CC30-4C2E-B72F-77687496C743}" destId="{FEDDDDE8-688E-4075-911C-2E720B89FED9}" srcOrd="0" destOrd="0" parTransId="{C790F5DE-284E-422E-9DC0-8A03578074D9}" sibTransId="{03F40D60-F634-482C-949F-480D10F6EDE3}"/>
    <dgm:cxn modelId="{F5318EB3-36B1-4AB1-A9D8-8B3D18A5930D}" srcId="{CE131DD9-CC30-4C2E-B72F-77687496C743}" destId="{CBD84573-EA62-44A2-A431-5430D26E6061}" srcOrd="1" destOrd="0" parTransId="{6FEC2792-FE0E-4C20-9794-2BE42922C795}" sibTransId="{75316631-1DAB-4DA7-A24D-62DABE222B1C}"/>
    <dgm:cxn modelId="{BF7EBFBE-E54E-4693-80DE-840DE67E4E42}" srcId="{A3E5B1E5-7DA0-4B3B-A108-02C9413E9100}" destId="{DDB71E2D-8466-47D9-A50F-8BB3843938EB}" srcOrd="0" destOrd="0" parTransId="{BF746742-711E-485B-9B15-0E3CAB3E2832}" sibTransId="{8FA84543-EDB2-4AB0-9DE2-C0D90A9F9CC4}"/>
    <dgm:cxn modelId="{25BFDABE-CE24-4968-B21F-C9A03441D3BB}" type="presOf" srcId="{4D54C399-4472-4C8E-9A9B-047917BD081A}" destId="{7C962879-6AA3-49C2-BFBA-B46DD6034056}" srcOrd="0" destOrd="1" presId="urn:microsoft.com/office/officeart/2005/8/layout/list1"/>
    <dgm:cxn modelId="{80FD04D7-1C22-4C62-93C6-9BE695EF4ADB}" type="presOf" srcId="{E6B6A6D3-7CAB-46A8-80F7-43CA8117B87E}" destId="{3D3F665C-2C24-466D-B1F9-3F9E7406971B}" srcOrd="0" destOrd="0" presId="urn:microsoft.com/office/officeart/2005/8/layout/list1"/>
    <dgm:cxn modelId="{62E2ECDB-B7A0-4D53-996A-1483AE7E36C4}" srcId="{A3E5B1E5-7DA0-4B3B-A108-02C9413E9100}" destId="{03D1EE05-5E72-4E67-997E-3BBC369F6998}" srcOrd="2" destOrd="0" parTransId="{3725AFA2-435D-4564-AA8A-724E156833D3}" sibTransId="{2A8A6C5F-E8CC-4765-9756-AAFC0C8381A3}"/>
    <dgm:cxn modelId="{0DB7C2DD-AF16-431A-9D95-C736369CA80B}" type="presOf" srcId="{A3E5B1E5-7DA0-4B3B-A108-02C9413E9100}" destId="{982C4190-5001-485A-990F-76C379292A8D}" srcOrd="0" destOrd="0" presId="urn:microsoft.com/office/officeart/2005/8/layout/list1"/>
    <dgm:cxn modelId="{C45B0EEB-F0A4-43B8-A3AE-94A903FDBCBC}" srcId="{E6B6A6D3-7CAB-46A8-80F7-43CA8117B87E}" destId="{C7E8A2DD-F1B4-4C3B-9417-349D5F58D7F6}" srcOrd="2" destOrd="0" parTransId="{1E5088F3-B075-45C4-AE82-DFF24C4A93BC}" sibTransId="{D4B74EC0-5730-47E6-A66E-03A548FA610E}"/>
    <dgm:cxn modelId="{5853694F-758C-4486-83C7-988E054571CD}" type="presParOf" srcId="{3D3F665C-2C24-466D-B1F9-3F9E7406971B}" destId="{4D867015-7215-48F4-8422-455E8141C59C}" srcOrd="0" destOrd="0" presId="urn:microsoft.com/office/officeart/2005/8/layout/list1"/>
    <dgm:cxn modelId="{5B0AEF5B-C336-4DBE-883F-3D1BC699A425}" type="presParOf" srcId="{4D867015-7215-48F4-8422-455E8141C59C}" destId="{982C4190-5001-485A-990F-76C379292A8D}" srcOrd="0" destOrd="0" presId="urn:microsoft.com/office/officeart/2005/8/layout/list1"/>
    <dgm:cxn modelId="{A696E498-EA20-4DD8-8039-45F0028FA534}" type="presParOf" srcId="{4D867015-7215-48F4-8422-455E8141C59C}" destId="{22AF8201-E3DA-43D5-95C7-A4E77D9F2CD0}" srcOrd="1" destOrd="0" presId="urn:microsoft.com/office/officeart/2005/8/layout/list1"/>
    <dgm:cxn modelId="{66804644-E41A-4970-B9E8-81EAE8C92649}" type="presParOf" srcId="{3D3F665C-2C24-466D-B1F9-3F9E7406971B}" destId="{06F772CB-F502-4E93-994F-ADBE0230EF4B}" srcOrd="1" destOrd="0" presId="urn:microsoft.com/office/officeart/2005/8/layout/list1"/>
    <dgm:cxn modelId="{16E47CF0-B697-47EF-81A9-BD3F2910F9B1}" type="presParOf" srcId="{3D3F665C-2C24-466D-B1F9-3F9E7406971B}" destId="{7C962879-6AA3-49C2-BFBA-B46DD6034056}" srcOrd="2" destOrd="0" presId="urn:microsoft.com/office/officeart/2005/8/layout/list1"/>
    <dgm:cxn modelId="{9B20621C-F3B9-4426-8509-7A1DD047F239}" type="presParOf" srcId="{3D3F665C-2C24-466D-B1F9-3F9E7406971B}" destId="{DB532E2A-DAF6-4578-A5B1-1F9DE7DA345A}" srcOrd="3" destOrd="0" presId="urn:microsoft.com/office/officeart/2005/8/layout/list1"/>
    <dgm:cxn modelId="{4F018D77-BA54-409E-A7E4-CB5851E50E96}" type="presParOf" srcId="{3D3F665C-2C24-466D-B1F9-3F9E7406971B}" destId="{2A347F24-E7D1-4ED8-9E56-9F45305884B3}" srcOrd="4" destOrd="0" presId="urn:microsoft.com/office/officeart/2005/8/layout/list1"/>
    <dgm:cxn modelId="{7F0E31BE-5186-46D6-9194-FD4C0D107AA3}" type="presParOf" srcId="{2A347F24-E7D1-4ED8-9E56-9F45305884B3}" destId="{3FB8D0CB-7C6E-4C46-B1EE-55B0F5E8CD8E}" srcOrd="0" destOrd="0" presId="urn:microsoft.com/office/officeart/2005/8/layout/list1"/>
    <dgm:cxn modelId="{182E5B4B-638D-4556-A56C-3EB1776B5FBA}" type="presParOf" srcId="{2A347F24-E7D1-4ED8-9E56-9F45305884B3}" destId="{BB3C4112-B284-47E5-BC3A-135A71B590D1}" srcOrd="1" destOrd="0" presId="urn:microsoft.com/office/officeart/2005/8/layout/list1"/>
    <dgm:cxn modelId="{6B667768-E43F-474B-A903-2773CBD33E13}" type="presParOf" srcId="{3D3F665C-2C24-466D-B1F9-3F9E7406971B}" destId="{586B80A3-3AFB-4880-AE49-7C24BE736CAD}" srcOrd="5" destOrd="0" presId="urn:microsoft.com/office/officeart/2005/8/layout/list1"/>
    <dgm:cxn modelId="{B7486FD8-271C-41C5-A008-E4C4600F35A6}" type="presParOf" srcId="{3D3F665C-2C24-466D-B1F9-3F9E7406971B}" destId="{6D8ABCCB-7E95-40CD-ABED-991D15E4EEC1}" srcOrd="6" destOrd="0" presId="urn:microsoft.com/office/officeart/2005/8/layout/list1"/>
    <dgm:cxn modelId="{79951420-2B20-4BBD-83F4-6AB5594CB64F}" type="presParOf" srcId="{3D3F665C-2C24-466D-B1F9-3F9E7406971B}" destId="{BBB6F254-3FDE-4354-8C44-10B0C64C2801}" srcOrd="7" destOrd="0" presId="urn:microsoft.com/office/officeart/2005/8/layout/list1"/>
    <dgm:cxn modelId="{17B9C882-7DB1-4E1D-AC05-61D4E65B2BE7}" type="presParOf" srcId="{3D3F665C-2C24-466D-B1F9-3F9E7406971B}" destId="{C18A1EB3-6CD3-4F7E-942E-D3FF76C9C30A}" srcOrd="8" destOrd="0" presId="urn:microsoft.com/office/officeart/2005/8/layout/list1"/>
    <dgm:cxn modelId="{1B0B7F82-F487-438C-9672-3A0898B6B2ED}" type="presParOf" srcId="{C18A1EB3-6CD3-4F7E-942E-D3FF76C9C30A}" destId="{28725E3E-33FD-41D3-ADD5-6A046FD7B5B0}" srcOrd="0" destOrd="0" presId="urn:microsoft.com/office/officeart/2005/8/layout/list1"/>
    <dgm:cxn modelId="{E0590067-71E8-4038-8DD6-E53EF26AB94D}" type="presParOf" srcId="{C18A1EB3-6CD3-4F7E-942E-D3FF76C9C30A}" destId="{96073337-B56E-4331-B9B6-A355DC90F34B}" srcOrd="1" destOrd="0" presId="urn:microsoft.com/office/officeart/2005/8/layout/list1"/>
    <dgm:cxn modelId="{49C2D167-923D-4AE4-8731-67529DBA72B4}" type="presParOf" srcId="{3D3F665C-2C24-466D-B1F9-3F9E7406971B}" destId="{8590EDB3-26CF-4F78-BB69-81E2D6B1CD88}" srcOrd="9" destOrd="0" presId="urn:microsoft.com/office/officeart/2005/8/layout/list1"/>
    <dgm:cxn modelId="{A20CD7A3-BE30-456A-BA19-61BEEF31995F}" type="presParOf" srcId="{3D3F665C-2C24-466D-B1F9-3F9E7406971B}" destId="{C59D8B42-F5D3-4903-B65D-1C6EF39356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C238D-C845-44FC-A1AF-CC6DB4D1214A}">
      <dsp:nvSpPr>
        <dsp:cNvPr id="0" name=""/>
        <dsp:cNvSpPr/>
      </dsp:nvSpPr>
      <dsp:spPr>
        <a:xfrm>
          <a:off x="0" y="516064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Infant Support:</a:t>
          </a:r>
          <a:endParaRPr lang="en-US" sz="1800" kern="1200"/>
        </a:p>
      </dsp:txBody>
      <dsp:txXfrm>
        <a:off x="20561" y="536625"/>
        <a:ext cx="6625711" cy="380078"/>
      </dsp:txXfrm>
    </dsp:sp>
    <dsp:sp modelId="{6DFCC8C8-C436-4779-AE90-B4B4902B7062}">
      <dsp:nvSpPr>
        <dsp:cNvPr id="0" name=""/>
        <dsp:cNvSpPr/>
      </dsp:nvSpPr>
      <dsp:spPr>
        <a:xfrm>
          <a:off x="0" y="989104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Connecting Breastmilk Donors for Improved Infant Nutrition</a:t>
          </a:r>
          <a:endParaRPr lang="en-US" sz="1800" kern="1200"/>
        </a:p>
      </dsp:txBody>
      <dsp:txXfrm>
        <a:off x="20561" y="1009665"/>
        <a:ext cx="6625711" cy="380078"/>
      </dsp:txXfrm>
    </dsp:sp>
    <dsp:sp modelId="{9A391A7B-C070-4296-B529-196E348DA3F6}">
      <dsp:nvSpPr>
        <dsp:cNvPr id="0" name=""/>
        <dsp:cNvSpPr/>
      </dsp:nvSpPr>
      <dsp:spPr>
        <a:xfrm>
          <a:off x="0" y="1462144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Blood Donation:</a:t>
          </a:r>
          <a:endParaRPr lang="en-US" sz="1800" kern="1200"/>
        </a:p>
      </dsp:txBody>
      <dsp:txXfrm>
        <a:off x="20561" y="1482705"/>
        <a:ext cx="6625711" cy="380078"/>
      </dsp:txXfrm>
    </dsp:sp>
    <dsp:sp modelId="{A5CEB2C4-7F4B-4F36-9C70-C6B8B2AA9101}">
      <dsp:nvSpPr>
        <dsp:cNvPr id="0" name=""/>
        <dsp:cNvSpPr/>
      </dsp:nvSpPr>
      <dsp:spPr>
        <a:xfrm>
          <a:off x="0" y="1935184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Timely Access to Transfusions for Improved Health Outcomes</a:t>
          </a:r>
          <a:endParaRPr lang="en-US" sz="1800" kern="1200"/>
        </a:p>
      </dsp:txBody>
      <dsp:txXfrm>
        <a:off x="20561" y="1955745"/>
        <a:ext cx="6625711" cy="380078"/>
      </dsp:txXfrm>
    </dsp:sp>
    <dsp:sp modelId="{F13E8B8F-5DFD-4B37-ABAB-16BD99AE7D4C}">
      <dsp:nvSpPr>
        <dsp:cNvPr id="0" name=""/>
        <dsp:cNvSpPr/>
      </dsp:nvSpPr>
      <dsp:spPr>
        <a:xfrm>
          <a:off x="0" y="2408224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Organ Donors:</a:t>
          </a:r>
          <a:endParaRPr lang="en-US" sz="1800" kern="1200"/>
        </a:p>
      </dsp:txBody>
      <dsp:txXfrm>
        <a:off x="20561" y="2428785"/>
        <a:ext cx="6625711" cy="380078"/>
      </dsp:txXfrm>
    </dsp:sp>
    <dsp:sp modelId="{ACA3743C-05AD-448E-BC6D-6DD688748F4C}">
      <dsp:nvSpPr>
        <dsp:cNvPr id="0" name=""/>
        <dsp:cNvSpPr/>
      </dsp:nvSpPr>
      <dsp:spPr>
        <a:xfrm>
          <a:off x="0" y="2881264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Increased Availability of Organs for Life-Saving Transplants</a:t>
          </a:r>
          <a:endParaRPr lang="en-US" sz="1800" kern="1200"/>
        </a:p>
      </dsp:txBody>
      <dsp:txXfrm>
        <a:off x="20561" y="2901825"/>
        <a:ext cx="6625711" cy="380078"/>
      </dsp:txXfrm>
    </dsp:sp>
    <dsp:sp modelId="{72D2D28A-2381-4043-AEB5-B9917A987B7B}">
      <dsp:nvSpPr>
        <dsp:cNvPr id="0" name=""/>
        <dsp:cNvSpPr/>
      </dsp:nvSpPr>
      <dsp:spPr>
        <a:xfrm>
          <a:off x="0" y="3354304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Community Building:</a:t>
          </a:r>
          <a:endParaRPr lang="en-US" sz="1800" kern="1200"/>
        </a:p>
      </dsp:txBody>
      <dsp:txXfrm>
        <a:off x="20561" y="3374865"/>
        <a:ext cx="6625711" cy="380078"/>
      </dsp:txXfrm>
    </dsp:sp>
    <dsp:sp modelId="{BED44CBE-FEEB-4E28-8BCA-E4A2273849FE}">
      <dsp:nvSpPr>
        <dsp:cNvPr id="0" name=""/>
        <dsp:cNvSpPr/>
      </dsp:nvSpPr>
      <dsp:spPr>
        <a:xfrm>
          <a:off x="0" y="3827345"/>
          <a:ext cx="6666833" cy="4212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Fostering Emotional and Social Support</a:t>
          </a:r>
          <a:endParaRPr lang="en-US" sz="1800" kern="1200"/>
        </a:p>
      </dsp:txBody>
      <dsp:txXfrm>
        <a:off x="20561" y="3847906"/>
        <a:ext cx="6625711" cy="380078"/>
      </dsp:txXfrm>
    </dsp:sp>
    <dsp:sp modelId="{D7227673-2E23-44FB-B0B6-30BA42E14F52}">
      <dsp:nvSpPr>
        <dsp:cNvPr id="0" name=""/>
        <dsp:cNvSpPr/>
      </dsp:nvSpPr>
      <dsp:spPr>
        <a:xfrm>
          <a:off x="0" y="4248545"/>
          <a:ext cx="6666833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Positive Impact on Infants, Individuals, and the Community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Saving Lives, Improving Health Outcomes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Fostering a Culture of Generosity and Compassion</a:t>
          </a:r>
          <a:endParaRPr lang="en-US" sz="1400" kern="1200"/>
        </a:p>
      </dsp:txBody>
      <dsp:txXfrm>
        <a:off x="0" y="4248545"/>
        <a:ext cx="6666833" cy="68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92990-7F9F-47EA-8024-383DC67A5E34}">
      <dsp:nvSpPr>
        <dsp:cNvPr id="0" name=""/>
        <dsp:cNvSpPr/>
      </dsp:nvSpPr>
      <dsp:spPr>
        <a:xfrm>
          <a:off x="0" y="6281"/>
          <a:ext cx="6589260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Technology Stack:</a:t>
          </a:r>
          <a:endParaRPr lang="en-US" sz="3700" kern="1200"/>
        </a:p>
      </dsp:txBody>
      <dsp:txXfrm>
        <a:off x="42265" y="48546"/>
        <a:ext cx="6504730" cy="781270"/>
      </dsp:txXfrm>
    </dsp:sp>
    <dsp:sp modelId="{1F50782E-D78F-4220-996E-9BD76E178B15}">
      <dsp:nvSpPr>
        <dsp:cNvPr id="0" name=""/>
        <dsp:cNvSpPr/>
      </dsp:nvSpPr>
      <dsp:spPr>
        <a:xfrm>
          <a:off x="0" y="872081"/>
          <a:ext cx="6589260" cy="436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React (Frontend)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Java Spring Boot (Backend)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MySQL (Database)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Python (Scikit-learn, TensorFlow/PyTorch for ML)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AWS or Heroku (Deployment)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RESTful APIs, Git, Docker, HTML/CSS/JavaScript, Spring Data JPA, Hibernate (Additional Technologies)</a:t>
          </a:r>
        </a:p>
      </dsp:txBody>
      <dsp:txXfrm>
        <a:off x="0" y="872081"/>
        <a:ext cx="6589260" cy="4365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62879-6AA3-49C2-BFBA-B46DD6034056}">
      <dsp:nvSpPr>
        <dsp:cNvPr id="0" name=""/>
        <dsp:cNvSpPr/>
      </dsp:nvSpPr>
      <dsp:spPr>
        <a:xfrm>
          <a:off x="0" y="392787"/>
          <a:ext cx="6666833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Working on Data.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Making the UI/UX design.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Database Design.</a:t>
          </a:r>
          <a:endParaRPr lang="en-US" sz="2200" kern="1200"/>
        </a:p>
      </dsp:txBody>
      <dsp:txXfrm>
        <a:off x="0" y="392787"/>
        <a:ext cx="6666833" cy="1593900"/>
      </dsp:txXfrm>
    </dsp:sp>
    <dsp:sp modelId="{22AF8201-E3DA-43D5-95C7-A4E77D9F2CD0}">
      <dsp:nvSpPr>
        <dsp:cNvPr id="0" name=""/>
        <dsp:cNvSpPr/>
      </dsp:nvSpPr>
      <dsp:spPr>
        <a:xfrm>
          <a:off x="333341" y="68067"/>
          <a:ext cx="4666783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First Review </a:t>
          </a:r>
          <a:endParaRPr lang="en-US" sz="2200" kern="1200"/>
        </a:p>
      </dsp:txBody>
      <dsp:txXfrm>
        <a:off x="365044" y="99770"/>
        <a:ext cx="4603377" cy="586034"/>
      </dsp:txXfrm>
    </dsp:sp>
    <dsp:sp modelId="{6D8ABCCB-7E95-40CD-ABED-991D15E4EEC1}">
      <dsp:nvSpPr>
        <dsp:cNvPr id="0" name=""/>
        <dsp:cNvSpPr/>
      </dsp:nvSpPr>
      <dsp:spPr>
        <a:xfrm>
          <a:off x="0" y="2430207"/>
          <a:ext cx="6666833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Front end using react.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creating backend api’s.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Integrating Ml model.</a:t>
          </a:r>
          <a:endParaRPr lang="en-US" sz="2200" kern="1200"/>
        </a:p>
      </dsp:txBody>
      <dsp:txXfrm>
        <a:off x="0" y="2430207"/>
        <a:ext cx="6666833" cy="1593900"/>
      </dsp:txXfrm>
    </dsp:sp>
    <dsp:sp modelId="{BB3C4112-B284-47E5-BC3A-135A71B590D1}">
      <dsp:nvSpPr>
        <dsp:cNvPr id="0" name=""/>
        <dsp:cNvSpPr/>
      </dsp:nvSpPr>
      <dsp:spPr>
        <a:xfrm>
          <a:off x="333341" y="2105487"/>
          <a:ext cx="4666783" cy="6494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Second Review</a:t>
          </a:r>
          <a:endParaRPr lang="en-US" sz="2200" kern="1200"/>
        </a:p>
      </dsp:txBody>
      <dsp:txXfrm>
        <a:off x="365044" y="2137190"/>
        <a:ext cx="4603377" cy="586034"/>
      </dsp:txXfrm>
    </dsp:sp>
    <dsp:sp modelId="{C59D8B42-F5D3-4903-B65D-1C6EF393567E}">
      <dsp:nvSpPr>
        <dsp:cNvPr id="0" name=""/>
        <dsp:cNvSpPr/>
      </dsp:nvSpPr>
      <dsp:spPr>
        <a:xfrm>
          <a:off x="0" y="4467627"/>
          <a:ext cx="6666833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Full stack web application deployment.</a:t>
          </a:r>
          <a:endParaRPr lang="en-US" sz="2200" kern="1200"/>
        </a:p>
      </dsp:txBody>
      <dsp:txXfrm>
        <a:off x="0" y="4467627"/>
        <a:ext cx="6666833" cy="918225"/>
      </dsp:txXfrm>
    </dsp:sp>
    <dsp:sp modelId="{96073337-B56E-4331-B9B6-A355DC90F34B}">
      <dsp:nvSpPr>
        <dsp:cNvPr id="0" name=""/>
        <dsp:cNvSpPr/>
      </dsp:nvSpPr>
      <dsp:spPr>
        <a:xfrm>
          <a:off x="333341" y="4142907"/>
          <a:ext cx="4666783" cy="6494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Mock Review</a:t>
          </a:r>
          <a:endParaRPr lang="en-US" sz="2200" kern="1200"/>
        </a:p>
      </dsp:txBody>
      <dsp:txXfrm>
        <a:off x="365044" y="4174610"/>
        <a:ext cx="460337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3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0263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148cf6a9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148cf6a9a_0_48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b148cf6a9a_0_48:notes"/>
          <p:cNvSpPr txBox="1">
            <a:spLocks noGrp="1"/>
          </p:cNvSpPr>
          <p:nvPr>
            <p:ph type="sldNum" idx="12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79445c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79445c04_0_0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b179445c04_0_0:notes"/>
          <p:cNvSpPr txBox="1">
            <a:spLocks noGrp="1"/>
          </p:cNvSpPr>
          <p:nvPr>
            <p:ph type="sldNum" idx="12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148cf6a9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2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148cf6a9a_0_19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b148cf6a9a_0_19:notes"/>
          <p:cNvSpPr txBox="1">
            <a:spLocks noGrp="1"/>
          </p:cNvSpPr>
          <p:nvPr>
            <p:ph type="sldNum" idx="12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48cf6a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48cf6a9a_0_56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b148cf6a9a_0_56:notes"/>
          <p:cNvSpPr txBox="1">
            <a:spLocks noGrp="1"/>
          </p:cNvSpPr>
          <p:nvPr>
            <p:ph type="sldNum" idx="12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48cf6a9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48cf6a9a_0_12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b148cf6a9a_0_12:notes"/>
          <p:cNvSpPr txBox="1">
            <a:spLocks noGrp="1"/>
          </p:cNvSpPr>
          <p:nvPr>
            <p:ph type="sldNum" idx="12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95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8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285038" y="1828808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2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3"/>
          </p:nvPr>
        </p:nvSpPr>
        <p:spPr>
          <a:xfrm>
            <a:off x="6193372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4766733" y="273057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breastfeedingjournal.biomedcentral.com/articles/10.1186/s13006-023-00566-0#ref-CR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1381" y="892871"/>
            <a:ext cx="640871" cy="532166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0787" y="643467"/>
            <a:ext cx="381465" cy="5145031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9747" y="643467"/>
            <a:ext cx="9923094" cy="489365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Google Shape;94;p1"/>
          <p:cNvSpPr txBox="1">
            <a:spLocks/>
          </p:cNvSpPr>
          <p:nvPr/>
        </p:nvSpPr>
        <p:spPr>
          <a:xfrm>
            <a:off x="3256679" y="2949953"/>
            <a:ext cx="5560835" cy="80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spcAft>
                <a:spcPts val="540"/>
              </a:spcAft>
              <a:buClr>
                <a:srgbClr val="C00000"/>
              </a:buClr>
              <a:buSzPts val="3200"/>
            </a:pPr>
            <a:r>
              <a:rPr lang="en-US" sz="2074" b="1" i="0" u="none" strike="noStrike" cap="none">
                <a:solidFill>
                  <a:srgbClr val="B50000"/>
                </a:solidFill>
                <a:latin typeface="Calibri"/>
                <a:ea typeface="Arial"/>
                <a:cs typeface="Calibri"/>
                <a:sym typeface="Calibri"/>
              </a:rPr>
              <a:t>LIFE SHARE </a:t>
            </a:r>
            <a:endParaRPr lang="en-US" sz="32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533619" y="2340475"/>
            <a:ext cx="4727916" cy="55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Aft>
                <a:spcPts val="540"/>
              </a:spcAft>
              <a:buClr>
                <a:srgbClr val="00B050"/>
              </a:buClr>
              <a:buSzPts val="4000"/>
            </a:pPr>
            <a:r>
              <a:rPr lang="en-US" sz="2592" b="1" i="0" u="none" strike="noStrike" cap="none" dirty="0">
                <a:solidFill>
                  <a:srgbClr val="006500"/>
                </a:solidFill>
                <a:latin typeface="Calibri"/>
                <a:ea typeface="Arial"/>
                <a:cs typeface="Calibri"/>
                <a:sym typeface="Calibri"/>
              </a:rPr>
              <a:t>PROJECT WORK – </a:t>
            </a:r>
            <a:r>
              <a:rPr lang="en-US" sz="2592" b="1" dirty="0">
                <a:solidFill>
                  <a:srgbClr val="006500"/>
                </a:solidFill>
                <a:latin typeface="Calibri"/>
                <a:cs typeface="Calibri"/>
                <a:sym typeface="Calibri"/>
              </a:rPr>
              <a:t>First</a:t>
            </a:r>
            <a:r>
              <a:rPr lang="en-US" sz="2592" b="1" i="0" u="none" strike="noStrike" cap="none" dirty="0">
                <a:solidFill>
                  <a:srgbClr val="006500"/>
                </a:solidFill>
                <a:latin typeface="Calibri"/>
                <a:ea typeface="Arial"/>
                <a:cs typeface="Calibri"/>
                <a:sym typeface="Calibri"/>
              </a:rPr>
              <a:t> Review </a:t>
            </a:r>
            <a:endParaRPr lang="en-US" sz="4000" b="1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150805" y="3896165"/>
            <a:ext cx="4472166" cy="105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5166" indent="-185166">
              <a:lnSpc>
                <a:spcPct val="110000"/>
              </a:lnSpc>
              <a:spcAft>
                <a:spcPts val="600"/>
              </a:spcAft>
              <a:buClr>
                <a:srgbClr val="0070C0"/>
              </a:buClr>
              <a:buSzPts val="1800"/>
            </a:pPr>
            <a:r>
              <a:rPr lang="en-US" sz="1440" b="1" i="0" u="none" strike="noStrike" cap="none">
                <a:solidFill>
                  <a:srgbClr val="0057A5"/>
                </a:solidFill>
                <a:latin typeface="Times New Roman"/>
                <a:ea typeface="Arial"/>
                <a:cs typeface="Times New Roman"/>
                <a:sym typeface="Times New Roman"/>
              </a:rPr>
              <a:t>NAMALA ADITHYA DWARAK (412620243015)</a:t>
            </a:r>
          </a:p>
          <a:p>
            <a:pPr marL="185166" indent="-185166">
              <a:lnSpc>
                <a:spcPct val="110000"/>
              </a:lnSpc>
              <a:spcAft>
                <a:spcPts val="600"/>
              </a:spcAft>
              <a:buClr>
                <a:srgbClr val="0070C0"/>
              </a:buClr>
              <a:buSzPts val="1800"/>
            </a:pPr>
            <a:r>
              <a:rPr lang="en-US" sz="1440" b="1" i="0" u="none" strike="noStrike" cap="none">
                <a:solidFill>
                  <a:srgbClr val="0057A5"/>
                </a:solidFill>
                <a:latin typeface="Times New Roman"/>
                <a:ea typeface="Arial"/>
                <a:cs typeface="Times New Roman"/>
                <a:sym typeface="Times New Roman"/>
              </a:rPr>
              <a:t>PRIYADHARHINI P (412620243019)</a:t>
            </a:r>
          </a:p>
          <a:p>
            <a:pPr marL="185166" indent="-185166">
              <a:lnSpc>
                <a:spcPct val="110000"/>
              </a:lnSpc>
              <a:spcAft>
                <a:spcPts val="600"/>
              </a:spcAft>
              <a:buClr>
                <a:srgbClr val="0070C0"/>
              </a:buClr>
              <a:buSzPts val="1800"/>
            </a:pPr>
            <a:r>
              <a:rPr lang="en-US" sz="1440" b="1" i="0" u="none" strike="noStrike" cap="none">
                <a:solidFill>
                  <a:srgbClr val="0057A5"/>
                </a:solidFill>
                <a:latin typeface="Times New Roman"/>
                <a:ea typeface="Arial"/>
                <a:cs typeface="Times New Roman"/>
                <a:sym typeface="Times New Roman"/>
              </a:rPr>
              <a:t>SRILEKHA S (412620243025)</a:t>
            </a:r>
            <a:endParaRPr lang="en-US" sz="1600" b="1" i="0" u="none" strike="noStrike" cap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798158" y="3896165"/>
            <a:ext cx="2996982" cy="1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540"/>
              </a:spcAft>
              <a:buClr>
                <a:srgbClr val="7030A0"/>
              </a:buClr>
              <a:buSzPts val="2000"/>
            </a:pPr>
            <a:r>
              <a:rPr lang="en-US" sz="1296" b="0" i="0" u="none" strike="noStrike" cap="none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Supervisor</a:t>
            </a:r>
          </a:p>
          <a:p>
            <a:pPr>
              <a:spcAft>
                <a:spcPts val="540"/>
              </a:spcAft>
              <a:buClr>
                <a:srgbClr val="7030A0"/>
              </a:buClr>
              <a:buSzPts val="1800"/>
            </a:pPr>
            <a:r>
              <a:rPr lang="en-US" sz="1166" b="1" i="0" u="none" strike="noStrike" cap="none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Mr. S. Anburaman</a:t>
            </a:r>
            <a:endParaRPr lang="en-US" sz="1166" b="0" i="0" u="none" strike="noStrike" cap="none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>
              <a:spcAft>
                <a:spcPts val="540"/>
              </a:spcAft>
              <a:buClr>
                <a:srgbClr val="7030A0"/>
              </a:buClr>
              <a:buSzPts val="2000"/>
            </a:pPr>
            <a:r>
              <a:rPr lang="en-US" sz="1296" b="0" i="0" u="none" strike="noStrike" cap="none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Head of Department</a:t>
            </a:r>
          </a:p>
          <a:p>
            <a:pPr>
              <a:spcAft>
                <a:spcPts val="540"/>
              </a:spcAft>
              <a:buClr>
                <a:srgbClr val="7030A0"/>
              </a:buClr>
              <a:buSzPts val="2000"/>
            </a:pPr>
            <a:r>
              <a:rPr lang="en-US" sz="1296" b="0" i="0" u="none" strike="noStrike" cap="none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Department of Artificial Intelligence and Data Science.</a:t>
            </a:r>
            <a:endParaRPr lang="en-US"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4072" y="1317684"/>
            <a:ext cx="5550344" cy="7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 descr="A blue and white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1435" y="1227469"/>
            <a:ext cx="893762" cy="75948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 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Google Shape;154;p7" descr="A diagram of a software company&#10;&#10;Description automatically generated"/>
          <p:cNvPicPr preferRelativeResize="0"/>
          <p:nvPr/>
        </p:nvPicPr>
        <p:blipFill rotWithShape="1">
          <a:blip r:embed="rId3"/>
          <a:stretch/>
        </p:blipFill>
        <p:spPr>
          <a:xfrm>
            <a:off x="1543142" y="612553"/>
            <a:ext cx="4407739" cy="56328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4000" b="1">
                <a:solidFill>
                  <a:srgbClr val="FFFFFF"/>
                </a:solidFill>
              </a:rPr>
              <a:t>APPLICATION &amp; OUTCOME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69" name="Google Shape;160;p8">
            <a:extLst>
              <a:ext uri="{FF2B5EF4-FFF2-40B4-BE49-F238E27FC236}">
                <a16:creationId xmlns:a16="http://schemas.microsoft.com/office/drawing/2014/main" id="{95230CEC-BCA6-61AE-9000-C4B81A460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218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Google Shape;166;g2b148cf6a9a_0_48"/>
          <p:cNvSpPr txBox="1"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Technology Stack </a:t>
            </a:r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" name="Google Shape;167;g2b148cf6a9a_0_48">
            <a:extLst>
              <a:ext uri="{FF2B5EF4-FFF2-40B4-BE49-F238E27FC236}">
                <a16:creationId xmlns:a16="http://schemas.microsoft.com/office/drawing/2014/main" id="{5B2D03B0-B386-3DC1-BB81-57B95AACE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647681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000" b="1">
                <a:solidFill>
                  <a:srgbClr val="FFFFFF"/>
                </a:solidFill>
              </a:rPr>
              <a:t>SCHEDULE OF ACTIVITIES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5" name="Google Shape;173;p9">
            <a:extLst>
              <a:ext uri="{FF2B5EF4-FFF2-40B4-BE49-F238E27FC236}">
                <a16:creationId xmlns:a16="http://schemas.microsoft.com/office/drawing/2014/main" id="{AD883014-5C56-36F0-6EA1-5A724D4F6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0096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79445c04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80" name="Google Shape;180;g2b179445c04_0_0"/>
          <p:cNvSpPr txBox="1">
            <a:spLocks noGrp="1"/>
          </p:cNvSpPr>
          <p:nvPr>
            <p:ph type="body" idx="1"/>
          </p:nvPr>
        </p:nvSpPr>
        <p:spPr>
          <a:xfrm>
            <a:off x="2347575" y="3009375"/>
            <a:ext cx="6971700" cy="172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96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148cf6a9a_0_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b148cf6a9a_0_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b148cf6a9a_0_19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b148cf6a9a_0_19"/>
          <p:cNvSpPr txBox="1"/>
          <p:nvPr/>
        </p:nvSpPr>
        <p:spPr>
          <a:xfrm>
            <a:off x="589560" y="856180"/>
            <a:ext cx="45606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g2b148cf6a9a_0_19"/>
          <p:cNvGrpSpPr/>
          <p:nvPr/>
        </p:nvGrpSpPr>
        <p:grpSpPr>
          <a:xfrm>
            <a:off x="0" y="1083484"/>
            <a:ext cx="355241" cy="673500"/>
            <a:chOff x="0" y="823811"/>
            <a:chExt cx="355241" cy="673500"/>
          </a:xfrm>
        </p:grpSpPr>
        <p:sp>
          <p:nvSpPr>
            <p:cNvPr id="110" name="Google Shape;110;g2b148cf6a9a_0_19"/>
            <p:cNvSpPr/>
            <p:nvPr/>
          </p:nvSpPr>
          <p:spPr>
            <a:xfrm>
              <a:off x="0" y="823811"/>
              <a:ext cx="87300" cy="673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2b148cf6a9a_0_19"/>
            <p:cNvSpPr/>
            <p:nvPr/>
          </p:nvSpPr>
          <p:spPr>
            <a:xfrm>
              <a:off x="159341" y="823811"/>
              <a:ext cx="195900" cy="6735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g2b148cf6a9a_0_19"/>
          <p:cNvSpPr/>
          <p:nvPr/>
        </p:nvSpPr>
        <p:spPr>
          <a:xfrm flipH="1">
            <a:off x="664965" y="2090569"/>
            <a:ext cx="4297800" cy="27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b148cf6a9a_0_19"/>
          <p:cNvSpPr txBox="1"/>
          <p:nvPr/>
        </p:nvSpPr>
        <p:spPr>
          <a:xfrm>
            <a:off x="590719" y="2330505"/>
            <a:ext cx="4559400" cy="3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recent estimates, only around two-fifths (43%) of children born in the six months preceding the survey were breastfed within one hour of delivery, indicating that more than half (57%) of them had delayed breastfeeding. In India, 63% of infants under the age of six months are non-exclusively breastfed. Many children under the age of six months consume other liquids, such as plain water (10%), other milk (8%), or complementary foods (11%), in addition to breastmilk [</a:t>
            </a:r>
            <a:r>
              <a:rPr lang="en-US" sz="20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b148cf6a9a_0_19"/>
          <p:cNvSpPr/>
          <p:nvPr/>
        </p:nvSpPr>
        <p:spPr>
          <a:xfrm flipH="1">
            <a:off x="10697700" y="0"/>
            <a:ext cx="14943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b148cf6a9a_0_19"/>
          <p:cNvSpPr/>
          <p:nvPr/>
        </p:nvSpPr>
        <p:spPr>
          <a:xfrm>
            <a:off x="5685810" y="513853"/>
            <a:ext cx="6009300" cy="5834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2b148cf6a9a_0_19" descr="A graph of a baby feeding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 b="3063"/>
          <a:stretch/>
        </p:blipFill>
        <p:spPr>
          <a:xfrm>
            <a:off x="5977788" y="799352"/>
            <a:ext cx="5425410" cy="525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Pts val="2800"/>
            </a:pPr>
            <a:r>
              <a:rPr lang="en-US" sz="5400" b="1" i="0" u="none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ABSTRACT OF THE PROJECT </a:t>
            </a:r>
          </a:p>
        </p:txBody>
      </p:sp>
      <p:sp>
        <p:nvSpPr>
          <p:cNvPr id="1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2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            LifeShare is a groundbreaking online platform designed to address the critical need for safe and nourishing essentials for infants in challenging circumstances. Our innovative website serves as a lifeline by connecting </a:t>
            </a: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breast milk</a:t>
            </a:r>
            <a:r>
              <a:rPr lang="en-US" sz="22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donors, blood donors, and organ donors with infants and individuals in need. Whether it's situations where mothers are unable to provide sufficient milk, individuals are in need of life-saving blood transfusions, or there is a critical need for organ transplants, LifeShare is dedicated to ensuring that every newborn and individual has access to the best start in life and the vital resources they require.</a:t>
            </a:r>
          </a:p>
          <a:p>
            <a:pPr marL="0" marR="0" lvl="0" indent="-2286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sz="2200" b="0" i="0" u="none" strike="noStrike" kern="1200" cap="none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5400" b="1" i="0" u="none" strike="noStrike" cap="none">
                <a:latin typeface="Calibri"/>
                <a:ea typeface="Calibri"/>
                <a:cs typeface="Calibri"/>
                <a:sym typeface="Calibri"/>
              </a:rPr>
              <a:t>LITERATURE REVIEW </a:t>
            </a:r>
          </a:p>
        </p:txBody>
      </p:sp>
      <p:sp>
        <p:nvSpPr>
          <p:cNvPr id="1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/>
              <a:t>Paper Title:</a:t>
            </a:r>
            <a:r>
              <a:rPr lang="en-US" sz="2000"/>
              <a:t> Developing Global Guidance on Human Milk Banking</a:t>
            </a:r>
          </a:p>
          <a:p>
            <a:pPr marL="0" lvl="0" indent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/>
              <a:t>Year: </a:t>
            </a:r>
            <a:r>
              <a:rPr lang="en-US" sz="2000"/>
              <a:t>2021</a:t>
            </a:r>
          </a:p>
          <a:p>
            <a:pPr marL="457200" lvl="0" indent="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/>
              <a:t>Achievement:</a:t>
            </a:r>
          </a:p>
          <a:p>
            <a:pPr marL="914400" lvl="0" indent="-369569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Provides comprehensive global guidance on human milk banking.</a:t>
            </a:r>
          </a:p>
          <a:p>
            <a:pPr marL="914400" lvl="0" indent="-369569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Focuses on policy development and recommendations for human milk banking practices.</a:t>
            </a:r>
          </a:p>
          <a:p>
            <a:pPr marL="0" lvl="0" indent="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/>
              <a:t>Paper Title:</a:t>
            </a:r>
            <a:r>
              <a:rPr lang="en-US" sz="2000"/>
              <a:t> Perception of Donor Breast Milk and Determinants of Its Usage</a:t>
            </a:r>
          </a:p>
          <a:p>
            <a:pPr marL="0" lvl="0" indent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/>
              <a:t>Year: </a:t>
            </a:r>
            <a:r>
              <a:rPr lang="en-US" sz="2000"/>
              <a:t>2018</a:t>
            </a:r>
          </a:p>
          <a:p>
            <a:pPr marL="0" lvl="0" indent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/>
              <a:t>Achievement:</a:t>
            </a:r>
          </a:p>
          <a:p>
            <a:pPr marL="914400" lvl="0" indent="-369569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Investigates the perception of donor breast milk and explores determinants influencing its usage.</a:t>
            </a:r>
          </a:p>
          <a:p>
            <a:pPr marL="914400" lvl="0" indent="-369569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0"/>
              <a:t>Provides insights into factors that may influence the acceptance and utilization of donor breast milk.</a:t>
            </a:r>
          </a:p>
          <a:p>
            <a:pPr marL="0" lvl="0" indent="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g2b148cf6a9a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/>
              <a:t>LITERATURE REVIEW </a:t>
            </a:r>
            <a:endParaRPr lang="en-US" sz="5400"/>
          </a:p>
        </p:txBody>
      </p:sp>
      <p:sp>
        <p:nvSpPr>
          <p:cNvPr id="14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g2b148cf6a9a_0_56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/>
              <a:t>Paper Title: </a:t>
            </a:r>
            <a:r>
              <a:rPr lang="en-US" sz="2200"/>
              <a:t>Nearest Blood &amp; Plasma Donor Finding: A Machine Learning Approach</a:t>
            </a:r>
          </a:p>
          <a:p>
            <a:pPr marL="0" lvl="0" indent="4572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/>
              <a:t>Year:</a:t>
            </a:r>
            <a:r>
              <a:rPr lang="en-US" sz="2200"/>
              <a:t> April 2021</a:t>
            </a:r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/>
              <a:t>Conference:</a:t>
            </a:r>
            <a:r>
              <a:rPr lang="en-US" sz="2200"/>
              <a:t> 2020 23rd International Conference on Computer and Information Technology (ICCIT)</a:t>
            </a:r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/>
              <a:t>Content Highlights:</a:t>
            </a:r>
          </a:p>
          <a:p>
            <a:pPr marL="9144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Introduces a machine learning approach for locating nearest blood and plasma donors.</a:t>
            </a: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Specific algorithms used they are k-means clustering , knn clustering.</a:t>
            </a: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200"/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1;g2b148cf6a9a_0_12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 b="1"/>
              <a:t>METHODOLOGY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800"/>
          </a:p>
        </p:txBody>
      </p:sp>
      <p:sp>
        <p:nvSpPr>
          <p:cNvPr id="15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g2b148cf6a9a_0_12"/>
          <p:cNvSpPr txBox="1"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6830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Project Inception:</a:t>
            </a:r>
            <a:r>
              <a:rPr lang="en-US" sz="2000"/>
              <a:t>Define goals for a comprehensive healthcare donation platform.</a:t>
            </a:r>
          </a:p>
          <a:p>
            <a:pPr marL="457200" lvl="0" indent="-368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Architecture Design:</a:t>
            </a:r>
            <a:r>
              <a:rPr lang="en-US" sz="2000"/>
              <a:t>Plan the system architecture for React frontend and Java Spring Boot backend.</a:t>
            </a:r>
          </a:p>
          <a:p>
            <a:pPr marL="457200" lvl="0" indent="-368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Frontend Development:</a:t>
            </a:r>
            <a:r>
              <a:rPr lang="en-US" sz="2000"/>
              <a:t>Implement user-friendly interfaces with React.</a:t>
            </a:r>
          </a:p>
          <a:p>
            <a:pPr marL="457200" lvl="0" indent="-368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Backend Development:</a:t>
            </a:r>
            <a:r>
              <a:rPr lang="en-US" sz="2000"/>
              <a:t>Create secure APIs and backend logic using Java Spring Boot.</a:t>
            </a:r>
          </a:p>
          <a:p>
            <a:pPr marL="457200" lvl="0" indent="-368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Database Integration:</a:t>
            </a:r>
            <a:r>
              <a:rPr lang="en-US" sz="2000"/>
              <a:t>Choose MySQL for efficient data storage and Design a schema for donor and recipient information.</a:t>
            </a:r>
          </a:p>
          <a:p>
            <a:pPr marL="457200" lvl="0" indent="-368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Machine Learning Integration:</a:t>
            </a:r>
            <a:r>
              <a:rPr lang="en-US" sz="2000"/>
              <a:t>Identify ML algorithms for user matching, fraud detection, and resource allocation and Integrate models for efficient healthcare support.</a:t>
            </a:r>
          </a:p>
          <a:p>
            <a:pPr marL="457200" lvl="0" indent="-368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Testing:</a:t>
            </a:r>
            <a:r>
              <a:rPr lang="en-US" sz="2000"/>
              <a:t>Perform unit and integration testing for reliability.</a:t>
            </a:r>
          </a:p>
          <a:p>
            <a:pPr marL="457200" lvl="0" indent="-3683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/>
              <a:t>Deployment:</a:t>
            </a:r>
            <a:r>
              <a:rPr lang="en-US" sz="2000"/>
              <a:t>Deploy on AWS or Heroku for scalability.</a:t>
            </a:r>
          </a:p>
          <a:p>
            <a:pPr marL="45720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89D53-B3A2-4CF5-3034-F631804EA23C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Diagram and Entities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6F40F-36B2-109F-F89D-5917C669FF7D}"/>
              </a:ext>
            </a:extLst>
          </p:cNvPr>
          <p:cNvSpPr txBox="1"/>
          <p:nvPr/>
        </p:nvSpPr>
        <p:spPr>
          <a:xfrm>
            <a:off x="8627828" y="2299159"/>
            <a:ext cx="2183929" cy="3433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endParaRPr lang="en-US" sz="1968" b="0" i="0" u="none" strike="noStrike" cap="none" dirty="0">
              <a:solidFill>
                <a:srgbClr val="2A5688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600"/>
              </a:spcAft>
            </a:pPr>
            <a:endParaRPr lang="en-US" sz="1968" b="0" i="0" u="none" strike="noStrike" cap="none" dirty="0">
              <a:solidFill>
                <a:srgbClr val="2A5688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600"/>
              </a:spcAft>
            </a:pPr>
            <a:endParaRPr lang="en-US" sz="1968" b="0" i="0" u="none" strike="noStrike" cap="none" dirty="0">
              <a:solidFill>
                <a:srgbClr val="2A5688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600"/>
              </a:spcAft>
            </a:pPr>
            <a:r>
              <a:rPr lang="en-US" sz="1968" b="0" i="0" u="none" strike="noStrike" cap="none" dirty="0">
                <a:solidFill>
                  <a:srgbClr val="2A5688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Entities :</a:t>
            </a:r>
          </a:p>
          <a:p>
            <a:pPr marL="281178" indent="-281178">
              <a:spcAft>
                <a:spcPts val="600"/>
              </a:spcAft>
              <a:buFont typeface="Arial"/>
              <a:buAutoNum type="arabicPeriod"/>
            </a:pPr>
            <a:r>
              <a:rPr lang="en-US" sz="1968" b="0" i="0" u="none" strike="noStrike" cap="none" dirty="0">
                <a:solidFill>
                  <a:srgbClr val="2A5688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User Details</a:t>
            </a:r>
          </a:p>
          <a:p>
            <a:pPr marL="281178" indent="-281178">
              <a:spcAft>
                <a:spcPts val="600"/>
              </a:spcAft>
              <a:buFont typeface="Arial"/>
              <a:buAutoNum type="arabicPeriod"/>
            </a:pPr>
            <a:r>
              <a:rPr lang="en-US" sz="1968" b="0" i="0" u="none" strike="noStrike" cap="none" dirty="0">
                <a:solidFill>
                  <a:srgbClr val="2A5688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Donation </a:t>
            </a:r>
          </a:p>
          <a:p>
            <a:pPr marL="281178" indent="-281178">
              <a:spcAft>
                <a:spcPts val="600"/>
              </a:spcAft>
              <a:buFont typeface="Arial"/>
              <a:buAutoNum type="arabicPeriod"/>
            </a:pPr>
            <a:r>
              <a:rPr lang="en-US" sz="1968" b="0" i="0" u="none" strike="noStrike" cap="none" dirty="0">
                <a:solidFill>
                  <a:srgbClr val="2A5688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Notification</a:t>
            </a:r>
          </a:p>
          <a:p>
            <a:pPr marL="281178" indent="-281178">
              <a:spcAft>
                <a:spcPts val="600"/>
              </a:spcAft>
              <a:buFont typeface="Arial"/>
              <a:buAutoNum type="arabicPeriod"/>
            </a:pPr>
            <a:r>
              <a:rPr lang="en-US" sz="1968" b="0" i="0" u="none" strike="noStrike" cap="none" dirty="0">
                <a:solidFill>
                  <a:srgbClr val="2A5688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Conversation</a:t>
            </a:r>
          </a:p>
          <a:p>
            <a:pPr marL="281178" indent="-281178">
              <a:spcAft>
                <a:spcPts val="600"/>
              </a:spcAft>
              <a:buFont typeface="Arial"/>
              <a:buAutoNum type="arabicPeriod"/>
            </a:pPr>
            <a:r>
              <a:rPr lang="en-US" sz="1968" b="0" i="0" u="none" strike="noStrike" cap="none" dirty="0">
                <a:solidFill>
                  <a:srgbClr val="2A5688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Ratings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BEE72-730A-12D4-3DB1-210118D0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83" y="2112579"/>
            <a:ext cx="6165946" cy="41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626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60D290F-4CE5-A059-849A-B22805CA3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5" y="643467"/>
            <a:ext cx="928510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861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148" name="Google Shape;148;p5" descr="A diagram of a spring servi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tretch/>
        </p:blipFill>
        <p:spPr>
          <a:xfrm>
            <a:off x="723900" y="2394326"/>
            <a:ext cx="10744200" cy="3867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700</Words>
  <Application>Microsoft Office PowerPoint</Application>
  <PresentationFormat>Widescreen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LITERATURE REVIEW </vt:lpstr>
      <vt:lpstr>LITERATURE REVIEW </vt:lpstr>
      <vt:lpstr>METHODOLOGY </vt:lpstr>
      <vt:lpstr>PowerPoint Presentation</vt:lpstr>
      <vt:lpstr>PowerPoint Presentation</vt:lpstr>
      <vt:lpstr>METHODOLOGY</vt:lpstr>
      <vt:lpstr>BLOCK DIAGRAM </vt:lpstr>
      <vt:lpstr>APPLICATION &amp; OUTCOME</vt:lpstr>
      <vt:lpstr>Technology Stack </vt:lpstr>
      <vt:lpstr>SCHEDULE OF ACTIVITIES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Namala Adithya Dwarak</cp:lastModifiedBy>
  <cp:revision>2</cp:revision>
  <dcterms:created xsi:type="dcterms:W3CDTF">2019-07-08T16:32:42Z</dcterms:created>
  <dcterms:modified xsi:type="dcterms:W3CDTF">2024-02-17T03:25:25Z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BF09B7B9FC1446DA9BD901E8822D9B6D_12</vt:lpwstr>
  </property>
  <property fmtid="{D5CDD505-2E9C-101B-9397-08002B2CF9AE}" pid="3" name="KSOProductBuildVer">
    <vt:lpwstr>1033-12.2.0.13359</vt:lpwstr>
  </property>
</Properties>
</file>