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F56970-9628-441D-AF79-5F65C7A4B8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EAFAE8-94BC-47B0-AF8B-C9838AC06A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0EFF5A-83BC-4127-BB47-84264732AA5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2B8C66-7859-49E1-A2D2-187F45D16D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6FD4F1-5AAC-4DFD-A9B7-CFC13E01FD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87E9BD-A270-493E-BB01-6F543D6761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9E6D1B-5C28-4053-9F07-2E838648AC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05FDBD-759A-4EE3-9EAB-2791AD3BFC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63944E-C3AB-400B-BF0A-420F818A51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B5E711-8020-41F5-A110-696523EB3E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73A5C4-0FAF-48CD-8245-EA20F563F4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6FE442-C2D3-4E9F-9D19-620DEC175D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3F48B5D-4B6A-419A-8F70-8FA2C684B846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Artigo apresentado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Enhancing the context‐aware FOREX market simulation using a parallel elastic network model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Algorítimo Paralelo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720000" y="900000"/>
            <a:ext cx="611892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Ambiente computacional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800640" y="1172520"/>
            <a:ext cx="6219360" cy="35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Analise computacional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540000" y="1260000"/>
            <a:ext cx="5981400" cy="29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Comparação entre diferentes linguagens e configs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720000" y="1440000"/>
            <a:ext cx="6219360" cy="35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Autores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Antonio V. Contreras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Antonio Llanes·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 </a:t>
            </a:r>
            <a:r>
              <a:rPr b="0" lang="pt-BR" sz="3200" spc="-1" strike="noStrike">
                <a:latin typeface="Arial"/>
              </a:rPr>
              <a:t>Francisco J. Herrera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Sergio Navarro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Jose J. López‐Espín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José M. Cecilia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Forex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200" spc="-1" strike="noStrike">
                <a:latin typeface="Arial"/>
              </a:rPr>
              <a:t>Foreign Exchange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EMH</a:t>
            </a:r>
            <a:r>
              <a:rPr b="0" lang="pt-BR" sz="4400" spc="-1" strike="noStrike">
                <a:latin typeface="Arial"/>
              </a:rPr>
              <a:t>	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Efficient Market Hypothesys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Eficiência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Fraca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Semi-Forte</a:t>
            </a:r>
            <a:r>
              <a:rPr b="0" lang="pt-BR" sz="3200" spc="-1" strike="noStrike">
                <a:latin typeface="Arial"/>
              </a:rPr>
              <a:t>	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Forte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Problema</a:t>
            </a:r>
            <a:r>
              <a:rPr b="0" lang="pt-BR" sz="4400" spc="-1" strike="noStrike">
                <a:latin typeface="Arial"/>
              </a:rPr>
              <a:t>	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Algoritimo que modela o comportamento do mercado Forex. 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Parallel elastic network model (PENM).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Algorítimo Sequencial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505080" y="1172520"/>
            <a:ext cx="6514920" cy="391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422280" y="720000"/>
            <a:ext cx="6057720" cy="257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2022-10-15T13:45:21Z</dcterms:created>
  <dc:creator/>
  <dc:description/>
  <dc:language>pt-BR</dc:language>
  <cp:lastModifiedBy/>
  <dcterms:modified xsi:type="dcterms:W3CDTF">2022-10-16T11:38:08Z</dcterms:modified>
  <cp:revision>2</cp:revision>
  <dc:subject/>
  <dc:title/>
</cp:coreProperties>
</file>