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81" r:id="rId6"/>
    <p:sldId id="259" r:id="rId7"/>
    <p:sldId id="262" r:id="rId8"/>
    <p:sldId id="263" r:id="rId9"/>
    <p:sldId id="264" r:id="rId10"/>
    <p:sldId id="265" r:id="rId11"/>
    <p:sldId id="266" r:id="rId12"/>
    <p:sldId id="260" r:id="rId13"/>
    <p:sldId id="261"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55C8A3-CA4D-4141-A89D-7EFBE1DD0922}" v="83" dt="2024-06-20T10:55:47.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nanda Adhi" userId="c07db5fa6ac08ea0" providerId="LiveId" clId="{A255C8A3-CA4D-4141-A89D-7EFBE1DD0922}"/>
    <pc:docChg chg="custSel addSld modSld sldOrd">
      <pc:chgData name="Adinanda Adhi" userId="c07db5fa6ac08ea0" providerId="LiveId" clId="{A255C8A3-CA4D-4141-A89D-7EFBE1DD0922}" dt="2024-06-20T10:55:47.707" v="7907" actId="1076"/>
      <pc:docMkLst>
        <pc:docMk/>
      </pc:docMkLst>
      <pc:sldChg chg="modSp mod">
        <pc:chgData name="Adinanda Adhi" userId="c07db5fa6ac08ea0" providerId="LiveId" clId="{A255C8A3-CA4D-4141-A89D-7EFBE1DD0922}" dt="2024-06-04T10:39:42.390" v="362" actId="5793"/>
        <pc:sldMkLst>
          <pc:docMk/>
          <pc:sldMk cId="3548755408" sldId="258"/>
        </pc:sldMkLst>
        <pc:spChg chg="mod">
          <ac:chgData name="Adinanda Adhi" userId="c07db5fa6ac08ea0" providerId="LiveId" clId="{A255C8A3-CA4D-4141-A89D-7EFBE1DD0922}" dt="2024-06-04T10:39:42.390" v="362" actId="5793"/>
          <ac:spMkLst>
            <pc:docMk/>
            <pc:sldMk cId="3548755408" sldId="258"/>
            <ac:spMk id="2" creationId="{E0F178E9-16FA-BE48-B600-6E2E8BF916B1}"/>
          </ac:spMkLst>
        </pc:spChg>
      </pc:sldChg>
      <pc:sldChg chg="addSp modSp mod ord">
        <pc:chgData name="Adinanda Adhi" userId="c07db5fa6ac08ea0" providerId="LiveId" clId="{A255C8A3-CA4D-4141-A89D-7EFBE1DD0922}" dt="2024-06-20T10:55:47.707" v="7907" actId="1076"/>
        <pc:sldMkLst>
          <pc:docMk/>
          <pc:sldMk cId="2949801485" sldId="259"/>
        </pc:sldMkLst>
        <pc:spChg chg="add mod">
          <ac:chgData name="Adinanda Adhi" userId="c07db5fa6ac08ea0" providerId="LiveId" clId="{A255C8A3-CA4D-4141-A89D-7EFBE1DD0922}" dt="2024-06-04T10:53:24.956" v="551" actId="20577"/>
          <ac:spMkLst>
            <pc:docMk/>
            <pc:sldMk cId="2949801485" sldId="259"/>
            <ac:spMk id="2" creationId="{014E4F72-B96A-AA49-4BD0-1282B4982F53}"/>
          </ac:spMkLst>
        </pc:spChg>
        <pc:spChg chg="mod">
          <ac:chgData name="Adinanda Adhi" userId="c07db5fa6ac08ea0" providerId="LiveId" clId="{A255C8A3-CA4D-4141-A89D-7EFBE1DD0922}" dt="2024-06-04T10:51:07.897" v="435" actId="1076"/>
          <ac:spMkLst>
            <pc:docMk/>
            <pc:sldMk cId="2949801485" sldId="259"/>
            <ac:spMk id="3" creationId="{2B726E5D-8345-1986-DFCF-296096F8D750}"/>
          </ac:spMkLst>
        </pc:spChg>
        <pc:picChg chg="add mod">
          <ac:chgData name="Adinanda Adhi" userId="c07db5fa6ac08ea0" providerId="LiveId" clId="{A255C8A3-CA4D-4141-A89D-7EFBE1DD0922}" dt="2024-06-20T10:55:47.707" v="7907" actId="1076"/>
          <ac:picMkLst>
            <pc:docMk/>
            <pc:sldMk cId="2949801485" sldId="259"/>
            <ac:picMk id="1026" creationId="{14720967-3BC3-5163-ED66-4FD2140F5775}"/>
          </ac:picMkLst>
        </pc:picChg>
      </pc:sldChg>
      <pc:sldChg chg="addSp modSp mod ord">
        <pc:chgData name="Adinanda Adhi" userId="c07db5fa6ac08ea0" providerId="LiveId" clId="{A255C8A3-CA4D-4141-A89D-7EFBE1DD0922}" dt="2024-06-04T10:42:23.887" v="380" actId="1076"/>
        <pc:sldMkLst>
          <pc:docMk/>
          <pc:sldMk cId="2120940947" sldId="260"/>
        </pc:sldMkLst>
        <pc:spChg chg="mod">
          <ac:chgData name="Adinanda Adhi" userId="c07db5fa6ac08ea0" providerId="LiveId" clId="{A255C8A3-CA4D-4141-A89D-7EFBE1DD0922}" dt="2024-06-04T10:41:47.601" v="376" actId="1076"/>
          <ac:spMkLst>
            <pc:docMk/>
            <pc:sldMk cId="2120940947" sldId="260"/>
            <ac:spMk id="2" creationId="{555D4690-AE3E-289F-DF89-DEB1862A7954}"/>
          </ac:spMkLst>
        </pc:spChg>
        <pc:spChg chg="add mod">
          <ac:chgData name="Adinanda Adhi" userId="c07db5fa6ac08ea0" providerId="LiveId" clId="{A255C8A3-CA4D-4141-A89D-7EFBE1DD0922}" dt="2024-06-04T10:42:23.887" v="380" actId="1076"/>
          <ac:spMkLst>
            <pc:docMk/>
            <pc:sldMk cId="2120940947" sldId="260"/>
            <ac:spMk id="4" creationId="{2FCFC7E6-A10A-40CC-FF0E-4BE0537E4A8A}"/>
          </ac:spMkLst>
        </pc:spChg>
      </pc:sldChg>
      <pc:sldChg chg="addSp modSp new mod ord">
        <pc:chgData name="Adinanda Adhi" userId="c07db5fa6ac08ea0" providerId="LiveId" clId="{A255C8A3-CA4D-4141-A89D-7EFBE1DD0922}" dt="2024-06-04T10:42:45.417" v="383"/>
        <pc:sldMkLst>
          <pc:docMk/>
          <pc:sldMk cId="3790077153" sldId="261"/>
        </pc:sldMkLst>
        <pc:spChg chg="add mod">
          <ac:chgData name="Adinanda Adhi" userId="c07db5fa6ac08ea0" providerId="LiveId" clId="{A255C8A3-CA4D-4141-A89D-7EFBE1DD0922}" dt="2024-06-04T10:41:08.354" v="369"/>
          <ac:spMkLst>
            <pc:docMk/>
            <pc:sldMk cId="3790077153" sldId="261"/>
            <ac:spMk id="2" creationId="{2E39CA68-5AE7-535B-1AB7-217DEE4CCBAC}"/>
          </ac:spMkLst>
        </pc:spChg>
      </pc:sldChg>
      <pc:sldChg chg="addSp modSp new mod">
        <pc:chgData name="Adinanda Adhi" userId="c07db5fa6ac08ea0" providerId="LiveId" clId="{A255C8A3-CA4D-4141-A89D-7EFBE1DD0922}" dt="2024-06-04T10:57:55.888" v="635" actId="2711"/>
        <pc:sldMkLst>
          <pc:docMk/>
          <pc:sldMk cId="12691130" sldId="262"/>
        </pc:sldMkLst>
        <pc:spChg chg="add mod">
          <ac:chgData name="Adinanda Adhi" userId="c07db5fa6ac08ea0" providerId="LiveId" clId="{A255C8A3-CA4D-4141-A89D-7EFBE1DD0922}" dt="2024-06-04T10:57:55.888" v="635" actId="2711"/>
          <ac:spMkLst>
            <pc:docMk/>
            <pc:sldMk cId="12691130" sldId="262"/>
            <ac:spMk id="2" creationId="{7E7F646A-9A07-79D1-0730-138C8F304896}"/>
          </ac:spMkLst>
        </pc:spChg>
        <pc:picChg chg="add mod">
          <ac:chgData name="Adinanda Adhi" userId="c07db5fa6ac08ea0" providerId="LiveId" clId="{A255C8A3-CA4D-4141-A89D-7EFBE1DD0922}" dt="2024-06-04T10:57:09.719" v="576" actId="1076"/>
          <ac:picMkLst>
            <pc:docMk/>
            <pc:sldMk cId="12691130" sldId="262"/>
            <ac:picMk id="2050" creationId="{C2317132-DE2A-1D9E-161A-9FFF1086B937}"/>
          </ac:picMkLst>
        </pc:picChg>
      </pc:sldChg>
      <pc:sldChg chg="addSp modSp new mod">
        <pc:chgData name="Adinanda Adhi" userId="c07db5fa6ac08ea0" providerId="LiveId" clId="{A255C8A3-CA4D-4141-A89D-7EFBE1DD0922}" dt="2024-06-04T11:00:15.649" v="746" actId="2711"/>
        <pc:sldMkLst>
          <pc:docMk/>
          <pc:sldMk cId="4152109642" sldId="263"/>
        </pc:sldMkLst>
        <pc:spChg chg="add mod">
          <ac:chgData name="Adinanda Adhi" userId="c07db5fa6ac08ea0" providerId="LiveId" clId="{A255C8A3-CA4D-4141-A89D-7EFBE1DD0922}" dt="2024-06-04T11:00:15.649" v="746" actId="2711"/>
          <ac:spMkLst>
            <pc:docMk/>
            <pc:sldMk cId="4152109642" sldId="263"/>
            <ac:spMk id="2" creationId="{3EFEEF7A-4755-8110-5F65-073AB343107F}"/>
          </ac:spMkLst>
        </pc:spChg>
        <pc:picChg chg="add mod">
          <ac:chgData name="Adinanda Adhi" userId="c07db5fa6ac08ea0" providerId="LiveId" clId="{A255C8A3-CA4D-4141-A89D-7EFBE1DD0922}" dt="2024-06-04T10:58:54.905" v="648" actId="1076"/>
          <ac:picMkLst>
            <pc:docMk/>
            <pc:sldMk cId="4152109642" sldId="263"/>
            <ac:picMk id="3074" creationId="{C0FE2FA0-9C1B-083C-3CEC-37137B2FBEBC}"/>
          </ac:picMkLst>
        </pc:picChg>
      </pc:sldChg>
      <pc:sldChg chg="addSp modSp new mod">
        <pc:chgData name="Adinanda Adhi" userId="c07db5fa6ac08ea0" providerId="LiveId" clId="{A255C8A3-CA4D-4141-A89D-7EFBE1DD0922}" dt="2024-06-04T11:11:24.849" v="821" actId="1076"/>
        <pc:sldMkLst>
          <pc:docMk/>
          <pc:sldMk cId="3762852269" sldId="264"/>
        </pc:sldMkLst>
        <pc:spChg chg="add mod">
          <ac:chgData name="Adinanda Adhi" userId="c07db5fa6ac08ea0" providerId="LiveId" clId="{A255C8A3-CA4D-4141-A89D-7EFBE1DD0922}" dt="2024-06-04T11:11:24.849" v="821" actId="1076"/>
          <ac:spMkLst>
            <pc:docMk/>
            <pc:sldMk cId="3762852269" sldId="264"/>
            <ac:spMk id="2" creationId="{FAA57E6A-8783-92DF-7B65-813745D71A73}"/>
          </ac:spMkLst>
        </pc:spChg>
        <pc:picChg chg="add mod">
          <ac:chgData name="Adinanda Adhi" userId="c07db5fa6ac08ea0" providerId="LiveId" clId="{A255C8A3-CA4D-4141-A89D-7EFBE1DD0922}" dt="2024-06-04T11:09:36.587" v="749" actId="1076"/>
          <ac:picMkLst>
            <pc:docMk/>
            <pc:sldMk cId="3762852269" sldId="264"/>
            <ac:picMk id="4098" creationId="{856ED8B1-234D-D94C-7783-B7BFB460EB7B}"/>
          </ac:picMkLst>
        </pc:picChg>
      </pc:sldChg>
      <pc:sldChg chg="addSp modSp new mod">
        <pc:chgData name="Adinanda Adhi" userId="c07db5fa6ac08ea0" providerId="LiveId" clId="{A255C8A3-CA4D-4141-A89D-7EFBE1DD0922}" dt="2024-06-04T11:19:30.457" v="903" actId="2711"/>
        <pc:sldMkLst>
          <pc:docMk/>
          <pc:sldMk cId="4218048119" sldId="265"/>
        </pc:sldMkLst>
        <pc:spChg chg="add mod">
          <ac:chgData name="Adinanda Adhi" userId="c07db5fa6ac08ea0" providerId="LiveId" clId="{A255C8A3-CA4D-4141-A89D-7EFBE1DD0922}" dt="2024-06-04T11:19:30.457" v="903" actId="2711"/>
          <ac:spMkLst>
            <pc:docMk/>
            <pc:sldMk cId="4218048119" sldId="265"/>
            <ac:spMk id="2" creationId="{F4C7AED0-D778-E1CA-AF30-F894BAEB6566}"/>
          </ac:spMkLst>
        </pc:spChg>
        <pc:picChg chg="add mod">
          <ac:chgData name="Adinanda Adhi" userId="c07db5fa6ac08ea0" providerId="LiveId" clId="{A255C8A3-CA4D-4141-A89D-7EFBE1DD0922}" dt="2024-06-04T11:12:26.006" v="830" actId="1076"/>
          <ac:picMkLst>
            <pc:docMk/>
            <pc:sldMk cId="4218048119" sldId="265"/>
            <ac:picMk id="5122" creationId="{704667E7-84FA-4817-FDF5-B8F159362C99}"/>
          </ac:picMkLst>
        </pc:picChg>
      </pc:sldChg>
      <pc:sldChg chg="addSp modSp new mod">
        <pc:chgData name="Adinanda Adhi" userId="c07db5fa6ac08ea0" providerId="LiveId" clId="{A255C8A3-CA4D-4141-A89D-7EFBE1DD0922}" dt="2024-06-04T11:23:08.198" v="960" actId="1076"/>
        <pc:sldMkLst>
          <pc:docMk/>
          <pc:sldMk cId="2115113098" sldId="266"/>
        </pc:sldMkLst>
        <pc:spChg chg="add mod">
          <ac:chgData name="Adinanda Adhi" userId="c07db5fa6ac08ea0" providerId="LiveId" clId="{A255C8A3-CA4D-4141-A89D-7EFBE1DD0922}" dt="2024-06-04T11:23:08.198" v="960" actId="1076"/>
          <ac:spMkLst>
            <pc:docMk/>
            <pc:sldMk cId="2115113098" sldId="266"/>
            <ac:spMk id="2" creationId="{DF491DF5-C2EC-267D-71BA-D66E9C4F155E}"/>
          </ac:spMkLst>
        </pc:spChg>
        <pc:picChg chg="add mod">
          <ac:chgData name="Adinanda Adhi" userId="c07db5fa6ac08ea0" providerId="LiveId" clId="{A255C8A3-CA4D-4141-A89D-7EFBE1DD0922}" dt="2024-06-04T11:22:14.221" v="914" actId="1076"/>
          <ac:picMkLst>
            <pc:docMk/>
            <pc:sldMk cId="2115113098" sldId="266"/>
            <ac:picMk id="6146" creationId="{05F09797-C1C2-1F05-47EA-708F32081784}"/>
          </ac:picMkLst>
        </pc:picChg>
      </pc:sldChg>
      <pc:sldChg chg="addSp modSp new mod ord">
        <pc:chgData name="Adinanda Adhi" userId="c07db5fa6ac08ea0" providerId="LiveId" clId="{A255C8A3-CA4D-4141-A89D-7EFBE1DD0922}" dt="2024-06-04T12:35:56.172" v="1759"/>
        <pc:sldMkLst>
          <pc:docMk/>
          <pc:sldMk cId="2523310067" sldId="267"/>
        </pc:sldMkLst>
        <pc:spChg chg="add mod">
          <ac:chgData name="Adinanda Adhi" userId="c07db5fa6ac08ea0" providerId="LiveId" clId="{A255C8A3-CA4D-4141-A89D-7EFBE1DD0922}" dt="2024-06-04T12:35:32.816" v="1757" actId="20577"/>
          <ac:spMkLst>
            <pc:docMk/>
            <pc:sldMk cId="2523310067" sldId="267"/>
            <ac:spMk id="2" creationId="{9F2B13E9-DD92-F23C-3640-F8DBB811849D}"/>
          </ac:spMkLst>
        </pc:spChg>
      </pc:sldChg>
      <pc:sldChg chg="addSp delSp modSp new mod">
        <pc:chgData name="Adinanda Adhi" userId="c07db5fa6ac08ea0" providerId="LiveId" clId="{A255C8A3-CA4D-4141-A89D-7EFBE1DD0922}" dt="2024-06-04T14:11:10.066" v="2944" actId="1076"/>
        <pc:sldMkLst>
          <pc:docMk/>
          <pc:sldMk cId="94859092" sldId="268"/>
        </pc:sldMkLst>
        <pc:spChg chg="add mod">
          <ac:chgData name="Adinanda Adhi" userId="c07db5fa6ac08ea0" providerId="LiveId" clId="{A255C8A3-CA4D-4141-A89D-7EFBE1DD0922}" dt="2024-06-04T14:11:10.066" v="2944" actId="1076"/>
          <ac:spMkLst>
            <pc:docMk/>
            <pc:sldMk cId="94859092" sldId="268"/>
            <ac:spMk id="2" creationId="{932CE6F2-F762-4A65-218A-FAB84AB8AE01}"/>
          </ac:spMkLst>
        </pc:spChg>
        <pc:spChg chg="add del">
          <ac:chgData name="Adinanda Adhi" userId="c07db5fa6ac08ea0" providerId="LiveId" clId="{A255C8A3-CA4D-4141-A89D-7EFBE1DD0922}" dt="2024-06-04T14:09:36.951" v="2843" actId="478"/>
          <ac:spMkLst>
            <pc:docMk/>
            <pc:sldMk cId="94859092" sldId="268"/>
            <ac:spMk id="3" creationId="{FA8F63FB-CC2F-4365-05DE-FAA19DC15E9F}"/>
          </ac:spMkLst>
        </pc:spChg>
      </pc:sldChg>
      <pc:sldChg chg="addSp modSp new mod">
        <pc:chgData name="Adinanda Adhi" userId="c07db5fa6ac08ea0" providerId="LiveId" clId="{A255C8A3-CA4D-4141-A89D-7EFBE1DD0922}" dt="2024-06-04T14:18:45.715" v="3114" actId="1076"/>
        <pc:sldMkLst>
          <pc:docMk/>
          <pc:sldMk cId="996253798" sldId="269"/>
        </pc:sldMkLst>
        <pc:spChg chg="add mod">
          <ac:chgData name="Adinanda Adhi" userId="c07db5fa6ac08ea0" providerId="LiveId" clId="{A255C8A3-CA4D-4141-A89D-7EFBE1DD0922}" dt="2024-06-04T14:18:45.715" v="3114" actId="1076"/>
          <ac:spMkLst>
            <pc:docMk/>
            <pc:sldMk cId="996253798" sldId="269"/>
            <ac:spMk id="2" creationId="{C9BBC8E8-7CC3-C625-9617-80470C66F91C}"/>
          </ac:spMkLst>
        </pc:spChg>
      </pc:sldChg>
      <pc:sldChg chg="addSp modSp new mod">
        <pc:chgData name="Adinanda Adhi" userId="c07db5fa6ac08ea0" providerId="LiveId" clId="{A255C8A3-CA4D-4141-A89D-7EFBE1DD0922}" dt="2024-06-04T14:26:58.533" v="3419" actId="20577"/>
        <pc:sldMkLst>
          <pc:docMk/>
          <pc:sldMk cId="1528795781" sldId="270"/>
        </pc:sldMkLst>
        <pc:spChg chg="add mod">
          <ac:chgData name="Adinanda Adhi" userId="c07db5fa6ac08ea0" providerId="LiveId" clId="{A255C8A3-CA4D-4141-A89D-7EFBE1DD0922}" dt="2024-06-04T14:26:58.533" v="3419" actId="20577"/>
          <ac:spMkLst>
            <pc:docMk/>
            <pc:sldMk cId="1528795781" sldId="270"/>
            <ac:spMk id="2" creationId="{1BCCD530-A108-61BB-66C5-B9AE925FF1C8}"/>
          </ac:spMkLst>
        </pc:spChg>
      </pc:sldChg>
      <pc:sldChg chg="addSp modSp new mod">
        <pc:chgData name="Adinanda Adhi" userId="c07db5fa6ac08ea0" providerId="LiveId" clId="{A255C8A3-CA4D-4141-A89D-7EFBE1DD0922}" dt="2024-06-04T14:35:29.572" v="3801" actId="20577"/>
        <pc:sldMkLst>
          <pc:docMk/>
          <pc:sldMk cId="3537853929" sldId="271"/>
        </pc:sldMkLst>
        <pc:spChg chg="add mod">
          <ac:chgData name="Adinanda Adhi" userId="c07db5fa6ac08ea0" providerId="LiveId" clId="{A255C8A3-CA4D-4141-A89D-7EFBE1DD0922}" dt="2024-06-04T14:35:29.572" v="3801" actId="20577"/>
          <ac:spMkLst>
            <pc:docMk/>
            <pc:sldMk cId="3537853929" sldId="271"/>
            <ac:spMk id="2" creationId="{F10A7C60-67CC-CFAC-CB7D-6C63BFC1A3BF}"/>
          </ac:spMkLst>
        </pc:spChg>
      </pc:sldChg>
      <pc:sldChg chg="addSp modSp new mod">
        <pc:chgData name="Adinanda Adhi" userId="c07db5fa6ac08ea0" providerId="LiveId" clId="{A255C8A3-CA4D-4141-A89D-7EFBE1DD0922}" dt="2024-06-04T14:37:18.228" v="3873" actId="1076"/>
        <pc:sldMkLst>
          <pc:docMk/>
          <pc:sldMk cId="3903385034" sldId="272"/>
        </pc:sldMkLst>
        <pc:spChg chg="add mod">
          <ac:chgData name="Adinanda Adhi" userId="c07db5fa6ac08ea0" providerId="LiveId" clId="{A255C8A3-CA4D-4141-A89D-7EFBE1DD0922}" dt="2024-06-04T14:37:18.228" v="3873" actId="1076"/>
          <ac:spMkLst>
            <pc:docMk/>
            <pc:sldMk cId="3903385034" sldId="272"/>
            <ac:spMk id="2" creationId="{25D47F1C-F4A4-26C0-235E-3331966E87EF}"/>
          </ac:spMkLst>
        </pc:spChg>
      </pc:sldChg>
      <pc:sldChg chg="addSp modSp new mod">
        <pc:chgData name="Adinanda Adhi" userId="c07db5fa6ac08ea0" providerId="LiveId" clId="{A255C8A3-CA4D-4141-A89D-7EFBE1DD0922}" dt="2024-06-04T14:38:20.349" v="3926" actId="20577"/>
        <pc:sldMkLst>
          <pc:docMk/>
          <pc:sldMk cId="2081755548" sldId="273"/>
        </pc:sldMkLst>
        <pc:spChg chg="add mod">
          <ac:chgData name="Adinanda Adhi" userId="c07db5fa6ac08ea0" providerId="LiveId" clId="{A255C8A3-CA4D-4141-A89D-7EFBE1DD0922}" dt="2024-06-04T14:38:20.349" v="3926" actId="20577"/>
          <ac:spMkLst>
            <pc:docMk/>
            <pc:sldMk cId="2081755548" sldId="273"/>
            <ac:spMk id="3" creationId="{67ABC54B-586A-212A-8E26-49ACCDE128DA}"/>
          </ac:spMkLst>
        </pc:spChg>
      </pc:sldChg>
      <pc:sldChg chg="addSp modSp new mod">
        <pc:chgData name="Adinanda Adhi" userId="c07db5fa6ac08ea0" providerId="LiveId" clId="{A255C8A3-CA4D-4141-A89D-7EFBE1DD0922}" dt="2024-06-04T14:38:56.459" v="3957" actId="20577"/>
        <pc:sldMkLst>
          <pc:docMk/>
          <pc:sldMk cId="4247469088" sldId="274"/>
        </pc:sldMkLst>
        <pc:spChg chg="add mod">
          <ac:chgData name="Adinanda Adhi" userId="c07db5fa6ac08ea0" providerId="LiveId" clId="{A255C8A3-CA4D-4141-A89D-7EFBE1DD0922}" dt="2024-06-04T14:38:56.459" v="3957" actId="20577"/>
          <ac:spMkLst>
            <pc:docMk/>
            <pc:sldMk cId="4247469088" sldId="274"/>
            <ac:spMk id="3" creationId="{FF68BFCA-2A40-82DC-AB94-F88E6F377ADC}"/>
          </ac:spMkLst>
        </pc:spChg>
      </pc:sldChg>
      <pc:sldChg chg="addSp modSp new mod">
        <pc:chgData name="Adinanda Adhi" userId="c07db5fa6ac08ea0" providerId="LiveId" clId="{A255C8A3-CA4D-4141-A89D-7EFBE1DD0922}" dt="2024-06-04T14:39:53.766" v="3988" actId="20577"/>
        <pc:sldMkLst>
          <pc:docMk/>
          <pc:sldMk cId="2284540306" sldId="275"/>
        </pc:sldMkLst>
        <pc:spChg chg="add mod">
          <ac:chgData name="Adinanda Adhi" userId="c07db5fa6ac08ea0" providerId="LiveId" clId="{A255C8A3-CA4D-4141-A89D-7EFBE1DD0922}" dt="2024-06-04T14:39:53.766" v="3988" actId="20577"/>
          <ac:spMkLst>
            <pc:docMk/>
            <pc:sldMk cId="2284540306" sldId="275"/>
            <ac:spMk id="3" creationId="{C8C598CB-1EC9-3EDB-FE77-055C17274235}"/>
          </ac:spMkLst>
        </pc:spChg>
      </pc:sldChg>
      <pc:sldChg chg="addSp modSp new mod">
        <pc:chgData name="Adinanda Adhi" userId="c07db5fa6ac08ea0" providerId="LiveId" clId="{A255C8A3-CA4D-4141-A89D-7EFBE1DD0922}" dt="2024-06-04T14:47:23.225" v="4089" actId="20577"/>
        <pc:sldMkLst>
          <pc:docMk/>
          <pc:sldMk cId="2237552127" sldId="276"/>
        </pc:sldMkLst>
        <pc:spChg chg="add mod">
          <ac:chgData name="Adinanda Adhi" userId="c07db5fa6ac08ea0" providerId="LiveId" clId="{A255C8A3-CA4D-4141-A89D-7EFBE1DD0922}" dt="2024-06-04T14:47:23.225" v="4089" actId="20577"/>
          <ac:spMkLst>
            <pc:docMk/>
            <pc:sldMk cId="2237552127" sldId="276"/>
            <ac:spMk id="3" creationId="{13DD5F54-1481-C0A6-AEAD-7F55EC08855D}"/>
          </ac:spMkLst>
        </pc:spChg>
      </pc:sldChg>
      <pc:sldChg chg="addSp modSp new mod">
        <pc:chgData name="Adinanda Adhi" userId="c07db5fa6ac08ea0" providerId="LiveId" clId="{A255C8A3-CA4D-4141-A89D-7EFBE1DD0922}" dt="2024-06-04T15:42:22.135" v="4184" actId="1076"/>
        <pc:sldMkLst>
          <pc:docMk/>
          <pc:sldMk cId="187613007" sldId="277"/>
        </pc:sldMkLst>
        <pc:spChg chg="add mod">
          <ac:chgData name="Adinanda Adhi" userId="c07db5fa6ac08ea0" providerId="LiveId" clId="{A255C8A3-CA4D-4141-A89D-7EFBE1DD0922}" dt="2024-06-04T15:42:22.135" v="4184" actId="1076"/>
          <ac:spMkLst>
            <pc:docMk/>
            <pc:sldMk cId="187613007" sldId="277"/>
            <ac:spMk id="3" creationId="{F26F0628-00B3-0531-C2A7-0B46426C1737}"/>
          </ac:spMkLst>
        </pc:spChg>
      </pc:sldChg>
      <pc:sldChg chg="addSp modSp new mod">
        <pc:chgData name="Adinanda Adhi" userId="c07db5fa6ac08ea0" providerId="LiveId" clId="{A255C8A3-CA4D-4141-A89D-7EFBE1DD0922}" dt="2024-06-04T14:51:34.252" v="4182" actId="20577"/>
        <pc:sldMkLst>
          <pc:docMk/>
          <pc:sldMk cId="3814980052" sldId="278"/>
        </pc:sldMkLst>
        <pc:spChg chg="add mod">
          <ac:chgData name="Adinanda Adhi" userId="c07db5fa6ac08ea0" providerId="LiveId" clId="{A255C8A3-CA4D-4141-A89D-7EFBE1DD0922}" dt="2024-06-04T14:51:34.252" v="4182" actId="20577"/>
          <ac:spMkLst>
            <pc:docMk/>
            <pc:sldMk cId="3814980052" sldId="278"/>
            <ac:spMk id="3" creationId="{75C1D8DD-4064-56A5-2D99-5DDEB2CFAFBC}"/>
          </ac:spMkLst>
        </pc:spChg>
      </pc:sldChg>
      <pc:sldChg chg="addSp modSp new mod">
        <pc:chgData name="Adinanda Adhi" userId="c07db5fa6ac08ea0" providerId="LiveId" clId="{A255C8A3-CA4D-4141-A89D-7EFBE1DD0922}" dt="2024-06-04T16:26:34.915" v="5096" actId="20577"/>
        <pc:sldMkLst>
          <pc:docMk/>
          <pc:sldMk cId="3407347054" sldId="279"/>
        </pc:sldMkLst>
        <pc:spChg chg="add mod">
          <ac:chgData name="Adinanda Adhi" userId="c07db5fa6ac08ea0" providerId="LiveId" clId="{A255C8A3-CA4D-4141-A89D-7EFBE1DD0922}" dt="2024-06-04T16:26:34.915" v="5096" actId="20577"/>
          <ac:spMkLst>
            <pc:docMk/>
            <pc:sldMk cId="3407347054" sldId="279"/>
            <ac:spMk id="2" creationId="{D0C46F9C-9810-0E91-40FE-A738A5110085}"/>
          </ac:spMkLst>
        </pc:spChg>
      </pc:sldChg>
      <pc:sldChg chg="addSp delSp modSp new mod">
        <pc:chgData name="Adinanda Adhi" userId="c07db5fa6ac08ea0" providerId="LiveId" clId="{A255C8A3-CA4D-4141-A89D-7EFBE1DD0922}" dt="2024-06-04T16:51:38.312" v="6419" actId="5793"/>
        <pc:sldMkLst>
          <pc:docMk/>
          <pc:sldMk cId="3000693418" sldId="280"/>
        </pc:sldMkLst>
        <pc:spChg chg="add mod">
          <ac:chgData name="Adinanda Adhi" userId="c07db5fa6ac08ea0" providerId="LiveId" clId="{A255C8A3-CA4D-4141-A89D-7EFBE1DD0922}" dt="2024-06-04T16:34:42.027" v="5156" actId="20577"/>
          <ac:spMkLst>
            <pc:docMk/>
            <pc:sldMk cId="3000693418" sldId="280"/>
            <ac:spMk id="2" creationId="{79D54662-A053-5483-C5FD-44B97F994569}"/>
          </ac:spMkLst>
        </pc:spChg>
        <pc:spChg chg="add del mod">
          <ac:chgData name="Adinanda Adhi" userId="c07db5fa6ac08ea0" providerId="LiveId" clId="{A255C8A3-CA4D-4141-A89D-7EFBE1DD0922}" dt="2024-06-04T16:37:09.178" v="5181" actId="478"/>
          <ac:spMkLst>
            <pc:docMk/>
            <pc:sldMk cId="3000693418" sldId="280"/>
            <ac:spMk id="3" creationId="{E7AB3CB4-D9B7-9529-ED79-BABB1EED9EAE}"/>
          </ac:spMkLst>
        </pc:spChg>
        <pc:spChg chg="add mod">
          <ac:chgData name="Adinanda Adhi" userId="c07db5fa6ac08ea0" providerId="LiveId" clId="{A255C8A3-CA4D-4141-A89D-7EFBE1DD0922}" dt="2024-06-04T16:51:38.312" v="6419" actId="5793"/>
          <ac:spMkLst>
            <pc:docMk/>
            <pc:sldMk cId="3000693418" sldId="280"/>
            <ac:spMk id="4" creationId="{12766010-2095-720E-908F-34F5F356576E}"/>
          </ac:spMkLst>
        </pc:spChg>
      </pc:sldChg>
      <pc:sldChg chg="addSp modSp new mod">
        <pc:chgData name="Adinanda Adhi" userId="c07db5fa6ac08ea0" providerId="LiveId" clId="{A255C8A3-CA4D-4141-A89D-7EFBE1DD0922}" dt="2024-06-20T10:54:50.658" v="7906" actId="1076"/>
        <pc:sldMkLst>
          <pc:docMk/>
          <pc:sldMk cId="2959315771" sldId="281"/>
        </pc:sldMkLst>
        <pc:spChg chg="add mod">
          <ac:chgData name="Adinanda Adhi" userId="c07db5fa6ac08ea0" providerId="LiveId" clId="{A255C8A3-CA4D-4141-A89D-7EFBE1DD0922}" dt="2024-06-20T10:54:50.658" v="7906" actId="1076"/>
          <ac:spMkLst>
            <pc:docMk/>
            <pc:sldMk cId="2959315771" sldId="281"/>
            <ac:spMk id="2" creationId="{1BB18CF8-A6A7-6A2B-6763-B2AC5159A4F5}"/>
          </ac:spMkLst>
        </pc:spChg>
      </pc:sldChg>
      <pc:sldChg chg="addSp modSp new mod">
        <pc:chgData name="Adinanda Adhi" userId="c07db5fa6ac08ea0" providerId="LiveId" clId="{A255C8A3-CA4D-4141-A89D-7EFBE1DD0922}" dt="2024-06-04T17:06:25.532" v="7433" actId="5793"/>
        <pc:sldMkLst>
          <pc:docMk/>
          <pc:sldMk cId="3815525017" sldId="282"/>
        </pc:sldMkLst>
        <pc:spChg chg="add mod">
          <ac:chgData name="Adinanda Adhi" userId="c07db5fa6ac08ea0" providerId="LiveId" clId="{A255C8A3-CA4D-4141-A89D-7EFBE1DD0922}" dt="2024-06-04T17:06:25.532" v="7433" actId="5793"/>
          <ac:spMkLst>
            <pc:docMk/>
            <pc:sldMk cId="3815525017" sldId="282"/>
            <ac:spMk id="2" creationId="{8D24D72E-7EF8-1DC2-E8DD-89A554EA859D}"/>
          </ac:spMkLst>
        </pc:spChg>
      </pc:sldChg>
      <pc:sldChg chg="addSp modSp new mod">
        <pc:chgData name="Adinanda Adhi" userId="c07db5fa6ac08ea0" providerId="LiveId" clId="{A255C8A3-CA4D-4141-A89D-7EFBE1DD0922}" dt="2024-06-04T17:14:54.975" v="7905" actId="20577"/>
        <pc:sldMkLst>
          <pc:docMk/>
          <pc:sldMk cId="2494935847" sldId="283"/>
        </pc:sldMkLst>
        <pc:spChg chg="add mod">
          <ac:chgData name="Adinanda Adhi" userId="c07db5fa6ac08ea0" providerId="LiveId" clId="{A255C8A3-CA4D-4141-A89D-7EFBE1DD0922}" dt="2024-06-04T17:14:54.975" v="7905" actId="20577"/>
          <ac:spMkLst>
            <pc:docMk/>
            <pc:sldMk cId="2494935847" sldId="283"/>
            <ac:spMk id="2" creationId="{66F26916-D32E-FD58-EB22-31655F0FE9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A5D58-D3F7-4A69-A7EE-496A85BD060E}"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429012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A5D58-D3F7-4A69-A7EE-496A85BD060E}"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1623922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A5D58-D3F7-4A69-A7EE-496A85BD060E}"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86402B-FDE0-4533-84DE-8213A52D726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2543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2EA5D58-D3F7-4A69-A7EE-496A85BD060E}"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1367855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2EA5D58-D3F7-4A69-A7EE-496A85BD060E}"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86402B-FDE0-4533-84DE-8213A52D726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4641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2EA5D58-D3F7-4A69-A7EE-496A85BD060E}"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3257949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A5D58-D3F7-4A69-A7EE-496A85BD060E}"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2054845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A5D58-D3F7-4A69-A7EE-496A85BD060E}"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195032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A5D58-D3F7-4A69-A7EE-496A85BD060E}"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316098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A5D58-D3F7-4A69-A7EE-496A85BD060E}"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182545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EA5D58-D3F7-4A69-A7EE-496A85BD060E}"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289047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A5D58-D3F7-4A69-A7EE-496A85BD060E}"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286568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A5D58-D3F7-4A69-A7EE-496A85BD060E}"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44984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A5D58-D3F7-4A69-A7EE-496A85BD060E}"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1788508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A5D58-D3F7-4A69-A7EE-496A85BD060E}"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270102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A5D58-D3F7-4A69-A7EE-496A85BD060E}"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86402B-FDE0-4533-84DE-8213A52D7263}" type="slidenum">
              <a:rPr lang="en-IN" smtClean="0"/>
              <a:t>‹#›</a:t>
            </a:fld>
            <a:endParaRPr lang="en-IN"/>
          </a:p>
        </p:txBody>
      </p:sp>
    </p:spTree>
    <p:extLst>
      <p:ext uri="{BB962C8B-B14F-4D97-AF65-F5344CB8AC3E}">
        <p14:creationId xmlns:p14="http://schemas.microsoft.com/office/powerpoint/2010/main" val="42129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2EA5D58-D3F7-4A69-A7EE-496A85BD060E}" type="datetimeFigureOut">
              <a:rPr lang="en-IN" smtClean="0"/>
              <a:t>20-06-2024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786402B-FDE0-4533-84DE-8213A52D7263}" type="slidenum">
              <a:rPr lang="en-IN" smtClean="0"/>
              <a:t>‹#›</a:t>
            </a:fld>
            <a:endParaRPr lang="en-IN"/>
          </a:p>
        </p:txBody>
      </p:sp>
    </p:spTree>
    <p:extLst>
      <p:ext uri="{BB962C8B-B14F-4D97-AF65-F5344CB8AC3E}">
        <p14:creationId xmlns:p14="http://schemas.microsoft.com/office/powerpoint/2010/main" val="195857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2911CF-4F94-DC40-2370-DCC9DA821F3D}"/>
              </a:ext>
            </a:extLst>
          </p:cNvPr>
          <p:cNvSpPr>
            <a:spLocks noGrp="1"/>
          </p:cNvSpPr>
          <p:nvPr>
            <p:ph type="subTitle" idx="1"/>
          </p:nvPr>
        </p:nvSpPr>
        <p:spPr>
          <a:xfrm>
            <a:off x="1539977" y="3341870"/>
            <a:ext cx="8915399" cy="1126283"/>
          </a:xfrm>
        </p:spPr>
        <p:txBody>
          <a:bodyPr>
            <a:normAutofit lnSpcReduction="10000"/>
          </a:bodyPr>
          <a:lstStyle/>
          <a:p>
            <a:pPr algn="ctr"/>
            <a:r>
              <a:rPr lang="en-IN" b="1" dirty="0">
                <a:solidFill>
                  <a:schemeClr val="tx1"/>
                </a:solidFill>
                <a:latin typeface="Times New Roman" panose="02020603050405020304" pitchFamily="18" charset="0"/>
                <a:cs typeface="Times New Roman" panose="02020603050405020304" pitchFamily="18" charset="0"/>
              </a:rPr>
              <a:t>PROJECT PRESENTATION</a:t>
            </a:r>
          </a:p>
          <a:p>
            <a:pPr algn="ctr"/>
            <a:r>
              <a:rPr lang="en-IN" b="1" dirty="0">
                <a:solidFill>
                  <a:schemeClr val="tx1"/>
                </a:solidFill>
                <a:latin typeface="Times New Roman" panose="02020603050405020304" pitchFamily="18" charset="0"/>
                <a:cs typeface="Times New Roman" panose="02020603050405020304" pitchFamily="18" charset="0"/>
              </a:rPr>
              <a:t>ADINANDA TK</a:t>
            </a:r>
          </a:p>
          <a:p>
            <a:pPr algn="ctr"/>
            <a:r>
              <a:rPr lang="en-IN" b="1" dirty="0">
                <a:solidFill>
                  <a:schemeClr val="tx1"/>
                </a:solidFill>
                <a:latin typeface="Times New Roman" panose="02020603050405020304" pitchFamily="18" charset="0"/>
                <a:cs typeface="Times New Roman" panose="02020603050405020304" pitchFamily="18" charset="0"/>
              </a:rPr>
              <a:t>04/06/2024</a:t>
            </a:r>
          </a:p>
        </p:txBody>
      </p:sp>
      <p:sp>
        <p:nvSpPr>
          <p:cNvPr id="5" name="Title 4">
            <a:extLst>
              <a:ext uri="{FF2B5EF4-FFF2-40B4-BE49-F238E27FC236}">
                <a16:creationId xmlns:a16="http://schemas.microsoft.com/office/drawing/2014/main" id="{5619FC50-C207-913B-2812-C428A624D572}"/>
              </a:ext>
            </a:extLst>
          </p:cNvPr>
          <p:cNvSpPr>
            <a:spLocks noGrp="1"/>
          </p:cNvSpPr>
          <p:nvPr>
            <p:ph type="ctrTitle"/>
          </p:nvPr>
        </p:nvSpPr>
        <p:spPr>
          <a:xfrm>
            <a:off x="471948" y="695632"/>
            <a:ext cx="11474245" cy="2262781"/>
          </a:xfrm>
        </p:spPr>
        <p:txBody>
          <a:bodyPr>
            <a:normAutofit/>
          </a:bodyPr>
          <a:lstStyle/>
          <a:p>
            <a:pPr algn="ctr"/>
            <a:r>
              <a:rPr lang="en-IN" sz="4400" dirty="0">
                <a:latin typeface="Times New Roman" panose="02020603050405020304" pitchFamily="18" charset="0"/>
                <a:cs typeface="Times New Roman" panose="02020603050405020304" pitchFamily="18" charset="0"/>
              </a:rPr>
              <a:t>EMPOWERING FINANCIAL SECURITY : DETECTING FRAUDULENT TRANSACTIONS </a:t>
            </a:r>
          </a:p>
        </p:txBody>
      </p:sp>
    </p:spTree>
    <p:extLst>
      <p:ext uri="{BB962C8B-B14F-4D97-AF65-F5344CB8AC3E}">
        <p14:creationId xmlns:p14="http://schemas.microsoft.com/office/powerpoint/2010/main" val="318943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04667E7-84FA-4817-FDF5-B8F159362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413" y="904010"/>
            <a:ext cx="7637895" cy="4800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C7AED0-D778-E1CA-AF30-F894BAEB6566}"/>
              </a:ext>
            </a:extLst>
          </p:cNvPr>
          <p:cNvSpPr txBox="1"/>
          <p:nvPr/>
        </p:nvSpPr>
        <p:spPr>
          <a:xfrm>
            <a:off x="2130136" y="5829298"/>
            <a:ext cx="900891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localTime, paymentMethodAgeDays and numItems have outliers</a:t>
            </a:r>
            <a:r>
              <a:rPr lang="en-IN" dirty="0"/>
              <a:t>.</a:t>
            </a:r>
          </a:p>
        </p:txBody>
      </p:sp>
    </p:spTree>
    <p:extLst>
      <p:ext uri="{BB962C8B-B14F-4D97-AF65-F5344CB8AC3E}">
        <p14:creationId xmlns:p14="http://schemas.microsoft.com/office/powerpoint/2010/main" val="421804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5F09797-C1C2-1F05-47EA-708F32081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1" y="820881"/>
            <a:ext cx="8483600" cy="5216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491DF5-C2EC-267D-71BA-D66E9C4F155E}"/>
              </a:ext>
            </a:extLst>
          </p:cNvPr>
          <p:cNvSpPr txBox="1"/>
          <p:nvPr/>
        </p:nvSpPr>
        <p:spPr>
          <a:xfrm>
            <a:off x="1999674" y="6130637"/>
            <a:ext cx="931602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Replaced Outliers with fenced IQR values</a:t>
            </a:r>
            <a:r>
              <a:rPr lang="en-IN" dirty="0"/>
              <a:t>.</a:t>
            </a:r>
          </a:p>
        </p:txBody>
      </p:sp>
    </p:spTree>
    <p:extLst>
      <p:ext uri="{BB962C8B-B14F-4D97-AF65-F5344CB8AC3E}">
        <p14:creationId xmlns:p14="http://schemas.microsoft.com/office/powerpoint/2010/main" val="211511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D4690-AE3E-289F-DF89-DEB1862A7954}"/>
              </a:ext>
            </a:extLst>
          </p:cNvPr>
          <p:cNvSpPr txBox="1"/>
          <p:nvPr/>
        </p:nvSpPr>
        <p:spPr>
          <a:xfrm>
            <a:off x="1808241" y="866633"/>
            <a:ext cx="10048568" cy="923330"/>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DATA PREPROCESSING</a:t>
            </a:r>
          </a:p>
          <a:p>
            <a:endParaRPr lang="en-IN" b="1" u="sng"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CFC7E6-A10A-40CC-FF0E-4BE0537E4A8A}"/>
              </a:ext>
            </a:extLst>
          </p:cNvPr>
          <p:cNvSpPr txBox="1"/>
          <p:nvPr/>
        </p:nvSpPr>
        <p:spPr>
          <a:xfrm>
            <a:off x="1618816" y="1348800"/>
            <a:ext cx="9842355" cy="5509200"/>
          </a:xfrm>
          <a:prstGeom prst="rect">
            <a:avLst/>
          </a:prstGeom>
          <a:noFill/>
        </p:spPr>
        <p:txBody>
          <a:bodyPr wrap="square">
            <a:spAutoFit/>
          </a:bodyPr>
          <a:lstStyle/>
          <a:p>
            <a:pPr lvl="1"/>
            <a:r>
              <a:rPr lang="en-IN" b="1" dirty="0">
                <a:latin typeface="Times New Roman" panose="02020603050405020304" pitchFamily="18" charset="0"/>
                <a:cs typeface="Times New Roman" panose="02020603050405020304" pitchFamily="18" charset="0"/>
              </a:rPr>
              <a:t>Handling Missing Values</a:t>
            </a:r>
          </a:p>
          <a:p>
            <a:pPr lvl="1"/>
            <a:endParaRPr lang="en-IN"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Category : 0.24% missing values</a:t>
            </a: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IsWeekend</a:t>
            </a:r>
            <a:r>
              <a:rPr lang="en-IN" dirty="0">
                <a:latin typeface="Times New Roman" panose="02020603050405020304" pitchFamily="18" charset="0"/>
                <a:cs typeface="Times New Roman" panose="02020603050405020304" pitchFamily="18" charset="0"/>
              </a:rPr>
              <a:t> : 1.43% missing values</a:t>
            </a: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Method : Handled using Mode</a:t>
            </a:r>
          </a:p>
          <a:p>
            <a:pPr lvl="1"/>
            <a:endParaRPr lang="en-IN" sz="16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Removing Duplicates</a:t>
            </a:r>
          </a:p>
          <a:p>
            <a:pPr lvl="1"/>
            <a:endParaRPr lang="en-IN"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Total duplicates removed  : 3033</a:t>
            </a:r>
          </a:p>
          <a:p>
            <a:endParaRPr lang="en-IN" dirty="0"/>
          </a:p>
          <a:p>
            <a:pPr marL="285750" indent="-285750">
              <a:buFont typeface="Arial" panose="020B0604020202020204" pitchFamily="34" charset="0"/>
              <a:buChar char="•"/>
            </a:pPr>
            <a:r>
              <a:rPr lang="en-IN" dirty="0"/>
              <a:t>  </a:t>
            </a:r>
            <a:r>
              <a:rPr lang="en-IN" b="1" dirty="0">
                <a:latin typeface="Times New Roman" panose="02020603050405020304" pitchFamily="18" charset="0"/>
                <a:cs typeface="Times New Roman" panose="02020603050405020304" pitchFamily="18" charset="0"/>
              </a:rPr>
              <a:t>Handling Outliers</a:t>
            </a:r>
          </a:p>
          <a:p>
            <a:r>
              <a:rPr lang="en-IN" sz="1600" b="1"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Columns with outliers</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numItems, localTime and paymentMethodAgeDays.</a:t>
            </a: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Method : Replaced with fenced IQR values.</a:t>
            </a:r>
          </a:p>
          <a:p>
            <a:pPr lvl="1"/>
            <a:endParaRPr lang="en-IN" sz="1600" b="1"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Encoding Categorical Variables</a:t>
            </a:r>
          </a:p>
          <a:p>
            <a:pPr lvl="1"/>
            <a:endParaRPr lang="en-IN"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Encoded the categorical variables : </a:t>
            </a:r>
            <a:r>
              <a:rPr lang="en-IN" dirty="0" err="1">
                <a:latin typeface="Times New Roman" panose="02020603050405020304" pitchFamily="18" charset="0"/>
                <a:cs typeface="Times New Roman" panose="02020603050405020304" pitchFamily="18" charset="0"/>
              </a:rPr>
              <a:t>PaymentMethod</a:t>
            </a:r>
            <a:r>
              <a:rPr lang="en-IN" dirty="0">
                <a:latin typeface="Times New Roman" panose="02020603050405020304" pitchFamily="18" charset="0"/>
                <a:cs typeface="Times New Roman" panose="02020603050405020304" pitchFamily="18" charset="0"/>
              </a:rPr>
              <a:t>, Category.</a:t>
            </a: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Method : One-hot Encoding</a:t>
            </a: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94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39CA68-5AE7-535B-1AB7-217DEE4CCBAC}"/>
              </a:ext>
            </a:extLst>
          </p:cNvPr>
          <p:cNvSpPr txBox="1"/>
          <p:nvPr/>
        </p:nvSpPr>
        <p:spPr>
          <a:xfrm>
            <a:off x="1683327" y="1226127"/>
            <a:ext cx="10048009"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Missing values : Imputed using Mode.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Duplicates : Removed 3033 duplicate entries.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Outliers : Handled using the Interquartile Range (IQR) Method.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Encoding : Applied One-hot encoding to Categorical variables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Feature Engineering : Created new columns hour and minutes with existing column localTime.</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Balancing Data : Used </a:t>
            </a:r>
            <a:r>
              <a:rPr lang="en-IN" dirty="0" err="1">
                <a:latin typeface="Times New Roman" panose="02020603050405020304" pitchFamily="18" charset="0"/>
                <a:cs typeface="Times New Roman" panose="02020603050405020304" pitchFamily="18" charset="0"/>
              </a:rPr>
              <a:t>SMOTETomek</a:t>
            </a:r>
            <a:r>
              <a:rPr lang="en-IN" dirty="0">
                <a:latin typeface="Times New Roman" panose="02020603050405020304" pitchFamily="18" charset="0"/>
                <a:cs typeface="Times New Roman" panose="02020603050405020304" pitchFamily="18" charset="0"/>
              </a:rPr>
              <a:t> to handle class imbalance.</a:t>
            </a:r>
          </a:p>
        </p:txBody>
      </p:sp>
    </p:spTree>
    <p:extLst>
      <p:ext uri="{BB962C8B-B14F-4D97-AF65-F5344CB8AC3E}">
        <p14:creationId xmlns:p14="http://schemas.microsoft.com/office/powerpoint/2010/main" val="379007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CE6F2-F762-4A65-218A-FAB84AB8AE01}"/>
              </a:ext>
            </a:extLst>
          </p:cNvPr>
          <p:cNvSpPr txBox="1"/>
          <p:nvPr/>
        </p:nvSpPr>
        <p:spPr>
          <a:xfrm>
            <a:off x="1652155" y="1028343"/>
            <a:ext cx="9912927" cy="4801314"/>
          </a:xfrm>
          <a:prstGeom prst="rect">
            <a:avLst/>
          </a:prstGeom>
          <a:noFill/>
        </p:spPr>
        <p:txBody>
          <a:bodyPr wrap="square" rtlCol="0">
            <a:spAutoFit/>
          </a:bodyPr>
          <a:lstStyle/>
          <a:p>
            <a:r>
              <a:rPr lang="en-IN" b="1" u="sng" dirty="0" err="1">
                <a:latin typeface="Times New Roman" panose="02020603050405020304" pitchFamily="18" charset="0"/>
                <a:cs typeface="Times New Roman" panose="02020603050405020304" pitchFamily="18" charset="0"/>
              </a:rPr>
              <a:t>SMOTETomek</a:t>
            </a:r>
            <a:r>
              <a:rPr lang="en-IN" b="1" u="sng" dirty="0">
                <a:latin typeface="Times New Roman" panose="02020603050405020304" pitchFamily="18" charset="0"/>
                <a:cs typeface="Times New Roman" panose="02020603050405020304" pitchFamily="18" charset="0"/>
              </a:rPr>
              <a:t> OVERSAMPLING TECHNIQUE</a:t>
            </a:r>
          </a:p>
          <a:p>
            <a:endParaRPr lang="en-IN"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SMOTETomek</a:t>
            </a:r>
            <a:r>
              <a:rPr lang="en-IN" dirty="0">
                <a:latin typeface="Times New Roman" panose="02020603050405020304" pitchFamily="18" charset="0"/>
                <a:cs typeface="Times New Roman" panose="02020603050405020304" pitchFamily="18" charset="0"/>
              </a:rPr>
              <a:t> is a hybrid approach that combines SMOTE(Synthetic Minority Over-sampling </a:t>
            </a:r>
          </a:p>
          <a:p>
            <a:r>
              <a:rPr lang="en-IN" dirty="0">
                <a:latin typeface="Times New Roman" panose="02020603050405020304" pitchFamily="18" charset="0"/>
                <a:cs typeface="Times New Roman" panose="02020603050405020304" pitchFamily="18" charset="0"/>
              </a:rPr>
              <a:t>Technique) and Tomek links. This technique is used to handle imbalanced datasets by both increasing the </a:t>
            </a:r>
          </a:p>
          <a:p>
            <a:r>
              <a:rPr lang="en-IN" dirty="0">
                <a:latin typeface="Times New Roman" panose="02020603050405020304" pitchFamily="18" charset="0"/>
                <a:cs typeface="Times New Roman" panose="02020603050405020304" pitchFamily="18" charset="0"/>
              </a:rPr>
              <a:t>number of minority class samples and cleaning the dataset to improve the performance of Machine </a:t>
            </a:r>
          </a:p>
          <a:p>
            <a:r>
              <a:rPr lang="en-IN" dirty="0">
                <a:latin typeface="Times New Roman" panose="02020603050405020304" pitchFamily="18" charset="0"/>
                <a:cs typeface="Times New Roman" panose="02020603050405020304" pitchFamily="18" charset="0"/>
              </a:rPr>
              <a:t>Learning models.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To clean the dataset by removing ambiguous samples that are close to the decision boundary between</a:t>
            </a:r>
          </a:p>
          <a:p>
            <a:r>
              <a:rPr lang="en-IN" dirty="0">
                <a:latin typeface="Times New Roman" panose="02020603050405020304" pitchFamily="18" charset="0"/>
                <a:cs typeface="Times New Roman" panose="02020603050405020304" pitchFamily="18" charset="0"/>
              </a:rPr>
              <a:t>      classes.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Cleans the dataset by removing borderline cases.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Improves the clarity of the decision boundary between classes.</a:t>
            </a:r>
          </a:p>
          <a:p>
            <a:endParaRPr lang="en-IN"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APPLICATION IN THIS PROJECT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SMOTETomek</a:t>
            </a:r>
            <a:r>
              <a:rPr lang="en-IN" dirty="0">
                <a:latin typeface="Times New Roman" panose="02020603050405020304" pitchFamily="18" charset="0"/>
                <a:cs typeface="Times New Roman" panose="02020603050405020304" pitchFamily="18" charset="0"/>
              </a:rPr>
              <a:t> was applied to balance the fraudulent transaction dataset. This helped in mitigating the class imbalance issue, leading to improved performance metrics for the models.</a:t>
            </a:r>
          </a:p>
          <a:p>
            <a:r>
              <a:rPr lang="en-IN" dirty="0">
                <a:latin typeface="Times New Roman" panose="02020603050405020304" pitchFamily="18" charset="0"/>
                <a:cs typeface="Times New Roman" panose="02020603050405020304" pitchFamily="18" charset="0"/>
              </a:rPr>
              <a:t>Shape of the data before sampling : (36175, 9)</a:t>
            </a:r>
          </a:p>
          <a:p>
            <a:r>
              <a:rPr lang="en-IN" dirty="0">
                <a:latin typeface="Times New Roman" panose="02020603050405020304" pitchFamily="18" charset="0"/>
                <a:cs typeface="Times New Roman" panose="02020603050405020304" pitchFamily="18" charset="0"/>
              </a:rPr>
              <a:t>Shape of the data after sampling : (71568, 9)</a:t>
            </a:r>
          </a:p>
        </p:txBody>
      </p:sp>
    </p:spTree>
    <p:extLst>
      <p:ext uri="{BB962C8B-B14F-4D97-AF65-F5344CB8AC3E}">
        <p14:creationId xmlns:p14="http://schemas.microsoft.com/office/powerpoint/2010/main" val="9485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BC8E8-7CC3-C625-9617-80470C66F91C}"/>
              </a:ext>
            </a:extLst>
          </p:cNvPr>
          <p:cNvSpPr txBox="1"/>
          <p:nvPr/>
        </p:nvSpPr>
        <p:spPr>
          <a:xfrm>
            <a:off x="1662546" y="1194954"/>
            <a:ext cx="10037618" cy="313932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ALGORITHMS IMPLEMENTED</a:t>
            </a:r>
          </a:p>
          <a:p>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LOGISTIC REGRESSION</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DECISION TREE</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RANDOM FOREST</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SUPPORT VECTOR MACHINE (SVM)</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K-NEAREST NEIGHBOURS (KNN)</a:t>
            </a:r>
          </a:p>
        </p:txBody>
      </p:sp>
    </p:spTree>
    <p:extLst>
      <p:ext uri="{BB962C8B-B14F-4D97-AF65-F5344CB8AC3E}">
        <p14:creationId xmlns:p14="http://schemas.microsoft.com/office/powerpoint/2010/main" val="99625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CCD530-A108-61BB-66C5-B9AE925FF1C8}"/>
              </a:ext>
            </a:extLst>
          </p:cNvPr>
          <p:cNvSpPr txBox="1"/>
          <p:nvPr/>
        </p:nvSpPr>
        <p:spPr>
          <a:xfrm>
            <a:off x="1745672" y="1028699"/>
            <a:ext cx="9871364" cy="452431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LOGISTIC REGRESSION</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Metrics :</a:t>
            </a:r>
          </a:p>
          <a:p>
            <a:r>
              <a:rPr lang="en-IN"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Accuracy : 0.96</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Precision : (0) – 1.00 and (1) – 0.93</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Recall : (0) – 0.92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f1-score : (0) – 0.96 and (1) – 0.96</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Confusion matrix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[[9898       830],</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[ 0       10743]]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79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0A7C60-67CC-CFAC-CB7D-6C63BFC1A3BF}"/>
              </a:ext>
            </a:extLst>
          </p:cNvPr>
          <p:cNvSpPr txBox="1"/>
          <p:nvPr/>
        </p:nvSpPr>
        <p:spPr>
          <a:xfrm>
            <a:off x="1745673" y="1028700"/>
            <a:ext cx="9736281" cy="563231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LOGISTIC REGRESSION – AFTER TUNING</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Metrics :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Accuracy : 0.99</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Precision : (0) – 1.00 and (1) – 0.97</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Recall : (0) – 0.97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f1-score : (0) – 0.99 and (1) – 0.99</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ROC AUC Score : 0.99</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Confusion Matrix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[[10419     309],</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[0        10743]]</a:t>
            </a: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85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47F1C-F4A4-26C0-235E-3331966E87EF}"/>
              </a:ext>
            </a:extLst>
          </p:cNvPr>
          <p:cNvSpPr txBox="1"/>
          <p:nvPr/>
        </p:nvSpPr>
        <p:spPr>
          <a:xfrm>
            <a:off x="1714500" y="1101436"/>
            <a:ext cx="9892146" cy="4801314"/>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DECISION TREE</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Metrics :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Accuracy : 1.00</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Precision : (0) – 1.00 and (1) – 1.00</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Recall : (0) – 1.00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f1-score : (0) – 1.00 and (1) – 1.00</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Confusion matrix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[[10728         0],</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[ 0       10743]]</a:t>
            </a: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38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ABC54B-586A-212A-8E26-49ACCDE128DA}"/>
              </a:ext>
            </a:extLst>
          </p:cNvPr>
          <p:cNvSpPr txBox="1"/>
          <p:nvPr/>
        </p:nvSpPr>
        <p:spPr>
          <a:xfrm>
            <a:off x="1766454" y="1057738"/>
            <a:ext cx="9237518" cy="5078313"/>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DECISION TREE AFTER TUNING</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Metrics :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Accuracy : 1.00</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Precision : (0) – 1.00 and (1) – 1.00</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Recall : (0) – 1.00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f1-score : (0) – 1.00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ROC AUC Score : 1.00</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Confusion matrix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[[10728         0],</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[ 0       10743]]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75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4EC787-5CFA-4FED-3A4C-40A4BF17C2D9}"/>
              </a:ext>
            </a:extLst>
          </p:cNvPr>
          <p:cNvSpPr txBox="1"/>
          <p:nvPr/>
        </p:nvSpPr>
        <p:spPr>
          <a:xfrm>
            <a:off x="1543663" y="1209367"/>
            <a:ext cx="10058401" cy="452431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INTRODUCTION</a:t>
            </a: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Project Overview</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This project aims to build a best model for detecting fraudulent transactions.</a:t>
            </a: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Five algorithms were implemented: Logistic Regression, Decision Tree, Random Forest,</a:t>
            </a:r>
          </a:p>
          <a:p>
            <a:pPr lvl="1"/>
            <a:r>
              <a:rPr lang="en-IN" dirty="0">
                <a:latin typeface="Times New Roman" panose="02020603050405020304" pitchFamily="18" charset="0"/>
                <a:cs typeface="Times New Roman" panose="02020603050405020304" pitchFamily="18" charset="0"/>
              </a:rPr>
              <a:t>	SVM(Support Vector Machine) and KNN(K-Nearest Neighbours).</a:t>
            </a: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Hyperparameter Tuning and Oversampling methods were applied to enhance model performance.</a:t>
            </a:r>
          </a:p>
          <a:p>
            <a:pPr lvl="1"/>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Importance of Detecting Fraudulent Transactions</a:t>
            </a:r>
          </a:p>
          <a:p>
            <a:pPr lvl="1"/>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Fraud detection is crucial to protect businesses and individuals from financial losses.</a:t>
            </a: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Efficiently identifying fraudulent transactions help maintain trust in financial systems.</a:t>
            </a: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Early detection of fraud can prevent significant damage and legal complications.</a:t>
            </a:r>
          </a:p>
          <a:p>
            <a:pPr lvl="1"/>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438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68BFCA-2A40-82DC-AB94-F88E6F377ADC}"/>
              </a:ext>
            </a:extLst>
          </p:cNvPr>
          <p:cNvSpPr txBox="1"/>
          <p:nvPr/>
        </p:nvSpPr>
        <p:spPr>
          <a:xfrm>
            <a:off x="1672935" y="1036956"/>
            <a:ext cx="9102437" cy="4524315"/>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RANDOM FOREST</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Metrics :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Accuracy : 1.00</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Precision : (0) – 1.00 and (1) – 1.00</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Recall : (0) – 1.00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f1-score : (0) – 1.00 and (1) – 1.00</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Confusion matrix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[[10728         0],</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[ 0       10743]]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469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598CB-1EC9-3EDB-FE77-055C17274235}"/>
              </a:ext>
            </a:extLst>
          </p:cNvPr>
          <p:cNvSpPr txBox="1"/>
          <p:nvPr/>
        </p:nvSpPr>
        <p:spPr>
          <a:xfrm>
            <a:off x="1724890" y="998948"/>
            <a:ext cx="9497291" cy="5078313"/>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RANDOM FOREST AFTER TUNING</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Metrics :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Accuracy : 1.00</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Precision : (0) – 1.00 and (1) – 1.00</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Recall : (0) – 1.00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f1-score : (0) – 1.00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ROC AUC Score : 1.00</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Confusion matrix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[[10728         0],</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[ 0       10743]]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540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DD5F54-1481-C0A6-AEAD-7F55EC08855D}"/>
              </a:ext>
            </a:extLst>
          </p:cNvPr>
          <p:cNvSpPr txBox="1"/>
          <p:nvPr/>
        </p:nvSpPr>
        <p:spPr>
          <a:xfrm>
            <a:off x="1600200" y="1073324"/>
            <a:ext cx="10203872" cy="4524315"/>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SVM</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Metrics :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Accuracy : 0.96</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Precision : (0) – 1.00 and (1) – 0.92</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Recall : (0) – 0.91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f1-score : (0) – 0.95 and (1) – 0.96</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Confusion matrix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[[9786       942],</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[ 12      10731]]</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552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6F0628-00B3-0531-C2A7-0B46426C1737}"/>
              </a:ext>
            </a:extLst>
          </p:cNvPr>
          <p:cNvSpPr txBox="1"/>
          <p:nvPr/>
        </p:nvSpPr>
        <p:spPr>
          <a:xfrm>
            <a:off x="1776845" y="1062933"/>
            <a:ext cx="9071263" cy="4524315"/>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KNN</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Metrics :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Accuracy : 1.00</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Precision : (0) – 1.00 and (1) – 0.99</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Recall : (0) – 0.99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f1-score : (0) – 1.00 and (1) – 1.00</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Confusion matrix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[[10644         84],</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[ 2         10741]]</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13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C1D8DD-4064-56A5-2D99-5DDEB2CFAFBC}"/>
              </a:ext>
            </a:extLst>
          </p:cNvPr>
          <p:cNvSpPr txBox="1"/>
          <p:nvPr/>
        </p:nvSpPr>
        <p:spPr>
          <a:xfrm>
            <a:off x="1831397" y="988557"/>
            <a:ext cx="9144866" cy="5078313"/>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KNN AFTER TUNING</a:t>
            </a:r>
          </a:p>
          <a:p>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Metrics :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Accuracy : 1.00</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Precision : (0) – 1.00 and (1) – 1.00</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Recall : (0) – 1.00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f1-score : (0) – 1.00 and (1) – 1.00</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ROC AUC Score : 1.00</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Confusion matrix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[[10705        23],</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[ 2         10741]]</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98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C46F9C-9810-0E91-40FE-A738A5110085}"/>
              </a:ext>
            </a:extLst>
          </p:cNvPr>
          <p:cNvSpPr txBox="1"/>
          <p:nvPr/>
        </p:nvSpPr>
        <p:spPr>
          <a:xfrm>
            <a:off x="1662546" y="1080653"/>
            <a:ext cx="10048008" cy="452431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HYPERPARAMETER TUNING</a:t>
            </a:r>
          </a:p>
          <a:p>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Hyperparameter tuning, also known as </a:t>
            </a:r>
            <a:r>
              <a:rPr lang="en-IN" u="sng" dirty="0">
                <a:latin typeface="Times New Roman" panose="02020603050405020304" pitchFamily="18" charset="0"/>
                <a:cs typeface="Times New Roman" panose="02020603050405020304" pitchFamily="18" charset="0"/>
              </a:rPr>
              <a:t>Hyperparameter Optimization</a:t>
            </a:r>
            <a:r>
              <a:rPr lang="en-IN" dirty="0">
                <a:latin typeface="Times New Roman" panose="02020603050405020304" pitchFamily="18" charset="0"/>
                <a:cs typeface="Times New Roman" panose="02020603050405020304" pitchFamily="18" charset="0"/>
              </a:rPr>
              <a:t>, is the process of finding the best set of hyperparameters for a machine learning model. Hyperparameters are configuration settings of a model that are set before the training process begins and remain fixed during training. </a:t>
            </a:r>
          </a:p>
          <a:p>
            <a:pPr algn="just"/>
            <a:r>
              <a:rPr lang="en-IN" dirty="0">
                <a:latin typeface="Times New Roman" panose="02020603050405020304" pitchFamily="18" charset="0"/>
                <a:cs typeface="Times New Roman" panose="02020603050405020304" pitchFamily="18" charset="0"/>
              </a:rPr>
              <a:t>Hyperparameter tuning aims to search through different combinations of hyperparameter values to find the optimal configuration that maximizes the model’s performance on the validation set. The goal is to strike a balance between underfitting and overfitting.</a:t>
            </a:r>
          </a:p>
          <a:p>
            <a:pPr algn="just"/>
            <a:endParaRPr lang="en-IN" dirty="0">
              <a:latin typeface="Times New Roman" panose="02020603050405020304" pitchFamily="18" charset="0"/>
              <a:cs typeface="Times New Roman" panose="02020603050405020304" pitchFamily="18" charset="0"/>
            </a:endParaRPr>
          </a:p>
          <a:p>
            <a:pPr algn="just"/>
            <a:r>
              <a:rPr lang="en-IN" b="1" u="sng" dirty="0" err="1">
                <a:latin typeface="Times New Roman" panose="02020603050405020304" pitchFamily="18" charset="0"/>
                <a:cs typeface="Times New Roman" panose="02020603050405020304" pitchFamily="18" charset="0"/>
              </a:rPr>
              <a:t>GridSearchCV</a:t>
            </a:r>
            <a:endParaRPr lang="en-IN" b="1" u="sng"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Grid search involves defining a grid of possible hyperparameter values and evaluating the model’s performance for all possible combinations within the grid. It can be computationally expensive but exhaustive in searching the hyperparameter space.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07347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54662-A053-5483-C5FD-44B97F994569}"/>
              </a:ext>
            </a:extLst>
          </p:cNvPr>
          <p:cNvSpPr txBox="1"/>
          <p:nvPr/>
        </p:nvSpPr>
        <p:spPr>
          <a:xfrm>
            <a:off x="1233055" y="1007919"/>
            <a:ext cx="9725890" cy="830997"/>
          </a:xfrm>
          <a:prstGeom prst="rect">
            <a:avLst/>
          </a:prstGeom>
          <a:noFill/>
        </p:spPr>
        <p:txBody>
          <a:bodyPr wrap="square" rtlCol="0">
            <a:spAutoFit/>
          </a:bodyPr>
          <a:lstStyle/>
          <a:p>
            <a:pPr algn="ctr"/>
            <a:r>
              <a:rPr lang="en-IN" sz="2400" b="1" u="sng" dirty="0">
                <a:latin typeface="Times New Roman" panose="02020603050405020304" pitchFamily="18" charset="0"/>
                <a:cs typeface="Times New Roman" panose="02020603050405020304" pitchFamily="18" charset="0"/>
              </a:rPr>
              <a:t>RESULT</a:t>
            </a:r>
          </a:p>
          <a:p>
            <a:pPr algn="ctr"/>
            <a:endParaRPr lang="en-IN" sz="24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766010-2095-720E-908F-34F5F356576E}"/>
              </a:ext>
            </a:extLst>
          </p:cNvPr>
          <p:cNvSpPr txBox="1"/>
          <p:nvPr/>
        </p:nvSpPr>
        <p:spPr>
          <a:xfrm>
            <a:off x="1330036" y="1662546"/>
            <a:ext cx="10505210"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t> </a:t>
            </a:r>
            <a:r>
              <a:rPr lang="en-IN" b="1" dirty="0">
                <a:latin typeface="Times New Roman" panose="02020603050405020304" pitchFamily="18" charset="0"/>
                <a:cs typeface="Times New Roman" panose="02020603050405020304" pitchFamily="18" charset="0"/>
              </a:rPr>
              <a:t>Logistic Regression </a:t>
            </a:r>
            <a:r>
              <a:rPr lang="en-IN" dirty="0">
                <a:latin typeface="Times New Roman" panose="02020603050405020304" pitchFamily="18" charset="0"/>
                <a:cs typeface="Times New Roman" panose="02020603050405020304" pitchFamily="18" charset="0"/>
              </a:rPr>
              <a:t>shows a significant improvement after tuning, reaching near-perfect scores in accuracy,  Precision, recall, and f1-score. Its ROC AUC score of 0.99 suggests excellent discrimination capability.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Decision Tree and Random Forest </a:t>
            </a:r>
            <a:r>
              <a:rPr lang="en-IN" dirty="0">
                <a:latin typeface="Times New Roman" panose="02020603050405020304" pitchFamily="18" charset="0"/>
                <a:cs typeface="Times New Roman" panose="02020603050405020304" pitchFamily="18" charset="0"/>
              </a:rPr>
              <a:t>method achieve perfect scores across all metrics after tuning, indicating very strong performance. Their ROC AUC scores are also close to 1.00, suggesting excellent discrimination capabilities. However, these perfect scores raise concerns about overfitting.</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SVM</a:t>
            </a:r>
            <a:r>
              <a:rPr lang="en-IN" dirty="0">
                <a:latin typeface="Times New Roman" panose="02020603050405020304" pitchFamily="18" charset="0"/>
                <a:cs typeface="Times New Roman" panose="02020603050405020304" pitchFamily="18" charset="0"/>
              </a:rPr>
              <a:t> performs well with an accuracy of 0.96, though its precision and recall scores are slightly lower compared to the Decision tree and Random forest models. Its ROC AUC score is 0.96, indicating good discrimination capability but not as strong as other models.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KNN</a:t>
            </a:r>
            <a:r>
              <a:rPr lang="en-IN" dirty="0">
                <a:latin typeface="Times New Roman" panose="02020603050405020304" pitchFamily="18" charset="0"/>
                <a:cs typeface="Times New Roman" panose="02020603050405020304" pitchFamily="18" charset="0"/>
              </a:rPr>
              <a:t> also achieves perfect scores across all metrics after tuning, similar to the Decision Tree and Random Forest models. Its ROC AUC score is 1.00, suggesting excellent discrimination capability. </a:t>
            </a:r>
            <a:r>
              <a:rPr lang="en-IN" dirty="0" err="1">
                <a:latin typeface="Times New Roman" panose="02020603050405020304" pitchFamily="18" charset="0"/>
                <a:cs typeface="Times New Roman" panose="02020603050405020304" pitchFamily="18" charset="0"/>
              </a:rPr>
              <a:t>Howerver</a:t>
            </a:r>
            <a:r>
              <a:rPr lang="en-IN" dirty="0">
                <a:latin typeface="Times New Roman" panose="02020603050405020304" pitchFamily="18" charset="0"/>
                <a:cs typeface="Times New Roman" panose="02020603050405020304" pitchFamily="18" charset="0"/>
              </a:rPr>
              <a:t> like others , its perfect score raise concerns about overfitting.</a:t>
            </a:r>
          </a:p>
        </p:txBody>
      </p:sp>
    </p:spTree>
    <p:extLst>
      <p:ext uri="{BB962C8B-B14F-4D97-AF65-F5344CB8AC3E}">
        <p14:creationId xmlns:p14="http://schemas.microsoft.com/office/powerpoint/2010/main" val="3000693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24D72E-7EF8-1DC2-E8DD-89A554EA859D}"/>
              </a:ext>
            </a:extLst>
          </p:cNvPr>
          <p:cNvSpPr txBox="1"/>
          <p:nvPr/>
        </p:nvSpPr>
        <p:spPr>
          <a:xfrm>
            <a:off x="1620982" y="997528"/>
            <a:ext cx="9892145" cy="452431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Identifying Overfitting Models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Overfitting typically occurs when a model learns the training data too well, capturing noise along with the underlying pattern, leading to poor generalization to new, unseen data. Given the perfect scores achieved by the Decision tree, Random Forest and KNN models, there is a significant risk of overfitting.</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Decision Tree, despite being simple and interpretable, can easily overfit due to its tendency to create complex , high variance trees. Its perfect scores suggest it might be fitting the noise in the training data.</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Random Forest reduces overfitting by averaging the predictions of multiple trees, but its perfect scores still hint at potential overfitting , especially if the model complexity doesn’t match the complexity of the underlying data.</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KNN, particularly with a very high value of k (considered after tuning), might capture noise in the training data, leading to perfect scores that don’t generalize well to unseen data.</a:t>
            </a:r>
          </a:p>
        </p:txBody>
      </p:sp>
    </p:spTree>
    <p:extLst>
      <p:ext uri="{BB962C8B-B14F-4D97-AF65-F5344CB8AC3E}">
        <p14:creationId xmlns:p14="http://schemas.microsoft.com/office/powerpoint/2010/main" val="381552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26916-D32E-FD58-EB22-31655F0FE9A2}"/>
              </a:ext>
            </a:extLst>
          </p:cNvPr>
          <p:cNvSpPr txBox="1"/>
          <p:nvPr/>
        </p:nvSpPr>
        <p:spPr>
          <a:xfrm>
            <a:off x="1662546" y="1059873"/>
            <a:ext cx="9996054" cy="203132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BEST MODEL SELECTION</a:t>
            </a:r>
          </a:p>
          <a:p>
            <a:endParaRPr lang="en-IN" b="1"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After the analysis, the Logistic Regression (after tuning) model seems to be the best choice among the five models, despite its slightly lower performance compared to the Decision tree, Random forest and KNN models. It strikes a better balance between performance and the risk of overfitting , with its near – perfect scores and a slightly lower ROC AUC score indicating a more cautious approach to learning from the data.</a:t>
            </a:r>
          </a:p>
        </p:txBody>
      </p:sp>
    </p:spTree>
    <p:extLst>
      <p:ext uri="{BB962C8B-B14F-4D97-AF65-F5344CB8AC3E}">
        <p14:creationId xmlns:p14="http://schemas.microsoft.com/office/powerpoint/2010/main" val="249493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B13E9-DD92-F23C-3640-F8DBB811849D}"/>
              </a:ext>
            </a:extLst>
          </p:cNvPr>
          <p:cNvSpPr txBox="1"/>
          <p:nvPr/>
        </p:nvSpPr>
        <p:spPr>
          <a:xfrm>
            <a:off x="1652156" y="1049480"/>
            <a:ext cx="10058400" cy="4801314"/>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IMBALANCED DATASET</a:t>
            </a:r>
          </a:p>
          <a:p>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Fraudulent transactions are typically much rarer than legitimate transactions, leading to an imbalanced </a:t>
            </a:r>
          </a:p>
          <a:p>
            <a:pPr algn="just"/>
            <a:r>
              <a:rPr lang="en-IN" dirty="0">
                <a:latin typeface="Times New Roman" panose="02020603050405020304" pitchFamily="18" charset="0"/>
                <a:cs typeface="Times New Roman" panose="02020603050405020304" pitchFamily="18" charset="0"/>
              </a:rPr>
              <a:t>Dataset. This imbalance can cause machine learning models to be biased towards predicting the majority</a:t>
            </a:r>
          </a:p>
          <a:p>
            <a:pPr algn="just"/>
            <a:r>
              <a:rPr lang="en-IN" dirty="0">
                <a:latin typeface="Times New Roman" panose="02020603050405020304" pitchFamily="18" charset="0"/>
                <a:cs typeface="Times New Roman" panose="02020603050405020304" pitchFamily="18" charset="0"/>
              </a:rPr>
              <a:t>Class (legitimate transactions) resulting in poor performance in detecting fraudulent transactions.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COMPLEX PATTERNS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Fraudulent activities often involve complex patterns that can be difficult to detect using simple rules.</a:t>
            </a:r>
          </a:p>
          <a:p>
            <a:pPr algn="just"/>
            <a:r>
              <a:rPr lang="en-IN" dirty="0">
                <a:latin typeface="Times New Roman" panose="02020603050405020304" pitchFamily="18" charset="0"/>
                <a:cs typeface="Times New Roman" panose="02020603050405020304" pitchFamily="18" charset="0"/>
              </a:rPr>
              <a:t>Advanced machine learning techniques are needed to capture these patterns effectively.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REAL-TIME DETECTION</a:t>
            </a:r>
          </a:p>
          <a:p>
            <a:pPr algn="just"/>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Ideally, the model should be able to detect fraudulent transactions in real-time to prevent fraudulent</a:t>
            </a:r>
          </a:p>
          <a:p>
            <a:pPr algn="just"/>
            <a:r>
              <a:rPr lang="en-IN" dirty="0">
                <a:latin typeface="Times New Roman" panose="02020603050405020304" pitchFamily="18" charset="0"/>
                <a:cs typeface="Times New Roman" panose="02020603050405020304" pitchFamily="18" charset="0"/>
              </a:rPr>
              <a:t>Activities before they result in significant losses.</a:t>
            </a:r>
          </a:p>
        </p:txBody>
      </p:sp>
    </p:spTree>
    <p:extLst>
      <p:ext uri="{BB962C8B-B14F-4D97-AF65-F5344CB8AC3E}">
        <p14:creationId xmlns:p14="http://schemas.microsoft.com/office/powerpoint/2010/main" val="252331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178E9-16FA-BE48-B600-6E2E8BF916B1}"/>
              </a:ext>
            </a:extLst>
          </p:cNvPr>
          <p:cNvSpPr txBox="1"/>
          <p:nvPr/>
        </p:nvSpPr>
        <p:spPr>
          <a:xfrm>
            <a:off x="1454728" y="1063002"/>
            <a:ext cx="10474036" cy="452431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DATA DESCRIPTION</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Dataset Information</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Original Size of the dataset : 39221 rows and 8 columns.</a:t>
            </a:r>
          </a:p>
          <a:p>
            <a:pPr lvl="1"/>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Target column distribution : Legitimate transaction(0) – 38661 and Fraudulent Transactions(1) – 560 (Highly Imbalanced).</a:t>
            </a:r>
          </a:p>
          <a:p>
            <a:pPr lvl="1"/>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Mostly have categorical variables and 3 continuous variables.</a:t>
            </a:r>
          </a:p>
          <a:p>
            <a:pPr lvl="1"/>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Category has 0.24% and </a:t>
            </a:r>
            <a:r>
              <a:rPr lang="en-IN" dirty="0" err="1">
                <a:latin typeface="Times New Roman" panose="02020603050405020304" pitchFamily="18" charset="0"/>
                <a:cs typeface="Times New Roman" panose="02020603050405020304" pitchFamily="18" charset="0"/>
              </a:rPr>
              <a:t>IsWeekend</a:t>
            </a:r>
            <a:r>
              <a:rPr lang="en-IN" dirty="0">
                <a:latin typeface="Times New Roman" panose="02020603050405020304" pitchFamily="18" charset="0"/>
                <a:cs typeface="Times New Roman" panose="02020603050405020304" pitchFamily="18" charset="0"/>
              </a:rPr>
              <a:t> has 1.43% of missing values.</a:t>
            </a:r>
          </a:p>
          <a:p>
            <a:pPr lvl="1"/>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In this dataset we have 3033 duplicate values.</a:t>
            </a:r>
          </a:p>
          <a:p>
            <a:pPr lvl="1"/>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75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18CF8-A6A7-6A2B-6763-B2AC5159A4F5}"/>
              </a:ext>
            </a:extLst>
          </p:cNvPr>
          <p:cNvSpPr txBox="1"/>
          <p:nvPr/>
        </p:nvSpPr>
        <p:spPr>
          <a:xfrm>
            <a:off x="1828800" y="2940370"/>
            <a:ext cx="9123219"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295931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26E5D-8345-1986-DFCF-296096F8D750}"/>
              </a:ext>
            </a:extLst>
          </p:cNvPr>
          <p:cNvSpPr txBox="1"/>
          <p:nvPr/>
        </p:nvSpPr>
        <p:spPr>
          <a:xfrm>
            <a:off x="1786565" y="972486"/>
            <a:ext cx="10017508" cy="64633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DATA VISUALIZATION</a:t>
            </a:r>
            <a:endParaRPr lang="en-IN"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4720967-3BC3-5163-ED66-4FD2140F5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377" y="1504518"/>
            <a:ext cx="7263245"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4E4F72-B96A-AA49-4BD0-1282B4982F53}"/>
              </a:ext>
            </a:extLst>
          </p:cNvPr>
          <p:cNvSpPr txBox="1"/>
          <p:nvPr/>
        </p:nvSpPr>
        <p:spPr>
          <a:xfrm>
            <a:off x="1786565" y="5885513"/>
            <a:ext cx="921673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 about 1.4% of people are fraudulent. From this we can see that it is highly an Imbalanced dataset.</a:t>
            </a:r>
          </a:p>
        </p:txBody>
      </p:sp>
    </p:spTree>
    <p:extLst>
      <p:ext uri="{BB962C8B-B14F-4D97-AF65-F5344CB8AC3E}">
        <p14:creationId xmlns:p14="http://schemas.microsoft.com/office/powerpoint/2010/main" val="294980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2317132-DE2A-1D9E-161A-9FFF1086B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759" y="862445"/>
            <a:ext cx="6764481" cy="45973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7F646A-9A07-79D1-0730-138C8F304896}"/>
              </a:ext>
            </a:extLst>
          </p:cNvPr>
          <p:cNvSpPr txBox="1"/>
          <p:nvPr/>
        </p:nvSpPr>
        <p:spPr>
          <a:xfrm>
            <a:off x="2057401" y="5810889"/>
            <a:ext cx="958041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Most of the transactions are done through Credit card.</a:t>
            </a:r>
          </a:p>
        </p:txBody>
      </p:sp>
    </p:spTree>
    <p:extLst>
      <p:ext uri="{BB962C8B-B14F-4D97-AF65-F5344CB8AC3E}">
        <p14:creationId xmlns:p14="http://schemas.microsoft.com/office/powerpoint/2010/main" val="1269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0FE2FA0-9C1B-083C-3CEC-37137B2FB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532" y="789711"/>
            <a:ext cx="7270604" cy="49876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FEEF7A-4755-8110-5F65-073AB343107F}"/>
              </a:ext>
            </a:extLst>
          </p:cNvPr>
          <p:cNvSpPr txBox="1"/>
          <p:nvPr/>
        </p:nvSpPr>
        <p:spPr>
          <a:xfrm>
            <a:off x="2234046" y="5985164"/>
            <a:ext cx="895696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 this plot we can see that the fraudulent transactions are done through credit card only.</a:t>
            </a:r>
          </a:p>
        </p:txBody>
      </p:sp>
    </p:spTree>
    <p:extLst>
      <p:ext uri="{BB962C8B-B14F-4D97-AF65-F5344CB8AC3E}">
        <p14:creationId xmlns:p14="http://schemas.microsoft.com/office/powerpoint/2010/main" val="415210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56ED8B1-234D-D94C-7783-B7BFB460E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432" y="755073"/>
            <a:ext cx="68199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AA57E6A-8783-92DF-7B65-813745D71A73}"/>
              </a:ext>
            </a:extLst>
          </p:cNvPr>
          <p:cNvSpPr txBox="1"/>
          <p:nvPr/>
        </p:nvSpPr>
        <p:spPr>
          <a:xfrm>
            <a:off x="2421081" y="6011779"/>
            <a:ext cx="871797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Fraudulent transactions happens in all categories equally.</a:t>
            </a:r>
          </a:p>
        </p:txBody>
      </p:sp>
    </p:spTree>
    <p:extLst>
      <p:ext uri="{BB962C8B-B14F-4D97-AF65-F5344CB8AC3E}">
        <p14:creationId xmlns:p14="http://schemas.microsoft.com/office/powerpoint/2010/main" val="37628522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648</TotalTime>
  <Words>1855</Words>
  <Application>Microsoft Office PowerPoint</Application>
  <PresentationFormat>Widescreen</PresentationFormat>
  <Paragraphs>299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Times New Roman</vt:lpstr>
      <vt:lpstr>Wingdings</vt:lpstr>
      <vt:lpstr>Wingdings 3</vt:lpstr>
      <vt:lpstr>Wisp</vt:lpstr>
      <vt:lpstr>EMPOWERING FINANCIAL SECURITY : DETECTING FRAUDULENT TRANSACTIONS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Adinanda Adhi</dc:creator>
  <cp:lastModifiedBy>Adinanda Adhi</cp:lastModifiedBy>
  <cp:revision>1</cp:revision>
  <dcterms:created xsi:type="dcterms:W3CDTF">2024-06-03T14:24:03Z</dcterms:created>
  <dcterms:modified xsi:type="dcterms:W3CDTF">2024-06-20T10:55:56Z</dcterms:modified>
</cp:coreProperties>
</file>