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333338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2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44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3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25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31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24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47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4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410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7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525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8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4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325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7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45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DevSecOps – Secure Cloud Delivery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Demo Presentation</a:t>
            </a:r>
          </a:p>
          <a:p>
            <a:r>
              <a:t>By: Adi Polisetty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Security is everyone's responsibility</a:t>
            </a:r>
          </a:p>
          <a:p>
            <a:r>
              <a:t>- </a:t>
            </a:r>
            <a:r>
              <a:rPr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DevSecOps?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DevOps + Security at every stage</a:t>
            </a:r>
          </a:p>
          <a:p>
            <a:r>
              <a:t>- Shift-left approach (security early in CI/CD)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AWS DevSecOps?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Compliance (PCI-DSS, HIPAA, ISO, SOC)</a:t>
            </a:r>
          </a:p>
          <a:p>
            <a:r>
              <a:t>- Automated security in CI/CD pipelines</a:t>
            </a:r>
          </a:p>
          <a:p>
            <a:r>
              <a:t>- Scalability, speed, and agility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Security Pillars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Identity &amp; Access Management: IAM, SSO, Organizations</a:t>
            </a:r>
          </a:p>
          <a:p>
            <a:r>
              <a:t>- Infrastructure Security: VPC, Security Groups, WAF, Shield</a:t>
            </a:r>
          </a:p>
          <a:p>
            <a:r>
              <a:t>- Data Security: KMS, Secrets Manager, Macie, GuardDuty</a:t>
            </a:r>
          </a:p>
          <a:p>
            <a:r>
              <a:t>- Monitoring &amp; Logging: CloudWatch, CloudTrail, Config</a:t>
            </a:r>
          </a:p>
          <a:p>
            <a:r>
              <a:t>- Compliance: Security Hub, Audit Manager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DevSecOps Pipeline (High Level)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Code → Build → Test → Deploy → Monitor</a:t>
            </a:r>
          </a:p>
          <a:p>
            <a:endParaRPr/>
          </a:p>
          <a:p>
            <a:r>
              <a:t>- Code: Code scanning (SonarQube, GitHub CodeQL)</a:t>
            </a:r>
          </a:p>
          <a:p>
            <a:r>
              <a:t>- Build: Dependency scanning (Snyk, AWS CodeBuild)</a:t>
            </a:r>
          </a:p>
          <a:p>
            <a:r>
              <a:t>- Deploy: IaC scanning (Terraform + Checkov, AWS Config)</a:t>
            </a:r>
          </a:p>
          <a:p>
            <a:r>
              <a:t>- Monitor: GuardDuty, Security Hub, CloudWatch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in AWS DevSecOps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CI/CD: CodeCommit, CodeBuild, CodePipeline</a:t>
            </a:r>
          </a:p>
          <a:p>
            <a:r>
              <a:t>- Security: Inspector, Macie, GuardDuty, WAF</a:t>
            </a:r>
          </a:p>
          <a:p>
            <a:r>
              <a:t>- Container Security: EKS + Inspector, ECR scanning</a:t>
            </a:r>
          </a:p>
          <a:p>
            <a:r>
              <a:t>- Secrets Management: Secrets Manager, SSM Parameter Store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Flow Demo (Tools Integration)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Developer Commit → CodePipeline → CodeBuild → Security Scan</a:t>
            </a:r>
          </a:p>
          <a:p>
            <a:r>
              <a:t>(SonarQube, Snyk, Inspector) → Deployment (EKS/EC2) →</a:t>
            </a:r>
          </a:p>
          <a:p>
            <a:r>
              <a:t>Continuous Monitoring (CloudWatch, GuardDuty, Security Hub)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Commit code to CodeCommit (or GitHub)</a:t>
            </a:r>
          </a:p>
          <a:p>
            <a:r>
              <a:t>2. CodePipeline triggers build</a:t>
            </a:r>
          </a:p>
          <a:p>
            <a:r>
              <a:t>3. CodeBuild runs security checks (Snyk, Trivy)</a:t>
            </a:r>
          </a:p>
          <a:p>
            <a:r>
              <a:t>4. Deploy to EKS/EC2</a:t>
            </a:r>
          </a:p>
          <a:p>
            <a:r>
              <a:t>5. GuardDuty detects threat → alert in Security Hub</a:t>
            </a:r>
          </a:p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AWS DevSecOps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Continuous compliance &amp; monitoring</a:t>
            </a:r>
          </a:p>
          <a:p>
            <a:r>
              <a:t>- Faster releases with security built-in</a:t>
            </a:r>
          </a:p>
          <a:p>
            <a:r>
              <a:t>- Cost savings by detecting issues early</a:t>
            </a:r>
          </a:p>
          <a:p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</TotalTime>
  <Words>345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AWS DevSecOps – Secure Cloud Delivery</vt:lpstr>
      <vt:lpstr>What is DevSecOps?</vt:lpstr>
      <vt:lpstr>Why AWS DevSecOps?</vt:lpstr>
      <vt:lpstr>AWS Security Pillars</vt:lpstr>
      <vt:lpstr>DevSecOps Pipeline (High Level)</vt:lpstr>
      <vt:lpstr>Tools in AWS DevSecOps</vt:lpstr>
      <vt:lpstr>Process Flow Demo (Tools Integration)</vt:lpstr>
      <vt:lpstr>Sample Demo Flow</vt:lpstr>
      <vt:lpstr>Benefits of AWS DevSecOps</vt:lpstr>
      <vt:lpstr>Conclusion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Anjali Polisetty</cp:lastModifiedBy>
  <cp:revision>2</cp:revision>
  <dcterms:created xsi:type="dcterms:W3CDTF">2013-01-27T09:14:16Z</dcterms:created>
  <dcterms:modified xsi:type="dcterms:W3CDTF">2025-09-20T03:00:31Z</dcterms:modified>
  <cp:category/>
</cp:coreProperties>
</file>