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Zen Dots"/>
      <p:regular r:id="rId22"/>
    </p:embeddedFont>
    <p:embeddedFont>
      <p:font typeface="Arim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2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9AA0DC-0E4D-4018-9026-493301D538B5}">
  <a:tblStyle styleId="{EE9AA0DC-0E4D-4018-9026-493301D538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2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ZenDots-regular.fntdata"/><Relationship Id="rId21" Type="http://schemas.openxmlformats.org/officeDocument/2006/relationships/slide" Target="slides/slide15.xml"/><Relationship Id="rId24" Type="http://schemas.openxmlformats.org/officeDocument/2006/relationships/font" Target="fonts/Arimo-bold.fntdata"/><Relationship Id="rId23" Type="http://schemas.openxmlformats.org/officeDocument/2006/relationships/font" Target="fonts/Arim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rimo-boldItalic.fntdata"/><Relationship Id="rId25" Type="http://schemas.openxmlformats.org/officeDocument/2006/relationships/font" Target="fonts/Arim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5" name="Shape 1895"/>
        <p:cNvGrpSpPr/>
        <p:nvPr/>
      </p:nvGrpSpPr>
      <p:grpSpPr>
        <a:xfrm>
          <a:off x="0" y="0"/>
          <a:ext cx="0" cy="0"/>
          <a:chOff x="0" y="0"/>
          <a:chExt cx="0" cy="0"/>
        </a:xfrm>
      </p:grpSpPr>
      <p:sp>
        <p:nvSpPr>
          <p:cNvPr id="1896" name="Google Shape;1896;g32f4f0a95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7" name="Google Shape;1897;g32f4f0a95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g32c9b853d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32c9b853d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7" name="Shape 1907"/>
        <p:cNvGrpSpPr/>
        <p:nvPr/>
      </p:nvGrpSpPr>
      <p:grpSpPr>
        <a:xfrm>
          <a:off x="0" y="0"/>
          <a:ext cx="0" cy="0"/>
          <a:chOff x="0" y="0"/>
          <a:chExt cx="0" cy="0"/>
        </a:xfrm>
      </p:grpSpPr>
      <p:sp>
        <p:nvSpPr>
          <p:cNvPr id="1908" name="Google Shape;1908;g32f4f0a950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9" name="Google Shape;1909;g32f4f0a950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3" name="Shape 1913"/>
        <p:cNvGrpSpPr/>
        <p:nvPr/>
      </p:nvGrpSpPr>
      <p:grpSpPr>
        <a:xfrm>
          <a:off x="0" y="0"/>
          <a:ext cx="0" cy="0"/>
          <a:chOff x="0" y="0"/>
          <a:chExt cx="0" cy="0"/>
        </a:xfrm>
      </p:grpSpPr>
      <p:sp>
        <p:nvSpPr>
          <p:cNvPr id="1914" name="Google Shape;1914;g32f327041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5" name="Google Shape;1915;g32f327041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32f3270414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32f3270414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5" name="Shape 1935"/>
        <p:cNvGrpSpPr/>
        <p:nvPr/>
      </p:nvGrpSpPr>
      <p:grpSpPr>
        <a:xfrm>
          <a:off x="0" y="0"/>
          <a:ext cx="0" cy="0"/>
          <a:chOff x="0" y="0"/>
          <a:chExt cx="0" cy="0"/>
        </a:xfrm>
      </p:grpSpPr>
      <p:sp>
        <p:nvSpPr>
          <p:cNvPr id="1936" name="Google Shape;1936;g32f0a472e3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7" name="Google Shape;1937;g32f0a472e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2" name="Shape 1802"/>
        <p:cNvGrpSpPr/>
        <p:nvPr/>
      </p:nvGrpSpPr>
      <p:grpSpPr>
        <a:xfrm>
          <a:off x="0" y="0"/>
          <a:ext cx="0" cy="0"/>
          <a:chOff x="0" y="0"/>
          <a:chExt cx="0" cy="0"/>
        </a:xfrm>
      </p:grpSpPr>
      <p:sp>
        <p:nvSpPr>
          <p:cNvPr id="1803" name="Google Shape;1803;g32932cd87d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4" name="Google Shape;1804;g32932cd87d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6" name="Shape 1816"/>
        <p:cNvGrpSpPr/>
        <p:nvPr/>
      </p:nvGrpSpPr>
      <p:grpSpPr>
        <a:xfrm>
          <a:off x="0" y="0"/>
          <a:ext cx="0" cy="0"/>
          <a:chOff x="0" y="0"/>
          <a:chExt cx="0" cy="0"/>
        </a:xfrm>
      </p:grpSpPr>
      <p:sp>
        <p:nvSpPr>
          <p:cNvPr id="1817" name="Google Shape;1817;g1003d90df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8" name="Google Shape;1818;g1003d90df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7" name="Shape 1827"/>
        <p:cNvGrpSpPr/>
        <p:nvPr/>
      </p:nvGrpSpPr>
      <p:grpSpPr>
        <a:xfrm>
          <a:off x="0" y="0"/>
          <a:ext cx="0" cy="0"/>
          <a:chOff x="0" y="0"/>
          <a:chExt cx="0" cy="0"/>
        </a:xfrm>
      </p:grpSpPr>
      <p:sp>
        <p:nvSpPr>
          <p:cNvPr id="1828" name="Google Shape;1828;gad36770f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9" name="Google Shape;1829;gad36770f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1" name="Shape 1841"/>
        <p:cNvGrpSpPr/>
        <p:nvPr/>
      </p:nvGrpSpPr>
      <p:grpSpPr>
        <a:xfrm>
          <a:off x="0" y="0"/>
          <a:ext cx="0" cy="0"/>
          <a:chOff x="0" y="0"/>
          <a:chExt cx="0" cy="0"/>
        </a:xfrm>
      </p:grpSpPr>
      <p:sp>
        <p:nvSpPr>
          <p:cNvPr id="1842" name="Google Shape;1842;g2d859cf93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3" name="Google Shape;1843;g2d859cf93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2" name="Shape 1862"/>
        <p:cNvGrpSpPr/>
        <p:nvPr/>
      </p:nvGrpSpPr>
      <p:grpSpPr>
        <a:xfrm>
          <a:off x="0" y="0"/>
          <a:ext cx="0" cy="0"/>
          <a:chOff x="0" y="0"/>
          <a:chExt cx="0" cy="0"/>
        </a:xfrm>
      </p:grpSpPr>
      <p:sp>
        <p:nvSpPr>
          <p:cNvPr id="1863" name="Google Shape;1863;g2d859cf936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4" name="Google Shape;1864;g2d859cf936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7" name="Shape 1877"/>
        <p:cNvGrpSpPr/>
        <p:nvPr/>
      </p:nvGrpSpPr>
      <p:grpSpPr>
        <a:xfrm>
          <a:off x="0" y="0"/>
          <a:ext cx="0" cy="0"/>
          <a:chOff x="0" y="0"/>
          <a:chExt cx="0" cy="0"/>
        </a:xfrm>
      </p:grpSpPr>
      <p:sp>
        <p:nvSpPr>
          <p:cNvPr id="1878" name="Google Shape;1878;g32f0a472e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9" name="Google Shape;1879;g32f0a472e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g32c9b853d3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5" name="Google Shape;1885;g32c9b853d3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9" name="Shape 1889"/>
        <p:cNvGrpSpPr/>
        <p:nvPr/>
      </p:nvGrpSpPr>
      <p:grpSpPr>
        <a:xfrm>
          <a:off x="0" y="0"/>
          <a:ext cx="0" cy="0"/>
          <a:chOff x="0" y="0"/>
          <a:chExt cx="0" cy="0"/>
        </a:xfrm>
      </p:grpSpPr>
      <p:sp>
        <p:nvSpPr>
          <p:cNvPr id="1890" name="Google Shape;1890;g32c630555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1" name="Google Shape;1891;g32c630555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5" y="50"/>
            <a:ext cx="9144183" cy="5413256"/>
            <a:chOff x="1619453" y="1201199"/>
            <a:chExt cx="3959892" cy="2344213"/>
          </a:xfrm>
        </p:grpSpPr>
        <p:sp>
          <p:nvSpPr>
            <p:cNvPr id="10" name="Google Shape;10;p2"/>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rgbClr val="B6EFF6"/>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2"/>
          <p:cNvGrpSpPr/>
          <p:nvPr/>
        </p:nvGrpSpPr>
        <p:grpSpPr>
          <a:xfrm>
            <a:off x="75" y="50"/>
            <a:ext cx="9144183" cy="5413256"/>
            <a:chOff x="1619453" y="1201199"/>
            <a:chExt cx="3959892" cy="2344213"/>
          </a:xfrm>
        </p:grpSpPr>
        <p:sp>
          <p:nvSpPr>
            <p:cNvPr id="46" name="Google Shape;46;p2"/>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2"/>
          <p:cNvSpPr/>
          <p:nvPr/>
        </p:nvSpPr>
        <p:spPr>
          <a:xfrm>
            <a:off x="-1240148" y="-141508"/>
            <a:ext cx="10767475" cy="1207500"/>
          </a:xfrm>
          <a:custGeom>
            <a:rect b="b" l="l" r="r" t="t"/>
            <a:pathLst>
              <a:path extrusionOk="0" h="48300" w="430699">
                <a:moveTo>
                  <a:pt x="384289" y="47598"/>
                </a:moveTo>
                <a:cubicBezTo>
                  <a:pt x="367124" y="47955"/>
                  <a:pt x="340092" y="48163"/>
                  <a:pt x="326113" y="47683"/>
                </a:cubicBezTo>
                <a:cubicBezTo>
                  <a:pt x="312134" y="47203"/>
                  <a:pt x="306478" y="47475"/>
                  <a:pt x="300413" y="44720"/>
                </a:cubicBezTo>
                <a:cubicBezTo>
                  <a:pt x="294348" y="41965"/>
                  <a:pt x="293364" y="34357"/>
                  <a:pt x="289723" y="31152"/>
                </a:cubicBezTo>
                <a:cubicBezTo>
                  <a:pt x="286083" y="27947"/>
                  <a:pt x="282985" y="26682"/>
                  <a:pt x="278570" y="25489"/>
                </a:cubicBezTo>
                <a:cubicBezTo>
                  <a:pt x="274155" y="24296"/>
                  <a:pt x="269563" y="24289"/>
                  <a:pt x="263231" y="23992"/>
                </a:cubicBezTo>
                <a:cubicBezTo>
                  <a:pt x="256900" y="23696"/>
                  <a:pt x="248418" y="23757"/>
                  <a:pt x="240581" y="23710"/>
                </a:cubicBezTo>
                <a:cubicBezTo>
                  <a:pt x="232744" y="23663"/>
                  <a:pt x="232460" y="23747"/>
                  <a:pt x="216208" y="23710"/>
                </a:cubicBezTo>
                <a:cubicBezTo>
                  <a:pt x="199956" y="23673"/>
                  <a:pt x="177052" y="23523"/>
                  <a:pt x="143071" y="23486"/>
                </a:cubicBezTo>
                <a:cubicBezTo>
                  <a:pt x="109091" y="23449"/>
                  <a:pt x="35198" y="23486"/>
                  <a:pt x="12325" y="23486"/>
                </a:cubicBezTo>
                <a:cubicBezTo>
                  <a:pt x="-10548" y="23486"/>
                  <a:pt x="5327" y="24399"/>
                  <a:pt x="5832" y="23486"/>
                </a:cubicBezTo>
                <a:cubicBezTo>
                  <a:pt x="6337" y="22573"/>
                  <a:pt x="13624" y="21595"/>
                  <a:pt x="15356" y="18010"/>
                </a:cubicBezTo>
                <a:cubicBezTo>
                  <a:pt x="17088" y="14425"/>
                  <a:pt x="14635" y="4842"/>
                  <a:pt x="16222" y="1974"/>
                </a:cubicBezTo>
                <a:cubicBezTo>
                  <a:pt x="17810" y="-894"/>
                  <a:pt x="16800" y="866"/>
                  <a:pt x="24881" y="801"/>
                </a:cubicBezTo>
                <a:cubicBezTo>
                  <a:pt x="32962" y="736"/>
                  <a:pt x="41476" y="1453"/>
                  <a:pt x="64710" y="1583"/>
                </a:cubicBezTo>
                <a:cubicBezTo>
                  <a:pt x="87944" y="1713"/>
                  <a:pt x="126258" y="1844"/>
                  <a:pt x="164284" y="1583"/>
                </a:cubicBezTo>
                <a:cubicBezTo>
                  <a:pt x="202310" y="1322"/>
                  <a:pt x="253540" y="149"/>
                  <a:pt x="292864" y="19"/>
                </a:cubicBezTo>
                <a:cubicBezTo>
                  <a:pt x="332189" y="-111"/>
                  <a:pt x="379480" y="448"/>
                  <a:pt x="400231" y="801"/>
                </a:cubicBezTo>
                <a:cubicBezTo>
                  <a:pt x="420982" y="1154"/>
                  <a:pt x="414016" y="-759"/>
                  <a:pt x="417371" y="2138"/>
                </a:cubicBezTo>
                <a:cubicBezTo>
                  <a:pt x="420727" y="5035"/>
                  <a:pt x="418408" y="10949"/>
                  <a:pt x="420364" y="18183"/>
                </a:cubicBezTo>
                <a:cubicBezTo>
                  <a:pt x="422320" y="25417"/>
                  <a:pt x="435118" y="40640"/>
                  <a:pt x="429105" y="45542"/>
                </a:cubicBezTo>
                <a:cubicBezTo>
                  <a:pt x="423093" y="50445"/>
                  <a:pt x="401454" y="47241"/>
                  <a:pt x="384289" y="47598"/>
                </a:cubicBezTo>
                <a:close/>
              </a:path>
            </a:pathLst>
          </a:custGeom>
          <a:solidFill>
            <a:schemeClr val="accent1"/>
          </a:solidFill>
          <a:ln>
            <a:noFill/>
          </a:ln>
        </p:spPr>
      </p:sp>
      <p:sp>
        <p:nvSpPr>
          <p:cNvPr id="82" name="Google Shape;82;p2"/>
          <p:cNvSpPr/>
          <p:nvPr/>
        </p:nvSpPr>
        <p:spPr>
          <a:xfrm>
            <a:off x="-1642450" y="358225"/>
            <a:ext cx="11119650" cy="618275"/>
          </a:xfrm>
          <a:custGeom>
            <a:rect b="b" l="l" r="r" t="t"/>
            <a:pathLst>
              <a:path extrusionOk="0" h="24731" w="444786">
                <a:moveTo>
                  <a:pt x="444786" y="24731"/>
                </a:moveTo>
                <a:cubicBezTo>
                  <a:pt x="432103" y="24691"/>
                  <a:pt x="387256" y="24617"/>
                  <a:pt x="368690" y="24492"/>
                </a:cubicBezTo>
                <a:cubicBezTo>
                  <a:pt x="350124" y="24368"/>
                  <a:pt x="342093" y="25059"/>
                  <a:pt x="333390" y="23984"/>
                </a:cubicBezTo>
                <a:cubicBezTo>
                  <a:pt x="324687" y="22909"/>
                  <a:pt x="320533" y="21256"/>
                  <a:pt x="316473" y="18042"/>
                </a:cubicBezTo>
                <a:cubicBezTo>
                  <a:pt x="312413" y="14828"/>
                  <a:pt x="313180" y="7615"/>
                  <a:pt x="309029" y="4700"/>
                </a:cubicBezTo>
                <a:cubicBezTo>
                  <a:pt x="304879" y="1785"/>
                  <a:pt x="299770" y="1273"/>
                  <a:pt x="291570" y="551"/>
                </a:cubicBezTo>
                <a:cubicBezTo>
                  <a:pt x="283370" y="-170"/>
                  <a:pt x="289087" y="339"/>
                  <a:pt x="259830" y="371"/>
                </a:cubicBezTo>
                <a:cubicBezTo>
                  <a:pt x="230573" y="403"/>
                  <a:pt x="159333" y="804"/>
                  <a:pt x="116028" y="742"/>
                </a:cubicBezTo>
                <a:cubicBezTo>
                  <a:pt x="72723" y="680"/>
                  <a:pt x="19338" y="124"/>
                  <a:pt x="0" y="0"/>
                </a:cubicBezTo>
              </a:path>
            </a:pathLst>
          </a:custGeom>
          <a:noFill/>
          <a:ln cap="flat" cmpd="sng" w="9525">
            <a:solidFill>
              <a:schemeClr val="dk2"/>
            </a:solidFill>
            <a:prstDash val="solid"/>
            <a:round/>
            <a:headEnd len="med" w="med" type="none"/>
            <a:tailEnd len="med" w="med" type="none"/>
          </a:ln>
        </p:spPr>
      </p:sp>
      <p:sp>
        <p:nvSpPr>
          <p:cNvPr id="83" name="Google Shape;83;p2"/>
          <p:cNvSpPr/>
          <p:nvPr/>
        </p:nvSpPr>
        <p:spPr>
          <a:xfrm>
            <a:off x="-1602450" y="302150"/>
            <a:ext cx="11161900" cy="615275"/>
          </a:xfrm>
          <a:custGeom>
            <a:rect b="b" l="l" r="r" t="t"/>
            <a:pathLst>
              <a:path extrusionOk="0" h="24611" w="446476">
                <a:moveTo>
                  <a:pt x="446476" y="24507"/>
                </a:moveTo>
                <a:cubicBezTo>
                  <a:pt x="434895" y="24505"/>
                  <a:pt x="394587" y="24580"/>
                  <a:pt x="376990" y="24493"/>
                </a:cubicBezTo>
                <a:cubicBezTo>
                  <a:pt x="359393" y="24406"/>
                  <a:pt x="349794" y="25059"/>
                  <a:pt x="340895" y="23984"/>
                </a:cubicBezTo>
                <a:cubicBezTo>
                  <a:pt x="331996" y="22909"/>
                  <a:pt x="327749" y="21256"/>
                  <a:pt x="323597" y="18042"/>
                </a:cubicBezTo>
                <a:cubicBezTo>
                  <a:pt x="319445" y="14828"/>
                  <a:pt x="320229" y="7615"/>
                  <a:pt x="315985" y="4700"/>
                </a:cubicBezTo>
                <a:cubicBezTo>
                  <a:pt x="311741" y="1785"/>
                  <a:pt x="306517" y="1272"/>
                  <a:pt x="298133" y="551"/>
                </a:cubicBezTo>
                <a:cubicBezTo>
                  <a:pt x="289749" y="-170"/>
                  <a:pt x="295595" y="340"/>
                  <a:pt x="265679" y="372"/>
                </a:cubicBezTo>
                <a:cubicBezTo>
                  <a:pt x="235764" y="404"/>
                  <a:pt x="162920" y="804"/>
                  <a:pt x="118640" y="742"/>
                </a:cubicBezTo>
                <a:cubicBezTo>
                  <a:pt x="74360" y="680"/>
                  <a:pt x="19773" y="124"/>
                  <a:pt x="0" y="0"/>
                </a:cubicBezTo>
              </a:path>
            </a:pathLst>
          </a:custGeom>
          <a:noFill/>
          <a:ln cap="flat" cmpd="sng" w="9525">
            <a:solidFill>
              <a:schemeClr val="dk2"/>
            </a:solidFill>
            <a:prstDash val="solid"/>
            <a:round/>
            <a:headEnd len="med" w="med" type="none"/>
            <a:tailEnd len="med" w="med" type="none"/>
          </a:ln>
        </p:spPr>
      </p:sp>
      <p:grpSp>
        <p:nvGrpSpPr>
          <p:cNvPr id="84" name="Google Shape;84;p2"/>
          <p:cNvGrpSpPr/>
          <p:nvPr/>
        </p:nvGrpSpPr>
        <p:grpSpPr>
          <a:xfrm>
            <a:off x="6406513" y="269575"/>
            <a:ext cx="346813" cy="186675"/>
            <a:chOff x="6406513" y="269575"/>
            <a:chExt cx="346813" cy="186675"/>
          </a:xfrm>
        </p:grpSpPr>
        <p:sp>
          <p:nvSpPr>
            <p:cNvPr id="85" name="Google Shape;85;p2"/>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2"/>
          <p:cNvGrpSpPr/>
          <p:nvPr/>
        </p:nvGrpSpPr>
        <p:grpSpPr>
          <a:xfrm>
            <a:off x="8489950" y="332499"/>
            <a:ext cx="331646" cy="342864"/>
            <a:chOff x="8489950" y="332499"/>
            <a:chExt cx="331646" cy="342864"/>
          </a:xfrm>
        </p:grpSpPr>
        <p:sp>
          <p:nvSpPr>
            <p:cNvPr id="88" name="Google Shape;88;p2"/>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2"/>
          <p:cNvSpPr txBox="1"/>
          <p:nvPr>
            <p:ph idx="1" type="subTitle"/>
          </p:nvPr>
        </p:nvSpPr>
        <p:spPr>
          <a:xfrm rot="-546">
            <a:off x="2683643" y="3569988"/>
            <a:ext cx="3776700" cy="42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Arimo"/>
              <a:buNone/>
              <a:defRPr sz="1600">
                <a:solidFill>
                  <a:srgbClr val="0E6790"/>
                </a:solidFill>
                <a:latin typeface="Arimo"/>
                <a:ea typeface="Arimo"/>
                <a:cs typeface="Arimo"/>
                <a:sym typeface="Arimo"/>
              </a:defRPr>
            </a:lvl1pPr>
            <a:lvl2pPr lvl="1" algn="ctr">
              <a:lnSpc>
                <a:spcPct val="100000"/>
              </a:lnSpc>
              <a:spcBef>
                <a:spcPts val="0"/>
              </a:spcBef>
              <a:spcAft>
                <a:spcPts val="0"/>
              </a:spcAft>
              <a:buSzPts val="1800"/>
              <a:buFont typeface="Arimo"/>
              <a:buNone/>
              <a:defRPr sz="1800">
                <a:latin typeface="Arimo"/>
                <a:ea typeface="Arimo"/>
                <a:cs typeface="Arimo"/>
                <a:sym typeface="Arimo"/>
              </a:defRPr>
            </a:lvl2pPr>
            <a:lvl3pPr lvl="2" algn="ctr">
              <a:lnSpc>
                <a:spcPct val="100000"/>
              </a:lnSpc>
              <a:spcBef>
                <a:spcPts val="0"/>
              </a:spcBef>
              <a:spcAft>
                <a:spcPts val="0"/>
              </a:spcAft>
              <a:buSzPts val="1800"/>
              <a:buFont typeface="Arimo"/>
              <a:buNone/>
              <a:defRPr sz="1800">
                <a:latin typeface="Arimo"/>
                <a:ea typeface="Arimo"/>
                <a:cs typeface="Arimo"/>
                <a:sym typeface="Arimo"/>
              </a:defRPr>
            </a:lvl3pPr>
            <a:lvl4pPr lvl="3" algn="ctr">
              <a:lnSpc>
                <a:spcPct val="100000"/>
              </a:lnSpc>
              <a:spcBef>
                <a:spcPts val="0"/>
              </a:spcBef>
              <a:spcAft>
                <a:spcPts val="0"/>
              </a:spcAft>
              <a:buSzPts val="1800"/>
              <a:buFont typeface="Arimo"/>
              <a:buNone/>
              <a:defRPr sz="1800">
                <a:latin typeface="Arimo"/>
                <a:ea typeface="Arimo"/>
                <a:cs typeface="Arimo"/>
                <a:sym typeface="Arimo"/>
              </a:defRPr>
            </a:lvl4pPr>
            <a:lvl5pPr lvl="4" algn="ctr">
              <a:lnSpc>
                <a:spcPct val="100000"/>
              </a:lnSpc>
              <a:spcBef>
                <a:spcPts val="0"/>
              </a:spcBef>
              <a:spcAft>
                <a:spcPts val="0"/>
              </a:spcAft>
              <a:buSzPts val="1800"/>
              <a:buFont typeface="Arimo"/>
              <a:buNone/>
              <a:defRPr sz="1800">
                <a:latin typeface="Arimo"/>
                <a:ea typeface="Arimo"/>
                <a:cs typeface="Arimo"/>
                <a:sym typeface="Arimo"/>
              </a:defRPr>
            </a:lvl5pPr>
            <a:lvl6pPr lvl="5" algn="ctr">
              <a:lnSpc>
                <a:spcPct val="100000"/>
              </a:lnSpc>
              <a:spcBef>
                <a:spcPts val="0"/>
              </a:spcBef>
              <a:spcAft>
                <a:spcPts val="0"/>
              </a:spcAft>
              <a:buSzPts val="1800"/>
              <a:buFont typeface="Arimo"/>
              <a:buNone/>
              <a:defRPr sz="1800">
                <a:latin typeface="Arimo"/>
                <a:ea typeface="Arimo"/>
                <a:cs typeface="Arimo"/>
                <a:sym typeface="Arimo"/>
              </a:defRPr>
            </a:lvl6pPr>
            <a:lvl7pPr lvl="6" algn="ctr">
              <a:lnSpc>
                <a:spcPct val="100000"/>
              </a:lnSpc>
              <a:spcBef>
                <a:spcPts val="0"/>
              </a:spcBef>
              <a:spcAft>
                <a:spcPts val="0"/>
              </a:spcAft>
              <a:buSzPts val="1800"/>
              <a:buFont typeface="Arimo"/>
              <a:buNone/>
              <a:defRPr sz="1800">
                <a:latin typeface="Arimo"/>
                <a:ea typeface="Arimo"/>
                <a:cs typeface="Arimo"/>
                <a:sym typeface="Arimo"/>
              </a:defRPr>
            </a:lvl7pPr>
            <a:lvl8pPr lvl="7" algn="ctr">
              <a:lnSpc>
                <a:spcPct val="100000"/>
              </a:lnSpc>
              <a:spcBef>
                <a:spcPts val="0"/>
              </a:spcBef>
              <a:spcAft>
                <a:spcPts val="0"/>
              </a:spcAft>
              <a:buSzPts val="1800"/>
              <a:buFont typeface="Arimo"/>
              <a:buNone/>
              <a:defRPr sz="1800">
                <a:latin typeface="Arimo"/>
                <a:ea typeface="Arimo"/>
                <a:cs typeface="Arimo"/>
                <a:sym typeface="Arimo"/>
              </a:defRPr>
            </a:lvl8pPr>
            <a:lvl9pPr lvl="8" algn="ctr">
              <a:lnSpc>
                <a:spcPct val="100000"/>
              </a:lnSpc>
              <a:spcBef>
                <a:spcPts val="0"/>
              </a:spcBef>
              <a:spcAft>
                <a:spcPts val="0"/>
              </a:spcAft>
              <a:buSzPts val="1800"/>
              <a:buFont typeface="Arimo"/>
              <a:buNone/>
              <a:defRPr sz="1800">
                <a:latin typeface="Arimo"/>
                <a:ea typeface="Arimo"/>
                <a:cs typeface="Arimo"/>
                <a:sym typeface="Arimo"/>
              </a:defRPr>
            </a:lvl9pPr>
          </a:lstStyle>
          <a:p/>
        </p:txBody>
      </p:sp>
      <p:sp>
        <p:nvSpPr>
          <p:cNvPr id="91" name="Google Shape;91;p2"/>
          <p:cNvSpPr txBox="1"/>
          <p:nvPr>
            <p:ph type="ctrTitle"/>
          </p:nvPr>
        </p:nvSpPr>
        <p:spPr>
          <a:xfrm>
            <a:off x="1403575" y="1459500"/>
            <a:ext cx="6336900" cy="2072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191919"/>
              </a:buClr>
              <a:buSzPts val="5200"/>
              <a:buNone/>
              <a:defRPr b="1" i="1" sz="6000"/>
            </a:lvl1pPr>
            <a:lvl2pPr lvl="1" rtl="0" algn="ctr">
              <a:spcBef>
                <a:spcPts val="0"/>
              </a:spcBef>
              <a:spcAft>
                <a:spcPts val="0"/>
              </a:spcAft>
              <a:buClr>
                <a:srgbClr val="191919"/>
              </a:buClr>
              <a:buSzPts val="5200"/>
              <a:buNone/>
              <a:defRPr b="1" i="1" sz="5200">
                <a:solidFill>
                  <a:srgbClr val="191919"/>
                </a:solidFill>
              </a:defRPr>
            </a:lvl2pPr>
            <a:lvl3pPr lvl="2" rtl="0" algn="ctr">
              <a:spcBef>
                <a:spcPts val="0"/>
              </a:spcBef>
              <a:spcAft>
                <a:spcPts val="0"/>
              </a:spcAft>
              <a:buClr>
                <a:srgbClr val="191919"/>
              </a:buClr>
              <a:buSzPts val="5200"/>
              <a:buNone/>
              <a:defRPr b="1" i="1" sz="5200">
                <a:solidFill>
                  <a:srgbClr val="191919"/>
                </a:solidFill>
              </a:defRPr>
            </a:lvl3pPr>
            <a:lvl4pPr lvl="3" rtl="0" algn="ctr">
              <a:spcBef>
                <a:spcPts val="0"/>
              </a:spcBef>
              <a:spcAft>
                <a:spcPts val="0"/>
              </a:spcAft>
              <a:buClr>
                <a:srgbClr val="191919"/>
              </a:buClr>
              <a:buSzPts val="5200"/>
              <a:buNone/>
              <a:defRPr b="1" i="1" sz="5200">
                <a:solidFill>
                  <a:srgbClr val="191919"/>
                </a:solidFill>
              </a:defRPr>
            </a:lvl4pPr>
            <a:lvl5pPr lvl="4" rtl="0" algn="ctr">
              <a:spcBef>
                <a:spcPts val="0"/>
              </a:spcBef>
              <a:spcAft>
                <a:spcPts val="0"/>
              </a:spcAft>
              <a:buClr>
                <a:srgbClr val="191919"/>
              </a:buClr>
              <a:buSzPts val="5200"/>
              <a:buNone/>
              <a:defRPr b="1" i="1" sz="5200">
                <a:solidFill>
                  <a:srgbClr val="191919"/>
                </a:solidFill>
              </a:defRPr>
            </a:lvl5pPr>
            <a:lvl6pPr lvl="5" rtl="0" algn="ctr">
              <a:spcBef>
                <a:spcPts val="0"/>
              </a:spcBef>
              <a:spcAft>
                <a:spcPts val="0"/>
              </a:spcAft>
              <a:buClr>
                <a:srgbClr val="191919"/>
              </a:buClr>
              <a:buSzPts val="5200"/>
              <a:buNone/>
              <a:defRPr b="1" i="1" sz="5200">
                <a:solidFill>
                  <a:srgbClr val="191919"/>
                </a:solidFill>
              </a:defRPr>
            </a:lvl6pPr>
            <a:lvl7pPr lvl="6" rtl="0" algn="ctr">
              <a:spcBef>
                <a:spcPts val="0"/>
              </a:spcBef>
              <a:spcAft>
                <a:spcPts val="0"/>
              </a:spcAft>
              <a:buClr>
                <a:srgbClr val="191919"/>
              </a:buClr>
              <a:buSzPts val="5200"/>
              <a:buNone/>
              <a:defRPr b="1" i="1" sz="5200">
                <a:solidFill>
                  <a:srgbClr val="191919"/>
                </a:solidFill>
              </a:defRPr>
            </a:lvl7pPr>
            <a:lvl8pPr lvl="7" rtl="0" algn="ctr">
              <a:spcBef>
                <a:spcPts val="0"/>
              </a:spcBef>
              <a:spcAft>
                <a:spcPts val="0"/>
              </a:spcAft>
              <a:buClr>
                <a:srgbClr val="191919"/>
              </a:buClr>
              <a:buSzPts val="5200"/>
              <a:buNone/>
              <a:defRPr b="1" i="1" sz="5200">
                <a:solidFill>
                  <a:srgbClr val="191919"/>
                </a:solidFill>
              </a:defRPr>
            </a:lvl8pPr>
            <a:lvl9pPr lvl="8" rtl="0" algn="ctr">
              <a:spcBef>
                <a:spcPts val="0"/>
              </a:spcBef>
              <a:spcAft>
                <a:spcPts val="0"/>
              </a:spcAft>
              <a:buClr>
                <a:srgbClr val="191919"/>
              </a:buClr>
              <a:buSzPts val="5200"/>
              <a:buNone/>
              <a:defRPr b="1" i="1" sz="5200">
                <a:solidFill>
                  <a:srgbClr val="191919"/>
                </a:solidFill>
              </a:defRPr>
            </a:lvl9pPr>
          </a:lstStyle>
          <a:p/>
        </p:txBody>
      </p:sp>
      <p:sp>
        <p:nvSpPr>
          <p:cNvPr id="92" name="Google Shape;92;p2"/>
          <p:cNvSpPr/>
          <p:nvPr/>
        </p:nvSpPr>
        <p:spPr>
          <a:xfrm>
            <a:off x="-1113050" y="3962300"/>
            <a:ext cx="10746638" cy="1303425"/>
          </a:xfrm>
          <a:custGeom>
            <a:rect b="b" l="l" r="r" t="t"/>
            <a:pathLst>
              <a:path extrusionOk="0" h="52137" w="416496">
                <a:moveTo>
                  <a:pt x="5608" y="845"/>
                </a:moveTo>
                <a:cubicBezTo>
                  <a:pt x="18610" y="-754"/>
                  <a:pt x="67114" y="278"/>
                  <a:pt x="84341" y="991"/>
                </a:cubicBezTo>
                <a:cubicBezTo>
                  <a:pt x="101568" y="1704"/>
                  <a:pt x="103239" y="1928"/>
                  <a:pt x="108970" y="5124"/>
                </a:cubicBezTo>
                <a:cubicBezTo>
                  <a:pt x="114701" y="8320"/>
                  <a:pt x="115562" y="16616"/>
                  <a:pt x="118729" y="20166"/>
                </a:cubicBezTo>
                <a:cubicBezTo>
                  <a:pt x="121896" y="23716"/>
                  <a:pt x="122794" y="25234"/>
                  <a:pt x="127972" y="26423"/>
                </a:cubicBezTo>
                <a:cubicBezTo>
                  <a:pt x="133150" y="27612"/>
                  <a:pt x="142812" y="27253"/>
                  <a:pt x="149795" y="27300"/>
                </a:cubicBezTo>
                <a:cubicBezTo>
                  <a:pt x="156779" y="27347"/>
                  <a:pt x="162465" y="26804"/>
                  <a:pt x="169873" y="26705"/>
                </a:cubicBezTo>
                <a:cubicBezTo>
                  <a:pt x="177282" y="26606"/>
                  <a:pt x="177994" y="26665"/>
                  <a:pt x="194246" y="26705"/>
                </a:cubicBezTo>
                <a:cubicBezTo>
                  <a:pt x="210498" y="26745"/>
                  <a:pt x="233403" y="26905"/>
                  <a:pt x="267383" y="26945"/>
                </a:cubicBezTo>
                <a:cubicBezTo>
                  <a:pt x="301364" y="26985"/>
                  <a:pt x="373480" y="26674"/>
                  <a:pt x="398129" y="26945"/>
                </a:cubicBezTo>
                <a:cubicBezTo>
                  <a:pt x="422779" y="27216"/>
                  <a:pt x="412484" y="27302"/>
                  <a:pt x="415280" y="28570"/>
                </a:cubicBezTo>
                <a:cubicBezTo>
                  <a:pt x="418076" y="29839"/>
                  <a:pt x="415218" y="31002"/>
                  <a:pt x="414906" y="34556"/>
                </a:cubicBezTo>
                <a:cubicBezTo>
                  <a:pt x="414594" y="38110"/>
                  <a:pt x="418298" y="47109"/>
                  <a:pt x="413409" y="49896"/>
                </a:cubicBezTo>
                <a:cubicBezTo>
                  <a:pt x="408520" y="52683"/>
                  <a:pt x="396851" y="51188"/>
                  <a:pt x="385573" y="51278"/>
                </a:cubicBezTo>
                <a:cubicBezTo>
                  <a:pt x="374296" y="51369"/>
                  <a:pt x="368978" y="50579"/>
                  <a:pt x="345744" y="50439"/>
                </a:cubicBezTo>
                <a:cubicBezTo>
                  <a:pt x="322510" y="50299"/>
                  <a:pt x="284196" y="50159"/>
                  <a:pt x="246170" y="50439"/>
                </a:cubicBezTo>
                <a:cubicBezTo>
                  <a:pt x="208144" y="50719"/>
                  <a:pt x="156915" y="51977"/>
                  <a:pt x="117590" y="52117"/>
                </a:cubicBezTo>
                <a:cubicBezTo>
                  <a:pt x="78266" y="52257"/>
                  <a:pt x="28911" y="51628"/>
                  <a:pt x="10223" y="51278"/>
                </a:cubicBezTo>
                <a:cubicBezTo>
                  <a:pt x="-8465" y="50929"/>
                  <a:pt x="6184" y="51698"/>
                  <a:pt x="5462" y="50020"/>
                </a:cubicBezTo>
                <a:cubicBezTo>
                  <a:pt x="4741" y="48342"/>
                  <a:pt x="5750" y="47782"/>
                  <a:pt x="5894" y="41209"/>
                </a:cubicBezTo>
                <a:cubicBezTo>
                  <a:pt x="6038" y="34636"/>
                  <a:pt x="6375" y="17310"/>
                  <a:pt x="6327" y="10583"/>
                </a:cubicBezTo>
                <a:cubicBezTo>
                  <a:pt x="6279" y="3856"/>
                  <a:pt x="-7394" y="2444"/>
                  <a:pt x="5608" y="845"/>
                </a:cubicBezTo>
                <a:close/>
              </a:path>
            </a:pathLst>
          </a:custGeom>
          <a:solidFill>
            <a:schemeClr val="accent1"/>
          </a:solidFill>
          <a:ln>
            <a:noFill/>
          </a:ln>
        </p:spPr>
      </p:sp>
      <p:sp>
        <p:nvSpPr>
          <p:cNvPr id="93" name="Google Shape;93;p2"/>
          <p:cNvSpPr/>
          <p:nvPr/>
        </p:nvSpPr>
        <p:spPr>
          <a:xfrm>
            <a:off x="-569267" y="4034702"/>
            <a:ext cx="9859264" cy="691475"/>
          </a:xfrm>
          <a:custGeom>
            <a:rect b="b" l="l" r="r" t="t"/>
            <a:pathLst>
              <a:path extrusionOk="0" h="27659" w="382105">
                <a:moveTo>
                  <a:pt x="0" y="574"/>
                </a:moveTo>
                <a:cubicBezTo>
                  <a:pt x="6528" y="505"/>
                  <a:pt x="27169" y="132"/>
                  <a:pt x="39169" y="158"/>
                </a:cubicBezTo>
                <a:cubicBezTo>
                  <a:pt x="51170" y="184"/>
                  <a:pt x="63908" y="-478"/>
                  <a:pt x="72003" y="729"/>
                </a:cubicBezTo>
                <a:cubicBezTo>
                  <a:pt x="80098" y="1936"/>
                  <a:pt x="83962" y="3792"/>
                  <a:pt x="87739" y="7401"/>
                </a:cubicBezTo>
                <a:cubicBezTo>
                  <a:pt x="91516" y="11010"/>
                  <a:pt x="90803" y="19109"/>
                  <a:pt x="94663" y="22382"/>
                </a:cubicBezTo>
                <a:cubicBezTo>
                  <a:pt x="98524" y="25655"/>
                  <a:pt x="103275" y="26230"/>
                  <a:pt x="110902" y="27040"/>
                </a:cubicBezTo>
                <a:cubicBezTo>
                  <a:pt x="118529" y="27850"/>
                  <a:pt x="113212" y="27278"/>
                  <a:pt x="140425" y="27242"/>
                </a:cubicBezTo>
                <a:cubicBezTo>
                  <a:pt x="167638" y="27206"/>
                  <a:pt x="233902" y="26757"/>
                  <a:pt x="274182" y="26826"/>
                </a:cubicBezTo>
                <a:cubicBezTo>
                  <a:pt x="314462" y="26896"/>
                  <a:pt x="364118" y="27520"/>
                  <a:pt x="382105" y="27659"/>
                </a:cubicBezTo>
              </a:path>
            </a:pathLst>
          </a:custGeom>
          <a:noFill/>
          <a:ln cap="flat" cmpd="sng" w="9525">
            <a:solidFill>
              <a:schemeClr val="dk2"/>
            </a:solidFill>
            <a:prstDash val="solid"/>
            <a:round/>
            <a:headEnd len="med" w="med" type="none"/>
            <a:tailEnd len="med" w="med" type="none"/>
          </a:ln>
        </p:spPr>
      </p:sp>
      <p:sp>
        <p:nvSpPr>
          <p:cNvPr id="94" name="Google Shape;94;p2"/>
          <p:cNvSpPr/>
          <p:nvPr/>
        </p:nvSpPr>
        <p:spPr>
          <a:xfrm>
            <a:off x="-829617" y="4097658"/>
            <a:ext cx="10080885" cy="691475"/>
          </a:xfrm>
          <a:custGeom>
            <a:rect b="b" l="l" r="r" t="t"/>
            <a:pathLst>
              <a:path extrusionOk="0" h="27659" w="382105">
                <a:moveTo>
                  <a:pt x="0" y="574"/>
                </a:moveTo>
                <a:cubicBezTo>
                  <a:pt x="6528" y="505"/>
                  <a:pt x="27169" y="132"/>
                  <a:pt x="39169" y="158"/>
                </a:cubicBezTo>
                <a:cubicBezTo>
                  <a:pt x="51170" y="184"/>
                  <a:pt x="63908" y="-478"/>
                  <a:pt x="72003" y="729"/>
                </a:cubicBezTo>
                <a:cubicBezTo>
                  <a:pt x="80098" y="1936"/>
                  <a:pt x="83962" y="3792"/>
                  <a:pt x="87739" y="7401"/>
                </a:cubicBezTo>
                <a:cubicBezTo>
                  <a:pt x="91516" y="11010"/>
                  <a:pt x="90803" y="19109"/>
                  <a:pt x="94663" y="22382"/>
                </a:cubicBezTo>
                <a:cubicBezTo>
                  <a:pt x="98524" y="25655"/>
                  <a:pt x="103275" y="26230"/>
                  <a:pt x="110902" y="27040"/>
                </a:cubicBezTo>
                <a:cubicBezTo>
                  <a:pt x="118529" y="27850"/>
                  <a:pt x="113212" y="27278"/>
                  <a:pt x="140425" y="27242"/>
                </a:cubicBezTo>
                <a:cubicBezTo>
                  <a:pt x="167638" y="27206"/>
                  <a:pt x="233902" y="26757"/>
                  <a:pt x="274182" y="26826"/>
                </a:cubicBezTo>
                <a:cubicBezTo>
                  <a:pt x="314462" y="26896"/>
                  <a:pt x="364118" y="27520"/>
                  <a:pt x="382105" y="27659"/>
                </a:cubicBezTo>
              </a:path>
            </a:pathLst>
          </a:custGeom>
          <a:noFill/>
          <a:ln cap="flat" cmpd="sng" w="9525">
            <a:solidFill>
              <a:schemeClr val="dk2"/>
            </a:solidFill>
            <a:prstDash val="solid"/>
            <a:round/>
            <a:headEnd len="med" w="med" type="none"/>
            <a:tailEnd len="med" w="med" type="none"/>
          </a:ln>
        </p:spPr>
      </p:sp>
      <p:grpSp>
        <p:nvGrpSpPr>
          <p:cNvPr id="95" name="Google Shape;95;p2"/>
          <p:cNvGrpSpPr/>
          <p:nvPr/>
        </p:nvGrpSpPr>
        <p:grpSpPr>
          <a:xfrm>
            <a:off x="-200212" y="4164009"/>
            <a:ext cx="1911066" cy="1275291"/>
            <a:chOff x="44338" y="4151134"/>
            <a:chExt cx="1911066" cy="1275291"/>
          </a:xfrm>
        </p:grpSpPr>
        <p:grpSp>
          <p:nvGrpSpPr>
            <p:cNvPr id="96" name="Google Shape;96;p2"/>
            <p:cNvGrpSpPr/>
            <p:nvPr/>
          </p:nvGrpSpPr>
          <p:grpSpPr>
            <a:xfrm>
              <a:off x="44338" y="4151134"/>
              <a:ext cx="1439313" cy="1275291"/>
              <a:chOff x="44338" y="4151134"/>
              <a:chExt cx="1439313" cy="1275291"/>
            </a:xfrm>
          </p:grpSpPr>
          <p:sp>
            <p:nvSpPr>
              <p:cNvPr id="97" name="Google Shape;97;p2"/>
              <p:cNvSpPr/>
              <p:nvPr/>
            </p:nvSpPr>
            <p:spPr>
              <a:xfrm>
                <a:off x="361950" y="4304725"/>
                <a:ext cx="1121700" cy="1121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308578" y="4151134"/>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203038" y="4444800"/>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44338" y="42241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2"/>
            <p:cNvSpPr/>
            <p:nvPr/>
          </p:nvSpPr>
          <p:spPr>
            <a:xfrm>
              <a:off x="16956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1583696" y="4789125"/>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2"/>
          <p:cNvSpPr/>
          <p:nvPr/>
        </p:nvSpPr>
        <p:spPr>
          <a:xfrm>
            <a:off x="392500" y="4534663"/>
            <a:ext cx="615900" cy="6159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2"/>
          <p:cNvGrpSpPr/>
          <p:nvPr/>
        </p:nvGrpSpPr>
        <p:grpSpPr>
          <a:xfrm>
            <a:off x="8164200" y="4855049"/>
            <a:ext cx="771403" cy="288460"/>
            <a:chOff x="8164200" y="4855049"/>
            <a:chExt cx="771403" cy="288460"/>
          </a:xfrm>
        </p:grpSpPr>
        <p:sp>
          <p:nvSpPr>
            <p:cNvPr id="105" name="Google Shape;105;p2"/>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8" name="Google Shape;108;p2"/>
          <p:cNvPicPr preferRelativeResize="0"/>
          <p:nvPr/>
        </p:nvPicPr>
        <p:blipFill rotWithShape="1">
          <a:blip r:embed="rId2">
            <a:alphaModFix/>
          </a:blip>
          <a:srcRect b="12005" l="12492" r="12342" t="18400"/>
          <a:stretch/>
        </p:blipFill>
        <p:spPr>
          <a:xfrm>
            <a:off x="8552275" y="3029175"/>
            <a:ext cx="1377700" cy="1275544"/>
          </a:xfrm>
          <a:prstGeom prst="rect">
            <a:avLst/>
          </a:prstGeom>
          <a:noFill/>
          <a:ln>
            <a:noFill/>
          </a:ln>
        </p:spPr>
      </p:pic>
      <p:pic>
        <p:nvPicPr>
          <p:cNvPr id="109" name="Google Shape;109;p2"/>
          <p:cNvPicPr preferRelativeResize="0"/>
          <p:nvPr/>
        </p:nvPicPr>
        <p:blipFill rotWithShape="1">
          <a:blip r:embed="rId2">
            <a:alphaModFix/>
          </a:blip>
          <a:srcRect b="12005" l="12492" r="12342" t="18400"/>
          <a:stretch/>
        </p:blipFill>
        <p:spPr>
          <a:xfrm>
            <a:off x="-248325" y="592308"/>
            <a:ext cx="1452025" cy="134436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4" name="Shape 534"/>
        <p:cNvGrpSpPr/>
        <p:nvPr/>
      </p:nvGrpSpPr>
      <p:grpSpPr>
        <a:xfrm>
          <a:off x="0" y="0"/>
          <a:ext cx="0" cy="0"/>
          <a:chOff x="0" y="0"/>
          <a:chExt cx="0" cy="0"/>
        </a:xfrm>
      </p:grpSpPr>
      <p:grpSp>
        <p:nvGrpSpPr>
          <p:cNvPr id="535" name="Google Shape;535;p11"/>
          <p:cNvGrpSpPr/>
          <p:nvPr/>
        </p:nvGrpSpPr>
        <p:grpSpPr>
          <a:xfrm>
            <a:off x="75" y="50"/>
            <a:ext cx="9144183" cy="5413256"/>
            <a:chOff x="1619453" y="1201199"/>
            <a:chExt cx="3959892" cy="2344213"/>
          </a:xfrm>
        </p:grpSpPr>
        <p:sp>
          <p:nvSpPr>
            <p:cNvPr id="536" name="Google Shape;536;p11"/>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1"/>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1"/>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1"/>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1"/>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11"/>
          <p:cNvSpPr txBox="1"/>
          <p:nvPr>
            <p:ph idx="1" type="subTitle"/>
          </p:nvPr>
        </p:nvSpPr>
        <p:spPr>
          <a:xfrm>
            <a:off x="1977340" y="3079463"/>
            <a:ext cx="5189400" cy="44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572" name="Google Shape;572;p11"/>
          <p:cNvSpPr txBox="1"/>
          <p:nvPr>
            <p:ph hasCustomPrompt="1" type="title"/>
          </p:nvPr>
        </p:nvSpPr>
        <p:spPr>
          <a:xfrm rot="288">
            <a:off x="991350" y="1547738"/>
            <a:ext cx="7161300" cy="1455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9600"/>
              <a:buNone/>
              <a:defRPr sz="74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grpSp>
        <p:nvGrpSpPr>
          <p:cNvPr id="573" name="Google Shape;573;p11"/>
          <p:cNvGrpSpPr/>
          <p:nvPr/>
        </p:nvGrpSpPr>
        <p:grpSpPr>
          <a:xfrm>
            <a:off x="-1630264" y="-189410"/>
            <a:ext cx="11764677" cy="790400"/>
            <a:chOff x="-1630264" y="-189410"/>
            <a:chExt cx="11764677" cy="790400"/>
          </a:xfrm>
        </p:grpSpPr>
        <p:sp>
          <p:nvSpPr>
            <p:cNvPr id="574" name="Google Shape;574;p11"/>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575" name="Google Shape;575;p11"/>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576" name="Google Shape;576;p11"/>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577" name="Google Shape;577;p11"/>
            <p:cNvGrpSpPr/>
            <p:nvPr/>
          </p:nvGrpSpPr>
          <p:grpSpPr>
            <a:xfrm>
              <a:off x="6406513" y="222225"/>
              <a:ext cx="346813" cy="186675"/>
              <a:chOff x="6406513" y="269575"/>
              <a:chExt cx="346813" cy="186675"/>
            </a:xfrm>
          </p:grpSpPr>
          <p:sp>
            <p:nvSpPr>
              <p:cNvPr id="578" name="Google Shape;578;p11"/>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11"/>
            <p:cNvGrpSpPr/>
            <p:nvPr/>
          </p:nvGrpSpPr>
          <p:grpSpPr>
            <a:xfrm>
              <a:off x="8733500" y="-1"/>
              <a:ext cx="331646" cy="342864"/>
              <a:chOff x="8489950" y="332499"/>
              <a:chExt cx="331646" cy="342864"/>
            </a:xfrm>
          </p:grpSpPr>
          <p:sp>
            <p:nvSpPr>
              <p:cNvPr id="581" name="Google Shape;581;p11"/>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3" name="Google Shape;583;p11"/>
          <p:cNvGrpSpPr/>
          <p:nvPr/>
        </p:nvGrpSpPr>
        <p:grpSpPr>
          <a:xfrm>
            <a:off x="-1570098" y="4560991"/>
            <a:ext cx="11522848" cy="761000"/>
            <a:chOff x="-1570098" y="4560991"/>
            <a:chExt cx="11522848" cy="761000"/>
          </a:xfrm>
        </p:grpSpPr>
        <p:sp>
          <p:nvSpPr>
            <p:cNvPr id="584" name="Google Shape;584;p11"/>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585" name="Google Shape;585;p11"/>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586" name="Google Shape;586;p11"/>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587" name="Google Shape;587;p11"/>
            <p:cNvGrpSpPr/>
            <p:nvPr/>
          </p:nvGrpSpPr>
          <p:grpSpPr>
            <a:xfrm>
              <a:off x="334300" y="4829049"/>
              <a:ext cx="771403" cy="288460"/>
              <a:chOff x="8164200" y="4855049"/>
              <a:chExt cx="771403" cy="288460"/>
            </a:xfrm>
          </p:grpSpPr>
          <p:sp>
            <p:nvSpPr>
              <p:cNvPr id="588" name="Google Shape;588;p11"/>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11"/>
            <p:cNvGrpSpPr/>
            <p:nvPr/>
          </p:nvGrpSpPr>
          <p:grpSpPr>
            <a:xfrm>
              <a:off x="1270875" y="4784224"/>
              <a:ext cx="331646" cy="342864"/>
              <a:chOff x="8489950" y="332499"/>
              <a:chExt cx="331646" cy="342864"/>
            </a:xfrm>
          </p:grpSpPr>
          <p:sp>
            <p:nvSpPr>
              <p:cNvPr id="592" name="Google Shape;592;p11"/>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1"/>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94" name="Shape 5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95" name="Shape 595"/>
        <p:cNvGrpSpPr/>
        <p:nvPr/>
      </p:nvGrpSpPr>
      <p:grpSpPr>
        <a:xfrm>
          <a:off x="0" y="0"/>
          <a:ext cx="0" cy="0"/>
          <a:chOff x="0" y="0"/>
          <a:chExt cx="0" cy="0"/>
        </a:xfrm>
      </p:grpSpPr>
      <p:grpSp>
        <p:nvGrpSpPr>
          <p:cNvPr id="596" name="Google Shape;596;p13"/>
          <p:cNvGrpSpPr/>
          <p:nvPr/>
        </p:nvGrpSpPr>
        <p:grpSpPr>
          <a:xfrm>
            <a:off x="75" y="50"/>
            <a:ext cx="9144183" cy="5413256"/>
            <a:chOff x="1619453" y="1201199"/>
            <a:chExt cx="3959892" cy="2344213"/>
          </a:xfrm>
        </p:grpSpPr>
        <p:sp>
          <p:nvSpPr>
            <p:cNvPr id="597" name="Google Shape;597;p13"/>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3"/>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3"/>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3"/>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3"/>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3"/>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3"/>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3"/>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3"/>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3"/>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3"/>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3"/>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3"/>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3"/>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3"/>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3"/>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3"/>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3"/>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3"/>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3"/>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3"/>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3"/>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3"/>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3"/>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3"/>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3"/>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3"/>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3"/>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3"/>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3"/>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3"/>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 name="Google Shape;632;p13"/>
          <p:cNvSpPr txBox="1"/>
          <p:nvPr>
            <p:ph hasCustomPrompt="1" type="title"/>
          </p:nvPr>
        </p:nvSpPr>
        <p:spPr>
          <a:xfrm rot="1973">
            <a:off x="1365600" y="1457896"/>
            <a:ext cx="1045200" cy="5127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33" name="Google Shape;633;p13"/>
          <p:cNvSpPr txBox="1"/>
          <p:nvPr>
            <p:ph idx="2" type="title"/>
          </p:nvPr>
        </p:nvSpPr>
        <p:spPr>
          <a:xfrm>
            <a:off x="720000" y="1970995"/>
            <a:ext cx="2336400" cy="3153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34" name="Google Shape;634;p13"/>
          <p:cNvSpPr txBox="1"/>
          <p:nvPr>
            <p:ph idx="1" type="subTitle"/>
          </p:nvPr>
        </p:nvSpPr>
        <p:spPr>
          <a:xfrm>
            <a:off x="720000" y="22863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35" name="Google Shape;635;p13"/>
          <p:cNvSpPr txBox="1"/>
          <p:nvPr>
            <p:ph hasCustomPrompt="1" idx="3" type="title"/>
          </p:nvPr>
        </p:nvSpPr>
        <p:spPr>
          <a:xfrm rot="1973">
            <a:off x="1365600" y="3172396"/>
            <a:ext cx="1045200" cy="5127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36" name="Google Shape;636;p13"/>
          <p:cNvSpPr txBox="1"/>
          <p:nvPr>
            <p:ph idx="4" type="title"/>
          </p:nvPr>
        </p:nvSpPr>
        <p:spPr>
          <a:xfrm>
            <a:off x="720000" y="3609295"/>
            <a:ext cx="2336400" cy="3153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37" name="Google Shape;637;p13"/>
          <p:cNvSpPr txBox="1"/>
          <p:nvPr>
            <p:ph idx="5" type="subTitle"/>
          </p:nvPr>
        </p:nvSpPr>
        <p:spPr>
          <a:xfrm>
            <a:off x="720000" y="39246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38" name="Google Shape;638;p13"/>
          <p:cNvSpPr txBox="1"/>
          <p:nvPr>
            <p:ph hasCustomPrompt="1" idx="6" type="title"/>
          </p:nvPr>
        </p:nvSpPr>
        <p:spPr>
          <a:xfrm rot="1973">
            <a:off x="4049400" y="1457896"/>
            <a:ext cx="1045200" cy="5127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39" name="Google Shape;639;p13"/>
          <p:cNvSpPr txBox="1"/>
          <p:nvPr>
            <p:ph idx="7" type="title"/>
          </p:nvPr>
        </p:nvSpPr>
        <p:spPr>
          <a:xfrm>
            <a:off x="3403800" y="1970995"/>
            <a:ext cx="2336400" cy="3153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40" name="Google Shape;640;p13"/>
          <p:cNvSpPr txBox="1"/>
          <p:nvPr>
            <p:ph idx="8" type="subTitle"/>
          </p:nvPr>
        </p:nvSpPr>
        <p:spPr>
          <a:xfrm>
            <a:off x="3403800" y="22863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41" name="Google Shape;641;p13"/>
          <p:cNvSpPr txBox="1"/>
          <p:nvPr>
            <p:ph hasCustomPrompt="1" idx="9" type="title"/>
          </p:nvPr>
        </p:nvSpPr>
        <p:spPr>
          <a:xfrm rot="1973">
            <a:off x="4049400" y="3172396"/>
            <a:ext cx="1045200" cy="5127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2" name="Google Shape;642;p13"/>
          <p:cNvSpPr txBox="1"/>
          <p:nvPr>
            <p:ph idx="13" type="title"/>
          </p:nvPr>
        </p:nvSpPr>
        <p:spPr>
          <a:xfrm>
            <a:off x="3403800" y="3609295"/>
            <a:ext cx="2336400" cy="3153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43" name="Google Shape;643;p13"/>
          <p:cNvSpPr txBox="1"/>
          <p:nvPr>
            <p:ph idx="14" type="subTitle"/>
          </p:nvPr>
        </p:nvSpPr>
        <p:spPr>
          <a:xfrm>
            <a:off x="3403800" y="39246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44" name="Google Shape;644;p13"/>
          <p:cNvSpPr txBox="1"/>
          <p:nvPr>
            <p:ph hasCustomPrompt="1" idx="15" type="title"/>
          </p:nvPr>
        </p:nvSpPr>
        <p:spPr>
          <a:xfrm rot="1973">
            <a:off x="6733200" y="1457896"/>
            <a:ext cx="1045200" cy="5127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5" name="Google Shape;645;p13"/>
          <p:cNvSpPr txBox="1"/>
          <p:nvPr>
            <p:ph idx="16" type="title"/>
          </p:nvPr>
        </p:nvSpPr>
        <p:spPr>
          <a:xfrm>
            <a:off x="6087600" y="1970995"/>
            <a:ext cx="2336400" cy="3153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46" name="Google Shape;646;p13"/>
          <p:cNvSpPr txBox="1"/>
          <p:nvPr>
            <p:ph idx="17" type="subTitle"/>
          </p:nvPr>
        </p:nvSpPr>
        <p:spPr>
          <a:xfrm>
            <a:off x="6087600" y="22863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47" name="Google Shape;647;p13"/>
          <p:cNvSpPr txBox="1"/>
          <p:nvPr>
            <p:ph hasCustomPrompt="1" idx="18" type="title"/>
          </p:nvPr>
        </p:nvSpPr>
        <p:spPr>
          <a:xfrm rot="1973">
            <a:off x="6733200" y="3172396"/>
            <a:ext cx="1045200" cy="5127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48" name="Google Shape;648;p13"/>
          <p:cNvSpPr txBox="1"/>
          <p:nvPr>
            <p:ph idx="19" type="title"/>
          </p:nvPr>
        </p:nvSpPr>
        <p:spPr>
          <a:xfrm>
            <a:off x="6087600" y="3609295"/>
            <a:ext cx="2336400" cy="3153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49" name="Google Shape;649;p13"/>
          <p:cNvSpPr txBox="1"/>
          <p:nvPr>
            <p:ph idx="20" type="subTitle"/>
          </p:nvPr>
        </p:nvSpPr>
        <p:spPr>
          <a:xfrm>
            <a:off x="6087600" y="39246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50" name="Google Shape;650;p13"/>
          <p:cNvSpPr txBox="1"/>
          <p:nvPr>
            <p:ph idx="21" type="title"/>
          </p:nvPr>
        </p:nvSpPr>
        <p:spPr>
          <a:xfrm>
            <a:off x="720000" y="558473"/>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651" name="Google Shape;651;p13"/>
          <p:cNvGrpSpPr/>
          <p:nvPr/>
        </p:nvGrpSpPr>
        <p:grpSpPr>
          <a:xfrm>
            <a:off x="-1630264" y="-189410"/>
            <a:ext cx="11764677" cy="790400"/>
            <a:chOff x="-1630264" y="-189410"/>
            <a:chExt cx="11764677" cy="790400"/>
          </a:xfrm>
        </p:grpSpPr>
        <p:sp>
          <p:nvSpPr>
            <p:cNvPr id="652" name="Google Shape;652;p13"/>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653" name="Google Shape;653;p13"/>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654" name="Google Shape;654;p13"/>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655" name="Google Shape;655;p13"/>
            <p:cNvGrpSpPr/>
            <p:nvPr/>
          </p:nvGrpSpPr>
          <p:grpSpPr>
            <a:xfrm>
              <a:off x="6406513" y="222225"/>
              <a:ext cx="346813" cy="186675"/>
              <a:chOff x="6406513" y="269575"/>
              <a:chExt cx="346813" cy="186675"/>
            </a:xfrm>
          </p:grpSpPr>
          <p:sp>
            <p:nvSpPr>
              <p:cNvPr id="656" name="Google Shape;656;p13"/>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3"/>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3"/>
            <p:cNvGrpSpPr/>
            <p:nvPr/>
          </p:nvGrpSpPr>
          <p:grpSpPr>
            <a:xfrm>
              <a:off x="8733500" y="-1"/>
              <a:ext cx="331646" cy="342864"/>
              <a:chOff x="8489950" y="332499"/>
              <a:chExt cx="331646" cy="342864"/>
            </a:xfrm>
          </p:grpSpPr>
          <p:sp>
            <p:nvSpPr>
              <p:cNvPr id="659" name="Google Shape;659;p13"/>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3"/>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1" name="Google Shape;661;p13"/>
          <p:cNvGrpSpPr/>
          <p:nvPr/>
        </p:nvGrpSpPr>
        <p:grpSpPr>
          <a:xfrm>
            <a:off x="-1570098" y="4560991"/>
            <a:ext cx="11522848" cy="761000"/>
            <a:chOff x="-1570098" y="4560991"/>
            <a:chExt cx="11522848" cy="761000"/>
          </a:xfrm>
        </p:grpSpPr>
        <p:sp>
          <p:nvSpPr>
            <p:cNvPr id="662" name="Google Shape;662;p13"/>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663" name="Google Shape;663;p13"/>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664" name="Google Shape;664;p13"/>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665" name="Google Shape;665;p13"/>
            <p:cNvGrpSpPr/>
            <p:nvPr/>
          </p:nvGrpSpPr>
          <p:grpSpPr>
            <a:xfrm>
              <a:off x="334300" y="4829049"/>
              <a:ext cx="771403" cy="288460"/>
              <a:chOff x="8164200" y="4855049"/>
              <a:chExt cx="771403" cy="288460"/>
            </a:xfrm>
          </p:grpSpPr>
          <p:sp>
            <p:nvSpPr>
              <p:cNvPr id="666" name="Google Shape;666;p13"/>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3"/>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3"/>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 name="Google Shape;669;p13"/>
            <p:cNvGrpSpPr/>
            <p:nvPr/>
          </p:nvGrpSpPr>
          <p:grpSpPr>
            <a:xfrm>
              <a:off x="1270875" y="4784224"/>
              <a:ext cx="331646" cy="342864"/>
              <a:chOff x="8489950" y="332499"/>
              <a:chExt cx="331646" cy="342864"/>
            </a:xfrm>
          </p:grpSpPr>
          <p:sp>
            <p:nvSpPr>
              <p:cNvPr id="670" name="Google Shape;670;p13"/>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3"/>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72" name="Shape 672"/>
        <p:cNvGrpSpPr/>
        <p:nvPr/>
      </p:nvGrpSpPr>
      <p:grpSpPr>
        <a:xfrm>
          <a:off x="0" y="0"/>
          <a:ext cx="0" cy="0"/>
          <a:chOff x="0" y="0"/>
          <a:chExt cx="0" cy="0"/>
        </a:xfrm>
      </p:grpSpPr>
      <p:grpSp>
        <p:nvGrpSpPr>
          <p:cNvPr id="673" name="Google Shape;673;p14"/>
          <p:cNvGrpSpPr/>
          <p:nvPr/>
        </p:nvGrpSpPr>
        <p:grpSpPr>
          <a:xfrm>
            <a:off x="75" y="50"/>
            <a:ext cx="9144183" cy="5413256"/>
            <a:chOff x="1619453" y="1201199"/>
            <a:chExt cx="3959892" cy="2344213"/>
          </a:xfrm>
        </p:grpSpPr>
        <p:sp>
          <p:nvSpPr>
            <p:cNvPr id="674" name="Google Shape;674;p14"/>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4"/>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4"/>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4"/>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4"/>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4"/>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4"/>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4"/>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4"/>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4"/>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4"/>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4"/>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4"/>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4"/>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4"/>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4"/>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4"/>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4"/>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4"/>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4"/>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9" name="Google Shape;709;p14"/>
          <p:cNvSpPr txBox="1"/>
          <p:nvPr>
            <p:ph type="title"/>
          </p:nvPr>
        </p:nvSpPr>
        <p:spPr>
          <a:xfrm rot="-842">
            <a:off x="2121450" y="3086120"/>
            <a:ext cx="4901100" cy="604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10" name="Google Shape;710;p14"/>
          <p:cNvSpPr txBox="1"/>
          <p:nvPr>
            <p:ph idx="1" type="subTitle"/>
          </p:nvPr>
        </p:nvSpPr>
        <p:spPr>
          <a:xfrm>
            <a:off x="1298100" y="1628625"/>
            <a:ext cx="6547800" cy="1441200"/>
          </a:xfrm>
          <a:prstGeom prst="rect">
            <a:avLst/>
          </a:prstGeom>
        </p:spPr>
        <p:txBody>
          <a:bodyPr anchorCtr="0" anchor="b" bIns="0" lIns="91425" spcFirstLastPara="1" rIns="91425" wrap="square" tIns="0">
            <a:noAutofit/>
          </a:bodyPr>
          <a:lstStyle>
            <a:lvl1pPr lvl="0" rtl="0" algn="ctr">
              <a:lnSpc>
                <a:spcPct val="100000"/>
              </a:lnSpc>
              <a:spcBef>
                <a:spcPts val="0"/>
              </a:spcBef>
              <a:spcAft>
                <a:spcPts val="0"/>
              </a:spcAft>
              <a:buSzPts val="1400"/>
              <a:buNone/>
              <a:defRPr sz="2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grpSp>
        <p:nvGrpSpPr>
          <p:cNvPr id="711" name="Google Shape;711;p14"/>
          <p:cNvGrpSpPr/>
          <p:nvPr/>
        </p:nvGrpSpPr>
        <p:grpSpPr>
          <a:xfrm>
            <a:off x="-1630264" y="-189410"/>
            <a:ext cx="11764677" cy="790400"/>
            <a:chOff x="-1630264" y="-189410"/>
            <a:chExt cx="11764677" cy="790400"/>
          </a:xfrm>
        </p:grpSpPr>
        <p:sp>
          <p:nvSpPr>
            <p:cNvPr id="712" name="Google Shape;712;p14"/>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713" name="Google Shape;713;p14"/>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714" name="Google Shape;714;p14"/>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715" name="Google Shape;715;p14"/>
            <p:cNvGrpSpPr/>
            <p:nvPr/>
          </p:nvGrpSpPr>
          <p:grpSpPr>
            <a:xfrm>
              <a:off x="6406513" y="222225"/>
              <a:ext cx="346813" cy="186675"/>
              <a:chOff x="6406513" y="269575"/>
              <a:chExt cx="346813" cy="186675"/>
            </a:xfrm>
          </p:grpSpPr>
          <p:sp>
            <p:nvSpPr>
              <p:cNvPr id="716" name="Google Shape;716;p14"/>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4"/>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14"/>
            <p:cNvGrpSpPr/>
            <p:nvPr/>
          </p:nvGrpSpPr>
          <p:grpSpPr>
            <a:xfrm>
              <a:off x="8733500" y="-1"/>
              <a:ext cx="331646" cy="342864"/>
              <a:chOff x="8489950" y="332499"/>
              <a:chExt cx="331646" cy="342864"/>
            </a:xfrm>
          </p:grpSpPr>
          <p:sp>
            <p:nvSpPr>
              <p:cNvPr id="719" name="Google Shape;719;p14"/>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4"/>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21" name="Google Shape;721;p14"/>
          <p:cNvGrpSpPr/>
          <p:nvPr/>
        </p:nvGrpSpPr>
        <p:grpSpPr>
          <a:xfrm>
            <a:off x="-1570098" y="4560991"/>
            <a:ext cx="11522848" cy="761000"/>
            <a:chOff x="-1570098" y="4560991"/>
            <a:chExt cx="11522848" cy="761000"/>
          </a:xfrm>
        </p:grpSpPr>
        <p:sp>
          <p:nvSpPr>
            <p:cNvPr id="722" name="Google Shape;722;p14"/>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723" name="Google Shape;723;p14"/>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724" name="Google Shape;724;p14"/>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725" name="Google Shape;725;p14"/>
            <p:cNvGrpSpPr/>
            <p:nvPr/>
          </p:nvGrpSpPr>
          <p:grpSpPr>
            <a:xfrm>
              <a:off x="334300" y="4829049"/>
              <a:ext cx="771403" cy="288460"/>
              <a:chOff x="8164200" y="4855049"/>
              <a:chExt cx="771403" cy="288460"/>
            </a:xfrm>
          </p:grpSpPr>
          <p:sp>
            <p:nvSpPr>
              <p:cNvPr id="726" name="Google Shape;726;p14"/>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4"/>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4"/>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9" name="Google Shape;729;p14"/>
            <p:cNvGrpSpPr/>
            <p:nvPr/>
          </p:nvGrpSpPr>
          <p:grpSpPr>
            <a:xfrm>
              <a:off x="1270875" y="4784224"/>
              <a:ext cx="331646" cy="342864"/>
              <a:chOff x="8489950" y="332499"/>
              <a:chExt cx="331646" cy="342864"/>
            </a:xfrm>
          </p:grpSpPr>
          <p:sp>
            <p:nvSpPr>
              <p:cNvPr id="730" name="Google Shape;730;p14"/>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4"/>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2" name="Shape 732"/>
        <p:cNvGrpSpPr/>
        <p:nvPr/>
      </p:nvGrpSpPr>
      <p:grpSpPr>
        <a:xfrm>
          <a:off x="0" y="0"/>
          <a:ext cx="0" cy="0"/>
          <a:chOff x="0" y="0"/>
          <a:chExt cx="0" cy="0"/>
        </a:xfrm>
      </p:grpSpPr>
      <p:grpSp>
        <p:nvGrpSpPr>
          <p:cNvPr id="733" name="Google Shape;733;p15"/>
          <p:cNvGrpSpPr/>
          <p:nvPr/>
        </p:nvGrpSpPr>
        <p:grpSpPr>
          <a:xfrm>
            <a:off x="75" y="50"/>
            <a:ext cx="9144183" cy="5413256"/>
            <a:chOff x="1619453" y="1201199"/>
            <a:chExt cx="3959892" cy="2344213"/>
          </a:xfrm>
        </p:grpSpPr>
        <p:sp>
          <p:nvSpPr>
            <p:cNvPr id="734" name="Google Shape;734;p15"/>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5"/>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5"/>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5"/>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5"/>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5"/>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5"/>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5"/>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5"/>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5"/>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5"/>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5"/>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5"/>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5"/>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5"/>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5"/>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5"/>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5"/>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5"/>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5"/>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5"/>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5"/>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5"/>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5"/>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5"/>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5"/>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5"/>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5"/>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5"/>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5"/>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5"/>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5"/>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5"/>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5"/>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5"/>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15"/>
          <p:cNvSpPr txBox="1"/>
          <p:nvPr>
            <p:ph type="title"/>
          </p:nvPr>
        </p:nvSpPr>
        <p:spPr>
          <a:xfrm>
            <a:off x="720000" y="557784"/>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770" name="Google Shape;770;p15"/>
          <p:cNvGrpSpPr/>
          <p:nvPr/>
        </p:nvGrpSpPr>
        <p:grpSpPr>
          <a:xfrm>
            <a:off x="-1630264" y="-189410"/>
            <a:ext cx="11764677" cy="790400"/>
            <a:chOff x="-1630264" y="-189410"/>
            <a:chExt cx="11764677" cy="790400"/>
          </a:xfrm>
        </p:grpSpPr>
        <p:sp>
          <p:nvSpPr>
            <p:cNvPr id="771" name="Google Shape;771;p15"/>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772" name="Google Shape;772;p15"/>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773" name="Google Shape;773;p15"/>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774" name="Google Shape;774;p15"/>
            <p:cNvGrpSpPr/>
            <p:nvPr/>
          </p:nvGrpSpPr>
          <p:grpSpPr>
            <a:xfrm>
              <a:off x="6406513" y="222225"/>
              <a:ext cx="346813" cy="186675"/>
              <a:chOff x="6406513" y="269575"/>
              <a:chExt cx="346813" cy="186675"/>
            </a:xfrm>
          </p:grpSpPr>
          <p:sp>
            <p:nvSpPr>
              <p:cNvPr id="775" name="Google Shape;775;p15"/>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5"/>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 name="Google Shape;777;p15"/>
            <p:cNvGrpSpPr/>
            <p:nvPr/>
          </p:nvGrpSpPr>
          <p:grpSpPr>
            <a:xfrm>
              <a:off x="8733500" y="-1"/>
              <a:ext cx="331646" cy="342864"/>
              <a:chOff x="8489950" y="332499"/>
              <a:chExt cx="331646" cy="342864"/>
            </a:xfrm>
          </p:grpSpPr>
          <p:sp>
            <p:nvSpPr>
              <p:cNvPr id="778" name="Google Shape;778;p15"/>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5"/>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80" name="Google Shape;780;p15"/>
          <p:cNvGrpSpPr/>
          <p:nvPr/>
        </p:nvGrpSpPr>
        <p:grpSpPr>
          <a:xfrm>
            <a:off x="-1570098" y="4560991"/>
            <a:ext cx="11522848" cy="761000"/>
            <a:chOff x="-1570098" y="4560991"/>
            <a:chExt cx="11522848" cy="761000"/>
          </a:xfrm>
        </p:grpSpPr>
        <p:sp>
          <p:nvSpPr>
            <p:cNvPr id="781" name="Google Shape;781;p15"/>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782" name="Google Shape;782;p15"/>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783" name="Google Shape;783;p15"/>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784" name="Google Shape;784;p15"/>
            <p:cNvGrpSpPr/>
            <p:nvPr/>
          </p:nvGrpSpPr>
          <p:grpSpPr>
            <a:xfrm>
              <a:off x="334300" y="4829049"/>
              <a:ext cx="771403" cy="288460"/>
              <a:chOff x="8164200" y="4855049"/>
              <a:chExt cx="771403" cy="288460"/>
            </a:xfrm>
          </p:grpSpPr>
          <p:sp>
            <p:nvSpPr>
              <p:cNvPr id="785" name="Google Shape;785;p15"/>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5"/>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5"/>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15"/>
            <p:cNvGrpSpPr/>
            <p:nvPr/>
          </p:nvGrpSpPr>
          <p:grpSpPr>
            <a:xfrm>
              <a:off x="1270875" y="4784224"/>
              <a:ext cx="331646" cy="342864"/>
              <a:chOff x="8489950" y="332499"/>
              <a:chExt cx="331646" cy="342864"/>
            </a:xfrm>
          </p:grpSpPr>
          <p:sp>
            <p:nvSpPr>
              <p:cNvPr id="789" name="Google Shape;789;p15"/>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5"/>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791" name="Shape 791"/>
        <p:cNvGrpSpPr/>
        <p:nvPr/>
      </p:nvGrpSpPr>
      <p:grpSpPr>
        <a:xfrm>
          <a:off x="0" y="0"/>
          <a:ext cx="0" cy="0"/>
          <a:chOff x="0" y="0"/>
          <a:chExt cx="0" cy="0"/>
        </a:xfrm>
      </p:grpSpPr>
      <p:grpSp>
        <p:nvGrpSpPr>
          <p:cNvPr id="792" name="Google Shape;792;p16"/>
          <p:cNvGrpSpPr/>
          <p:nvPr/>
        </p:nvGrpSpPr>
        <p:grpSpPr>
          <a:xfrm>
            <a:off x="75" y="50"/>
            <a:ext cx="9144183" cy="5413256"/>
            <a:chOff x="1619453" y="1201199"/>
            <a:chExt cx="3959892" cy="2344213"/>
          </a:xfrm>
        </p:grpSpPr>
        <p:sp>
          <p:nvSpPr>
            <p:cNvPr id="793" name="Google Shape;793;p16"/>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6"/>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6"/>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6"/>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6"/>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6"/>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6"/>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6"/>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6"/>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6"/>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6"/>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6"/>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6"/>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6"/>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6"/>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6"/>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6"/>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6"/>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6"/>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6"/>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6"/>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6"/>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6"/>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6"/>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6"/>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6"/>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6"/>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6"/>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6"/>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6"/>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6"/>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6"/>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6"/>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6"/>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6"/>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8" name="Google Shape;828;p16"/>
          <p:cNvSpPr txBox="1"/>
          <p:nvPr>
            <p:ph hasCustomPrompt="1" type="title"/>
          </p:nvPr>
        </p:nvSpPr>
        <p:spPr>
          <a:xfrm>
            <a:off x="720000" y="1403638"/>
            <a:ext cx="1550100" cy="10359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6000"/>
              <a:buNone/>
              <a:defRPr sz="75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829" name="Google Shape;829;p16"/>
          <p:cNvSpPr txBox="1"/>
          <p:nvPr>
            <p:ph idx="1" type="subTitle"/>
          </p:nvPr>
        </p:nvSpPr>
        <p:spPr>
          <a:xfrm rot="237">
            <a:off x="720000" y="3340875"/>
            <a:ext cx="4360200" cy="4581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830" name="Google Shape;830;p16"/>
          <p:cNvSpPr txBox="1"/>
          <p:nvPr>
            <p:ph idx="2" type="title"/>
          </p:nvPr>
        </p:nvSpPr>
        <p:spPr>
          <a:xfrm>
            <a:off x="720000" y="2789701"/>
            <a:ext cx="4360200" cy="6273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grpSp>
        <p:nvGrpSpPr>
          <p:cNvPr id="831" name="Google Shape;831;p16"/>
          <p:cNvGrpSpPr/>
          <p:nvPr/>
        </p:nvGrpSpPr>
        <p:grpSpPr>
          <a:xfrm>
            <a:off x="-1630264" y="-189410"/>
            <a:ext cx="11764677" cy="790400"/>
            <a:chOff x="-1630264" y="-189410"/>
            <a:chExt cx="11764677" cy="790400"/>
          </a:xfrm>
        </p:grpSpPr>
        <p:sp>
          <p:nvSpPr>
            <p:cNvPr id="832" name="Google Shape;832;p16"/>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833" name="Google Shape;833;p16"/>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834" name="Google Shape;834;p16"/>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835" name="Google Shape;835;p16"/>
            <p:cNvGrpSpPr/>
            <p:nvPr/>
          </p:nvGrpSpPr>
          <p:grpSpPr>
            <a:xfrm>
              <a:off x="6406513" y="222225"/>
              <a:ext cx="346813" cy="186675"/>
              <a:chOff x="6406513" y="269575"/>
              <a:chExt cx="346813" cy="186675"/>
            </a:xfrm>
          </p:grpSpPr>
          <p:sp>
            <p:nvSpPr>
              <p:cNvPr id="836" name="Google Shape;836;p16"/>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6"/>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16"/>
            <p:cNvGrpSpPr/>
            <p:nvPr/>
          </p:nvGrpSpPr>
          <p:grpSpPr>
            <a:xfrm>
              <a:off x="8733500" y="-1"/>
              <a:ext cx="331646" cy="342864"/>
              <a:chOff x="8489950" y="332499"/>
              <a:chExt cx="331646" cy="342864"/>
            </a:xfrm>
          </p:grpSpPr>
          <p:sp>
            <p:nvSpPr>
              <p:cNvPr id="839" name="Google Shape;839;p16"/>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6"/>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1" name="Google Shape;841;p16"/>
          <p:cNvGrpSpPr/>
          <p:nvPr/>
        </p:nvGrpSpPr>
        <p:grpSpPr>
          <a:xfrm>
            <a:off x="-1570098" y="4560991"/>
            <a:ext cx="11522848" cy="761000"/>
            <a:chOff x="-1570098" y="4560991"/>
            <a:chExt cx="11522848" cy="761000"/>
          </a:xfrm>
        </p:grpSpPr>
        <p:sp>
          <p:nvSpPr>
            <p:cNvPr id="842" name="Google Shape;842;p16"/>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843" name="Google Shape;843;p16"/>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844" name="Google Shape;844;p16"/>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845" name="Google Shape;845;p16"/>
            <p:cNvGrpSpPr/>
            <p:nvPr/>
          </p:nvGrpSpPr>
          <p:grpSpPr>
            <a:xfrm>
              <a:off x="334300" y="4829049"/>
              <a:ext cx="771403" cy="288460"/>
              <a:chOff x="8164200" y="4855049"/>
              <a:chExt cx="771403" cy="288460"/>
            </a:xfrm>
          </p:grpSpPr>
          <p:sp>
            <p:nvSpPr>
              <p:cNvPr id="846" name="Google Shape;846;p16"/>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6"/>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6"/>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9" name="Google Shape;849;p16"/>
            <p:cNvGrpSpPr/>
            <p:nvPr/>
          </p:nvGrpSpPr>
          <p:grpSpPr>
            <a:xfrm>
              <a:off x="1270875" y="4784224"/>
              <a:ext cx="331646" cy="342864"/>
              <a:chOff x="8489950" y="332499"/>
              <a:chExt cx="331646" cy="342864"/>
            </a:xfrm>
          </p:grpSpPr>
          <p:sp>
            <p:nvSpPr>
              <p:cNvPr id="850" name="Google Shape;850;p16"/>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6"/>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852" name="Shape 852"/>
        <p:cNvGrpSpPr/>
        <p:nvPr/>
      </p:nvGrpSpPr>
      <p:grpSpPr>
        <a:xfrm>
          <a:off x="0" y="0"/>
          <a:ext cx="0" cy="0"/>
          <a:chOff x="0" y="0"/>
          <a:chExt cx="0" cy="0"/>
        </a:xfrm>
      </p:grpSpPr>
      <p:grpSp>
        <p:nvGrpSpPr>
          <p:cNvPr id="853" name="Google Shape;853;p17"/>
          <p:cNvGrpSpPr/>
          <p:nvPr/>
        </p:nvGrpSpPr>
        <p:grpSpPr>
          <a:xfrm>
            <a:off x="75" y="50"/>
            <a:ext cx="9144183" cy="5413256"/>
            <a:chOff x="1619453" y="1201199"/>
            <a:chExt cx="3959892" cy="2344213"/>
          </a:xfrm>
        </p:grpSpPr>
        <p:sp>
          <p:nvSpPr>
            <p:cNvPr id="854" name="Google Shape;854;p17"/>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7"/>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7"/>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7"/>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7"/>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7"/>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7"/>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7"/>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7"/>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7"/>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7"/>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7"/>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7"/>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7"/>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7"/>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7"/>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7"/>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7"/>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7"/>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7"/>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7"/>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7"/>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7"/>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7"/>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7"/>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7"/>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7"/>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7"/>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7"/>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7"/>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7"/>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7"/>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7"/>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7"/>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7"/>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9" name="Google Shape;889;p17"/>
          <p:cNvSpPr txBox="1"/>
          <p:nvPr>
            <p:ph hasCustomPrompt="1" type="title"/>
          </p:nvPr>
        </p:nvSpPr>
        <p:spPr>
          <a:xfrm>
            <a:off x="6873900" y="1403638"/>
            <a:ext cx="1550100" cy="10359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SzPts val="6000"/>
              <a:buNone/>
              <a:defRPr sz="75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890" name="Google Shape;890;p17"/>
          <p:cNvSpPr txBox="1"/>
          <p:nvPr>
            <p:ph idx="1" type="subTitle"/>
          </p:nvPr>
        </p:nvSpPr>
        <p:spPr>
          <a:xfrm rot="237">
            <a:off x="4026487" y="3361963"/>
            <a:ext cx="4360200" cy="458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r">
              <a:lnSpc>
                <a:spcPct val="100000"/>
              </a:lnSpc>
              <a:spcBef>
                <a:spcPts val="160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891" name="Google Shape;891;p17"/>
          <p:cNvSpPr txBox="1"/>
          <p:nvPr>
            <p:ph idx="2" type="title"/>
          </p:nvPr>
        </p:nvSpPr>
        <p:spPr>
          <a:xfrm>
            <a:off x="4026488" y="2520000"/>
            <a:ext cx="43602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3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grpSp>
        <p:nvGrpSpPr>
          <p:cNvPr id="892" name="Google Shape;892;p17"/>
          <p:cNvGrpSpPr/>
          <p:nvPr/>
        </p:nvGrpSpPr>
        <p:grpSpPr>
          <a:xfrm>
            <a:off x="-1630264" y="-189410"/>
            <a:ext cx="11764677" cy="790400"/>
            <a:chOff x="-1630264" y="-189410"/>
            <a:chExt cx="11764677" cy="790400"/>
          </a:xfrm>
        </p:grpSpPr>
        <p:sp>
          <p:nvSpPr>
            <p:cNvPr id="893" name="Google Shape;893;p17"/>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894" name="Google Shape;894;p17"/>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895" name="Google Shape;895;p17"/>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896" name="Google Shape;896;p17"/>
            <p:cNvGrpSpPr/>
            <p:nvPr/>
          </p:nvGrpSpPr>
          <p:grpSpPr>
            <a:xfrm>
              <a:off x="6406513" y="222225"/>
              <a:ext cx="346813" cy="186675"/>
              <a:chOff x="6406513" y="269575"/>
              <a:chExt cx="346813" cy="186675"/>
            </a:xfrm>
          </p:grpSpPr>
          <p:sp>
            <p:nvSpPr>
              <p:cNvPr id="897" name="Google Shape;897;p17"/>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7"/>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 name="Google Shape;899;p17"/>
            <p:cNvGrpSpPr/>
            <p:nvPr/>
          </p:nvGrpSpPr>
          <p:grpSpPr>
            <a:xfrm>
              <a:off x="8733500" y="-1"/>
              <a:ext cx="331646" cy="342864"/>
              <a:chOff x="8489950" y="332499"/>
              <a:chExt cx="331646" cy="342864"/>
            </a:xfrm>
          </p:grpSpPr>
          <p:sp>
            <p:nvSpPr>
              <p:cNvPr id="900" name="Google Shape;900;p17"/>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7"/>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2" name="Google Shape;902;p17"/>
          <p:cNvGrpSpPr/>
          <p:nvPr/>
        </p:nvGrpSpPr>
        <p:grpSpPr>
          <a:xfrm>
            <a:off x="-1570098" y="4560991"/>
            <a:ext cx="11522848" cy="761000"/>
            <a:chOff x="-1570098" y="4560991"/>
            <a:chExt cx="11522848" cy="761000"/>
          </a:xfrm>
        </p:grpSpPr>
        <p:sp>
          <p:nvSpPr>
            <p:cNvPr id="903" name="Google Shape;903;p17"/>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904" name="Google Shape;904;p17"/>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905" name="Google Shape;905;p17"/>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906" name="Google Shape;906;p17"/>
            <p:cNvGrpSpPr/>
            <p:nvPr/>
          </p:nvGrpSpPr>
          <p:grpSpPr>
            <a:xfrm>
              <a:off x="334300" y="4829049"/>
              <a:ext cx="771403" cy="288460"/>
              <a:chOff x="8164200" y="4855049"/>
              <a:chExt cx="771403" cy="288460"/>
            </a:xfrm>
          </p:grpSpPr>
          <p:sp>
            <p:nvSpPr>
              <p:cNvPr id="907" name="Google Shape;907;p17"/>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7"/>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7"/>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0" name="Google Shape;910;p17"/>
            <p:cNvGrpSpPr/>
            <p:nvPr/>
          </p:nvGrpSpPr>
          <p:grpSpPr>
            <a:xfrm>
              <a:off x="1270875" y="4784224"/>
              <a:ext cx="331646" cy="342864"/>
              <a:chOff x="8489950" y="332499"/>
              <a:chExt cx="331646" cy="342864"/>
            </a:xfrm>
          </p:grpSpPr>
          <p:sp>
            <p:nvSpPr>
              <p:cNvPr id="911" name="Google Shape;911;p17"/>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7"/>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MAIN_POINT_1">
    <p:spTree>
      <p:nvGrpSpPr>
        <p:cNvPr id="913" name="Shape 913"/>
        <p:cNvGrpSpPr/>
        <p:nvPr/>
      </p:nvGrpSpPr>
      <p:grpSpPr>
        <a:xfrm>
          <a:off x="0" y="0"/>
          <a:ext cx="0" cy="0"/>
          <a:chOff x="0" y="0"/>
          <a:chExt cx="0" cy="0"/>
        </a:xfrm>
      </p:grpSpPr>
      <p:grpSp>
        <p:nvGrpSpPr>
          <p:cNvPr id="914" name="Google Shape;914;p18"/>
          <p:cNvGrpSpPr/>
          <p:nvPr/>
        </p:nvGrpSpPr>
        <p:grpSpPr>
          <a:xfrm>
            <a:off x="75" y="50"/>
            <a:ext cx="9144183" cy="5413256"/>
            <a:chOff x="1619453" y="1201199"/>
            <a:chExt cx="3959892" cy="2344213"/>
          </a:xfrm>
        </p:grpSpPr>
        <p:sp>
          <p:nvSpPr>
            <p:cNvPr id="915" name="Google Shape;915;p18"/>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8"/>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8"/>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8"/>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8"/>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8"/>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8"/>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8"/>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8"/>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8"/>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8"/>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8"/>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8"/>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8"/>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8"/>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8"/>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8"/>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8"/>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8"/>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8"/>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8"/>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8"/>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8"/>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8"/>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8"/>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8"/>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8"/>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8"/>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8"/>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8"/>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8"/>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8"/>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8"/>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8"/>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8"/>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0" name="Google Shape;950;p18"/>
          <p:cNvSpPr txBox="1"/>
          <p:nvPr>
            <p:ph idx="1" type="subTitle"/>
          </p:nvPr>
        </p:nvSpPr>
        <p:spPr>
          <a:xfrm rot="213">
            <a:off x="2145900" y="3067350"/>
            <a:ext cx="4852200" cy="682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951" name="Google Shape;951;p18"/>
          <p:cNvSpPr txBox="1"/>
          <p:nvPr>
            <p:ph type="title"/>
          </p:nvPr>
        </p:nvSpPr>
        <p:spPr>
          <a:xfrm>
            <a:off x="1200150" y="1422700"/>
            <a:ext cx="6743700" cy="164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9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grpSp>
        <p:nvGrpSpPr>
          <p:cNvPr id="952" name="Google Shape;952;p18"/>
          <p:cNvGrpSpPr/>
          <p:nvPr/>
        </p:nvGrpSpPr>
        <p:grpSpPr>
          <a:xfrm>
            <a:off x="-1630264" y="-189410"/>
            <a:ext cx="11764677" cy="790400"/>
            <a:chOff x="-1630264" y="-189410"/>
            <a:chExt cx="11764677" cy="790400"/>
          </a:xfrm>
        </p:grpSpPr>
        <p:sp>
          <p:nvSpPr>
            <p:cNvPr id="953" name="Google Shape;953;p18"/>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954" name="Google Shape;954;p18"/>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955" name="Google Shape;955;p18"/>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956" name="Google Shape;956;p18"/>
            <p:cNvGrpSpPr/>
            <p:nvPr/>
          </p:nvGrpSpPr>
          <p:grpSpPr>
            <a:xfrm>
              <a:off x="6406513" y="222225"/>
              <a:ext cx="346813" cy="186675"/>
              <a:chOff x="6406513" y="269575"/>
              <a:chExt cx="346813" cy="186675"/>
            </a:xfrm>
          </p:grpSpPr>
          <p:sp>
            <p:nvSpPr>
              <p:cNvPr id="957" name="Google Shape;957;p18"/>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8"/>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9" name="Google Shape;959;p18"/>
            <p:cNvGrpSpPr/>
            <p:nvPr/>
          </p:nvGrpSpPr>
          <p:grpSpPr>
            <a:xfrm>
              <a:off x="8733500" y="-1"/>
              <a:ext cx="331646" cy="342864"/>
              <a:chOff x="8489950" y="332499"/>
              <a:chExt cx="331646" cy="342864"/>
            </a:xfrm>
          </p:grpSpPr>
          <p:sp>
            <p:nvSpPr>
              <p:cNvPr id="960" name="Google Shape;960;p18"/>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8"/>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62" name="Google Shape;962;p18"/>
          <p:cNvGrpSpPr/>
          <p:nvPr/>
        </p:nvGrpSpPr>
        <p:grpSpPr>
          <a:xfrm>
            <a:off x="-1570098" y="4560991"/>
            <a:ext cx="11522848" cy="761000"/>
            <a:chOff x="-1570098" y="4560991"/>
            <a:chExt cx="11522848" cy="761000"/>
          </a:xfrm>
        </p:grpSpPr>
        <p:sp>
          <p:nvSpPr>
            <p:cNvPr id="963" name="Google Shape;963;p18"/>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964" name="Google Shape;964;p18"/>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965" name="Google Shape;965;p18"/>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966" name="Google Shape;966;p18"/>
            <p:cNvGrpSpPr/>
            <p:nvPr/>
          </p:nvGrpSpPr>
          <p:grpSpPr>
            <a:xfrm>
              <a:off x="334300" y="4829049"/>
              <a:ext cx="771403" cy="288460"/>
              <a:chOff x="8164200" y="4855049"/>
              <a:chExt cx="771403" cy="288460"/>
            </a:xfrm>
          </p:grpSpPr>
          <p:sp>
            <p:nvSpPr>
              <p:cNvPr id="967" name="Google Shape;967;p18"/>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8"/>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8"/>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0" name="Google Shape;970;p18"/>
            <p:cNvGrpSpPr/>
            <p:nvPr/>
          </p:nvGrpSpPr>
          <p:grpSpPr>
            <a:xfrm>
              <a:off x="1270875" y="4784224"/>
              <a:ext cx="331646" cy="342864"/>
              <a:chOff x="8489950" y="332499"/>
              <a:chExt cx="331646" cy="342864"/>
            </a:xfrm>
          </p:grpSpPr>
          <p:sp>
            <p:nvSpPr>
              <p:cNvPr id="971" name="Google Shape;971;p18"/>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8"/>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2">
    <p:spTree>
      <p:nvGrpSpPr>
        <p:cNvPr id="973" name="Shape 973"/>
        <p:cNvGrpSpPr/>
        <p:nvPr/>
      </p:nvGrpSpPr>
      <p:grpSpPr>
        <a:xfrm>
          <a:off x="0" y="0"/>
          <a:ext cx="0" cy="0"/>
          <a:chOff x="0" y="0"/>
          <a:chExt cx="0" cy="0"/>
        </a:xfrm>
      </p:grpSpPr>
      <p:grpSp>
        <p:nvGrpSpPr>
          <p:cNvPr id="974" name="Google Shape;974;p19"/>
          <p:cNvGrpSpPr/>
          <p:nvPr/>
        </p:nvGrpSpPr>
        <p:grpSpPr>
          <a:xfrm>
            <a:off x="75" y="50"/>
            <a:ext cx="9144183" cy="5413256"/>
            <a:chOff x="1619453" y="1201199"/>
            <a:chExt cx="3959892" cy="2344213"/>
          </a:xfrm>
        </p:grpSpPr>
        <p:sp>
          <p:nvSpPr>
            <p:cNvPr id="975" name="Google Shape;975;p19"/>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9"/>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9"/>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9"/>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9"/>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9"/>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9"/>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9"/>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9"/>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9"/>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9"/>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9"/>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9"/>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9"/>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9"/>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9"/>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9"/>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9"/>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9"/>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9"/>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9"/>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9"/>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9"/>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9"/>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9"/>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9"/>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9"/>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9"/>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9"/>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9"/>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0" name="Google Shape;1010;p19"/>
          <p:cNvSpPr txBox="1"/>
          <p:nvPr>
            <p:ph idx="1" type="subTitle"/>
          </p:nvPr>
        </p:nvSpPr>
        <p:spPr>
          <a:xfrm>
            <a:off x="808500" y="2344975"/>
            <a:ext cx="3761100" cy="84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11" name="Google Shape;1011;p19"/>
          <p:cNvSpPr txBox="1"/>
          <p:nvPr>
            <p:ph type="title"/>
          </p:nvPr>
        </p:nvSpPr>
        <p:spPr>
          <a:xfrm>
            <a:off x="808500" y="1462100"/>
            <a:ext cx="3763500" cy="8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12" name="Google Shape;1012;p19"/>
          <p:cNvGrpSpPr/>
          <p:nvPr/>
        </p:nvGrpSpPr>
        <p:grpSpPr>
          <a:xfrm>
            <a:off x="-1630264" y="-189410"/>
            <a:ext cx="11764677" cy="790400"/>
            <a:chOff x="-1630264" y="-189410"/>
            <a:chExt cx="11764677" cy="790400"/>
          </a:xfrm>
        </p:grpSpPr>
        <p:sp>
          <p:nvSpPr>
            <p:cNvPr id="1013" name="Google Shape;1013;p19"/>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1014" name="Google Shape;1014;p19"/>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1015" name="Google Shape;1015;p19"/>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1016" name="Google Shape;1016;p19"/>
            <p:cNvGrpSpPr/>
            <p:nvPr/>
          </p:nvGrpSpPr>
          <p:grpSpPr>
            <a:xfrm>
              <a:off x="6406513" y="222225"/>
              <a:ext cx="346813" cy="186675"/>
              <a:chOff x="6406513" y="269575"/>
              <a:chExt cx="346813" cy="186675"/>
            </a:xfrm>
          </p:grpSpPr>
          <p:sp>
            <p:nvSpPr>
              <p:cNvPr id="1017" name="Google Shape;1017;p19"/>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9"/>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19"/>
            <p:cNvGrpSpPr/>
            <p:nvPr/>
          </p:nvGrpSpPr>
          <p:grpSpPr>
            <a:xfrm>
              <a:off x="8733500" y="-1"/>
              <a:ext cx="331646" cy="342864"/>
              <a:chOff x="8489950" y="332499"/>
              <a:chExt cx="331646" cy="342864"/>
            </a:xfrm>
          </p:grpSpPr>
          <p:sp>
            <p:nvSpPr>
              <p:cNvPr id="1020" name="Google Shape;1020;p19"/>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9"/>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2" name="Google Shape;1022;p19"/>
          <p:cNvGrpSpPr/>
          <p:nvPr/>
        </p:nvGrpSpPr>
        <p:grpSpPr>
          <a:xfrm>
            <a:off x="-1570098" y="4560991"/>
            <a:ext cx="11522848" cy="761000"/>
            <a:chOff x="-1570098" y="4560991"/>
            <a:chExt cx="11522848" cy="761000"/>
          </a:xfrm>
        </p:grpSpPr>
        <p:sp>
          <p:nvSpPr>
            <p:cNvPr id="1023" name="Google Shape;1023;p19"/>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1024" name="Google Shape;1024;p19"/>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1025" name="Google Shape;1025;p19"/>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1026" name="Google Shape;1026;p19"/>
            <p:cNvGrpSpPr/>
            <p:nvPr/>
          </p:nvGrpSpPr>
          <p:grpSpPr>
            <a:xfrm>
              <a:off x="334300" y="4829049"/>
              <a:ext cx="771403" cy="288460"/>
              <a:chOff x="8164200" y="4855049"/>
              <a:chExt cx="771403" cy="288460"/>
            </a:xfrm>
          </p:grpSpPr>
          <p:sp>
            <p:nvSpPr>
              <p:cNvPr id="1027" name="Google Shape;1027;p19"/>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9"/>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9"/>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19"/>
            <p:cNvGrpSpPr/>
            <p:nvPr/>
          </p:nvGrpSpPr>
          <p:grpSpPr>
            <a:xfrm>
              <a:off x="1270875" y="4784224"/>
              <a:ext cx="331646" cy="342864"/>
              <a:chOff x="8489950" y="332499"/>
              <a:chExt cx="331646" cy="342864"/>
            </a:xfrm>
          </p:grpSpPr>
          <p:sp>
            <p:nvSpPr>
              <p:cNvPr id="1031" name="Google Shape;1031;p19"/>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9"/>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_2_2">
    <p:spTree>
      <p:nvGrpSpPr>
        <p:cNvPr id="1033" name="Shape 1033"/>
        <p:cNvGrpSpPr/>
        <p:nvPr/>
      </p:nvGrpSpPr>
      <p:grpSpPr>
        <a:xfrm>
          <a:off x="0" y="0"/>
          <a:ext cx="0" cy="0"/>
          <a:chOff x="0" y="0"/>
          <a:chExt cx="0" cy="0"/>
        </a:xfrm>
      </p:grpSpPr>
      <p:grpSp>
        <p:nvGrpSpPr>
          <p:cNvPr id="1034" name="Google Shape;1034;p20"/>
          <p:cNvGrpSpPr/>
          <p:nvPr/>
        </p:nvGrpSpPr>
        <p:grpSpPr>
          <a:xfrm>
            <a:off x="75" y="50"/>
            <a:ext cx="9144183" cy="5413256"/>
            <a:chOff x="1619453" y="1201199"/>
            <a:chExt cx="3959892" cy="2344213"/>
          </a:xfrm>
        </p:grpSpPr>
        <p:sp>
          <p:nvSpPr>
            <p:cNvPr id="1035" name="Google Shape;1035;p20"/>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0"/>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0"/>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0"/>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0"/>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0"/>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0"/>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0"/>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0"/>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0"/>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0"/>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0"/>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0"/>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0"/>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0"/>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0"/>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0"/>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0"/>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0" name="Google Shape;1070;p20"/>
          <p:cNvSpPr txBox="1"/>
          <p:nvPr>
            <p:ph idx="1" type="subTitle"/>
          </p:nvPr>
        </p:nvSpPr>
        <p:spPr>
          <a:xfrm>
            <a:off x="4761459" y="2344975"/>
            <a:ext cx="3473100" cy="84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71" name="Google Shape;1071;p20"/>
          <p:cNvSpPr txBox="1"/>
          <p:nvPr>
            <p:ph type="title"/>
          </p:nvPr>
        </p:nvSpPr>
        <p:spPr>
          <a:xfrm>
            <a:off x="4572009" y="1462100"/>
            <a:ext cx="3852000" cy="8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72" name="Google Shape;1072;p20"/>
          <p:cNvGrpSpPr/>
          <p:nvPr/>
        </p:nvGrpSpPr>
        <p:grpSpPr>
          <a:xfrm>
            <a:off x="-1630264" y="-189410"/>
            <a:ext cx="11764677" cy="790400"/>
            <a:chOff x="-1630264" y="-189410"/>
            <a:chExt cx="11764677" cy="790400"/>
          </a:xfrm>
        </p:grpSpPr>
        <p:sp>
          <p:nvSpPr>
            <p:cNvPr id="1073" name="Google Shape;1073;p20"/>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1074" name="Google Shape;1074;p20"/>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1075" name="Google Shape;1075;p20"/>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1076" name="Google Shape;1076;p20"/>
            <p:cNvGrpSpPr/>
            <p:nvPr/>
          </p:nvGrpSpPr>
          <p:grpSpPr>
            <a:xfrm>
              <a:off x="6406513" y="222225"/>
              <a:ext cx="346813" cy="186675"/>
              <a:chOff x="6406513" y="269575"/>
              <a:chExt cx="346813" cy="186675"/>
            </a:xfrm>
          </p:grpSpPr>
          <p:sp>
            <p:nvSpPr>
              <p:cNvPr id="1077" name="Google Shape;1077;p20"/>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0"/>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9" name="Google Shape;1079;p20"/>
            <p:cNvGrpSpPr/>
            <p:nvPr/>
          </p:nvGrpSpPr>
          <p:grpSpPr>
            <a:xfrm>
              <a:off x="8733500" y="-1"/>
              <a:ext cx="331646" cy="342864"/>
              <a:chOff x="8489950" y="332499"/>
              <a:chExt cx="331646" cy="342864"/>
            </a:xfrm>
          </p:grpSpPr>
          <p:sp>
            <p:nvSpPr>
              <p:cNvPr id="1080" name="Google Shape;1080;p20"/>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0"/>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2" name="Google Shape;1082;p20"/>
          <p:cNvGrpSpPr/>
          <p:nvPr/>
        </p:nvGrpSpPr>
        <p:grpSpPr>
          <a:xfrm>
            <a:off x="-1570098" y="4560991"/>
            <a:ext cx="11522848" cy="761000"/>
            <a:chOff x="-1570098" y="4560991"/>
            <a:chExt cx="11522848" cy="761000"/>
          </a:xfrm>
        </p:grpSpPr>
        <p:sp>
          <p:nvSpPr>
            <p:cNvPr id="1083" name="Google Shape;1083;p20"/>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1084" name="Google Shape;1084;p20"/>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1085" name="Google Shape;1085;p20"/>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1086" name="Google Shape;1086;p20"/>
            <p:cNvGrpSpPr/>
            <p:nvPr/>
          </p:nvGrpSpPr>
          <p:grpSpPr>
            <a:xfrm>
              <a:off x="334300" y="4829049"/>
              <a:ext cx="771403" cy="288460"/>
              <a:chOff x="8164200" y="4855049"/>
              <a:chExt cx="771403" cy="288460"/>
            </a:xfrm>
          </p:grpSpPr>
          <p:sp>
            <p:nvSpPr>
              <p:cNvPr id="1087" name="Google Shape;1087;p20"/>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0"/>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0"/>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0" name="Google Shape;1090;p20"/>
            <p:cNvGrpSpPr/>
            <p:nvPr/>
          </p:nvGrpSpPr>
          <p:grpSpPr>
            <a:xfrm>
              <a:off x="1270875" y="4784224"/>
              <a:ext cx="331646" cy="342864"/>
              <a:chOff x="8489950" y="332499"/>
              <a:chExt cx="331646" cy="342864"/>
            </a:xfrm>
          </p:grpSpPr>
          <p:sp>
            <p:nvSpPr>
              <p:cNvPr id="1091" name="Google Shape;1091;p20"/>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0"/>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0" name="Shape 110"/>
        <p:cNvGrpSpPr/>
        <p:nvPr/>
      </p:nvGrpSpPr>
      <p:grpSpPr>
        <a:xfrm>
          <a:off x="0" y="0"/>
          <a:ext cx="0" cy="0"/>
          <a:chOff x="0" y="0"/>
          <a:chExt cx="0" cy="0"/>
        </a:xfrm>
      </p:grpSpPr>
      <p:grpSp>
        <p:nvGrpSpPr>
          <p:cNvPr id="111" name="Google Shape;111;p3"/>
          <p:cNvGrpSpPr/>
          <p:nvPr/>
        </p:nvGrpSpPr>
        <p:grpSpPr>
          <a:xfrm>
            <a:off x="75" y="50"/>
            <a:ext cx="9144183" cy="5413256"/>
            <a:chOff x="1619453" y="1201199"/>
            <a:chExt cx="3959892" cy="2344213"/>
          </a:xfrm>
        </p:grpSpPr>
        <p:sp>
          <p:nvSpPr>
            <p:cNvPr id="112" name="Google Shape;112;p3"/>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3"/>
          <p:cNvSpPr txBox="1"/>
          <p:nvPr>
            <p:ph hasCustomPrompt="1" type="title"/>
          </p:nvPr>
        </p:nvSpPr>
        <p:spPr>
          <a:xfrm>
            <a:off x="3796850" y="1403638"/>
            <a:ext cx="1550100" cy="10359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8" name="Google Shape;148;p3"/>
          <p:cNvSpPr txBox="1"/>
          <p:nvPr>
            <p:ph idx="1" type="subTitle"/>
          </p:nvPr>
        </p:nvSpPr>
        <p:spPr>
          <a:xfrm rot="237">
            <a:off x="2391900" y="3511913"/>
            <a:ext cx="4360200" cy="458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9" name="Google Shape;149;p3"/>
          <p:cNvSpPr txBox="1"/>
          <p:nvPr>
            <p:ph idx="2" type="title"/>
          </p:nvPr>
        </p:nvSpPr>
        <p:spPr>
          <a:xfrm>
            <a:off x="2391900" y="2840075"/>
            <a:ext cx="4360200" cy="6717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3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grpSp>
        <p:nvGrpSpPr>
          <p:cNvPr id="150" name="Google Shape;150;p3"/>
          <p:cNvGrpSpPr/>
          <p:nvPr/>
        </p:nvGrpSpPr>
        <p:grpSpPr>
          <a:xfrm>
            <a:off x="-1630264" y="-189410"/>
            <a:ext cx="11764677" cy="790400"/>
            <a:chOff x="-1630264" y="-189410"/>
            <a:chExt cx="11764677" cy="790400"/>
          </a:xfrm>
        </p:grpSpPr>
        <p:sp>
          <p:nvSpPr>
            <p:cNvPr id="151" name="Google Shape;151;p3"/>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152" name="Google Shape;152;p3"/>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153" name="Google Shape;153;p3"/>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154" name="Google Shape;154;p3"/>
            <p:cNvGrpSpPr/>
            <p:nvPr/>
          </p:nvGrpSpPr>
          <p:grpSpPr>
            <a:xfrm>
              <a:off x="6406513" y="222225"/>
              <a:ext cx="346813" cy="186675"/>
              <a:chOff x="6406513" y="269575"/>
              <a:chExt cx="346813" cy="186675"/>
            </a:xfrm>
          </p:grpSpPr>
          <p:sp>
            <p:nvSpPr>
              <p:cNvPr id="155" name="Google Shape;155;p3"/>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3"/>
            <p:cNvGrpSpPr/>
            <p:nvPr/>
          </p:nvGrpSpPr>
          <p:grpSpPr>
            <a:xfrm>
              <a:off x="8733500" y="-1"/>
              <a:ext cx="331646" cy="342864"/>
              <a:chOff x="8489950" y="332499"/>
              <a:chExt cx="331646" cy="342864"/>
            </a:xfrm>
          </p:grpSpPr>
          <p:sp>
            <p:nvSpPr>
              <p:cNvPr id="158" name="Google Shape;158;p3"/>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0" name="Google Shape;160;p3"/>
          <p:cNvGrpSpPr/>
          <p:nvPr/>
        </p:nvGrpSpPr>
        <p:grpSpPr>
          <a:xfrm>
            <a:off x="-1570098" y="4560991"/>
            <a:ext cx="11522848" cy="761000"/>
            <a:chOff x="-1570098" y="4560991"/>
            <a:chExt cx="11522848" cy="761000"/>
          </a:xfrm>
        </p:grpSpPr>
        <p:sp>
          <p:nvSpPr>
            <p:cNvPr id="161" name="Google Shape;161;p3"/>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162" name="Google Shape;162;p3"/>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163" name="Google Shape;163;p3"/>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164" name="Google Shape;164;p3"/>
            <p:cNvGrpSpPr/>
            <p:nvPr/>
          </p:nvGrpSpPr>
          <p:grpSpPr>
            <a:xfrm>
              <a:off x="334300" y="4829049"/>
              <a:ext cx="771403" cy="288460"/>
              <a:chOff x="8164200" y="4855049"/>
              <a:chExt cx="771403" cy="288460"/>
            </a:xfrm>
          </p:grpSpPr>
          <p:sp>
            <p:nvSpPr>
              <p:cNvPr id="165" name="Google Shape;165;p3"/>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3"/>
            <p:cNvGrpSpPr/>
            <p:nvPr/>
          </p:nvGrpSpPr>
          <p:grpSpPr>
            <a:xfrm>
              <a:off x="1270875" y="4784224"/>
              <a:ext cx="331646" cy="342864"/>
              <a:chOff x="8489950" y="332499"/>
              <a:chExt cx="331646" cy="342864"/>
            </a:xfrm>
          </p:grpSpPr>
          <p:sp>
            <p:nvSpPr>
              <p:cNvPr id="169" name="Google Shape;169;p3"/>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BLANK_1_2_1">
    <p:spTree>
      <p:nvGrpSpPr>
        <p:cNvPr id="1093" name="Shape 1093"/>
        <p:cNvGrpSpPr/>
        <p:nvPr/>
      </p:nvGrpSpPr>
      <p:grpSpPr>
        <a:xfrm>
          <a:off x="0" y="0"/>
          <a:ext cx="0" cy="0"/>
          <a:chOff x="0" y="0"/>
          <a:chExt cx="0" cy="0"/>
        </a:xfrm>
      </p:grpSpPr>
      <p:grpSp>
        <p:nvGrpSpPr>
          <p:cNvPr id="1094" name="Google Shape;1094;p21"/>
          <p:cNvGrpSpPr/>
          <p:nvPr/>
        </p:nvGrpSpPr>
        <p:grpSpPr>
          <a:xfrm>
            <a:off x="75" y="50"/>
            <a:ext cx="9144183" cy="5413256"/>
            <a:chOff x="1619453" y="1201199"/>
            <a:chExt cx="3959892" cy="2344213"/>
          </a:xfrm>
        </p:grpSpPr>
        <p:sp>
          <p:nvSpPr>
            <p:cNvPr id="1095" name="Google Shape;1095;p21"/>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1"/>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1"/>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1"/>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1"/>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1"/>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1"/>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1"/>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1"/>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1"/>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1"/>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1"/>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1"/>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1"/>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1"/>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1"/>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1"/>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1"/>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1"/>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1"/>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1"/>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1"/>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1"/>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1"/>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1"/>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1"/>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1"/>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1"/>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1"/>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1"/>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1"/>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1"/>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1"/>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1"/>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1"/>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0" name="Google Shape;1130;p21"/>
          <p:cNvSpPr txBox="1"/>
          <p:nvPr>
            <p:ph idx="1" type="subTitle"/>
          </p:nvPr>
        </p:nvSpPr>
        <p:spPr>
          <a:xfrm>
            <a:off x="4776625" y="2964425"/>
            <a:ext cx="2782800" cy="100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131" name="Google Shape;1131;p21"/>
          <p:cNvSpPr txBox="1"/>
          <p:nvPr>
            <p:ph type="title"/>
          </p:nvPr>
        </p:nvSpPr>
        <p:spPr>
          <a:xfrm>
            <a:off x="4776625" y="1033625"/>
            <a:ext cx="3690600" cy="1931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800"/>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grpSp>
        <p:nvGrpSpPr>
          <p:cNvPr id="1132" name="Google Shape;1132;p21"/>
          <p:cNvGrpSpPr/>
          <p:nvPr/>
        </p:nvGrpSpPr>
        <p:grpSpPr>
          <a:xfrm>
            <a:off x="-1630264" y="-189410"/>
            <a:ext cx="11764677" cy="790400"/>
            <a:chOff x="-1630264" y="-189410"/>
            <a:chExt cx="11764677" cy="790400"/>
          </a:xfrm>
        </p:grpSpPr>
        <p:sp>
          <p:nvSpPr>
            <p:cNvPr id="1133" name="Google Shape;1133;p21"/>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1134" name="Google Shape;1134;p21"/>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1135" name="Google Shape;1135;p21"/>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1136" name="Google Shape;1136;p21"/>
            <p:cNvGrpSpPr/>
            <p:nvPr/>
          </p:nvGrpSpPr>
          <p:grpSpPr>
            <a:xfrm>
              <a:off x="6406513" y="222225"/>
              <a:ext cx="346813" cy="186675"/>
              <a:chOff x="6406513" y="269575"/>
              <a:chExt cx="346813" cy="186675"/>
            </a:xfrm>
          </p:grpSpPr>
          <p:sp>
            <p:nvSpPr>
              <p:cNvPr id="1137" name="Google Shape;1137;p21"/>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1"/>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9" name="Google Shape;1139;p21"/>
            <p:cNvGrpSpPr/>
            <p:nvPr/>
          </p:nvGrpSpPr>
          <p:grpSpPr>
            <a:xfrm>
              <a:off x="8733500" y="-1"/>
              <a:ext cx="331646" cy="342864"/>
              <a:chOff x="8489950" y="332499"/>
              <a:chExt cx="331646" cy="342864"/>
            </a:xfrm>
          </p:grpSpPr>
          <p:sp>
            <p:nvSpPr>
              <p:cNvPr id="1140" name="Google Shape;1140;p21"/>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1"/>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42" name="Google Shape;1142;p21"/>
          <p:cNvGrpSpPr/>
          <p:nvPr/>
        </p:nvGrpSpPr>
        <p:grpSpPr>
          <a:xfrm>
            <a:off x="-1570098" y="4560991"/>
            <a:ext cx="11522848" cy="761000"/>
            <a:chOff x="-1570098" y="4560991"/>
            <a:chExt cx="11522848" cy="761000"/>
          </a:xfrm>
        </p:grpSpPr>
        <p:sp>
          <p:nvSpPr>
            <p:cNvPr id="1143" name="Google Shape;1143;p21"/>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1144" name="Google Shape;1144;p21"/>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1145" name="Google Shape;1145;p21"/>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1146" name="Google Shape;1146;p21"/>
            <p:cNvGrpSpPr/>
            <p:nvPr/>
          </p:nvGrpSpPr>
          <p:grpSpPr>
            <a:xfrm>
              <a:off x="334300" y="4829049"/>
              <a:ext cx="771403" cy="288460"/>
              <a:chOff x="8164200" y="4855049"/>
              <a:chExt cx="771403" cy="288460"/>
            </a:xfrm>
          </p:grpSpPr>
          <p:sp>
            <p:nvSpPr>
              <p:cNvPr id="1147" name="Google Shape;1147;p21"/>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1"/>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1"/>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21"/>
            <p:cNvGrpSpPr/>
            <p:nvPr/>
          </p:nvGrpSpPr>
          <p:grpSpPr>
            <a:xfrm>
              <a:off x="1270875" y="4784224"/>
              <a:ext cx="331646" cy="342864"/>
              <a:chOff x="8489950" y="332499"/>
              <a:chExt cx="331646" cy="342864"/>
            </a:xfrm>
          </p:grpSpPr>
          <p:sp>
            <p:nvSpPr>
              <p:cNvPr id="1151" name="Google Shape;1151;p21"/>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1"/>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_1">
    <p:spTree>
      <p:nvGrpSpPr>
        <p:cNvPr id="1153" name="Shape 1153"/>
        <p:cNvGrpSpPr/>
        <p:nvPr/>
      </p:nvGrpSpPr>
      <p:grpSpPr>
        <a:xfrm>
          <a:off x="0" y="0"/>
          <a:ext cx="0" cy="0"/>
          <a:chOff x="0" y="0"/>
          <a:chExt cx="0" cy="0"/>
        </a:xfrm>
      </p:grpSpPr>
      <p:grpSp>
        <p:nvGrpSpPr>
          <p:cNvPr id="1154" name="Google Shape;1154;p22"/>
          <p:cNvGrpSpPr/>
          <p:nvPr/>
        </p:nvGrpSpPr>
        <p:grpSpPr>
          <a:xfrm>
            <a:off x="75" y="50"/>
            <a:ext cx="9144183" cy="5413256"/>
            <a:chOff x="1619453" y="1201199"/>
            <a:chExt cx="3959892" cy="2344213"/>
          </a:xfrm>
        </p:grpSpPr>
        <p:sp>
          <p:nvSpPr>
            <p:cNvPr id="1155" name="Google Shape;1155;p22"/>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2"/>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2"/>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2"/>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2"/>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2"/>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2"/>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2"/>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2"/>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2"/>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2"/>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2"/>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2"/>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2"/>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2"/>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2"/>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2"/>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2"/>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2"/>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2"/>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2"/>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2"/>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2"/>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2"/>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2"/>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2"/>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2"/>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2"/>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2"/>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2"/>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2"/>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2"/>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2"/>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2"/>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2"/>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0" name="Google Shape;1190;p22"/>
          <p:cNvSpPr txBox="1"/>
          <p:nvPr>
            <p:ph idx="1" type="body"/>
          </p:nvPr>
        </p:nvSpPr>
        <p:spPr>
          <a:xfrm>
            <a:off x="720000" y="1403100"/>
            <a:ext cx="3753300" cy="2951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5"/>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1191" name="Google Shape;1191;p22"/>
          <p:cNvSpPr txBox="1"/>
          <p:nvPr>
            <p:ph idx="2" type="body"/>
          </p:nvPr>
        </p:nvSpPr>
        <p:spPr>
          <a:xfrm>
            <a:off x="4670700" y="2148750"/>
            <a:ext cx="3753300" cy="22059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1"/>
              </a:buClr>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1192" name="Google Shape;1192;p22"/>
          <p:cNvSpPr txBox="1"/>
          <p:nvPr>
            <p:ph type="title"/>
          </p:nvPr>
        </p:nvSpPr>
        <p:spPr>
          <a:xfrm>
            <a:off x="720000" y="557784"/>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193" name="Google Shape;1193;p22"/>
          <p:cNvGrpSpPr/>
          <p:nvPr/>
        </p:nvGrpSpPr>
        <p:grpSpPr>
          <a:xfrm>
            <a:off x="-1630264" y="-189410"/>
            <a:ext cx="11764677" cy="790400"/>
            <a:chOff x="-1630264" y="-189410"/>
            <a:chExt cx="11764677" cy="790400"/>
          </a:xfrm>
        </p:grpSpPr>
        <p:sp>
          <p:nvSpPr>
            <p:cNvPr id="1194" name="Google Shape;1194;p22"/>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1195" name="Google Shape;1195;p22"/>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1196" name="Google Shape;1196;p22"/>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1197" name="Google Shape;1197;p22"/>
            <p:cNvGrpSpPr/>
            <p:nvPr/>
          </p:nvGrpSpPr>
          <p:grpSpPr>
            <a:xfrm>
              <a:off x="6406513" y="222225"/>
              <a:ext cx="346813" cy="186675"/>
              <a:chOff x="6406513" y="269575"/>
              <a:chExt cx="346813" cy="186675"/>
            </a:xfrm>
          </p:grpSpPr>
          <p:sp>
            <p:nvSpPr>
              <p:cNvPr id="1198" name="Google Shape;1198;p22"/>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2"/>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0" name="Google Shape;1200;p22"/>
            <p:cNvGrpSpPr/>
            <p:nvPr/>
          </p:nvGrpSpPr>
          <p:grpSpPr>
            <a:xfrm>
              <a:off x="8733500" y="-1"/>
              <a:ext cx="331646" cy="342864"/>
              <a:chOff x="8489950" y="332499"/>
              <a:chExt cx="331646" cy="342864"/>
            </a:xfrm>
          </p:grpSpPr>
          <p:sp>
            <p:nvSpPr>
              <p:cNvPr id="1201" name="Google Shape;1201;p22"/>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2"/>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03" name="Google Shape;1203;p22"/>
          <p:cNvGrpSpPr/>
          <p:nvPr/>
        </p:nvGrpSpPr>
        <p:grpSpPr>
          <a:xfrm>
            <a:off x="-1570098" y="4560991"/>
            <a:ext cx="11522848" cy="761000"/>
            <a:chOff x="-1570098" y="4560991"/>
            <a:chExt cx="11522848" cy="761000"/>
          </a:xfrm>
        </p:grpSpPr>
        <p:sp>
          <p:nvSpPr>
            <p:cNvPr id="1204" name="Google Shape;1204;p22"/>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1205" name="Google Shape;1205;p22"/>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1206" name="Google Shape;1206;p22"/>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1207" name="Google Shape;1207;p22"/>
            <p:cNvGrpSpPr/>
            <p:nvPr/>
          </p:nvGrpSpPr>
          <p:grpSpPr>
            <a:xfrm>
              <a:off x="334300" y="4829049"/>
              <a:ext cx="771403" cy="288460"/>
              <a:chOff x="8164200" y="4855049"/>
              <a:chExt cx="771403" cy="288460"/>
            </a:xfrm>
          </p:grpSpPr>
          <p:sp>
            <p:nvSpPr>
              <p:cNvPr id="1208" name="Google Shape;1208;p22"/>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2"/>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2"/>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1" name="Google Shape;1211;p22"/>
            <p:cNvGrpSpPr/>
            <p:nvPr/>
          </p:nvGrpSpPr>
          <p:grpSpPr>
            <a:xfrm>
              <a:off x="1270875" y="4784224"/>
              <a:ext cx="331646" cy="342864"/>
              <a:chOff x="8489950" y="332499"/>
              <a:chExt cx="331646" cy="342864"/>
            </a:xfrm>
          </p:grpSpPr>
          <p:sp>
            <p:nvSpPr>
              <p:cNvPr id="1212" name="Google Shape;1212;p22"/>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2"/>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214" name="Shape 1214"/>
        <p:cNvGrpSpPr/>
        <p:nvPr/>
      </p:nvGrpSpPr>
      <p:grpSpPr>
        <a:xfrm>
          <a:off x="0" y="0"/>
          <a:ext cx="0" cy="0"/>
          <a:chOff x="0" y="0"/>
          <a:chExt cx="0" cy="0"/>
        </a:xfrm>
      </p:grpSpPr>
      <p:grpSp>
        <p:nvGrpSpPr>
          <p:cNvPr id="1215" name="Google Shape;1215;p23"/>
          <p:cNvGrpSpPr/>
          <p:nvPr/>
        </p:nvGrpSpPr>
        <p:grpSpPr>
          <a:xfrm>
            <a:off x="75" y="50"/>
            <a:ext cx="9144183" cy="5413256"/>
            <a:chOff x="1619453" y="1201199"/>
            <a:chExt cx="3959892" cy="2344213"/>
          </a:xfrm>
        </p:grpSpPr>
        <p:sp>
          <p:nvSpPr>
            <p:cNvPr id="1216" name="Google Shape;1216;p23"/>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3"/>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3"/>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3"/>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3"/>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3"/>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3"/>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3"/>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3"/>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3"/>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3"/>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3"/>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3"/>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3"/>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3"/>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3"/>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3"/>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3"/>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3"/>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3"/>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3"/>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3"/>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3"/>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3"/>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3"/>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3"/>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3"/>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3"/>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3"/>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3"/>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3"/>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3"/>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3"/>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3"/>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3"/>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1" name="Google Shape;1251;p23"/>
          <p:cNvSpPr txBox="1"/>
          <p:nvPr>
            <p:ph type="title"/>
          </p:nvPr>
        </p:nvSpPr>
        <p:spPr>
          <a:xfrm>
            <a:off x="808945" y="2523119"/>
            <a:ext cx="2394900" cy="2877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52" name="Google Shape;1252;p23"/>
          <p:cNvSpPr txBox="1"/>
          <p:nvPr>
            <p:ph idx="1" type="subTitle"/>
          </p:nvPr>
        </p:nvSpPr>
        <p:spPr>
          <a:xfrm>
            <a:off x="808495" y="2902148"/>
            <a:ext cx="2395800" cy="62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53" name="Google Shape;1253;p23"/>
          <p:cNvSpPr txBox="1"/>
          <p:nvPr>
            <p:ph idx="2" type="title"/>
          </p:nvPr>
        </p:nvSpPr>
        <p:spPr>
          <a:xfrm>
            <a:off x="3374550" y="2523119"/>
            <a:ext cx="2394900" cy="2877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54" name="Google Shape;1254;p23"/>
          <p:cNvSpPr txBox="1"/>
          <p:nvPr>
            <p:ph idx="3" type="subTitle"/>
          </p:nvPr>
        </p:nvSpPr>
        <p:spPr>
          <a:xfrm>
            <a:off x="3374100" y="2902136"/>
            <a:ext cx="2395800" cy="62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55" name="Google Shape;1255;p23"/>
          <p:cNvSpPr txBox="1"/>
          <p:nvPr>
            <p:ph idx="4" type="title"/>
          </p:nvPr>
        </p:nvSpPr>
        <p:spPr>
          <a:xfrm>
            <a:off x="5939705" y="2523119"/>
            <a:ext cx="2395800" cy="2877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56" name="Google Shape;1256;p23"/>
          <p:cNvSpPr txBox="1"/>
          <p:nvPr>
            <p:ph idx="5" type="subTitle"/>
          </p:nvPr>
        </p:nvSpPr>
        <p:spPr>
          <a:xfrm>
            <a:off x="5939705" y="2902142"/>
            <a:ext cx="2395800" cy="62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57" name="Google Shape;1257;p23"/>
          <p:cNvSpPr txBox="1"/>
          <p:nvPr>
            <p:ph idx="6" type="title"/>
          </p:nvPr>
        </p:nvSpPr>
        <p:spPr>
          <a:xfrm>
            <a:off x="720000" y="557784"/>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58" name="Google Shape;1258;p23"/>
          <p:cNvGrpSpPr/>
          <p:nvPr/>
        </p:nvGrpSpPr>
        <p:grpSpPr>
          <a:xfrm>
            <a:off x="-1630264" y="-189410"/>
            <a:ext cx="11764677" cy="790400"/>
            <a:chOff x="-1630264" y="-189410"/>
            <a:chExt cx="11764677" cy="790400"/>
          </a:xfrm>
        </p:grpSpPr>
        <p:sp>
          <p:nvSpPr>
            <p:cNvPr id="1259" name="Google Shape;1259;p23"/>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1260" name="Google Shape;1260;p23"/>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1261" name="Google Shape;1261;p23"/>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1262" name="Google Shape;1262;p23"/>
            <p:cNvGrpSpPr/>
            <p:nvPr/>
          </p:nvGrpSpPr>
          <p:grpSpPr>
            <a:xfrm>
              <a:off x="6406513" y="222225"/>
              <a:ext cx="346813" cy="186675"/>
              <a:chOff x="6406513" y="269575"/>
              <a:chExt cx="346813" cy="186675"/>
            </a:xfrm>
          </p:grpSpPr>
          <p:sp>
            <p:nvSpPr>
              <p:cNvPr id="1263" name="Google Shape;1263;p23"/>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3"/>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5" name="Google Shape;1265;p23"/>
            <p:cNvGrpSpPr/>
            <p:nvPr/>
          </p:nvGrpSpPr>
          <p:grpSpPr>
            <a:xfrm>
              <a:off x="8733500" y="-1"/>
              <a:ext cx="331646" cy="342864"/>
              <a:chOff x="8489950" y="332499"/>
              <a:chExt cx="331646" cy="342864"/>
            </a:xfrm>
          </p:grpSpPr>
          <p:sp>
            <p:nvSpPr>
              <p:cNvPr id="1266" name="Google Shape;1266;p23"/>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3"/>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8" name="Google Shape;1268;p23"/>
          <p:cNvGrpSpPr/>
          <p:nvPr/>
        </p:nvGrpSpPr>
        <p:grpSpPr>
          <a:xfrm>
            <a:off x="-1570098" y="4560991"/>
            <a:ext cx="11522848" cy="761000"/>
            <a:chOff x="-1570098" y="4560991"/>
            <a:chExt cx="11522848" cy="761000"/>
          </a:xfrm>
        </p:grpSpPr>
        <p:sp>
          <p:nvSpPr>
            <p:cNvPr id="1269" name="Google Shape;1269;p23"/>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1270" name="Google Shape;1270;p23"/>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1271" name="Google Shape;1271;p23"/>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1272" name="Google Shape;1272;p23"/>
            <p:cNvGrpSpPr/>
            <p:nvPr/>
          </p:nvGrpSpPr>
          <p:grpSpPr>
            <a:xfrm>
              <a:off x="334300" y="4829049"/>
              <a:ext cx="771403" cy="288460"/>
              <a:chOff x="8164200" y="4855049"/>
              <a:chExt cx="771403" cy="288460"/>
            </a:xfrm>
          </p:grpSpPr>
          <p:sp>
            <p:nvSpPr>
              <p:cNvPr id="1273" name="Google Shape;1273;p23"/>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3"/>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3"/>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23"/>
            <p:cNvGrpSpPr/>
            <p:nvPr/>
          </p:nvGrpSpPr>
          <p:grpSpPr>
            <a:xfrm>
              <a:off x="1270875" y="4784224"/>
              <a:ext cx="331646" cy="342864"/>
              <a:chOff x="8489950" y="332499"/>
              <a:chExt cx="331646" cy="342864"/>
            </a:xfrm>
          </p:grpSpPr>
          <p:sp>
            <p:nvSpPr>
              <p:cNvPr id="1277" name="Google Shape;1277;p23"/>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3"/>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279" name="Shape 1279"/>
        <p:cNvGrpSpPr/>
        <p:nvPr/>
      </p:nvGrpSpPr>
      <p:grpSpPr>
        <a:xfrm>
          <a:off x="0" y="0"/>
          <a:ext cx="0" cy="0"/>
          <a:chOff x="0" y="0"/>
          <a:chExt cx="0" cy="0"/>
        </a:xfrm>
      </p:grpSpPr>
      <p:grpSp>
        <p:nvGrpSpPr>
          <p:cNvPr id="1280" name="Google Shape;1280;p24"/>
          <p:cNvGrpSpPr/>
          <p:nvPr/>
        </p:nvGrpSpPr>
        <p:grpSpPr>
          <a:xfrm>
            <a:off x="75" y="50"/>
            <a:ext cx="9144183" cy="5413256"/>
            <a:chOff x="1619453" y="1201199"/>
            <a:chExt cx="3959892" cy="2344213"/>
          </a:xfrm>
        </p:grpSpPr>
        <p:sp>
          <p:nvSpPr>
            <p:cNvPr id="1281" name="Google Shape;1281;p24"/>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4"/>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4"/>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4"/>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4"/>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4"/>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4"/>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4"/>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4"/>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4"/>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4"/>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4"/>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4"/>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4"/>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4"/>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4"/>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4"/>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4"/>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4"/>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4"/>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4"/>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4"/>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4"/>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4"/>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4"/>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4"/>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4"/>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4"/>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4"/>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4"/>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4"/>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4"/>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4"/>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4"/>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4"/>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6" name="Google Shape;1316;p24"/>
          <p:cNvSpPr txBox="1"/>
          <p:nvPr>
            <p:ph type="title"/>
          </p:nvPr>
        </p:nvSpPr>
        <p:spPr>
          <a:xfrm>
            <a:off x="1265918" y="1579775"/>
            <a:ext cx="3175800" cy="299700"/>
          </a:xfrm>
          <a:prstGeom prst="rect">
            <a:avLst/>
          </a:prstGeom>
          <a:noFill/>
          <a:ln>
            <a:noFill/>
          </a:ln>
        </p:spPr>
        <p:txBody>
          <a:bodyPr anchorCtr="0" anchor="b" bIns="0" lIns="91425" spcFirstLastPara="1" rIns="91425" wrap="square" tIns="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17" name="Google Shape;1317;p24"/>
          <p:cNvSpPr txBox="1"/>
          <p:nvPr>
            <p:ph idx="1" type="subTitle"/>
          </p:nvPr>
        </p:nvSpPr>
        <p:spPr>
          <a:xfrm>
            <a:off x="1265918" y="1879475"/>
            <a:ext cx="3175800" cy="62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318" name="Google Shape;1318;p24"/>
          <p:cNvSpPr txBox="1"/>
          <p:nvPr>
            <p:ph idx="2" type="title"/>
          </p:nvPr>
        </p:nvSpPr>
        <p:spPr>
          <a:xfrm>
            <a:off x="5225430" y="1578425"/>
            <a:ext cx="3175800" cy="299700"/>
          </a:xfrm>
          <a:prstGeom prst="rect">
            <a:avLst/>
          </a:prstGeom>
          <a:noFill/>
          <a:ln>
            <a:noFill/>
          </a:ln>
        </p:spPr>
        <p:txBody>
          <a:bodyPr anchorCtr="0" anchor="b" bIns="0" lIns="91425" spcFirstLastPara="1" rIns="91425" wrap="square" tIns="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19" name="Google Shape;1319;p24"/>
          <p:cNvSpPr txBox="1"/>
          <p:nvPr>
            <p:ph idx="3" type="subTitle"/>
          </p:nvPr>
        </p:nvSpPr>
        <p:spPr>
          <a:xfrm>
            <a:off x="5225429" y="1878125"/>
            <a:ext cx="3175800" cy="62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320" name="Google Shape;1320;p24"/>
          <p:cNvSpPr txBox="1"/>
          <p:nvPr>
            <p:ph idx="4" type="title"/>
          </p:nvPr>
        </p:nvSpPr>
        <p:spPr>
          <a:xfrm>
            <a:off x="1265890" y="3294250"/>
            <a:ext cx="3175800" cy="299700"/>
          </a:xfrm>
          <a:prstGeom prst="rect">
            <a:avLst/>
          </a:prstGeom>
          <a:noFill/>
          <a:ln>
            <a:noFill/>
          </a:ln>
        </p:spPr>
        <p:txBody>
          <a:bodyPr anchorCtr="0" anchor="b" bIns="0" lIns="91425" spcFirstLastPara="1" rIns="91425" wrap="square" tIns="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21" name="Google Shape;1321;p24"/>
          <p:cNvSpPr txBox="1"/>
          <p:nvPr>
            <p:ph idx="5" type="subTitle"/>
          </p:nvPr>
        </p:nvSpPr>
        <p:spPr>
          <a:xfrm>
            <a:off x="1265918" y="3594000"/>
            <a:ext cx="3175800" cy="62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322" name="Google Shape;1322;p24"/>
          <p:cNvSpPr txBox="1"/>
          <p:nvPr>
            <p:ph idx="6" type="title"/>
          </p:nvPr>
        </p:nvSpPr>
        <p:spPr>
          <a:xfrm>
            <a:off x="5225426" y="3294250"/>
            <a:ext cx="3175800" cy="299700"/>
          </a:xfrm>
          <a:prstGeom prst="rect">
            <a:avLst/>
          </a:prstGeom>
          <a:noFill/>
          <a:ln>
            <a:noFill/>
          </a:ln>
        </p:spPr>
        <p:txBody>
          <a:bodyPr anchorCtr="0" anchor="b" bIns="0" lIns="91425" spcFirstLastPara="1" rIns="91425" wrap="square" tIns="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23" name="Google Shape;1323;p24"/>
          <p:cNvSpPr txBox="1"/>
          <p:nvPr>
            <p:ph idx="7" type="subTitle"/>
          </p:nvPr>
        </p:nvSpPr>
        <p:spPr>
          <a:xfrm>
            <a:off x="5225429" y="3594000"/>
            <a:ext cx="3175800" cy="62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324" name="Google Shape;1324;p24"/>
          <p:cNvSpPr txBox="1"/>
          <p:nvPr>
            <p:ph idx="8" type="title"/>
          </p:nvPr>
        </p:nvSpPr>
        <p:spPr>
          <a:xfrm>
            <a:off x="720000" y="557784"/>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325" name="Google Shape;1325;p24"/>
          <p:cNvGrpSpPr/>
          <p:nvPr/>
        </p:nvGrpSpPr>
        <p:grpSpPr>
          <a:xfrm>
            <a:off x="-1630264" y="-189410"/>
            <a:ext cx="11764677" cy="790400"/>
            <a:chOff x="-1630264" y="-189410"/>
            <a:chExt cx="11764677" cy="790400"/>
          </a:xfrm>
        </p:grpSpPr>
        <p:sp>
          <p:nvSpPr>
            <p:cNvPr id="1326" name="Google Shape;1326;p24"/>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1327" name="Google Shape;1327;p24"/>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1328" name="Google Shape;1328;p24"/>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1329" name="Google Shape;1329;p24"/>
            <p:cNvGrpSpPr/>
            <p:nvPr/>
          </p:nvGrpSpPr>
          <p:grpSpPr>
            <a:xfrm>
              <a:off x="6406513" y="222225"/>
              <a:ext cx="346813" cy="186675"/>
              <a:chOff x="6406513" y="269575"/>
              <a:chExt cx="346813" cy="186675"/>
            </a:xfrm>
          </p:grpSpPr>
          <p:sp>
            <p:nvSpPr>
              <p:cNvPr id="1330" name="Google Shape;1330;p24"/>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4"/>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2" name="Google Shape;1332;p24"/>
            <p:cNvGrpSpPr/>
            <p:nvPr/>
          </p:nvGrpSpPr>
          <p:grpSpPr>
            <a:xfrm>
              <a:off x="8733500" y="-1"/>
              <a:ext cx="331646" cy="342864"/>
              <a:chOff x="8489950" y="332499"/>
              <a:chExt cx="331646" cy="342864"/>
            </a:xfrm>
          </p:grpSpPr>
          <p:sp>
            <p:nvSpPr>
              <p:cNvPr id="1333" name="Google Shape;1333;p24"/>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4"/>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35" name="Google Shape;1335;p24"/>
          <p:cNvGrpSpPr/>
          <p:nvPr/>
        </p:nvGrpSpPr>
        <p:grpSpPr>
          <a:xfrm>
            <a:off x="-1570098" y="4560991"/>
            <a:ext cx="11522848" cy="761000"/>
            <a:chOff x="-1570098" y="4560991"/>
            <a:chExt cx="11522848" cy="761000"/>
          </a:xfrm>
        </p:grpSpPr>
        <p:sp>
          <p:nvSpPr>
            <p:cNvPr id="1336" name="Google Shape;1336;p24"/>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1337" name="Google Shape;1337;p24"/>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1338" name="Google Shape;1338;p24"/>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1339" name="Google Shape;1339;p24"/>
            <p:cNvGrpSpPr/>
            <p:nvPr/>
          </p:nvGrpSpPr>
          <p:grpSpPr>
            <a:xfrm>
              <a:off x="334300" y="4829049"/>
              <a:ext cx="771403" cy="288460"/>
              <a:chOff x="8164200" y="4855049"/>
              <a:chExt cx="771403" cy="288460"/>
            </a:xfrm>
          </p:grpSpPr>
          <p:sp>
            <p:nvSpPr>
              <p:cNvPr id="1340" name="Google Shape;1340;p24"/>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4"/>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4"/>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4"/>
            <p:cNvGrpSpPr/>
            <p:nvPr/>
          </p:nvGrpSpPr>
          <p:grpSpPr>
            <a:xfrm>
              <a:off x="1270875" y="4784224"/>
              <a:ext cx="331646" cy="342864"/>
              <a:chOff x="8489950" y="332499"/>
              <a:chExt cx="331646" cy="342864"/>
            </a:xfrm>
          </p:grpSpPr>
          <p:sp>
            <p:nvSpPr>
              <p:cNvPr id="1344" name="Google Shape;1344;p24"/>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4"/>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346" name="Shape 1346"/>
        <p:cNvGrpSpPr/>
        <p:nvPr/>
      </p:nvGrpSpPr>
      <p:grpSpPr>
        <a:xfrm>
          <a:off x="0" y="0"/>
          <a:ext cx="0" cy="0"/>
          <a:chOff x="0" y="0"/>
          <a:chExt cx="0" cy="0"/>
        </a:xfrm>
      </p:grpSpPr>
      <p:grpSp>
        <p:nvGrpSpPr>
          <p:cNvPr id="1347" name="Google Shape;1347;p25"/>
          <p:cNvGrpSpPr/>
          <p:nvPr/>
        </p:nvGrpSpPr>
        <p:grpSpPr>
          <a:xfrm>
            <a:off x="-63" y="0"/>
            <a:ext cx="9144183" cy="5413256"/>
            <a:chOff x="1619453" y="1201199"/>
            <a:chExt cx="3959892" cy="2344213"/>
          </a:xfrm>
        </p:grpSpPr>
        <p:sp>
          <p:nvSpPr>
            <p:cNvPr id="1348" name="Google Shape;1348;p25"/>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5"/>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5"/>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5"/>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5"/>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5"/>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5"/>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5"/>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5"/>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5"/>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5"/>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5"/>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5"/>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5"/>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5"/>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5"/>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5"/>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5"/>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5"/>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5"/>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5"/>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5"/>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5"/>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5"/>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5"/>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5"/>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5"/>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5"/>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5"/>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5"/>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5"/>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5"/>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5"/>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5"/>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5"/>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3" name="Google Shape;1383;p25"/>
          <p:cNvSpPr txBox="1"/>
          <p:nvPr>
            <p:ph type="title"/>
          </p:nvPr>
        </p:nvSpPr>
        <p:spPr>
          <a:xfrm>
            <a:off x="720000" y="1895525"/>
            <a:ext cx="2508600" cy="2940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84" name="Google Shape;1384;p25"/>
          <p:cNvSpPr txBox="1"/>
          <p:nvPr>
            <p:ph idx="1" type="subTitle"/>
          </p:nvPr>
        </p:nvSpPr>
        <p:spPr>
          <a:xfrm>
            <a:off x="720000" y="2178282"/>
            <a:ext cx="25086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85" name="Google Shape;1385;p25"/>
          <p:cNvSpPr txBox="1"/>
          <p:nvPr>
            <p:ph idx="2" type="title"/>
          </p:nvPr>
        </p:nvSpPr>
        <p:spPr>
          <a:xfrm>
            <a:off x="3317725" y="1895531"/>
            <a:ext cx="2508600" cy="2940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86" name="Google Shape;1386;p25"/>
          <p:cNvSpPr txBox="1"/>
          <p:nvPr>
            <p:ph idx="3" type="subTitle"/>
          </p:nvPr>
        </p:nvSpPr>
        <p:spPr>
          <a:xfrm>
            <a:off x="3317725" y="2178288"/>
            <a:ext cx="25086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87" name="Google Shape;1387;p25"/>
          <p:cNvSpPr txBox="1"/>
          <p:nvPr>
            <p:ph idx="4" type="title"/>
          </p:nvPr>
        </p:nvSpPr>
        <p:spPr>
          <a:xfrm>
            <a:off x="720000" y="3598748"/>
            <a:ext cx="2508600" cy="2940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88" name="Google Shape;1388;p25"/>
          <p:cNvSpPr txBox="1"/>
          <p:nvPr>
            <p:ph idx="5" type="subTitle"/>
          </p:nvPr>
        </p:nvSpPr>
        <p:spPr>
          <a:xfrm>
            <a:off x="720000" y="3883112"/>
            <a:ext cx="25086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89" name="Google Shape;1389;p25"/>
          <p:cNvSpPr txBox="1"/>
          <p:nvPr>
            <p:ph idx="6" type="title"/>
          </p:nvPr>
        </p:nvSpPr>
        <p:spPr>
          <a:xfrm>
            <a:off x="3319225" y="3598748"/>
            <a:ext cx="2505600" cy="2940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90" name="Google Shape;1390;p25"/>
          <p:cNvSpPr txBox="1"/>
          <p:nvPr>
            <p:ph idx="7" type="subTitle"/>
          </p:nvPr>
        </p:nvSpPr>
        <p:spPr>
          <a:xfrm>
            <a:off x="3319225" y="3883114"/>
            <a:ext cx="25056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91" name="Google Shape;1391;p25"/>
          <p:cNvSpPr txBox="1"/>
          <p:nvPr>
            <p:ph idx="8" type="title"/>
          </p:nvPr>
        </p:nvSpPr>
        <p:spPr>
          <a:xfrm>
            <a:off x="5915449" y="1895531"/>
            <a:ext cx="2505600" cy="2940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92" name="Google Shape;1392;p25"/>
          <p:cNvSpPr txBox="1"/>
          <p:nvPr>
            <p:ph idx="9" type="subTitle"/>
          </p:nvPr>
        </p:nvSpPr>
        <p:spPr>
          <a:xfrm>
            <a:off x="5915449" y="2178288"/>
            <a:ext cx="25056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93" name="Google Shape;1393;p25"/>
          <p:cNvSpPr txBox="1"/>
          <p:nvPr>
            <p:ph idx="13" type="title"/>
          </p:nvPr>
        </p:nvSpPr>
        <p:spPr>
          <a:xfrm>
            <a:off x="5915449" y="3598748"/>
            <a:ext cx="2505600" cy="2940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94" name="Google Shape;1394;p25"/>
          <p:cNvSpPr txBox="1"/>
          <p:nvPr>
            <p:ph idx="14" type="subTitle"/>
          </p:nvPr>
        </p:nvSpPr>
        <p:spPr>
          <a:xfrm>
            <a:off x="5915449" y="3883114"/>
            <a:ext cx="25056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95" name="Google Shape;1395;p25"/>
          <p:cNvSpPr txBox="1"/>
          <p:nvPr>
            <p:ph idx="15" type="title"/>
          </p:nvPr>
        </p:nvSpPr>
        <p:spPr>
          <a:xfrm>
            <a:off x="720000" y="557784"/>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396" name="Google Shape;1396;p25"/>
          <p:cNvGrpSpPr/>
          <p:nvPr/>
        </p:nvGrpSpPr>
        <p:grpSpPr>
          <a:xfrm>
            <a:off x="-1630264" y="-189410"/>
            <a:ext cx="11764677" cy="790400"/>
            <a:chOff x="-1630264" y="-189410"/>
            <a:chExt cx="11764677" cy="790400"/>
          </a:xfrm>
        </p:grpSpPr>
        <p:sp>
          <p:nvSpPr>
            <p:cNvPr id="1397" name="Google Shape;1397;p25"/>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1398" name="Google Shape;1398;p25"/>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1399" name="Google Shape;1399;p25"/>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1400" name="Google Shape;1400;p25"/>
            <p:cNvGrpSpPr/>
            <p:nvPr/>
          </p:nvGrpSpPr>
          <p:grpSpPr>
            <a:xfrm>
              <a:off x="6406513" y="222225"/>
              <a:ext cx="346813" cy="186675"/>
              <a:chOff x="6406513" y="269575"/>
              <a:chExt cx="346813" cy="186675"/>
            </a:xfrm>
          </p:grpSpPr>
          <p:sp>
            <p:nvSpPr>
              <p:cNvPr id="1401" name="Google Shape;1401;p25"/>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5"/>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3" name="Google Shape;1403;p25"/>
            <p:cNvGrpSpPr/>
            <p:nvPr/>
          </p:nvGrpSpPr>
          <p:grpSpPr>
            <a:xfrm>
              <a:off x="8733500" y="-1"/>
              <a:ext cx="331646" cy="342864"/>
              <a:chOff x="8489950" y="332499"/>
              <a:chExt cx="331646" cy="342864"/>
            </a:xfrm>
          </p:grpSpPr>
          <p:sp>
            <p:nvSpPr>
              <p:cNvPr id="1404" name="Google Shape;1404;p25"/>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5"/>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06" name="Google Shape;1406;p25"/>
          <p:cNvGrpSpPr/>
          <p:nvPr/>
        </p:nvGrpSpPr>
        <p:grpSpPr>
          <a:xfrm>
            <a:off x="-1570098" y="4560991"/>
            <a:ext cx="11522848" cy="761000"/>
            <a:chOff x="-1570098" y="4560991"/>
            <a:chExt cx="11522848" cy="761000"/>
          </a:xfrm>
        </p:grpSpPr>
        <p:sp>
          <p:nvSpPr>
            <p:cNvPr id="1407" name="Google Shape;1407;p25"/>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1408" name="Google Shape;1408;p25"/>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1409" name="Google Shape;1409;p25"/>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1410" name="Google Shape;1410;p25"/>
            <p:cNvGrpSpPr/>
            <p:nvPr/>
          </p:nvGrpSpPr>
          <p:grpSpPr>
            <a:xfrm>
              <a:off x="334300" y="4829049"/>
              <a:ext cx="771403" cy="288460"/>
              <a:chOff x="8164200" y="4855049"/>
              <a:chExt cx="771403" cy="288460"/>
            </a:xfrm>
          </p:grpSpPr>
          <p:sp>
            <p:nvSpPr>
              <p:cNvPr id="1411" name="Google Shape;1411;p25"/>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5"/>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5"/>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25"/>
            <p:cNvGrpSpPr/>
            <p:nvPr/>
          </p:nvGrpSpPr>
          <p:grpSpPr>
            <a:xfrm>
              <a:off x="1270875" y="4784224"/>
              <a:ext cx="331646" cy="342864"/>
              <a:chOff x="8489950" y="332499"/>
              <a:chExt cx="331646" cy="342864"/>
            </a:xfrm>
          </p:grpSpPr>
          <p:sp>
            <p:nvSpPr>
              <p:cNvPr id="1415" name="Google Shape;1415;p25"/>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5"/>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1_2">
    <p:spTree>
      <p:nvGrpSpPr>
        <p:cNvPr id="1417" name="Shape 1417"/>
        <p:cNvGrpSpPr/>
        <p:nvPr/>
      </p:nvGrpSpPr>
      <p:grpSpPr>
        <a:xfrm>
          <a:off x="0" y="0"/>
          <a:ext cx="0" cy="0"/>
          <a:chOff x="0" y="0"/>
          <a:chExt cx="0" cy="0"/>
        </a:xfrm>
      </p:grpSpPr>
      <p:grpSp>
        <p:nvGrpSpPr>
          <p:cNvPr id="1418" name="Google Shape;1418;p26"/>
          <p:cNvGrpSpPr/>
          <p:nvPr/>
        </p:nvGrpSpPr>
        <p:grpSpPr>
          <a:xfrm>
            <a:off x="-63" y="0"/>
            <a:ext cx="9144183" cy="5413256"/>
            <a:chOff x="1619453" y="1201199"/>
            <a:chExt cx="3959892" cy="2344213"/>
          </a:xfrm>
        </p:grpSpPr>
        <p:sp>
          <p:nvSpPr>
            <p:cNvPr id="1419" name="Google Shape;1419;p26"/>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6"/>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6"/>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6"/>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6"/>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6"/>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6"/>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6"/>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6"/>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6"/>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6"/>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6"/>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6"/>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6"/>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6"/>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6"/>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6"/>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6"/>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6"/>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6"/>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6"/>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6"/>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6"/>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6"/>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6"/>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6"/>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6"/>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6"/>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6"/>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6"/>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6"/>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6"/>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6"/>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6"/>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6"/>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4" name="Google Shape;1454;p26"/>
          <p:cNvSpPr txBox="1"/>
          <p:nvPr>
            <p:ph type="title"/>
          </p:nvPr>
        </p:nvSpPr>
        <p:spPr>
          <a:xfrm>
            <a:off x="720000" y="1960475"/>
            <a:ext cx="2305500" cy="2940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55" name="Google Shape;1455;p26"/>
          <p:cNvSpPr txBox="1"/>
          <p:nvPr>
            <p:ph idx="1" type="subTitle"/>
          </p:nvPr>
        </p:nvSpPr>
        <p:spPr>
          <a:xfrm>
            <a:off x="720000" y="2254475"/>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56" name="Google Shape;1456;p26"/>
          <p:cNvSpPr txBox="1"/>
          <p:nvPr>
            <p:ph idx="2" type="title"/>
          </p:nvPr>
        </p:nvSpPr>
        <p:spPr>
          <a:xfrm>
            <a:off x="3419875" y="1960475"/>
            <a:ext cx="2304300" cy="2940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57" name="Google Shape;1457;p26"/>
          <p:cNvSpPr txBox="1"/>
          <p:nvPr>
            <p:ph idx="3" type="subTitle"/>
          </p:nvPr>
        </p:nvSpPr>
        <p:spPr>
          <a:xfrm>
            <a:off x="3419875" y="2254475"/>
            <a:ext cx="23043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58" name="Google Shape;1458;p26"/>
          <p:cNvSpPr txBox="1"/>
          <p:nvPr>
            <p:ph idx="4" type="title"/>
          </p:nvPr>
        </p:nvSpPr>
        <p:spPr>
          <a:xfrm>
            <a:off x="2069937" y="3674950"/>
            <a:ext cx="2305500" cy="2940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59" name="Google Shape;1459;p26"/>
          <p:cNvSpPr txBox="1"/>
          <p:nvPr>
            <p:ph idx="5" type="subTitle"/>
          </p:nvPr>
        </p:nvSpPr>
        <p:spPr>
          <a:xfrm>
            <a:off x="2069937"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60" name="Google Shape;1460;p26"/>
          <p:cNvSpPr txBox="1"/>
          <p:nvPr>
            <p:ph idx="6" type="title"/>
          </p:nvPr>
        </p:nvSpPr>
        <p:spPr>
          <a:xfrm>
            <a:off x="4768612" y="3674950"/>
            <a:ext cx="2305500" cy="2940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61" name="Google Shape;1461;p26"/>
          <p:cNvSpPr txBox="1"/>
          <p:nvPr>
            <p:ph idx="7" type="subTitle"/>
          </p:nvPr>
        </p:nvSpPr>
        <p:spPr>
          <a:xfrm>
            <a:off x="4768612"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62" name="Google Shape;1462;p26"/>
          <p:cNvSpPr txBox="1"/>
          <p:nvPr>
            <p:ph idx="8" type="title"/>
          </p:nvPr>
        </p:nvSpPr>
        <p:spPr>
          <a:xfrm>
            <a:off x="6118549" y="1960475"/>
            <a:ext cx="2305500" cy="2940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463" name="Google Shape;1463;p26"/>
          <p:cNvSpPr txBox="1"/>
          <p:nvPr>
            <p:ph idx="9" type="subTitle"/>
          </p:nvPr>
        </p:nvSpPr>
        <p:spPr>
          <a:xfrm>
            <a:off x="6118549" y="2254475"/>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464" name="Google Shape;1464;p26"/>
          <p:cNvGrpSpPr/>
          <p:nvPr/>
        </p:nvGrpSpPr>
        <p:grpSpPr>
          <a:xfrm>
            <a:off x="-1630264" y="-189410"/>
            <a:ext cx="11764677" cy="790400"/>
            <a:chOff x="-1630264" y="-189410"/>
            <a:chExt cx="11764677" cy="790400"/>
          </a:xfrm>
        </p:grpSpPr>
        <p:sp>
          <p:nvSpPr>
            <p:cNvPr id="1465" name="Google Shape;1465;p26"/>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1466" name="Google Shape;1466;p26"/>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1467" name="Google Shape;1467;p26"/>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1468" name="Google Shape;1468;p26"/>
            <p:cNvGrpSpPr/>
            <p:nvPr/>
          </p:nvGrpSpPr>
          <p:grpSpPr>
            <a:xfrm>
              <a:off x="6406513" y="222225"/>
              <a:ext cx="346813" cy="186675"/>
              <a:chOff x="6406513" y="269575"/>
              <a:chExt cx="346813" cy="186675"/>
            </a:xfrm>
          </p:grpSpPr>
          <p:sp>
            <p:nvSpPr>
              <p:cNvPr id="1469" name="Google Shape;1469;p26"/>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6"/>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1" name="Google Shape;1471;p26"/>
            <p:cNvGrpSpPr/>
            <p:nvPr/>
          </p:nvGrpSpPr>
          <p:grpSpPr>
            <a:xfrm>
              <a:off x="8733500" y="-1"/>
              <a:ext cx="331646" cy="342864"/>
              <a:chOff x="8489950" y="332499"/>
              <a:chExt cx="331646" cy="342864"/>
            </a:xfrm>
          </p:grpSpPr>
          <p:sp>
            <p:nvSpPr>
              <p:cNvPr id="1472" name="Google Shape;1472;p26"/>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6"/>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74" name="Google Shape;1474;p26"/>
          <p:cNvGrpSpPr/>
          <p:nvPr/>
        </p:nvGrpSpPr>
        <p:grpSpPr>
          <a:xfrm>
            <a:off x="-1570098" y="4560991"/>
            <a:ext cx="11522848" cy="761000"/>
            <a:chOff x="-1570098" y="4560991"/>
            <a:chExt cx="11522848" cy="761000"/>
          </a:xfrm>
        </p:grpSpPr>
        <p:sp>
          <p:nvSpPr>
            <p:cNvPr id="1475" name="Google Shape;1475;p26"/>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1476" name="Google Shape;1476;p26"/>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1477" name="Google Shape;1477;p26"/>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1478" name="Google Shape;1478;p26"/>
            <p:cNvGrpSpPr/>
            <p:nvPr/>
          </p:nvGrpSpPr>
          <p:grpSpPr>
            <a:xfrm>
              <a:off x="334300" y="4829049"/>
              <a:ext cx="771403" cy="288460"/>
              <a:chOff x="8164200" y="4855049"/>
              <a:chExt cx="771403" cy="288460"/>
            </a:xfrm>
          </p:grpSpPr>
          <p:sp>
            <p:nvSpPr>
              <p:cNvPr id="1479" name="Google Shape;1479;p26"/>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6"/>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6"/>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2" name="Google Shape;1482;p26"/>
            <p:cNvGrpSpPr/>
            <p:nvPr/>
          </p:nvGrpSpPr>
          <p:grpSpPr>
            <a:xfrm>
              <a:off x="1270875" y="4784224"/>
              <a:ext cx="331646" cy="342864"/>
              <a:chOff x="8489950" y="332499"/>
              <a:chExt cx="331646" cy="342864"/>
            </a:xfrm>
          </p:grpSpPr>
          <p:sp>
            <p:nvSpPr>
              <p:cNvPr id="1483" name="Google Shape;1483;p26"/>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6"/>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85" name="Google Shape;1485;p26"/>
          <p:cNvSpPr txBox="1"/>
          <p:nvPr>
            <p:ph idx="13" type="title"/>
          </p:nvPr>
        </p:nvSpPr>
        <p:spPr>
          <a:xfrm>
            <a:off x="720000" y="557784"/>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486" name="Shape 1486"/>
        <p:cNvGrpSpPr/>
        <p:nvPr/>
      </p:nvGrpSpPr>
      <p:grpSpPr>
        <a:xfrm>
          <a:off x="0" y="0"/>
          <a:ext cx="0" cy="0"/>
          <a:chOff x="0" y="0"/>
          <a:chExt cx="0" cy="0"/>
        </a:xfrm>
      </p:grpSpPr>
      <p:grpSp>
        <p:nvGrpSpPr>
          <p:cNvPr id="1487" name="Google Shape;1487;p27"/>
          <p:cNvGrpSpPr/>
          <p:nvPr/>
        </p:nvGrpSpPr>
        <p:grpSpPr>
          <a:xfrm>
            <a:off x="75" y="50"/>
            <a:ext cx="9144183" cy="5413256"/>
            <a:chOff x="1619453" y="1201199"/>
            <a:chExt cx="3959892" cy="2344213"/>
          </a:xfrm>
        </p:grpSpPr>
        <p:sp>
          <p:nvSpPr>
            <p:cNvPr id="1488" name="Google Shape;1488;p27"/>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7"/>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7"/>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7"/>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7"/>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7"/>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7"/>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7"/>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7"/>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7"/>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7"/>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7"/>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7"/>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7"/>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7"/>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7"/>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7"/>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7"/>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7"/>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7"/>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7"/>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7"/>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7"/>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7"/>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7"/>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7"/>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7"/>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7"/>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7"/>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7"/>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7"/>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7"/>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7"/>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7"/>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7"/>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3" name="Google Shape;1523;p27"/>
          <p:cNvSpPr txBox="1"/>
          <p:nvPr>
            <p:ph hasCustomPrompt="1" type="title"/>
          </p:nvPr>
        </p:nvSpPr>
        <p:spPr>
          <a:xfrm rot="-337">
            <a:off x="5181126" y="808550"/>
            <a:ext cx="3056700" cy="1148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6200"/>
              <a:buNone/>
              <a:defRPr sz="4800"/>
            </a:lvl1pPr>
            <a:lvl2pPr lvl="1" rtl="0">
              <a:spcBef>
                <a:spcPts val="0"/>
              </a:spcBef>
              <a:spcAft>
                <a:spcPts val="0"/>
              </a:spcAft>
              <a:buSzPts val="6200"/>
              <a:buNone/>
              <a:defRPr sz="6200"/>
            </a:lvl2pPr>
            <a:lvl3pPr lvl="2" rtl="0">
              <a:spcBef>
                <a:spcPts val="0"/>
              </a:spcBef>
              <a:spcAft>
                <a:spcPts val="0"/>
              </a:spcAft>
              <a:buSzPts val="6200"/>
              <a:buNone/>
              <a:defRPr sz="6200"/>
            </a:lvl3pPr>
            <a:lvl4pPr lvl="3" rtl="0">
              <a:spcBef>
                <a:spcPts val="0"/>
              </a:spcBef>
              <a:spcAft>
                <a:spcPts val="0"/>
              </a:spcAft>
              <a:buSzPts val="6200"/>
              <a:buNone/>
              <a:defRPr sz="6200"/>
            </a:lvl4pPr>
            <a:lvl5pPr lvl="4" rtl="0">
              <a:spcBef>
                <a:spcPts val="0"/>
              </a:spcBef>
              <a:spcAft>
                <a:spcPts val="0"/>
              </a:spcAft>
              <a:buSzPts val="6200"/>
              <a:buNone/>
              <a:defRPr sz="6200"/>
            </a:lvl5pPr>
            <a:lvl6pPr lvl="5" rtl="0">
              <a:spcBef>
                <a:spcPts val="0"/>
              </a:spcBef>
              <a:spcAft>
                <a:spcPts val="0"/>
              </a:spcAft>
              <a:buSzPts val="6200"/>
              <a:buNone/>
              <a:defRPr sz="6200"/>
            </a:lvl6pPr>
            <a:lvl7pPr lvl="6" rtl="0">
              <a:spcBef>
                <a:spcPts val="0"/>
              </a:spcBef>
              <a:spcAft>
                <a:spcPts val="0"/>
              </a:spcAft>
              <a:buSzPts val="6200"/>
              <a:buNone/>
              <a:defRPr sz="6200"/>
            </a:lvl7pPr>
            <a:lvl8pPr lvl="7" rtl="0">
              <a:spcBef>
                <a:spcPts val="0"/>
              </a:spcBef>
              <a:spcAft>
                <a:spcPts val="0"/>
              </a:spcAft>
              <a:buSzPts val="6200"/>
              <a:buNone/>
              <a:defRPr sz="6200"/>
            </a:lvl8pPr>
            <a:lvl9pPr lvl="8" rtl="0">
              <a:spcBef>
                <a:spcPts val="0"/>
              </a:spcBef>
              <a:spcAft>
                <a:spcPts val="0"/>
              </a:spcAft>
              <a:buSzPts val="6200"/>
              <a:buNone/>
              <a:defRPr sz="6200"/>
            </a:lvl9pPr>
          </a:lstStyle>
          <a:p>
            <a:r>
              <a:t>xx%</a:t>
            </a:r>
          </a:p>
        </p:txBody>
      </p:sp>
      <p:sp>
        <p:nvSpPr>
          <p:cNvPr id="1524" name="Google Shape;1524;p27"/>
          <p:cNvSpPr txBox="1"/>
          <p:nvPr>
            <p:ph idx="1" type="subTitle"/>
          </p:nvPr>
        </p:nvSpPr>
        <p:spPr>
          <a:xfrm>
            <a:off x="5181108" y="1956799"/>
            <a:ext cx="3056700" cy="39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525" name="Google Shape;1525;p27"/>
          <p:cNvSpPr txBox="1"/>
          <p:nvPr>
            <p:ph hasCustomPrompt="1" idx="2" type="title"/>
          </p:nvPr>
        </p:nvSpPr>
        <p:spPr>
          <a:xfrm>
            <a:off x="5181126" y="2795908"/>
            <a:ext cx="3056700" cy="1148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6200"/>
              <a:buNone/>
              <a:defRPr sz="4800"/>
            </a:lvl1pPr>
            <a:lvl2pPr lvl="1" rtl="0">
              <a:spcBef>
                <a:spcPts val="0"/>
              </a:spcBef>
              <a:spcAft>
                <a:spcPts val="0"/>
              </a:spcAft>
              <a:buSzPts val="6200"/>
              <a:buNone/>
              <a:defRPr sz="6200"/>
            </a:lvl2pPr>
            <a:lvl3pPr lvl="2" rtl="0">
              <a:spcBef>
                <a:spcPts val="0"/>
              </a:spcBef>
              <a:spcAft>
                <a:spcPts val="0"/>
              </a:spcAft>
              <a:buSzPts val="6200"/>
              <a:buNone/>
              <a:defRPr sz="6200"/>
            </a:lvl3pPr>
            <a:lvl4pPr lvl="3" rtl="0">
              <a:spcBef>
                <a:spcPts val="0"/>
              </a:spcBef>
              <a:spcAft>
                <a:spcPts val="0"/>
              </a:spcAft>
              <a:buSzPts val="6200"/>
              <a:buNone/>
              <a:defRPr sz="6200"/>
            </a:lvl4pPr>
            <a:lvl5pPr lvl="4" rtl="0">
              <a:spcBef>
                <a:spcPts val="0"/>
              </a:spcBef>
              <a:spcAft>
                <a:spcPts val="0"/>
              </a:spcAft>
              <a:buSzPts val="6200"/>
              <a:buNone/>
              <a:defRPr sz="6200"/>
            </a:lvl5pPr>
            <a:lvl6pPr lvl="5" rtl="0">
              <a:spcBef>
                <a:spcPts val="0"/>
              </a:spcBef>
              <a:spcAft>
                <a:spcPts val="0"/>
              </a:spcAft>
              <a:buSzPts val="6200"/>
              <a:buNone/>
              <a:defRPr sz="6200"/>
            </a:lvl6pPr>
            <a:lvl7pPr lvl="6" rtl="0">
              <a:spcBef>
                <a:spcPts val="0"/>
              </a:spcBef>
              <a:spcAft>
                <a:spcPts val="0"/>
              </a:spcAft>
              <a:buSzPts val="6200"/>
              <a:buNone/>
              <a:defRPr sz="6200"/>
            </a:lvl7pPr>
            <a:lvl8pPr lvl="7" rtl="0">
              <a:spcBef>
                <a:spcPts val="0"/>
              </a:spcBef>
              <a:spcAft>
                <a:spcPts val="0"/>
              </a:spcAft>
              <a:buSzPts val="6200"/>
              <a:buNone/>
              <a:defRPr sz="6200"/>
            </a:lvl8pPr>
            <a:lvl9pPr lvl="8" rtl="0">
              <a:spcBef>
                <a:spcPts val="0"/>
              </a:spcBef>
              <a:spcAft>
                <a:spcPts val="0"/>
              </a:spcAft>
              <a:buSzPts val="6200"/>
              <a:buNone/>
              <a:defRPr sz="6200"/>
            </a:lvl9pPr>
          </a:lstStyle>
          <a:p>
            <a:r>
              <a:t>xx%</a:t>
            </a:r>
          </a:p>
        </p:txBody>
      </p:sp>
      <p:sp>
        <p:nvSpPr>
          <p:cNvPr id="1526" name="Google Shape;1526;p27"/>
          <p:cNvSpPr txBox="1"/>
          <p:nvPr>
            <p:ph idx="3" type="subTitle"/>
          </p:nvPr>
        </p:nvSpPr>
        <p:spPr>
          <a:xfrm>
            <a:off x="5181108" y="3944200"/>
            <a:ext cx="3056700" cy="39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527" name="Google Shape;1527;p27"/>
          <p:cNvSpPr txBox="1"/>
          <p:nvPr>
            <p:ph hasCustomPrompt="1" idx="4" type="title"/>
          </p:nvPr>
        </p:nvSpPr>
        <p:spPr>
          <a:xfrm rot="-337">
            <a:off x="906193" y="808550"/>
            <a:ext cx="3056700" cy="11481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SzPts val="6200"/>
              <a:buNone/>
              <a:defRPr sz="4800"/>
            </a:lvl1pPr>
            <a:lvl2pPr lvl="1" rtl="0" algn="r">
              <a:spcBef>
                <a:spcPts val="0"/>
              </a:spcBef>
              <a:spcAft>
                <a:spcPts val="0"/>
              </a:spcAft>
              <a:buSzPts val="6200"/>
              <a:buNone/>
              <a:defRPr sz="6200"/>
            </a:lvl2pPr>
            <a:lvl3pPr lvl="2" rtl="0" algn="r">
              <a:spcBef>
                <a:spcPts val="0"/>
              </a:spcBef>
              <a:spcAft>
                <a:spcPts val="0"/>
              </a:spcAft>
              <a:buSzPts val="6200"/>
              <a:buNone/>
              <a:defRPr sz="6200"/>
            </a:lvl3pPr>
            <a:lvl4pPr lvl="3" rtl="0" algn="r">
              <a:spcBef>
                <a:spcPts val="0"/>
              </a:spcBef>
              <a:spcAft>
                <a:spcPts val="0"/>
              </a:spcAft>
              <a:buSzPts val="6200"/>
              <a:buNone/>
              <a:defRPr sz="6200"/>
            </a:lvl4pPr>
            <a:lvl5pPr lvl="4" rtl="0" algn="r">
              <a:spcBef>
                <a:spcPts val="0"/>
              </a:spcBef>
              <a:spcAft>
                <a:spcPts val="0"/>
              </a:spcAft>
              <a:buSzPts val="6200"/>
              <a:buNone/>
              <a:defRPr sz="6200"/>
            </a:lvl5pPr>
            <a:lvl6pPr lvl="5" rtl="0" algn="r">
              <a:spcBef>
                <a:spcPts val="0"/>
              </a:spcBef>
              <a:spcAft>
                <a:spcPts val="0"/>
              </a:spcAft>
              <a:buSzPts val="6200"/>
              <a:buNone/>
              <a:defRPr sz="6200"/>
            </a:lvl6pPr>
            <a:lvl7pPr lvl="6" rtl="0" algn="r">
              <a:spcBef>
                <a:spcPts val="0"/>
              </a:spcBef>
              <a:spcAft>
                <a:spcPts val="0"/>
              </a:spcAft>
              <a:buSzPts val="6200"/>
              <a:buNone/>
              <a:defRPr sz="6200"/>
            </a:lvl7pPr>
            <a:lvl8pPr lvl="7" rtl="0" algn="r">
              <a:spcBef>
                <a:spcPts val="0"/>
              </a:spcBef>
              <a:spcAft>
                <a:spcPts val="0"/>
              </a:spcAft>
              <a:buSzPts val="6200"/>
              <a:buNone/>
              <a:defRPr sz="6200"/>
            </a:lvl8pPr>
            <a:lvl9pPr lvl="8" rtl="0" algn="r">
              <a:spcBef>
                <a:spcPts val="0"/>
              </a:spcBef>
              <a:spcAft>
                <a:spcPts val="0"/>
              </a:spcAft>
              <a:buSzPts val="6200"/>
              <a:buNone/>
              <a:defRPr sz="6200"/>
            </a:lvl9pPr>
          </a:lstStyle>
          <a:p>
            <a:r>
              <a:t>xx%</a:t>
            </a:r>
          </a:p>
        </p:txBody>
      </p:sp>
      <p:sp>
        <p:nvSpPr>
          <p:cNvPr id="1528" name="Google Shape;1528;p27"/>
          <p:cNvSpPr txBox="1"/>
          <p:nvPr>
            <p:ph idx="5" type="subTitle"/>
          </p:nvPr>
        </p:nvSpPr>
        <p:spPr>
          <a:xfrm>
            <a:off x="906175" y="1956799"/>
            <a:ext cx="3056700" cy="39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160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529" name="Google Shape;1529;p27"/>
          <p:cNvSpPr txBox="1"/>
          <p:nvPr>
            <p:ph hasCustomPrompt="1" idx="6" type="title"/>
          </p:nvPr>
        </p:nvSpPr>
        <p:spPr>
          <a:xfrm>
            <a:off x="906194" y="2795908"/>
            <a:ext cx="3056700" cy="11484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SzPts val="6200"/>
              <a:buNone/>
              <a:defRPr sz="4800"/>
            </a:lvl1pPr>
            <a:lvl2pPr lvl="1" rtl="0" algn="r">
              <a:spcBef>
                <a:spcPts val="0"/>
              </a:spcBef>
              <a:spcAft>
                <a:spcPts val="0"/>
              </a:spcAft>
              <a:buSzPts val="6200"/>
              <a:buNone/>
              <a:defRPr sz="6200"/>
            </a:lvl2pPr>
            <a:lvl3pPr lvl="2" rtl="0" algn="r">
              <a:spcBef>
                <a:spcPts val="0"/>
              </a:spcBef>
              <a:spcAft>
                <a:spcPts val="0"/>
              </a:spcAft>
              <a:buSzPts val="6200"/>
              <a:buNone/>
              <a:defRPr sz="6200"/>
            </a:lvl3pPr>
            <a:lvl4pPr lvl="3" rtl="0" algn="r">
              <a:spcBef>
                <a:spcPts val="0"/>
              </a:spcBef>
              <a:spcAft>
                <a:spcPts val="0"/>
              </a:spcAft>
              <a:buSzPts val="6200"/>
              <a:buNone/>
              <a:defRPr sz="6200"/>
            </a:lvl4pPr>
            <a:lvl5pPr lvl="4" rtl="0" algn="r">
              <a:spcBef>
                <a:spcPts val="0"/>
              </a:spcBef>
              <a:spcAft>
                <a:spcPts val="0"/>
              </a:spcAft>
              <a:buSzPts val="6200"/>
              <a:buNone/>
              <a:defRPr sz="6200"/>
            </a:lvl5pPr>
            <a:lvl6pPr lvl="5" rtl="0" algn="r">
              <a:spcBef>
                <a:spcPts val="0"/>
              </a:spcBef>
              <a:spcAft>
                <a:spcPts val="0"/>
              </a:spcAft>
              <a:buSzPts val="6200"/>
              <a:buNone/>
              <a:defRPr sz="6200"/>
            </a:lvl6pPr>
            <a:lvl7pPr lvl="6" rtl="0" algn="r">
              <a:spcBef>
                <a:spcPts val="0"/>
              </a:spcBef>
              <a:spcAft>
                <a:spcPts val="0"/>
              </a:spcAft>
              <a:buSzPts val="6200"/>
              <a:buNone/>
              <a:defRPr sz="6200"/>
            </a:lvl7pPr>
            <a:lvl8pPr lvl="7" rtl="0" algn="r">
              <a:spcBef>
                <a:spcPts val="0"/>
              </a:spcBef>
              <a:spcAft>
                <a:spcPts val="0"/>
              </a:spcAft>
              <a:buSzPts val="6200"/>
              <a:buNone/>
              <a:defRPr sz="6200"/>
            </a:lvl8pPr>
            <a:lvl9pPr lvl="8" rtl="0" algn="r">
              <a:spcBef>
                <a:spcPts val="0"/>
              </a:spcBef>
              <a:spcAft>
                <a:spcPts val="0"/>
              </a:spcAft>
              <a:buSzPts val="6200"/>
              <a:buNone/>
              <a:defRPr sz="6200"/>
            </a:lvl9pPr>
          </a:lstStyle>
          <a:p>
            <a:r>
              <a:t>xx%</a:t>
            </a:r>
          </a:p>
        </p:txBody>
      </p:sp>
      <p:sp>
        <p:nvSpPr>
          <p:cNvPr id="1530" name="Google Shape;1530;p27"/>
          <p:cNvSpPr txBox="1"/>
          <p:nvPr>
            <p:ph idx="7" type="subTitle"/>
          </p:nvPr>
        </p:nvSpPr>
        <p:spPr>
          <a:xfrm>
            <a:off x="906175" y="3944200"/>
            <a:ext cx="3056700" cy="390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grpSp>
        <p:nvGrpSpPr>
          <p:cNvPr id="1531" name="Google Shape;1531;p27"/>
          <p:cNvGrpSpPr/>
          <p:nvPr/>
        </p:nvGrpSpPr>
        <p:grpSpPr>
          <a:xfrm>
            <a:off x="-1630264" y="-189410"/>
            <a:ext cx="11764677" cy="790400"/>
            <a:chOff x="-1630264" y="-189410"/>
            <a:chExt cx="11764677" cy="790400"/>
          </a:xfrm>
        </p:grpSpPr>
        <p:sp>
          <p:nvSpPr>
            <p:cNvPr id="1532" name="Google Shape;1532;p27"/>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1533" name="Google Shape;1533;p27"/>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1534" name="Google Shape;1534;p27"/>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1535" name="Google Shape;1535;p27"/>
            <p:cNvGrpSpPr/>
            <p:nvPr/>
          </p:nvGrpSpPr>
          <p:grpSpPr>
            <a:xfrm>
              <a:off x="6406513" y="222225"/>
              <a:ext cx="346813" cy="186675"/>
              <a:chOff x="6406513" y="269575"/>
              <a:chExt cx="346813" cy="186675"/>
            </a:xfrm>
          </p:grpSpPr>
          <p:sp>
            <p:nvSpPr>
              <p:cNvPr id="1536" name="Google Shape;1536;p27"/>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7"/>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8" name="Google Shape;1538;p27"/>
            <p:cNvGrpSpPr/>
            <p:nvPr/>
          </p:nvGrpSpPr>
          <p:grpSpPr>
            <a:xfrm>
              <a:off x="8733500" y="-1"/>
              <a:ext cx="331646" cy="342864"/>
              <a:chOff x="8489950" y="332499"/>
              <a:chExt cx="331646" cy="342864"/>
            </a:xfrm>
          </p:grpSpPr>
          <p:sp>
            <p:nvSpPr>
              <p:cNvPr id="1539" name="Google Shape;1539;p27"/>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7"/>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1" name="Google Shape;1541;p27"/>
          <p:cNvGrpSpPr/>
          <p:nvPr/>
        </p:nvGrpSpPr>
        <p:grpSpPr>
          <a:xfrm>
            <a:off x="-1570098" y="4560991"/>
            <a:ext cx="11522848" cy="761000"/>
            <a:chOff x="-1570098" y="4560991"/>
            <a:chExt cx="11522848" cy="761000"/>
          </a:xfrm>
        </p:grpSpPr>
        <p:sp>
          <p:nvSpPr>
            <p:cNvPr id="1542" name="Google Shape;1542;p27"/>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1543" name="Google Shape;1543;p27"/>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1544" name="Google Shape;1544;p27"/>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1545" name="Google Shape;1545;p27"/>
            <p:cNvGrpSpPr/>
            <p:nvPr/>
          </p:nvGrpSpPr>
          <p:grpSpPr>
            <a:xfrm>
              <a:off x="334300" y="4829049"/>
              <a:ext cx="771403" cy="288460"/>
              <a:chOff x="8164200" y="4855049"/>
              <a:chExt cx="771403" cy="288460"/>
            </a:xfrm>
          </p:grpSpPr>
          <p:sp>
            <p:nvSpPr>
              <p:cNvPr id="1546" name="Google Shape;1546;p27"/>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7"/>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7"/>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9" name="Google Shape;1549;p27"/>
            <p:cNvGrpSpPr/>
            <p:nvPr/>
          </p:nvGrpSpPr>
          <p:grpSpPr>
            <a:xfrm>
              <a:off x="1270875" y="4784224"/>
              <a:ext cx="331646" cy="342864"/>
              <a:chOff x="8489950" y="332499"/>
              <a:chExt cx="331646" cy="342864"/>
            </a:xfrm>
          </p:grpSpPr>
          <p:sp>
            <p:nvSpPr>
              <p:cNvPr id="1550" name="Google Shape;1550;p27"/>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7"/>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AND_TWO_COLUMNS_1">
    <p:spTree>
      <p:nvGrpSpPr>
        <p:cNvPr id="1552" name="Shape 1552"/>
        <p:cNvGrpSpPr/>
        <p:nvPr/>
      </p:nvGrpSpPr>
      <p:grpSpPr>
        <a:xfrm>
          <a:off x="0" y="0"/>
          <a:ext cx="0" cy="0"/>
          <a:chOff x="0" y="0"/>
          <a:chExt cx="0" cy="0"/>
        </a:xfrm>
      </p:grpSpPr>
      <p:grpSp>
        <p:nvGrpSpPr>
          <p:cNvPr id="1553" name="Google Shape;1553;p28"/>
          <p:cNvGrpSpPr/>
          <p:nvPr/>
        </p:nvGrpSpPr>
        <p:grpSpPr>
          <a:xfrm>
            <a:off x="75" y="50"/>
            <a:ext cx="9144183" cy="5413256"/>
            <a:chOff x="1619453" y="1201199"/>
            <a:chExt cx="3959892" cy="2344213"/>
          </a:xfrm>
        </p:grpSpPr>
        <p:sp>
          <p:nvSpPr>
            <p:cNvPr id="1554" name="Google Shape;1554;p28"/>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8"/>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8"/>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8"/>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8"/>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8"/>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8"/>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8"/>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8"/>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8"/>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8"/>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8"/>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8"/>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8"/>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8"/>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8"/>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8"/>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8"/>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8"/>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8"/>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8"/>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8"/>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8"/>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8"/>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8"/>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8"/>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8"/>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8"/>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8"/>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8"/>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8"/>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8"/>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8"/>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8"/>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8"/>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9" name="Google Shape;1589;p28"/>
          <p:cNvSpPr txBox="1"/>
          <p:nvPr>
            <p:ph idx="1" type="subTitle"/>
          </p:nvPr>
        </p:nvSpPr>
        <p:spPr>
          <a:xfrm>
            <a:off x="720000" y="3190250"/>
            <a:ext cx="24222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90" name="Google Shape;1590;p28"/>
          <p:cNvSpPr txBox="1"/>
          <p:nvPr>
            <p:ph idx="2" type="subTitle"/>
          </p:nvPr>
        </p:nvSpPr>
        <p:spPr>
          <a:xfrm>
            <a:off x="6001800" y="3190250"/>
            <a:ext cx="24222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91" name="Google Shape;1591;p28"/>
          <p:cNvSpPr txBox="1"/>
          <p:nvPr>
            <p:ph hasCustomPrompt="1" type="title"/>
          </p:nvPr>
        </p:nvSpPr>
        <p:spPr>
          <a:xfrm>
            <a:off x="720021" y="1991175"/>
            <a:ext cx="2422200" cy="760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592" name="Google Shape;1592;p28"/>
          <p:cNvSpPr txBox="1"/>
          <p:nvPr>
            <p:ph hasCustomPrompt="1" idx="3" type="title"/>
          </p:nvPr>
        </p:nvSpPr>
        <p:spPr>
          <a:xfrm>
            <a:off x="6001821" y="1991175"/>
            <a:ext cx="2422200" cy="760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4000"/>
              <a:buNone/>
              <a:defRPr sz="4000">
                <a:solidFill>
                  <a:schemeClr val="dk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593" name="Google Shape;1593;p28"/>
          <p:cNvSpPr txBox="1"/>
          <p:nvPr>
            <p:ph idx="4" type="title"/>
          </p:nvPr>
        </p:nvSpPr>
        <p:spPr>
          <a:xfrm>
            <a:off x="720000" y="2896250"/>
            <a:ext cx="2422200" cy="2940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94" name="Google Shape;1594;p28"/>
          <p:cNvSpPr txBox="1"/>
          <p:nvPr>
            <p:ph idx="5" type="title"/>
          </p:nvPr>
        </p:nvSpPr>
        <p:spPr>
          <a:xfrm>
            <a:off x="6001800" y="2896250"/>
            <a:ext cx="2422200" cy="2940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95" name="Google Shape;1595;p28"/>
          <p:cNvSpPr txBox="1"/>
          <p:nvPr>
            <p:ph idx="6" type="title"/>
          </p:nvPr>
        </p:nvSpPr>
        <p:spPr>
          <a:xfrm>
            <a:off x="720000" y="557784"/>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596" name="Google Shape;1596;p28"/>
          <p:cNvGrpSpPr/>
          <p:nvPr/>
        </p:nvGrpSpPr>
        <p:grpSpPr>
          <a:xfrm>
            <a:off x="-1630264" y="-189410"/>
            <a:ext cx="11764677" cy="790400"/>
            <a:chOff x="-1630264" y="-189410"/>
            <a:chExt cx="11764677" cy="790400"/>
          </a:xfrm>
        </p:grpSpPr>
        <p:sp>
          <p:nvSpPr>
            <p:cNvPr id="1597" name="Google Shape;1597;p28"/>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1598" name="Google Shape;1598;p28"/>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1599" name="Google Shape;1599;p28"/>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1600" name="Google Shape;1600;p28"/>
            <p:cNvGrpSpPr/>
            <p:nvPr/>
          </p:nvGrpSpPr>
          <p:grpSpPr>
            <a:xfrm>
              <a:off x="6406513" y="222225"/>
              <a:ext cx="346813" cy="186675"/>
              <a:chOff x="6406513" y="269575"/>
              <a:chExt cx="346813" cy="186675"/>
            </a:xfrm>
          </p:grpSpPr>
          <p:sp>
            <p:nvSpPr>
              <p:cNvPr id="1601" name="Google Shape;1601;p28"/>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8"/>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3" name="Google Shape;1603;p28"/>
            <p:cNvGrpSpPr/>
            <p:nvPr/>
          </p:nvGrpSpPr>
          <p:grpSpPr>
            <a:xfrm>
              <a:off x="8733500" y="-1"/>
              <a:ext cx="331646" cy="342864"/>
              <a:chOff x="8489950" y="332499"/>
              <a:chExt cx="331646" cy="342864"/>
            </a:xfrm>
          </p:grpSpPr>
          <p:sp>
            <p:nvSpPr>
              <p:cNvPr id="1604" name="Google Shape;1604;p28"/>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8"/>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06" name="Google Shape;1606;p28"/>
          <p:cNvGrpSpPr/>
          <p:nvPr/>
        </p:nvGrpSpPr>
        <p:grpSpPr>
          <a:xfrm>
            <a:off x="-1570098" y="4560991"/>
            <a:ext cx="11522848" cy="761000"/>
            <a:chOff x="-1570098" y="4560991"/>
            <a:chExt cx="11522848" cy="761000"/>
          </a:xfrm>
        </p:grpSpPr>
        <p:sp>
          <p:nvSpPr>
            <p:cNvPr id="1607" name="Google Shape;1607;p28"/>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1608" name="Google Shape;1608;p28"/>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1609" name="Google Shape;1609;p28"/>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1610" name="Google Shape;1610;p28"/>
            <p:cNvGrpSpPr/>
            <p:nvPr/>
          </p:nvGrpSpPr>
          <p:grpSpPr>
            <a:xfrm>
              <a:off x="334300" y="4829049"/>
              <a:ext cx="771403" cy="288460"/>
              <a:chOff x="8164200" y="4855049"/>
              <a:chExt cx="771403" cy="288460"/>
            </a:xfrm>
          </p:grpSpPr>
          <p:sp>
            <p:nvSpPr>
              <p:cNvPr id="1611" name="Google Shape;1611;p28"/>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8"/>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8"/>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28"/>
            <p:cNvGrpSpPr/>
            <p:nvPr/>
          </p:nvGrpSpPr>
          <p:grpSpPr>
            <a:xfrm>
              <a:off x="1270875" y="4784224"/>
              <a:ext cx="331646" cy="342864"/>
              <a:chOff x="8489950" y="332499"/>
              <a:chExt cx="331646" cy="342864"/>
            </a:xfrm>
          </p:grpSpPr>
          <p:sp>
            <p:nvSpPr>
              <p:cNvPr id="1615" name="Google Shape;1615;p28"/>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8"/>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617" name="Shape 1617"/>
        <p:cNvGrpSpPr/>
        <p:nvPr/>
      </p:nvGrpSpPr>
      <p:grpSpPr>
        <a:xfrm>
          <a:off x="0" y="0"/>
          <a:ext cx="0" cy="0"/>
          <a:chOff x="0" y="0"/>
          <a:chExt cx="0" cy="0"/>
        </a:xfrm>
      </p:grpSpPr>
      <p:grpSp>
        <p:nvGrpSpPr>
          <p:cNvPr id="1618" name="Google Shape;1618;p29"/>
          <p:cNvGrpSpPr/>
          <p:nvPr/>
        </p:nvGrpSpPr>
        <p:grpSpPr>
          <a:xfrm>
            <a:off x="75" y="50"/>
            <a:ext cx="9144183" cy="5413256"/>
            <a:chOff x="1619453" y="1201199"/>
            <a:chExt cx="3959892" cy="2344213"/>
          </a:xfrm>
        </p:grpSpPr>
        <p:sp>
          <p:nvSpPr>
            <p:cNvPr id="1619" name="Google Shape;1619;p29"/>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9"/>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9"/>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9"/>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9"/>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9"/>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9"/>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9"/>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9"/>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9"/>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9"/>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9"/>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9"/>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9"/>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9"/>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9"/>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9"/>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9"/>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9"/>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9"/>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9"/>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9"/>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9"/>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9"/>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9"/>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9"/>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9"/>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9"/>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9"/>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9"/>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9"/>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9"/>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9"/>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9"/>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9"/>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4" name="Google Shape;1654;p29"/>
          <p:cNvSpPr txBox="1"/>
          <p:nvPr>
            <p:ph type="ctrTitle"/>
          </p:nvPr>
        </p:nvSpPr>
        <p:spPr>
          <a:xfrm>
            <a:off x="1611975" y="813625"/>
            <a:ext cx="5919900" cy="1051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None/>
              <a:defRPr sz="64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55" name="Google Shape;1655;p29"/>
          <p:cNvSpPr txBox="1"/>
          <p:nvPr>
            <p:ph idx="1" type="subTitle"/>
          </p:nvPr>
        </p:nvSpPr>
        <p:spPr>
          <a:xfrm>
            <a:off x="2777775" y="1936150"/>
            <a:ext cx="35883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6" name="Google Shape;1656;p29"/>
          <p:cNvSpPr txBox="1"/>
          <p:nvPr>
            <p:ph idx="2" type="subTitle"/>
          </p:nvPr>
        </p:nvSpPr>
        <p:spPr>
          <a:xfrm rot="-1283">
            <a:off x="2963700" y="4184197"/>
            <a:ext cx="3216600" cy="41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7" name="Google Shape;1657;p29"/>
          <p:cNvSpPr txBox="1"/>
          <p:nvPr/>
        </p:nvSpPr>
        <p:spPr>
          <a:xfrm>
            <a:off x="2963700" y="3298235"/>
            <a:ext cx="3216600" cy="751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dk1"/>
                </a:solidFill>
                <a:latin typeface="Arimo"/>
                <a:ea typeface="Arimo"/>
                <a:cs typeface="Arimo"/>
                <a:sym typeface="Arimo"/>
              </a:rPr>
              <a:t>CREDITS:</a:t>
            </a:r>
            <a:r>
              <a:rPr lang="en" sz="1100">
                <a:solidFill>
                  <a:schemeClr val="dk1"/>
                </a:solidFill>
                <a:latin typeface="Arimo"/>
                <a:ea typeface="Arimo"/>
                <a:cs typeface="Arimo"/>
                <a:sym typeface="Arimo"/>
              </a:rPr>
              <a:t> This presentation template was created by </a:t>
            </a:r>
            <a:r>
              <a:rPr b="1" lang="en" sz="1100">
                <a:solidFill>
                  <a:schemeClr val="dk1"/>
                </a:solidFill>
                <a:uFill>
                  <a:noFill/>
                </a:uFill>
                <a:latin typeface="Arimo"/>
                <a:ea typeface="Arimo"/>
                <a:cs typeface="Arimo"/>
                <a:sym typeface="Arimo"/>
                <a:hlinkClick r:id="rId2">
                  <a:extLst>
                    <a:ext uri="{A12FA001-AC4F-418D-AE19-62706E023703}">
                      <ahyp:hlinkClr val="tx"/>
                    </a:ext>
                  </a:extLst>
                </a:hlinkClick>
              </a:rPr>
              <a:t>Slidesgo</a:t>
            </a:r>
            <a:r>
              <a:rPr b="1" lang="en" sz="1100">
                <a:solidFill>
                  <a:schemeClr val="dk1"/>
                </a:solidFill>
                <a:latin typeface="Arimo"/>
                <a:ea typeface="Arimo"/>
                <a:cs typeface="Arimo"/>
                <a:sym typeface="Arimo"/>
              </a:rPr>
              <a:t>,</a:t>
            </a:r>
            <a:r>
              <a:rPr lang="en" sz="1100">
                <a:solidFill>
                  <a:schemeClr val="dk1"/>
                </a:solidFill>
                <a:latin typeface="Arimo"/>
                <a:ea typeface="Arimo"/>
                <a:cs typeface="Arimo"/>
                <a:sym typeface="Arimo"/>
              </a:rPr>
              <a:t> and includes icons by </a:t>
            </a:r>
            <a:r>
              <a:rPr b="1" lang="en" sz="1100">
                <a:solidFill>
                  <a:schemeClr val="dk1"/>
                </a:solidFill>
                <a:uFill>
                  <a:noFill/>
                </a:uFill>
                <a:latin typeface="Arimo"/>
                <a:ea typeface="Arimo"/>
                <a:cs typeface="Arimo"/>
                <a:sym typeface="Arimo"/>
                <a:hlinkClick r:id="rId3">
                  <a:extLst>
                    <a:ext uri="{A12FA001-AC4F-418D-AE19-62706E023703}">
                      <ahyp:hlinkClr val="tx"/>
                    </a:ext>
                  </a:extLst>
                </a:hlinkClick>
              </a:rPr>
              <a:t>Flaticon</a:t>
            </a:r>
            <a:r>
              <a:rPr b="1" lang="en" sz="1100">
                <a:solidFill>
                  <a:schemeClr val="dk1"/>
                </a:solidFill>
                <a:latin typeface="Arimo"/>
                <a:ea typeface="Arimo"/>
                <a:cs typeface="Arimo"/>
                <a:sym typeface="Arimo"/>
              </a:rPr>
              <a:t>,</a:t>
            </a:r>
            <a:r>
              <a:rPr lang="en" sz="1100">
                <a:solidFill>
                  <a:schemeClr val="dk1"/>
                </a:solidFill>
                <a:latin typeface="Arimo"/>
                <a:ea typeface="Arimo"/>
                <a:cs typeface="Arimo"/>
                <a:sym typeface="Arimo"/>
              </a:rPr>
              <a:t> and infographics &amp; images by </a:t>
            </a:r>
            <a:r>
              <a:rPr b="1" lang="en" sz="1100">
                <a:solidFill>
                  <a:schemeClr val="dk1"/>
                </a:solidFill>
                <a:uFill>
                  <a:noFill/>
                </a:uFill>
                <a:latin typeface="Arimo"/>
                <a:ea typeface="Arimo"/>
                <a:cs typeface="Arimo"/>
                <a:sym typeface="Arimo"/>
                <a:hlinkClick r:id="rId4">
                  <a:extLst>
                    <a:ext uri="{A12FA001-AC4F-418D-AE19-62706E023703}">
                      <ahyp:hlinkClr val="tx"/>
                    </a:ext>
                  </a:extLst>
                </a:hlinkClick>
              </a:rPr>
              <a:t>Freepik</a:t>
            </a:r>
            <a:endParaRPr b="1" sz="1100">
              <a:solidFill>
                <a:schemeClr val="dk1"/>
              </a:solidFill>
              <a:latin typeface="Arimo"/>
              <a:ea typeface="Arimo"/>
              <a:cs typeface="Arimo"/>
              <a:sym typeface="Arimo"/>
            </a:endParaRPr>
          </a:p>
        </p:txBody>
      </p:sp>
      <p:grpSp>
        <p:nvGrpSpPr>
          <p:cNvPr id="1658" name="Google Shape;1658;p29"/>
          <p:cNvGrpSpPr/>
          <p:nvPr/>
        </p:nvGrpSpPr>
        <p:grpSpPr>
          <a:xfrm>
            <a:off x="-1630264" y="-189410"/>
            <a:ext cx="11764677" cy="790400"/>
            <a:chOff x="-1630264" y="-189410"/>
            <a:chExt cx="11764677" cy="790400"/>
          </a:xfrm>
        </p:grpSpPr>
        <p:sp>
          <p:nvSpPr>
            <p:cNvPr id="1659" name="Google Shape;1659;p29"/>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1660" name="Google Shape;1660;p29"/>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1661" name="Google Shape;1661;p29"/>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1662" name="Google Shape;1662;p29"/>
            <p:cNvGrpSpPr/>
            <p:nvPr/>
          </p:nvGrpSpPr>
          <p:grpSpPr>
            <a:xfrm>
              <a:off x="6406513" y="222225"/>
              <a:ext cx="346813" cy="186675"/>
              <a:chOff x="6406513" y="269575"/>
              <a:chExt cx="346813" cy="186675"/>
            </a:xfrm>
          </p:grpSpPr>
          <p:sp>
            <p:nvSpPr>
              <p:cNvPr id="1663" name="Google Shape;1663;p29"/>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9"/>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5" name="Google Shape;1665;p29"/>
            <p:cNvGrpSpPr/>
            <p:nvPr/>
          </p:nvGrpSpPr>
          <p:grpSpPr>
            <a:xfrm>
              <a:off x="8733500" y="-1"/>
              <a:ext cx="331646" cy="342864"/>
              <a:chOff x="8489950" y="332499"/>
              <a:chExt cx="331646" cy="342864"/>
            </a:xfrm>
          </p:grpSpPr>
          <p:sp>
            <p:nvSpPr>
              <p:cNvPr id="1666" name="Google Shape;1666;p29"/>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9"/>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68" name="Google Shape;1668;p29"/>
          <p:cNvGrpSpPr/>
          <p:nvPr/>
        </p:nvGrpSpPr>
        <p:grpSpPr>
          <a:xfrm>
            <a:off x="-1570098" y="4560991"/>
            <a:ext cx="11522848" cy="761000"/>
            <a:chOff x="-1570098" y="4560991"/>
            <a:chExt cx="11522848" cy="761000"/>
          </a:xfrm>
        </p:grpSpPr>
        <p:sp>
          <p:nvSpPr>
            <p:cNvPr id="1669" name="Google Shape;1669;p29"/>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1670" name="Google Shape;1670;p29"/>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1671" name="Google Shape;1671;p29"/>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1672" name="Google Shape;1672;p29"/>
            <p:cNvGrpSpPr/>
            <p:nvPr/>
          </p:nvGrpSpPr>
          <p:grpSpPr>
            <a:xfrm>
              <a:off x="334300" y="4829049"/>
              <a:ext cx="771403" cy="288460"/>
              <a:chOff x="8164200" y="4855049"/>
              <a:chExt cx="771403" cy="288460"/>
            </a:xfrm>
          </p:grpSpPr>
          <p:sp>
            <p:nvSpPr>
              <p:cNvPr id="1673" name="Google Shape;1673;p29"/>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9"/>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9"/>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6" name="Google Shape;1676;p29"/>
            <p:cNvGrpSpPr/>
            <p:nvPr/>
          </p:nvGrpSpPr>
          <p:grpSpPr>
            <a:xfrm>
              <a:off x="1270875" y="4784224"/>
              <a:ext cx="331646" cy="342864"/>
              <a:chOff x="8489950" y="332499"/>
              <a:chExt cx="331646" cy="342864"/>
            </a:xfrm>
          </p:grpSpPr>
          <p:sp>
            <p:nvSpPr>
              <p:cNvPr id="1677" name="Google Shape;1677;p29"/>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9"/>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679" name="Shape 1679"/>
        <p:cNvGrpSpPr/>
        <p:nvPr/>
      </p:nvGrpSpPr>
      <p:grpSpPr>
        <a:xfrm>
          <a:off x="0" y="0"/>
          <a:ext cx="0" cy="0"/>
          <a:chOff x="0" y="0"/>
          <a:chExt cx="0" cy="0"/>
        </a:xfrm>
      </p:grpSpPr>
      <p:grpSp>
        <p:nvGrpSpPr>
          <p:cNvPr id="1680" name="Google Shape;1680;p30"/>
          <p:cNvGrpSpPr/>
          <p:nvPr/>
        </p:nvGrpSpPr>
        <p:grpSpPr>
          <a:xfrm>
            <a:off x="75" y="50"/>
            <a:ext cx="9144183" cy="5413256"/>
            <a:chOff x="1619453" y="1201199"/>
            <a:chExt cx="3959892" cy="2344213"/>
          </a:xfrm>
        </p:grpSpPr>
        <p:sp>
          <p:nvSpPr>
            <p:cNvPr id="1681" name="Google Shape;1681;p30"/>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0"/>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0"/>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0"/>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0"/>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0"/>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0"/>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0"/>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0"/>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0"/>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0"/>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0"/>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0"/>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0"/>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0"/>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0"/>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0"/>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0"/>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0"/>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0"/>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0"/>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0"/>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0"/>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0"/>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0"/>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0"/>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0"/>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0"/>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0"/>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0"/>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0"/>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0"/>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0"/>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0"/>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0"/>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6" name="Google Shape;1716;p30"/>
          <p:cNvGrpSpPr/>
          <p:nvPr/>
        </p:nvGrpSpPr>
        <p:grpSpPr>
          <a:xfrm>
            <a:off x="-1630264" y="-189410"/>
            <a:ext cx="11764677" cy="790400"/>
            <a:chOff x="-1630264" y="-189410"/>
            <a:chExt cx="11764677" cy="790400"/>
          </a:xfrm>
        </p:grpSpPr>
        <p:sp>
          <p:nvSpPr>
            <p:cNvPr id="1717" name="Google Shape;1717;p30"/>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1718" name="Google Shape;1718;p30"/>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1719" name="Google Shape;1719;p30"/>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1720" name="Google Shape;1720;p30"/>
            <p:cNvGrpSpPr/>
            <p:nvPr/>
          </p:nvGrpSpPr>
          <p:grpSpPr>
            <a:xfrm>
              <a:off x="6406513" y="222225"/>
              <a:ext cx="346813" cy="186675"/>
              <a:chOff x="6406513" y="269575"/>
              <a:chExt cx="346813" cy="186675"/>
            </a:xfrm>
          </p:grpSpPr>
          <p:sp>
            <p:nvSpPr>
              <p:cNvPr id="1721" name="Google Shape;1721;p30"/>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0"/>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3" name="Google Shape;1723;p30"/>
            <p:cNvGrpSpPr/>
            <p:nvPr/>
          </p:nvGrpSpPr>
          <p:grpSpPr>
            <a:xfrm>
              <a:off x="8733500" y="-1"/>
              <a:ext cx="331646" cy="342864"/>
              <a:chOff x="8489950" y="332499"/>
              <a:chExt cx="331646" cy="342864"/>
            </a:xfrm>
          </p:grpSpPr>
          <p:sp>
            <p:nvSpPr>
              <p:cNvPr id="1724" name="Google Shape;1724;p30"/>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0"/>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26" name="Google Shape;1726;p30"/>
          <p:cNvGrpSpPr/>
          <p:nvPr/>
        </p:nvGrpSpPr>
        <p:grpSpPr>
          <a:xfrm>
            <a:off x="-1570098" y="4560991"/>
            <a:ext cx="11522848" cy="761000"/>
            <a:chOff x="-1570098" y="4560991"/>
            <a:chExt cx="11522848" cy="761000"/>
          </a:xfrm>
        </p:grpSpPr>
        <p:sp>
          <p:nvSpPr>
            <p:cNvPr id="1727" name="Google Shape;1727;p30"/>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1728" name="Google Shape;1728;p30"/>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1729" name="Google Shape;1729;p30"/>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1730" name="Google Shape;1730;p30"/>
            <p:cNvGrpSpPr/>
            <p:nvPr/>
          </p:nvGrpSpPr>
          <p:grpSpPr>
            <a:xfrm>
              <a:off x="334300" y="4829049"/>
              <a:ext cx="771403" cy="288460"/>
              <a:chOff x="8164200" y="4855049"/>
              <a:chExt cx="771403" cy="288460"/>
            </a:xfrm>
          </p:grpSpPr>
          <p:sp>
            <p:nvSpPr>
              <p:cNvPr id="1731" name="Google Shape;1731;p30"/>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0"/>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0"/>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4" name="Google Shape;1734;p30"/>
            <p:cNvGrpSpPr/>
            <p:nvPr/>
          </p:nvGrpSpPr>
          <p:grpSpPr>
            <a:xfrm>
              <a:off x="1270875" y="4784224"/>
              <a:ext cx="331646" cy="342864"/>
              <a:chOff x="8489950" y="332499"/>
              <a:chExt cx="331646" cy="342864"/>
            </a:xfrm>
          </p:grpSpPr>
          <p:sp>
            <p:nvSpPr>
              <p:cNvPr id="1735" name="Google Shape;1735;p30"/>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0"/>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1" name="Shape 171"/>
        <p:cNvGrpSpPr/>
        <p:nvPr/>
      </p:nvGrpSpPr>
      <p:grpSpPr>
        <a:xfrm>
          <a:off x="0" y="0"/>
          <a:ext cx="0" cy="0"/>
          <a:chOff x="0" y="0"/>
          <a:chExt cx="0" cy="0"/>
        </a:xfrm>
      </p:grpSpPr>
      <p:grpSp>
        <p:nvGrpSpPr>
          <p:cNvPr id="172" name="Google Shape;172;p4"/>
          <p:cNvGrpSpPr/>
          <p:nvPr/>
        </p:nvGrpSpPr>
        <p:grpSpPr>
          <a:xfrm>
            <a:off x="75" y="50"/>
            <a:ext cx="9144183" cy="5413256"/>
            <a:chOff x="1619453" y="1201199"/>
            <a:chExt cx="3959892" cy="2344213"/>
          </a:xfrm>
        </p:grpSpPr>
        <p:sp>
          <p:nvSpPr>
            <p:cNvPr id="173" name="Google Shape;173;p4"/>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4"/>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9" name="Google Shape;209;p4"/>
          <p:cNvSpPr txBox="1"/>
          <p:nvPr>
            <p:ph idx="1" type="body"/>
          </p:nvPr>
        </p:nvSpPr>
        <p:spPr>
          <a:xfrm>
            <a:off x="720000" y="1174500"/>
            <a:ext cx="7704000" cy="342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grpSp>
        <p:nvGrpSpPr>
          <p:cNvPr id="210" name="Google Shape;210;p4"/>
          <p:cNvGrpSpPr/>
          <p:nvPr/>
        </p:nvGrpSpPr>
        <p:grpSpPr>
          <a:xfrm>
            <a:off x="-1630264" y="-189410"/>
            <a:ext cx="11764677" cy="790400"/>
            <a:chOff x="-1630264" y="-189410"/>
            <a:chExt cx="11764677" cy="790400"/>
          </a:xfrm>
        </p:grpSpPr>
        <p:sp>
          <p:nvSpPr>
            <p:cNvPr id="211" name="Google Shape;211;p4"/>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212" name="Google Shape;212;p4"/>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213" name="Google Shape;213;p4"/>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214" name="Google Shape;214;p4"/>
            <p:cNvGrpSpPr/>
            <p:nvPr/>
          </p:nvGrpSpPr>
          <p:grpSpPr>
            <a:xfrm>
              <a:off x="6406513" y="222225"/>
              <a:ext cx="346813" cy="186675"/>
              <a:chOff x="6406513" y="269575"/>
              <a:chExt cx="346813" cy="186675"/>
            </a:xfrm>
          </p:grpSpPr>
          <p:sp>
            <p:nvSpPr>
              <p:cNvPr id="215" name="Google Shape;215;p4"/>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4"/>
            <p:cNvGrpSpPr/>
            <p:nvPr/>
          </p:nvGrpSpPr>
          <p:grpSpPr>
            <a:xfrm>
              <a:off x="8733500" y="-1"/>
              <a:ext cx="331646" cy="342864"/>
              <a:chOff x="8489950" y="332499"/>
              <a:chExt cx="331646" cy="342864"/>
            </a:xfrm>
          </p:grpSpPr>
          <p:sp>
            <p:nvSpPr>
              <p:cNvPr id="218" name="Google Shape;218;p4"/>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0" name="Google Shape;220;p4"/>
          <p:cNvGrpSpPr/>
          <p:nvPr/>
        </p:nvGrpSpPr>
        <p:grpSpPr>
          <a:xfrm>
            <a:off x="-1570098" y="4560991"/>
            <a:ext cx="11522848" cy="761000"/>
            <a:chOff x="-1570098" y="4560991"/>
            <a:chExt cx="11522848" cy="761000"/>
          </a:xfrm>
        </p:grpSpPr>
        <p:sp>
          <p:nvSpPr>
            <p:cNvPr id="221" name="Google Shape;221;p4"/>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222" name="Google Shape;222;p4"/>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223" name="Google Shape;223;p4"/>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224" name="Google Shape;224;p4"/>
            <p:cNvGrpSpPr/>
            <p:nvPr/>
          </p:nvGrpSpPr>
          <p:grpSpPr>
            <a:xfrm>
              <a:off x="334300" y="4829049"/>
              <a:ext cx="771403" cy="288460"/>
              <a:chOff x="8164200" y="4855049"/>
              <a:chExt cx="771403" cy="288460"/>
            </a:xfrm>
          </p:grpSpPr>
          <p:sp>
            <p:nvSpPr>
              <p:cNvPr id="225" name="Google Shape;225;p4"/>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4"/>
            <p:cNvGrpSpPr/>
            <p:nvPr/>
          </p:nvGrpSpPr>
          <p:grpSpPr>
            <a:xfrm>
              <a:off x="1270875" y="4784224"/>
              <a:ext cx="331646" cy="342864"/>
              <a:chOff x="8489950" y="332499"/>
              <a:chExt cx="331646" cy="342864"/>
            </a:xfrm>
          </p:grpSpPr>
          <p:sp>
            <p:nvSpPr>
              <p:cNvPr id="229" name="Google Shape;229;p4"/>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737" name="Shape 1737"/>
        <p:cNvGrpSpPr/>
        <p:nvPr/>
      </p:nvGrpSpPr>
      <p:grpSpPr>
        <a:xfrm>
          <a:off x="0" y="0"/>
          <a:ext cx="0" cy="0"/>
          <a:chOff x="0" y="0"/>
          <a:chExt cx="0" cy="0"/>
        </a:xfrm>
      </p:grpSpPr>
      <p:grpSp>
        <p:nvGrpSpPr>
          <p:cNvPr id="1738" name="Google Shape;1738;p31"/>
          <p:cNvGrpSpPr/>
          <p:nvPr/>
        </p:nvGrpSpPr>
        <p:grpSpPr>
          <a:xfrm>
            <a:off x="75" y="50"/>
            <a:ext cx="9144183" cy="5413256"/>
            <a:chOff x="1619453" y="1201199"/>
            <a:chExt cx="3959892" cy="2344213"/>
          </a:xfrm>
        </p:grpSpPr>
        <p:sp>
          <p:nvSpPr>
            <p:cNvPr id="1739" name="Google Shape;1739;p31"/>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1"/>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1"/>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1"/>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1"/>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1"/>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1"/>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1"/>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1"/>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1"/>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1"/>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1"/>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1"/>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1"/>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1"/>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1"/>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1"/>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1"/>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1"/>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1"/>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1"/>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1"/>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1"/>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1"/>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1"/>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1"/>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1"/>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1"/>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1"/>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1"/>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1"/>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1"/>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1"/>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1"/>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1"/>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74" name="Google Shape;1774;p31"/>
          <p:cNvPicPr preferRelativeResize="0"/>
          <p:nvPr/>
        </p:nvPicPr>
        <p:blipFill rotWithShape="1">
          <a:blip r:embed="rId2">
            <a:alphaModFix/>
          </a:blip>
          <a:srcRect b="12005" l="12492" r="12342" t="18400"/>
          <a:stretch/>
        </p:blipFill>
        <p:spPr>
          <a:xfrm>
            <a:off x="8552275" y="3029175"/>
            <a:ext cx="1377700" cy="1275544"/>
          </a:xfrm>
          <a:prstGeom prst="rect">
            <a:avLst/>
          </a:prstGeom>
          <a:noFill/>
          <a:ln>
            <a:noFill/>
          </a:ln>
        </p:spPr>
      </p:pic>
      <p:pic>
        <p:nvPicPr>
          <p:cNvPr id="1775" name="Google Shape;1775;p31"/>
          <p:cNvPicPr preferRelativeResize="0"/>
          <p:nvPr/>
        </p:nvPicPr>
        <p:blipFill rotWithShape="1">
          <a:blip r:embed="rId2">
            <a:alphaModFix/>
          </a:blip>
          <a:srcRect b="12005" l="12492" r="12342" t="18400"/>
          <a:stretch/>
        </p:blipFill>
        <p:spPr>
          <a:xfrm>
            <a:off x="-248325" y="592308"/>
            <a:ext cx="1452025" cy="134436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1" name="Shape 231"/>
        <p:cNvGrpSpPr/>
        <p:nvPr/>
      </p:nvGrpSpPr>
      <p:grpSpPr>
        <a:xfrm>
          <a:off x="0" y="0"/>
          <a:ext cx="0" cy="0"/>
          <a:chOff x="0" y="0"/>
          <a:chExt cx="0" cy="0"/>
        </a:xfrm>
      </p:grpSpPr>
      <p:grpSp>
        <p:nvGrpSpPr>
          <p:cNvPr id="232" name="Google Shape;232;p5"/>
          <p:cNvGrpSpPr/>
          <p:nvPr/>
        </p:nvGrpSpPr>
        <p:grpSpPr>
          <a:xfrm>
            <a:off x="75" y="50"/>
            <a:ext cx="9144183" cy="5413256"/>
            <a:chOff x="1619453" y="1201199"/>
            <a:chExt cx="3959892" cy="2344213"/>
          </a:xfrm>
        </p:grpSpPr>
        <p:sp>
          <p:nvSpPr>
            <p:cNvPr id="233" name="Google Shape;233;p5"/>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5"/>
          <p:cNvSpPr txBox="1"/>
          <p:nvPr>
            <p:ph idx="1" type="subTitle"/>
          </p:nvPr>
        </p:nvSpPr>
        <p:spPr>
          <a:xfrm>
            <a:off x="1105200" y="2900659"/>
            <a:ext cx="33144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9" name="Google Shape;269;p5"/>
          <p:cNvSpPr txBox="1"/>
          <p:nvPr>
            <p:ph idx="2" type="subTitle"/>
          </p:nvPr>
        </p:nvSpPr>
        <p:spPr>
          <a:xfrm>
            <a:off x="4724409" y="2900659"/>
            <a:ext cx="33144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0" name="Google Shape;270;p5"/>
          <p:cNvSpPr txBox="1"/>
          <p:nvPr>
            <p:ph type="title"/>
          </p:nvPr>
        </p:nvSpPr>
        <p:spPr>
          <a:xfrm>
            <a:off x="720000" y="557784"/>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1" name="Google Shape;271;p5"/>
          <p:cNvSpPr txBox="1"/>
          <p:nvPr>
            <p:ph idx="3" type="title"/>
          </p:nvPr>
        </p:nvSpPr>
        <p:spPr>
          <a:xfrm>
            <a:off x="1105200" y="2600809"/>
            <a:ext cx="3314400" cy="2997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72" name="Google Shape;272;p5"/>
          <p:cNvSpPr txBox="1"/>
          <p:nvPr>
            <p:ph idx="4" type="title"/>
          </p:nvPr>
        </p:nvSpPr>
        <p:spPr>
          <a:xfrm>
            <a:off x="4724409" y="2600809"/>
            <a:ext cx="3314400" cy="299700"/>
          </a:xfrm>
          <a:prstGeom prst="rect">
            <a:avLst/>
          </a:prstGeom>
          <a:noFill/>
          <a:ln>
            <a:noFill/>
          </a:ln>
        </p:spPr>
        <p:txBody>
          <a:bodyPr anchorCtr="0" anchor="b" bIns="0" lIns="91425" spcFirstLastPara="1" rIns="91425" wrap="square" tIns="0">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grpSp>
        <p:nvGrpSpPr>
          <p:cNvPr id="273" name="Google Shape;273;p5"/>
          <p:cNvGrpSpPr/>
          <p:nvPr/>
        </p:nvGrpSpPr>
        <p:grpSpPr>
          <a:xfrm>
            <a:off x="-1630264" y="-189410"/>
            <a:ext cx="11764677" cy="790400"/>
            <a:chOff x="-1630264" y="-189410"/>
            <a:chExt cx="11764677" cy="790400"/>
          </a:xfrm>
        </p:grpSpPr>
        <p:sp>
          <p:nvSpPr>
            <p:cNvPr id="274" name="Google Shape;274;p5"/>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275" name="Google Shape;275;p5"/>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276" name="Google Shape;276;p5"/>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277" name="Google Shape;277;p5"/>
            <p:cNvGrpSpPr/>
            <p:nvPr/>
          </p:nvGrpSpPr>
          <p:grpSpPr>
            <a:xfrm>
              <a:off x="6406513" y="222225"/>
              <a:ext cx="346813" cy="186675"/>
              <a:chOff x="6406513" y="269575"/>
              <a:chExt cx="346813" cy="186675"/>
            </a:xfrm>
          </p:grpSpPr>
          <p:sp>
            <p:nvSpPr>
              <p:cNvPr id="278" name="Google Shape;278;p5"/>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 name="Google Shape;280;p5"/>
            <p:cNvGrpSpPr/>
            <p:nvPr/>
          </p:nvGrpSpPr>
          <p:grpSpPr>
            <a:xfrm>
              <a:off x="8733500" y="-1"/>
              <a:ext cx="331646" cy="342864"/>
              <a:chOff x="8489950" y="332499"/>
              <a:chExt cx="331646" cy="342864"/>
            </a:xfrm>
          </p:grpSpPr>
          <p:sp>
            <p:nvSpPr>
              <p:cNvPr id="281" name="Google Shape;281;p5"/>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3" name="Google Shape;283;p5"/>
          <p:cNvGrpSpPr/>
          <p:nvPr/>
        </p:nvGrpSpPr>
        <p:grpSpPr>
          <a:xfrm>
            <a:off x="-1570098" y="4560991"/>
            <a:ext cx="11522848" cy="761000"/>
            <a:chOff x="-1570098" y="4560991"/>
            <a:chExt cx="11522848" cy="761000"/>
          </a:xfrm>
        </p:grpSpPr>
        <p:sp>
          <p:nvSpPr>
            <p:cNvPr id="284" name="Google Shape;284;p5"/>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285" name="Google Shape;285;p5"/>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286" name="Google Shape;286;p5"/>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287" name="Google Shape;287;p5"/>
            <p:cNvGrpSpPr/>
            <p:nvPr/>
          </p:nvGrpSpPr>
          <p:grpSpPr>
            <a:xfrm>
              <a:off x="334300" y="4829049"/>
              <a:ext cx="771403" cy="288460"/>
              <a:chOff x="8164200" y="4855049"/>
              <a:chExt cx="771403" cy="288460"/>
            </a:xfrm>
          </p:grpSpPr>
          <p:sp>
            <p:nvSpPr>
              <p:cNvPr id="288" name="Google Shape;288;p5"/>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 name="Google Shape;291;p5"/>
            <p:cNvGrpSpPr/>
            <p:nvPr/>
          </p:nvGrpSpPr>
          <p:grpSpPr>
            <a:xfrm>
              <a:off x="1270875" y="4784224"/>
              <a:ext cx="331646" cy="342864"/>
              <a:chOff x="8489950" y="332499"/>
              <a:chExt cx="331646" cy="342864"/>
            </a:xfrm>
          </p:grpSpPr>
          <p:sp>
            <p:nvSpPr>
              <p:cNvPr id="292" name="Google Shape;292;p5"/>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4" name="Shape 294"/>
        <p:cNvGrpSpPr/>
        <p:nvPr/>
      </p:nvGrpSpPr>
      <p:grpSpPr>
        <a:xfrm>
          <a:off x="0" y="0"/>
          <a:ext cx="0" cy="0"/>
          <a:chOff x="0" y="0"/>
          <a:chExt cx="0" cy="0"/>
        </a:xfrm>
      </p:grpSpPr>
      <p:grpSp>
        <p:nvGrpSpPr>
          <p:cNvPr id="295" name="Google Shape;295;p6"/>
          <p:cNvGrpSpPr/>
          <p:nvPr/>
        </p:nvGrpSpPr>
        <p:grpSpPr>
          <a:xfrm>
            <a:off x="75" y="50"/>
            <a:ext cx="9144183" cy="5413256"/>
            <a:chOff x="1619453" y="1201199"/>
            <a:chExt cx="3959892" cy="2344213"/>
          </a:xfrm>
        </p:grpSpPr>
        <p:sp>
          <p:nvSpPr>
            <p:cNvPr id="296" name="Google Shape;296;p6"/>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6"/>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6"/>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6"/>
          <p:cNvSpPr txBox="1"/>
          <p:nvPr>
            <p:ph type="title"/>
          </p:nvPr>
        </p:nvSpPr>
        <p:spPr>
          <a:xfrm>
            <a:off x="720000" y="557784"/>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32" name="Google Shape;332;p6"/>
          <p:cNvGrpSpPr/>
          <p:nvPr/>
        </p:nvGrpSpPr>
        <p:grpSpPr>
          <a:xfrm>
            <a:off x="-1630264" y="-189410"/>
            <a:ext cx="11764677" cy="790400"/>
            <a:chOff x="-1630264" y="-189410"/>
            <a:chExt cx="11764677" cy="790400"/>
          </a:xfrm>
        </p:grpSpPr>
        <p:sp>
          <p:nvSpPr>
            <p:cNvPr id="333" name="Google Shape;333;p6"/>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334" name="Google Shape;334;p6"/>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335" name="Google Shape;335;p6"/>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336" name="Google Shape;336;p6"/>
            <p:cNvGrpSpPr/>
            <p:nvPr/>
          </p:nvGrpSpPr>
          <p:grpSpPr>
            <a:xfrm>
              <a:off x="6406513" y="222225"/>
              <a:ext cx="346813" cy="186675"/>
              <a:chOff x="6406513" y="269575"/>
              <a:chExt cx="346813" cy="186675"/>
            </a:xfrm>
          </p:grpSpPr>
          <p:sp>
            <p:nvSpPr>
              <p:cNvPr id="337" name="Google Shape;337;p6"/>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6"/>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6"/>
            <p:cNvGrpSpPr/>
            <p:nvPr/>
          </p:nvGrpSpPr>
          <p:grpSpPr>
            <a:xfrm>
              <a:off x="8733500" y="-1"/>
              <a:ext cx="331646" cy="342864"/>
              <a:chOff x="8489950" y="332499"/>
              <a:chExt cx="331646" cy="342864"/>
            </a:xfrm>
          </p:grpSpPr>
          <p:sp>
            <p:nvSpPr>
              <p:cNvPr id="340" name="Google Shape;340;p6"/>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6"/>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2" name="Google Shape;342;p6"/>
          <p:cNvGrpSpPr/>
          <p:nvPr/>
        </p:nvGrpSpPr>
        <p:grpSpPr>
          <a:xfrm>
            <a:off x="-1570098" y="4560991"/>
            <a:ext cx="11522848" cy="761000"/>
            <a:chOff x="-1570098" y="4560991"/>
            <a:chExt cx="11522848" cy="761000"/>
          </a:xfrm>
        </p:grpSpPr>
        <p:sp>
          <p:nvSpPr>
            <p:cNvPr id="343" name="Google Shape;343;p6"/>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344" name="Google Shape;344;p6"/>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345" name="Google Shape;345;p6"/>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346" name="Google Shape;346;p6"/>
            <p:cNvGrpSpPr/>
            <p:nvPr/>
          </p:nvGrpSpPr>
          <p:grpSpPr>
            <a:xfrm>
              <a:off x="334300" y="4829049"/>
              <a:ext cx="771403" cy="288460"/>
              <a:chOff x="8164200" y="4855049"/>
              <a:chExt cx="771403" cy="288460"/>
            </a:xfrm>
          </p:grpSpPr>
          <p:sp>
            <p:nvSpPr>
              <p:cNvPr id="347" name="Google Shape;347;p6"/>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6"/>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6"/>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 name="Google Shape;350;p6"/>
            <p:cNvGrpSpPr/>
            <p:nvPr/>
          </p:nvGrpSpPr>
          <p:grpSpPr>
            <a:xfrm>
              <a:off x="1270875" y="4784224"/>
              <a:ext cx="331646" cy="342864"/>
              <a:chOff x="8489950" y="332499"/>
              <a:chExt cx="331646" cy="342864"/>
            </a:xfrm>
          </p:grpSpPr>
          <p:sp>
            <p:nvSpPr>
              <p:cNvPr id="351" name="Google Shape;351;p6"/>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6"/>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3" name="Shape 353"/>
        <p:cNvGrpSpPr/>
        <p:nvPr/>
      </p:nvGrpSpPr>
      <p:grpSpPr>
        <a:xfrm>
          <a:off x="0" y="0"/>
          <a:ext cx="0" cy="0"/>
          <a:chOff x="0" y="0"/>
          <a:chExt cx="0" cy="0"/>
        </a:xfrm>
      </p:grpSpPr>
      <p:grpSp>
        <p:nvGrpSpPr>
          <p:cNvPr id="354" name="Google Shape;354;p7"/>
          <p:cNvGrpSpPr/>
          <p:nvPr/>
        </p:nvGrpSpPr>
        <p:grpSpPr>
          <a:xfrm>
            <a:off x="75" y="50"/>
            <a:ext cx="9144183" cy="5413256"/>
            <a:chOff x="1619453" y="1201199"/>
            <a:chExt cx="3959892" cy="2344213"/>
          </a:xfrm>
        </p:grpSpPr>
        <p:sp>
          <p:nvSpPr>
            <p:cNvPr id="355" name="Google Shape;355;p7"/>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7"/>
          <p:cNvSpPr txBox="1"/>
          <p:nvPr>
            <p:ph type="title"/>
          </p:nvPr>
        </p:nvSpPr>
        <p:spPr>
          <a:xfrm>
            <a:off x="720000" y="557922"/>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1" name="Google Shape;391;p7"/>
          <p:cNvSpPr txBox="1"/>
          <p:nvPr>
            <p:ph idx="1" type="subTitle"/>
          </p:nvPr>
        </p:nvSpPr>
        <p:spPr>
          <a:xfrm rot="-458">
            <a:off x="719995" y="1699173"/>
            <a:ext cx="4503600" cy="21987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p:txBody>
      </p:sp>
      <p:grpSp>
        <p:nvGrpSpPr>
          <p:cNvPr id="392" name="Google Shape;392;p7"/>
          <p:cNvGrpSpPr/>
          <p:nvPr/>
        </p:nvGrpSpPr>
        <p:grpSpPr>
          <a:xfrm>
            <a:off x="-1630264" y="-189410"/>
            <a:ext cx="11764677" cy="790400"/>
            <a:chOff x="-1630264" y="-189410"/>
            <a:chExt cx="11764677" cy="790400"/>
          </a:xfrm>
        </p:grpSpPr>
        <p:sp>
          <p:nvSpPr>
            <p:cNvPr id="393" name="Google Shape;393;p7"/>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394" name="Google Shape;394;p7"/>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395" name="Google Shape;395;p7"/>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396" name="Google Shape;396;p7"/>
            <p:cNvGrpSpPr/>
            <p:nvPr/>
          </p:nvGrpSpPr>
          <p:grpSpPr>
            <a:xfrm>
              <a:off x="6406513" y="222225"/>
              <a:ext cx="346813" cy="186675"/>
              <a:chOff x="6406513" y="269575"/>
              <a:chExt cx="346813" cy="186675"/>
            </a:xfrm>
          </p:grpSpPr>
          <p:sp>
            <p:nvSpPr>
              <p:cNvPr id="397" name="Google Shape;397;p7"/>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7"/>
            <p:cNvGrpSpPr/>
            <p:nvPr/>
          </p:nvGrpSpPr>
          <p:grpSpPr>
            <a:xfrm>
              <a:off x="8733500" y="-1"/>
              <a:ext cx="331646" cy="342864"/>
              <a:chOff x="8489950" y="332499"/>
              <a:chExt cx="331646" cy="342864"/>
            </a:xfrm>
          </p:grpSpPr>
          <p:sp>
            <p:nvSpPr>
              <p:cNvPr id="400" name="Google Shape;400;p7"/>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2" name="Google Shape;402;p7"/>
          <p:cNvGrpSpPr/>
          <p:nvPr/>
        </p:nvGrpSpPr>
        <p:grpSpPr>
          <a:xfrm>
            <a:off x="-1570098" y="4560991"/>
            <a:ext cx="11522848" cy="761000"/>
            <a:chOff x="-1570098" y="4560991"/>
            <a:chExt cx="11522848" cy="761000"/>
          </a:xfrm>
        </p:grpSpPr>
        <p:sp>
          <p:nvSpPr>
            <p:cNvPr id="403" name="Google Shape;403;p7"/>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404" name="Google Shape;404;p7"/>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405" name="Google Shape;405;p7"/>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406" name="Google Shape;406;p7"/>
            <p:cNvGrpSpPr/>
            <p:nvPr/>
          </p:nvGrpSpPr>
          <p:grpSpPr>
            <a:xfrm>
              <a:off x="334300" y="4829049"/>
              <a:ext cx="771403" cy="288460"/>
              <a:chOff x="8164200" y="4855049"/>
              <a:chExt cx="771403" cy="288460"/>
            </a:xfrm>
          </p:grpSpPr>
          <p:sp>
            <p:nvSpPr>
              <p:cNvPr id="407" name="Google Shape;407;p7"/>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 name="Google Shape;410;p7"/>
            <p:cNvGrpSpPr/>
            <p:nvPr/>
          </p:nvGrpSpPr>
          <p:grpSpPr>
            <a:xfrm>
              <a:off x="1270875" y="4784224"/>
              <a:ext cx="331646" cy="342864"/>
              <a:chOff x="8489950" y="332499"/>
              <a:chExt cx="331646" cy="342864"/>
            </a:xfrm>
          </p:grpSpPr>
          <p:sp>
            <p:nvSpPr>
              <p:cNvPr id="411" name="Google Shape;411;p7"/>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3" name="Shape 413"/>
        <p:cNvGrpSpPr/>
        <p:nvPr/>
      </p:nvGrpSpPr>
      <p:grpSpPr>
        <a:xfrm>
          <a:off x="0" y="0"/>
          <a:ext cx="0" cy="0"/>
          <a:chOff x="0" y="0"/>
          <a:chExt cx="0" cy="0"/>
        </a:xfrm>
      </p:grpSpPr>
      <p:grpSp>
        <p:nvGrpSpPr>
          <p:cNvPr id="414" name="Google Shape;414;p8"/>
          <p:cNvGrpSpPr/>
          <p:nvPr/>
        </p:nvGrpSpPr>
        <p:grpSpPr>
          <a:xfrm>
            <a:off x="75" y="50"/>
            <a:ext cx="9144183" cy="5413256"/>
            <a:chOff x="1619453" y="1201199"/>
            <a:chExt cx="3959892" cy="2344213"/>
          </a:xfrm>
        </p:grpSpPr>
        <p:sp>
          <p:nvSpPr>
            <p:cNvPr id="415" name="Google Shape;415;p8"/>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8"/>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8"/>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8"/>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8"/>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8"/>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8"/>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8"/>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8"/>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8"/>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8"/>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8"/>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8"/>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8"/>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 name="Google Shape;450;p8"/>
          <p:cNvSpPr txBox="1"/>
          <p:nvPr>
            <p:ph type="title"/>
          </p:nvPr>
        </p:nvSpPr>
        <p:spPr>
          <a:xfrm>
            <a:off x="1125900" y="1365900"/>
            <a:ext cx="6892200" cy="2411700"/>
          </a:xfrm>
          <a:prstGeom prst="rect">
            <a:avLst/>
          </a:prstGeom>
        </p:spPr>
        <p:txBody>
          <a:bodyPr anchorCtr="0" anchor="t" bIns="91425" lIns="91425" spcFirstLastPara="1" rIns="91425" wrap="square" tIns="91425">
            <a:noAutofit/>
          </a:bodyPr>
          <a:lstStyle>
            <a:lvl1pPr lvl="0" algn="ctr">
              <a:spcBef>
                <a:spcPts val="0"/>
              </a:spcBef>
              <a:spcAft>
                <a:spcPts val="0"/>
              </a:spcAft>
              <a:buSzPts val="4800"/>
              <a:buNone/>
              <a:defRPr sz="71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grpSp>
        <p:nvGrpSpPr>
          <p:cNvPr id="451" name="Google Shape;451;p8"/>
          <p:cNvGrpSpPr/>
          <p:nvPr/>
        </p:nvGrpSpPr>
        <p:grpSpPr>
          <a:xfrm>
            <a:off x="-1630264" y="-189410"/>
            <a:ext cx="11764677" cy="790400"/>
            <a:chOff x="-1630264" y="-189410"/>
            <a:chExt cx="11764677" cy="790400"/>
          </a:xfrm>
        </p:grpSpPr>
        <p:sp>
          <p:nvSpPr>
            <p:cNvPr id="452" name="Google Shape;452;p8"/>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453" name="Google Shape;453;p8"/>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454" name="Google Shape;454;p8"/>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455" name="Google Shape;455;p8"/>
            <p:cNvGrpSpPr/>
            <p:nvPr/>
          </p:nvGrpSpPr>
          <p:grpSpPr>
            <a:xfrm>
              <a:off x="6406513" y="222225"/>
              <a:ext cx="346813" cy="186675"/>
              <a:chOff x="6406513" y="269575"/>
              <a:chExt cx="346813" cy="186675"/>
            </a:xfrm>
          </p:grpSpPr>
          <p:sp>
            <p:nvSpPr>
              <p:cNvPr id="456" name="Google Shape;456;p8"/>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8"/>
            <p:cNvGrpSpPr/>
            <p:nvPr/>
          </p:nvGrpSpPr>
          <p:grpSpPr>
            <a:xfrm>
              <a:off x="8733500" y="-1"/>
              <a:ext cx="331646" cy="342864"/>
              <a:chOff x="8489950" y="332499"/>
              <a:chExt cx="331646" cy="342864"/>
            </a:xfrm>
          </p:grpSpPr>
          <p:sp>
            <p:nvSpPr>
              <p:cNvPr id="459" name="Google Shape;459;p8"/>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1" name="Google Shape;461;p8"/>
          <p:cNvGrpSpPr/>
          <p:nvPr/>
        </p:nvGrpSpPr>
        <p:grpSpPr>
          <a:xfrm>
            <a:off x="-1570098" y="4560991"/>
            <a:ext cx="11522848" cy="761000"/>
            <a:chOff x="-1570098" y="4560991"/>
            <a:chExt cx="11522848" cy="761000"/>
          </a:xfrm>
        </p:grpSpPr>
        <p:sp>
          <p:nvSpPr>
            <p:cNvPr id="462" name="Google Shape;462;p8"/>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463" name="Google Shape;463;p8"/>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464" name="Google Shape;464;p8"/>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465" name="Google Shape;465;p8"/>
            <p:cNvGrpSpPr/>
            <p:nvPr/>
          </p:nvGrpSpPr>
          <p:grpSpPr>
            <a:xfrm>
              <a:off x="334300" y="4829049"/>
              <a:ext cx="771403" cy="288460"/>
              <a:chOff x="8164200" y="4855049"/>
              <a:chExt cx="771403" cy="288460"/>
            </a:xfrm>
          </p:grpSpPr>
          <p:sp>
            <p:nvSpPr>
              <p:cNvPr id="466" name="Google Shape;466;p8"/>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8"/>
            <p:cNvGrpSpPr/>
            <p:nvPr/>
          </p:nvGrpSpPr>
          <p:grpSpPr>
            <a:xfrm>
              <a:off x="1270875" y="4784224"/>
              <a:ext cx="331646" cy="342864"/>
              <a:chOff x="8489950" y="332499"/>
              <a:chExt cx="331646" cy="342864"/>
            </a:xfrm>
          </p:grpSpPr>
          <p:sp>
            <p:nvSpPr>
              <p:cNvPr id="470" name="Google Shape;470;p8"/>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2" name="Shape 472"/>
        <p:cNvGrpSpPr/>
        <p:nvPr/>
      </p:nvGrpSpPr>
      <p:grpSpPr>
        <a:xfrm>
          <a:off x="0" y="0"/>
          <a:ext cx="0" cy="0"/>
          <a:chOff x="0" y="0"/>
          <a:chExt cx="0" cy="0"/>
        </a:xfrm>
      </p:grpSpPr>
      <p:grpSp>
        <p:nvGrpSpPr>
          <p:cNvPr id="473" name="Google Shape;473;p9"/>
          <p:cNvGrpSpPr/>
          <p:nvPr/>
        </p:nvGrpSpPr>
        <p:grpSpPr>
          <a:xfrm>
            <a:off x="75" y="50"/>
            <a:ext cx="9144183" cy="5413256"/>
            <a:chOff x="1619453" y="1201199"/>
            <a:chExt cx="3959892" cy="2344213"/>
          </a:xfrm>
        </p:grpSpPr>
        <p:sp>
          <p:nvSpPr>
            <p:cNvPr id="474" name="Google Shape;474;p9"/>
            <p:cNvSpPr/>
            <p:nvPr/>
          </p:nvSpPr>
          <p:spPr>
            <a:xfrm>
              <a:off x="18087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a:off x="19805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a:off x="2152372" y="1201199"/>
              <a:ext cx="0" cy="2344213"/>
            </a:xfrm>
            <a:custGeom>
              <a:rect b="b" l="l" r="r" t="t"/>
              <a:pathLst>
                <a:path extrusionOk="0" fill="none" h="107164" w="0">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a:off x="23241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24959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26677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28395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301132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318309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9"/>
            <p:cNvSpPr/>
            <p:nvPr/>
          </p:nvSpPr>
          <p:spPr>
            <a:xfrm>
              <a:off x="335489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9"/>
            <p:cNvSpPr/>
            <p:nvPr/>
          </p:nvSpPr>
          <p:spPr>
            <a:xfrm>
              <a:off x="3526672"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3698472"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3870247"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4042047"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9"/>
            <p:cNvSpPr/>
            <p:nvPr/>
          </p:nvSpPr>
          <p:spPr>
            <a:xfrm>
              <a:off x="42138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9"/>
            <p:cNvSpPr/>
            <p:nvPr/>
          </p:nvSpPr>
          <p:spPr>
            <a:xfrm>
              <a:off x="438559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455739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472917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4900971"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5072746" y="1201199"/>
              <a:ext cx="25" cy="2344213"/>
            </a:xfrm>
            <a:custGeom>
              <a:rect b="b" l="l" r="r" t="t"/>
              <a:pathLst>
                <a:path extrusionOk="0" fill="none" h="107164" w="1">
                  <a:moveTo>
                    <a:pt x="1" y="107163"/>
                  </a:moveTo>
                  <a:lnTo>
                    <a:pt x="1" y="106882"/>
                  </a:lnTo>
                  <a:lnTo>
                    <a:pt x="1" y="102291"/>
                  </a:lnTo>
                  <a:lnTo>
                    <a:pt x="1" y="95419"/>
                  </a:lnTo>
                  <a:lnTo>
                    <a:pt x="1" y="88548"/>
                  </a:lnTo>
                  <a:lnTo>
                    <a:pt x="1" y="81677"/>
                  </a:lnTo>
                  <a:lnTo>
                    <a:pt x="1" y="74805"/>
                  </a:lnTo>
                  <a:lnTo>
                    <a:pt x="1" y="67933"/>
                  </a:lnTo>
                  <a:lnTo>
                    <a:pt x="1" y="61062"/>
                  </a:lnTo>
                  <a:lnTo>
                    <a:pt x="1" y="54191"/>
                  </a:lnTo>
                  <a:lnTo>
                    <a:pt x="1" y="47319"/>
                  </a:lnTo>
                  <a:lnTo>
                    <a:pt x="1" y="40448"/>
                  </a:lnTo>
                  <a:lnTo>
                    <a:pt x="1" y="33577"/>
                  </a:lnTo>
                  <a:lnTo>
                    <a:pt x="1" y="26705"/>
                  </a:lnTo>
                  <a:lnTo>
                    <a:pt x="1" y="19833"/>
                  </a:lnTo>
                  <a:lnTo>
                    <a:pt x="1" y="13877"/>
                  </a:lnTo>
                  <a:lnTo>
                    <a:pt x="1"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
            <p:cNvSpPr/>
            <p:nvPr/>
          </p:nvSpPr>
          <p:spPr>
            <a:xfrm>
              <a:off x="5244546"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416321" y="1201199"/>
              <a:ext cx="25" cy="2344213"/>
            </a:xfrm>
            <a:custGeom>
              <a:rect b="b" l="l" r="r" t="t"/>
              <a:pathLst>
                <a:path extrusionOk="0" fill="none" h="107164" w="1">
                  <a:moveTo>
                    <a:pt x="0" y="107163"/>
                  </a:moveTo>
                  <a:lnTo>
                    <a:pt x="0" y="106882"/>
                  </a:lnTo>
                  <a:lnTo>
                    <a:pt x="0" y="102291"/>
                  </a:lnTo>
                  <a:lnTo>
                    <a:pt x="0" y="95419"/>
                  </a:lnTo>
                  <a:lnTo>
                    <a:pt x="0" y="88548"/>
                  </a:lnTo>
                  <a:lnTo>
                    <a:pt x="0" y="81677"/>
                  </a:lnTo>
                  <a:lnTo>
                    <a:pt x="0" y="74805"/>
                  </a:lnTo>
                  <a:lnTo>
                    <a:pt x="0" y="67933"/>
                  </a:lnTo>
                  <a:lnTo>
                    <a:pt x="0" y="61062"/>
                  </a:lnTo>
                  <a:lnTo>
                    <a:pt x="0" y="54191"/>
                  </a:lnTo>
                  <a:lnTo>
                    <a:pt x="0" y="47319"/>
                  </a:lnTo>
                  <a:lnTo>
                    <a:pt x="0" y="40448"/>
                  </a:lnTo>
                  <a:lnTo>
                    <a:pt x="0" y="33577"/>
                  </a:lnTo>
                  <a:lnTo>
                    <a:pt x="0" y="26705"/>
                  </a:lnTo>
                  <a:lnTo>
                    <a:pt x="0" y="19833"/>
                  </a:lnTo>
                  <a:lnTo>
                    <a:pt x="0" y="13877"/>
                  </a:lnTo>
                  <a:lnTo>
                    <a:pt x="0"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1619453" y="13621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9"/>
            <p:cNvSpPr/>
            <p:nvPr/>
          </p:nvSpPr>
          <p:spPr>
            <a:xfrm>
              <a:off x="1619453" y="153392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
            <p:cNvSpPr/>
            <p:nvPr/>
          </p:nvSpPr>
          <p:spPr>
            <a:xfrm>
              <a:off x="1619453" y="170570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1619453" y="1877475"/>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1619453" y="2049275"/>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9"/>
            <p:cNvSpPr/>
            <p:nvPr/>
          </p:nvSpPr>
          <p:spPr>
            <a:xfrm>
              <a:off x="1619453" y="2221050"/>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9"/>
            <p:cNvSpPr/>
            <p:nvPr/>
          </p:nvSpPr>
          <p:spPr>
            <a:xfrm>
              <a:off x="1619453" y="2392824"/>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9"/>
            <p:cNvSpPr/>
            <p:nvPr/>
          </p:nvSpPr>
          <p:spPr>
            <a:xfrm>
              <a:off x="1619453" y="25646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9"/>
            <p:cNvSpPr/>
            <p:nvPr/>
          </p:nvSpPr>
          <p:spPr>
            <a:xfrm>
              <a:off x="1619453" y="273642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9"/>
            <p:cNvSpPr/>
            <p:nvPr/>
          </p:nvSpPr>
          <p:spPr>
            <a:xfrm>
              <a:off x="1619453" y="2908199"/>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1619453" y="3079999"/>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p:nvPr/>
          </p:nvSpPr>
          <p:spPr>
            <a:xfrm>
              <a:off x="1619453" y="3251774"/>
              <a:ext cx="3959892" cy="25"/>
            </a:xfrm>
            <a:custGeom>
              <a:rect b="b" l="l" r="r" t="t"/>
              <a:pathLst>
                <a:path extrusionOk="0" fill="none" h="1" w="167455">
                  <a:moveTo>
                    <a:pt x="1" y="0"/>
                  </a:moveTo>
                  <a:lnTo>
                    <a:pt x="167455" y="0"/>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9"/>
            <p:cNvSpPr/>
            <p:nvPr/>
          </p:nvSpPr>
          <p:spPr>
            <a:xfrm>
              <a:off x="1619453" y="3423548"/>
              <a:ext cx="3959892" cy="25"/>
            </a:xfrm>
            <a:custGeom>
              <a:rect b="b" l="l" r="r" t="t"/>
              <a:pathLst>
                <a:path extrusionOk="0" fill="none" h="1" w="167455">
                  <a:moveTo>
                    <a:pt x="1" y="1"/>
                  </a:moveTo>
                  <a:lnTo>
                    <a:pt x="167455" y="1"/>
                  </a:lnTo>
                </a:path>
              </a:pathLst>
            </a:custGeom>
            <a:noFill/>
            <a:ln cap="flat" cmpd="sng" w="9525">
              <a:solidFill>
                <a:schemeClr val="accent2"/>
              </a:solidFill>
              <a:prstDash val="solid"/>
              <a:miter lim="103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9"/>
          <p:cNvSpPr txBox="1"/>
          <p:nvPr>
            <p:ph type="title"/>
          </p:nvPr>
        </p:nvSpPr>
        <p:spPr>
          <a:xfrm>
            <a:off x="1634400" y="1536148"/>
            <a:ext cx="5875200" cy="10092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600"/>
              <a:buNone/>
              <a:defRPr sz="4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10" name="Google Shape;510;p9"/>
          <p:cNvSpPr txBox="1"/>
          <p:nvPr>
            <p:ph idx="1" type="subTitle"/>
          </p:nvPr>
        </p:nvSpPr>
        <p:spPr>
          <a:xfrm>
            <a:off x="2159925" y="2537100"/>
            <a:ext cx="4824000" cy="12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511" name="Google Shape;511;p9"/>
          <p:cNvGrpSpPr/>
          <p:nvPr/>
        </p:nvGrpSpPr>
        <p:grpSpPr>
          <a:xfrm>
            <a:off x="-1630264" y="-189410"/>
            <a:ext cx="11764677" cy="790400"/>
            <a:chOff x="-1630264" y="-189410"/>
            <a:chExt cx="11764677" cy="790400"/>
          </a:xfrm>
        </p:grpSpPr>
        <p:sp>
          <p:nvSpPr>
            <p:cNvPr id="512" name="Google Shape;512;p9"/>
            <p:cNvSpPr/>
            <p:nvPr/>
          </p:nvSpPr>
          <p:spPr>
            <a:xfrm>
              <a:off x="-1158211" y="-189410"/>
              <a:ext cx="11292625" cy="790400"/>
            </a:xfrm>
            <a:custGeom>
              <a:rect b="b" l="l" r="r" t="t"/>
              <a:pathLst>
                <a:path extrusionOk="0" h="31616" w="451705">
                  <a:moveTo>
                    <a:pt x="408936" y="31471"/>
                  </a:moveTo>
                  <a:cubicBezTo>
                    <a:pt x="393614" y="31528"/>
                    <a:pt x="376241" y="31243"/>
                    <a:pt x="359381" y="31129"/>
                  </a:cubicBezTo>
                  <a:cubicBezTo>
                    <a:pt x="342521" y="31015"/>
                    <a:pt x="319167" y="31922"/>
                    <a:pt x="307775" y="30787"/>
                  </a:cubicBezTo>
                  <a:cubicBezTo>
                    <a:pt x="296383" y="29653"/>
                    <a:pt x="295586" y="26425"/>
                    <a:pt x="291029" y="24322"/>
                  </a:cubicBezTo>
                  <a:cubicBezTo>
                    <a:pt x="286472" y="22219"/>
                    <a:pt x="285105" y="19652"/>
                    <a:pt x="280434" y="18171"/>
                  </a:cubicBezTo>
                  <a:cubicBezTo>
                    <a:pt x="275763" y="16690"/>
                    <a:pt x="269782" y="15949"/>
                    <a:pt x="263004" y="15436"/>
                  </a:cubicBezTo>
                  <a:cubicBezTo>
                    <a:pt x="256226" y="14923"/>
                    <a:pt x="247626" y="15152"/>
                    <a:pt x="239765" y="15095"/>
                  </a:cubicBezTo>
                  <a:cubicBezTo>
                    <a:pt x="231905" y="15038"/>
                    <a:pt x="231904" y="15095"/>
                    <a:pt x="215841" y="15095"/>
                  </a:cubicBezTo>
                  <a:cubicBezTo>
                    <a:pt x="199778" y="15095"/>
                    <a:pt x="177279" y="15152"/>
                    <a:pt x="143388" y="15095"/>
                  </a:cubicBezTo>
                  <a:cubicBezTo>
                    <a:pt x="109497" y="15038"/>
                    <a:pt x="35458" y="14450"/>
                    <a:pt x="12494" y="14753"/>
                  </a:cubicBezTo>
                  <a:cubicBezTo>
                    <a:pt x="-10470" y="15056"/>
                    <a:pt x="5163" y="17465"/>
                    <a:pt x="5602" y="16912"/>
                  </a:cubicBezTo>
                  <a:cubicBezTo>
                    <a:pt x="6041" y="16359"/>
                    <a:pt x="13185" y="13325"/>
                    <a:pt x="15126" y="11436"/>
                  </a:cubicBezTo>
                  <a:cubicBezTo>
                    <a:pt x="17067" y="9547"/>
                    <a:pt x="14845" y="7353"/>
                    <a:pt x="17250" y="5579"/>
                  </a:cubicBezTo>
                  <a:cubicBezTo>
                    <a:pt x="19655" y="3806"/>
                    <a:pt x="21295" y="1535"/>
                    <a:pt x="29554" y="795"/>
                  </a:cubicBezTo>
                  <a:cubicBezTo>
                    <a:pt x="37813" y="55"/>
                    <a:pt x="44022" y="1080"/>
                    <a:pt x="66806" y="1137"/>
                  </a:cubicBezTo>
                  <a:cubicBezTo>
                    <a:pt x="89590" y="1194"/>
                    <a:pt x="127525" y="1194"/>
                    <a:pt x="166258" y="1137"/>
                  </a:cubicBezTo>
                  <a:cubicBezTo>
                    <a:pt x="204991" y="1080"/>
                    <a:pt x="257110" y="739"/>
                    <a:pt x="299203" y="796"/>
                  </a:cubicBezTo>
                  <a:cubicBezTo>
                    <a:pt x="341297" y="853"/>
                    <a:pt x="397744" y="-1426"/>
                    <a:pt x="418819" y="1479"/>
                  </a:cubicBezTo>
                  <a:cubicBezTo>
                    <a:pt x="439894" y="4384"/>
                    <a:pt x="423832" y="14580"/>
                    <a:pt x="425655" y="18225"/>
                  </a:cubicBezTo>
                  <a:cubicBezTo>
                    <a:pt x="427478" y="21870"/>
                    <a:pt x="425479" y="21257"/>
                    <a:pt x="429756" y="23351"/>
                  </a:cubicBezTo>
                  <a:cubicBezTo>
                    <a:pt x="434033" y="25445"/>
                    <a:pt x="454785" y="29434"/>
                    <a:pt x="451315" y="30787"/>
                  </a:cubicBezTo>
                  <a:cubicBezTo>
                    <a:pt x="447845" y="32140"/>
                    <a:pt x="424258" y="31414"/>
                    <a:pt x="408936" y="31471"/>
                  </a:cubicBezTo>
                  <a:close/>
                </a:path>
              </a:pathLst>
            </a:custGeom>
            <a:solidFill>
              <a:schemeClr val="accent1"/>
            </a:solidFill>
            <a:ln>
              <a:noFill/>
            </a:ln>
          </p:spPr>
        </p:sp>
        <p:sp>
          <p:nvSpPr>
            <p:cNvPr id="513" name="Google Shape;513;p9"/>
            <p:cNvSpPr/>
            <p:nvPr/>
          </p:nvSpPr>
          <p:spPr>
            <a:xfrm>
              <a:off x="-1630264" y="13255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sp>
          <p:nvSpPr>
            <p:cNvPr id="514" name="Google Shape;514;p9"/>
            <p:cNvSpPr/>
            <p:nvPr/>
          </p:nvSpPr>
          <p:spPr>
            <a:xfrm>
              <a:off x="-1596155" y="87717"/>
              <a:ext cx="11303750" cy="410925"/>
            </a:xfrm>
            <a:custGeom>
              <a:rect b="b" l="l" r="r" t="t"/>
              <a:pathLst>
                <a:path extrusionOk="0" h="16437" w="452150">
                  <a:moveTo>
                    <a:pt x="452150" y="16088"/>
                  </a:moveTo>
                  <a:cubicBezTo>
                    <a:pt x="439106" y="16088"/>
                    <a:pt x="392114" y="16031"/>
                    <a:pt x="373887" y="16088"/>
                  </a:cubicBezTo>
                  <a:cubicBezTo>
                    <a:pt x="355660" y="16145"/>
                    <a:pt x="350590" y="16487"/>
                    <a:pt x="342786" y="16430"/>
                  </a:cubicBezTo>
                  <a:cubicBezTo>
                    <a:pt x="334982" y="16373"/>
                    <a:pt x="331565" y="16487"/>
                    <a:pt x="327065" y="15746"/>
                  </a:cubicBezTo>
                  <a:cubicBezTo>
                    <a:pt x="322565" y="15006"/>
                    <a:pt x="320515" y="14265"/>
                    <a:pt x="315787" y="11987"/>
                  </a:cubicBezTo>
                  <a:cubicBezTo>
                    <a:pt x="311059" y="9709"/>
                    <a:pt x="307528" y="4013"/>
                    <a:pt x="298699" y="2076"/>
                  </a:cubicBezTo>
                  <a:cubicBezTo>
                    <a:pt x="289870" y="139"/>
                    <a:pt x="293117" y="709"/>
                    <a:pt x="262814" y="367"/>
                  </a:cubicBezTo>
                  <a:cubicBezTo>
                    <a:pt x="232511" y="25"/>
                    <a:pt x="160685" y="82"/>
                    <a:pt x="116883" y="25"/>
                  </a:cubicBezTo>
                  <a:cubicBezTo>
                    <a:pt x="73081" y="-32"/>
                    <a:pt x="19481" y="25"/>
                    <a:pt x="0" y="25"/>
                  </a:cubicBezTo>
                </a:path>
              </a:pathLst>
            </a:custGeom>
            <a:noFill/>
            <a:ln cap="flat" cmpd="sng" w="9525">
              <a:solidFill>
                <a:schemeClr val="dk2"/>
              </a:solidFill>
              <a:prstDash val="solid"/>
              <a:round/>
              <a:headEnd len="med" w="med" type="none"/>
              <a:tailEnd len="med" w="med" type="none"/>
            </a:ln>
          </p:spPr>
        </p:sp>
        <p:grpSp>
          <p:nvGrpSpPr>
            <p:cNvPr id="515" name="Google Shape;515;p9"/>
            <p:cNvGrpSpPr/>
            <p:nvPr/>
          </p:nvGrpSpPr>
          <p:grpSpPr>
            <a:xfrm>
              <a:off x="6406513" y="222225"/>
              <a:ext cx="346813" cy="186675"/>
              <a:chOff x="6406513" y="269575"/>
              <a:chExt cx="346813" cy="186675"/>
            </a:xfrm>
          </p:grpSpPr>
          <p:sp>
            <p:nvSpPr>
              <p:cNvPr id="516" name="Google Shape;516;p9"/>
              <p:cNvSpPr/>
              <p:nvPr/>
            </p:nvSpPr>
            <p:spPr>
              <a:xfrm>
                <a:off x="6641425" y="3443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9"/>
              <p:cNvSpPr/>
              <p:nvPr/>
            </p:nvSpPr>
            <p:spPr>
              <a:xfrm>
                <a:off x="6406513" y="269575"/>
                <a:ext cx="158700" cy="15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9"/>
            <p:cNvGrpSpPr/>
            <p:nvPr/>
          </p:nvGrpSpPr>
          <p:grpSpPr>
            <a:xfrm>
              <a:off x="8733500" y="-1"/>
              <a:ext cx="331646" cy="342864"/>
              <a:chOff x="8489950" y="332499"/>
              <a:chExt cx="331646" cy="342864"/>
            </a:xfrm>
          </p:grpSpPr>
          <p:sp>
            <p:nvSpPr>
              <p:cNvPr id="519" name="Google Shape;519;p9"/>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9"/>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1" name="Google Shape;521;p9"/>
          <p:cNvGrpSpPr/>
          <p:nvPr/>
        </p:nvGrpSpPr>
        <p:grpSpPr>
          <a:xfrm>
            <a:off x="-1570098" y="4560991"/>
            <a:ext cx="11522848" cy="761000"/>
            <a:chOff x="-1570098" y="4560991"/>
            <a:chExt cx="11522848" cy="761000"/>
          </a:xfrm>
        </p:grpSpPr>
        <p:sp>
          <p:nvSpPr>
            <p:cNvPr id="522" name="Google Shape;522;p9"/>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523" name="Google Shape;523;p9"/>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524" name="Google Shape;524;p9"/>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grpSp>
          <p:nvGrpSpPr>
            <p:cNvPr id="525" name="Google Shape;525;p9"/>
            <p:cNvGrpSpPr/>
            <p:nvPr/>
          </p:nvGrpSpPr>
          <p:grpSpPr>
            <a:xfrm>
              <a:off x="334300" y="4829049"/>
              <a:ext cx="771403" cy="288460"/>
              <a:chOff x="8164200" y="4855049"/>
              <a:chExt cx="771403" cy="288460"/>
            </a:xfrm>
          </p:grpSpPr>
          <p:sp>
            <p:nvSpPr>
              <p:cNvPr id="526" name="Google Shape;526;p9"/>
              <p:cNvSpPr/>
              <p:nvPr/>
            </p:nvSpPr>
            <p:spPr>
              <a:xfrm>
                <a:off x="8675803" y="4883709"/>
                <a:ext cx="259800" cy="259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9"/>
              <p:cNvSpPr/>
              <p:nvPr/>
            </p:nvSpPr>
            <p:spPr>
              <a:xfrm>
                <a:off x="8491821" y="4855050"/>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9"/>
              <p:cNvSpPr/>
              <p:nvPr/>
            </p:nvSpPr>
            <p:spPr>
              <a:xfrm>
                <a:off x="8164200" y="485504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9"/>
            <p:cNvGrpSpPr/>
            <p:nvPr/>
          </p:nvGrpSpPr>
          <p:grpSpPr>
            <a:xfrm>
              <a:off x="1270875" y="4784224"/>
              <a:ext cx="331646" cy="342864"/>
              <a:chOff x="8489950" y="332499"/>
              <a:chExt cx="331646" cy="342864"/>
            </a:xfrm>
          </p:grpSpPr>
          <p:sp>
            <p:nvSpPr>
              <p:cNvPr id="530" name="Google Shape;530;p9"/>
              <p:cNvSpPr/>
              <p:nvPr/>
            </p:nvSpPr>
            <p:spPr>
              <a:xfrm>
                <a:off x="8709696" y="563463"/>
                <a:ext cx="111900" cy="1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9"/>
              <p:cNvSpPr/>
              <p:nvPr/>
            </p:nvSpPr>
            <p:spPr>
              <a:xfrm>
                <a:off x="8489950" y="332499"/>
                <a:ext cx="259800" cy="2598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532" name="Shape 532"/>
        <p:cNvGrpSpPr/>
        <p:nvPr/>
      </p:nvGrpSpPr>
      <p:grpSpPr>
        <a:xfrm>
          <a:off x="0" y="0"/>
          <a:ext cx="0" cy="0"/>
          <a:chOff x="0" y="0"/>
          <a:chExt cx="0" cy="0"/>
        </a:xfrm>
      </p:grpSpPr>
      <p:sp>
        <p:nvSpPr>
          <p:cNvPr id="533" name="Google Shape;533;p10"/>
          <p:cNvSpPr txBox="1"/>
          <p:nvPr>
            <p:ph type="title"/>
          </p:nvPr>
        </p:nvSpPr>
        <p:spPr>
          <a:xfrm>
            <a:off x="720000" y="4089600"/>
            <a:ext cx="7704000" cy="590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Zen Dots"/>
              <a:buNone/>
              <a:defRPr b="1" i="1" sz="3000">
                <a:solidFill>
                  <a:schemeClr val="dk2"/>
                </a:solidFill>
                <a:latin typeface="Zen Dots"/>
                <a:ea typeface="Zen Dots"/>
                <a:cs typeface="Zen Dots"/>
                <a:sym typeface="Zen Dots"/>
              </a:defRPr>
            </a:lvl1pPr>
            <a:lvl2pPr lvl="1" rtl="0">
              <a:spcBef>
                <a:spcPts val="0"/>
              </a:spcBef>
              <a:spcAft>
                <a:spcPts val="0"/>
              </a:spcAft>
              <a:buClr>
                <a:schemeClr val="dk1"/>
              </a:buClr>
              <a:buSzPts val="3000"/>
              <a:buFont typeface="Zen Dots"/>
              <a:buNone/>
              <a:defRPr b="1" i="1" sz="3000">
                <a:solidFill>
                  <a:schemeClr val="dk1"/>
                </a:solidFill>
                <a:latin typeface="Zen Dots"/>
                <a:ea typeface="Zen Dots"/>
                <a:cs typeface="Zen Dots"/>
                <a:sym typeface="Zen Dots"/>
              </a:defRPr>
            </a:lvl2pPr>
            <a:lvl3pPr lvl="2" rtl="0">
              <a:spcBef>
                <a:spcPts val="0"/>
              </a:spcBef>
              <a:spcAft>
                <a:spcPts val="0"/>
              </a:spcAft>
              <a:buClr>
                <a:schemeClr val="dk1"/>
              </a:buClr>
              <a:buSzPts val="3000"/>
              <a:buFont typeface="Zen Dots"/>
              <a:buNone/>
              <a:defRPr b="1" i="1" sz="3000">
                <a:solidFill>
                  <a:schemeClr val="dk1"/>
                </a:solidFill>
                <a:latin typeface="Zen Dots"/>
                <a:ea typeface="Zen Dots"/>
                <a:cs typeface="Zen Dots"/>
                <a:sym typeface="Zen Dots"/>
              </a:defRPr>
            </a:lvl3pPr>
            <a:lvl4pPr lvl="3" rtl="0">
              <a:spcBef>
                <a:spcPts val="0"/>
              </a:spcBef>
              <a:spcAft>
                <a:spcPts val="0"/>
              </a:spcAft>
              <a:buClr>
                <a:schemeClr val="dk1"/>
              </a:buClr>
              <a:buSzPts val="3000"/>
              <a:buFont typeface="Zen Dots"/>
              <a:buNone/>
              <a:defRPr b="1" i="1" sz="3000">
                <a:solidFill>
                  <a:schemeClr val="dk1"/>
                </a:solidFill>
                <a:latin typeface="Zen Dots"/>
                <a:ea typeface="Zen Dots"/>
                <a:cs typeface="Zen Dots"/>
                <a:sym typeface="Zen Dots"/>
              </a:defRPr>
            </a:lvl4pPr>
            <a:lvl5pPr lvl="4" rtl="0">
              <a:spcBef>
                <a:spcPts val="0"/>
              </a:spcBef>
              <a:spcAft>
                <a:spcPts val="0"/>
              </a:spcAft>
              <a:buClr>
                <a:schemeClr val="dk1"/>
              </a:buClr>
              <a:buSzPts val="3000"/>
              <a:buFont typeface="Zen Dots"/>
              <a:buNone/>
              <a:defRPr b="1" i="1" sz="3000">
                <a:solidFill>
                  <a:schemeClr val="dk1"/>
                </a:solidFill>
                <a:latin typeface="Zen Dots"/>
                <a:ea typeface="Zen Dots"/>
                <a:cs typeface="Zen Dots"/>
                <a:sym typeface="Zen Dots"/>
              </a:defRPr>
            </a:lvl5pPr>
            <a:lvl6pPr lvl="5" rtl="0">
              <a:spcBef>
                <a:spcPts val="0"/>
              </a:spcBef>
              <a:spcAft>
                <a:spcPts val="0"/>
              </a:spcAft>
              <a:buClr>
                <a:schemeClr val="dk1"/>
              </a:buClr>
              <a:buSzPts val="3000"/>
              <a:buFont typeface="Zen Dots"/>
              <a:buNone/>
              <a:defRPr b="1" i="1" sz="3000">
                <a:solidFill>
                  <a:schemeClr val="dk1"/>
                </a:solidFill>
                <a:latin typeface="Zen Dots"/>
                <a:ea typeface="Zen Dots"/>
                <a:cs typeface="Zen Dots"/>
                <a:sym typeface="Zen Dots"/>
              </a:defRPr>
            </a:lvl6pPr>
            <a:lvl7pPr lvl="6" rtl="0">
              <a:spcBef>
                <a:spcPts val="0"/>
              </a:spcBef>
              <a:spcAft>
                <a:spcPts val="0"/>
              </a:spcAft>
              <a:buClr>
                <a:schemeClr val="dk1"/>
              </a:buClr>
              <a:buSzPts val="3000"/>
              <a:buFont typeface="Zen Dots"/>
              <a:buNone/>
              <a:defRPr b="1" i="1" sz="3000">
                <a:solidFill>
                  <a:schemeClr val="dk1"/>
                </a:solidFill>
                <a:latin typeface="Zen Dots"/>
                <a:ea typeface="Zen Dots"/>
                <a:cs typeface="Zen Dots"/>
                <a:sym typeface="Zen Dots"/>
              </a:defRPr>
            </a:lvl7pPr>
            <a:lvl8pPr lvl="7" rtl="0">
              <a:spcBef>
                <a:spcPts val="0"/>
              </a:spcBef>
              <a:spcAft>
                <a:spcPts val="0"/>
              </a:spcAft>
              <a:buClr>
                <a:schemeClr val="dk1"/>
              </a:buClr>
              <a:buSzPts val="3000"/>
              <a:buFont typeface="Zen Dots"/>
              <a:buNone/>
              <a:defRPr b="1" i="1" sz="3000">
                <a:solidFill>
                  <a:schemeClr val="dk1"/>
                </a:solidFill>
                <a:latin typeface="Zen Dots"/>
                <a:ea typeface="Zen Dots"/>
                <a:cs typeface="Zen Dots"/>
                <a:sym typeface="Zen Dots"/>
              </a:defRPr>
            </a:lvl8pPr>
            <a:lvl9pPr lvl="8" rtl="0">
              <a:spcBef>
                <a:spcPts val="0"/>
              </a:spcBef>
              <a:spcAft>
                <a:spcPts val="0"/>
              </a:spcAft>
              <a:buClr>
                <a:schemeClr val="dk1"/>
              </a:buClr>
              <a:buSzPts val="3000"/>
              <a:buFont typeface="Zen Dots"/>
              <a:buNone/>
              <a:defRPr b="1" i="1" sz="3000">
                <a:solidFill>
                  <a:schemeClr val="dk1"/>
                </a:solidFill>
                <a:latin typeface="Zen Dots"/>
                <a:ea typeface="Zen Dots"/>
                <a:cs typeface="Zen Dots"/>
                <a:sym typeface="Zen Dots"/>
              </a:defRPr>
            </a:lvl9pPr>
          </a:lstStyle>
          <a:p/>
        </p:txBody>
      </p:sp>
      <p:sp>
        <p:nvSpPr>
          <p:cNvPr id="7" name="Google Shape;7;p1"/>
          <p:cNvSpPr txBox="1"/>
          <p:nvPr>
            <p:ph idx="1" type="body"/>
          </p:nvPr>
        </p:nvSpPr>
        <p:spPr>
          <a:xfrm>
            <a:off x="720000" y="1174500"/>
            <a:ext cx="7704000" cy="34290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1pPr>
            <a:lvl2pPr indent="-317500" lvl="1" marL="9144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2pPr>
            <a:lvl3pPr indent="-317500" lvl="2" marL="13716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3pPr>
            <a:lvl4pPr indent="-317500" lvl="3" marL="18288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4pPr>
            <a:lvl5pPr indent="-317500" lvl="4" marL="22860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5pPr>
            <a:lvl6pPr indent="-317500" lvl="5" marL="27432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6pPr>
            <a:lvl7pPr indent="-317500" lvl="6" marL="32004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7pPr>
            <a:lvl8pPr indent="-317500" lvl="7" marL="3657600">
              <a:lnSpc>
                <a:spcPct val="100000"/>
              </a:lnSpc>
              <a:spcBef>
                <a:spcPts val="1600"/>
              </a:spcBef>
              <a:spcAft>
                <a:spcPts val="0"/>
              </a:spcAft>
              <a:buClr>
                <a:schemeClr val="dk1"/>
              </a:buClr>
              <a:buSzPts val="1400"/>
              <a:buFont typeface="Arimo"/>
              <a:buChar char="○"/>
              <a:defRPr>
                <a:solidFill>
                  <a:schemeClr val="dk1"/>
                </a:solidFill>
                <a:latin typeface="Arimo"/>
                <a:ea typeface="Arimo"/>
                <a:cs typeface="Arimo"/>
                <a:sym typeface="Arimo"/>
              </a:defRPr>
            </a:lvl8pPr>
            <a:lvl9pPr indent="-317500" lvl="8" marL="4114800">
              <a:lnSpc>
                <a:spcPct val="100000"/>
              </a:lnSpc>
              <a:spcBef>
                <a:spcPts val="1600"/>
              </a:spcBef>
              <a:spcAft>
                <a:spcPts val="1600"/>
              </a:spcAft>
              <a:buClr>
                <a:schemeClr val="dk1"/>
              </a:buClr>
              <a:buSzPts val="1400"/>
              <a:buFont typeface="Arimo"/>
              <a:buChar char="■"/>
              <a:defRPr>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sp>
        <p:nvSpPr>
          <p:cNvPr id="1780" name="Google Shape;1780;p32"/>
          <p:cNvSpPr txBox="1"/>
          <p:nvPr>
            <p:ph idx="1" type="subTitle"/>
          </p:nvPr>
        </p:nvSpPr>
        <p:spPr>
          <a:xfrm rot="-546">
            <a:off x="2683643" y="3569988"/>
            <a:ext cx="3776700" cy="42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Yassine, Adam, Kee, Gio</a:t>
            </a:r>
            <a:endParaRPr>
              <a:solidFill>
                <a:schemeClr val="dk1"/>
              </a:solidFill>
            </a:endParaRPr>
          </a:p>
        </p:txBody>
      </p:sp>
      <p:sp>
        <p:nvSpPr>
          <p:cNvPr id="1781" name="Google Shape;1781;p32"/>
          <p:cNvSpPr txBox="1"/>
          <p:nvPr>
            <p:ph type="ctrTitle"/>
          </p:nvPr>
        </p:nvSpPr>
        <p:spPr>
          <a:xfrm>
            <a:off x="969450" y="1941275"/>
            <a:ext cx="7205100" cy="115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0" sz="2000">
              <a:latin typeface="Arimo"/>
              <a:ea typeface="Arimo"/>
              <a:cs typeface="Arimo"/>
              <a:sym typeface="Arimo"/>
            </a:endParaRPr>
          </a:p>
          <a:p>
            <a:pPr indent="0" lvl="0" marL="0" rtl="0" algn="ctr">
              <a:spcBef>
                <a:spcPts val="0"/>
              </a:spcBef>
              <a:spcAft>
                <a:spcPts val="0"/>
              </a:spcAft>
              <a:buClr>
                <a:schemeClr val="dk1"/>
              </a:buClr>
              <a:buSzPts val="1100"/>
              <a:buFont typeface="Arial"/>
              <a:buNone/>
            </a:pPr>
            <a:r>
              <a:rPr lang="en" sz="3400">
                <a:solidFill>
                  <a:schemeClr val="dk1"/>
                </a:solidFill>
              </a:rPr>
              <a:t>Team </a:t>
            </a:r>
            <a:r>
              <a:rPr lang="en" sz="3100"/>
              <a:t>Project</a:t>
            </a:r>
            <a:r>
              <a:rPr lang="en" sz="3400">
                <a:solidFill>
                  <a:schemeClr val="dk1"/>
                </a:solidFill>
              </a:rPr>
              <a:t> – Learning </a:t>
            </a:r>
            <a:r>
              <a:rPr lang="en" sz="3100"/>
              <a:t>Integration</a:t>
            </a:r>
            <a:r>
              <a:rPr lang="en" sz="3400">
                <a:solidFill>
                  <a:schemeClr val="dk1"/>
                </a:solidFill>
              </a:rPr>
              <a:t> Assessment</a:t>
            </a:r>
            <a:endParaRPr b="1" i="1" sz="3400">
              <a:solidFill>
                <a:schemeClr val="dk2"/>
              </a:solidFill>
              <a:latin typeface="Zen Dots"/>
              <a:ea typeface="Zen Dots"/>
              <a:cs typeface="Zen Dots"/>
              <a:sym typeface="Zen Dots"/>
            </a:endParaRPr>
          </a:p>
        </p:txBody>
      </p:sp>
      <p:grpSp>
        <p:nvGrpSpPr>
          <p:cNvPr id="1782" name="Google Shape;1782;p32"/>
          <p:cNvGrpSpPr/>
          <p:nvPr/>
        </p:nvGrpSpPr>
        <p:grpSpPr>
          <a:xfrm>
            <a:off x="804440" y="3531599"/>
            <a:ext cx="667682" cy="667682"/>
            <a:chOff x="9011850" y="1484962"/>
            <a:chExt cx="552900" cy="552900"/>
          </a:xfrm>
        </p:grpSpPr>
        <p:pic>
          <p:nvPicPr>
            <p:cNvPr id="1783" name="Google Shape;1783;p32"/>
            <p:cNvPicPr preferRelativeResize="0"/>
            <p:nvPr/>
          </p:nvPicPr>
          <p:blipFill>
            <a:blip r:embed="rId3">
              <a:alphaModFix/>
            </a:blip>
            <a:stretch>
              <a:fillRect/>
            </a:stretch>
          </p:blipFill>
          <p:spPr>
            <a:xfrm>
              <a:off x="9011850" y="1484962"/>
              <a:ext cx="552900" cy="552900"/>
            </a:xfrm>
            <a:prstGeom prst="rect">
              <a:avLst/>
            </a:prstGeom>
            <a:noFill/>
            <a:ln>
              <a:noFill/>
            </a:ln>
          </p:spPr>
        </p:pic>
        <p:pic>
          <p:nvPicPr>
            <p:cNvPr id="1784" name="Google Shape;1784;p32"/>
            <p:cNvPicPr preferRelativeResize="0"/>
            <p:nvPr/>
          </p:nvPicPr>
          <p:blipFill>
            <a:blip r:embed="rId3">
              <a:alphaModFix/>
            </a:blip>
            <a:stretch>
              <a:fillRect/>
            </a:stretch>
          </p:blipFill>
          <p:spPr>
            <a:xfrm>
              <a:off x="9011850" y="1484962"/>
              <a:ext cx="552900" cy="552900"/>
            </a:xfrm>
            <a:prstGeom prst="rect">
              <a:avLst/>
            </a:prstGeom>
            <a:noFill/>
            <a:ln>
              <a:noFill/>
            </a:ln>
          </p:spPr>
        </p:pic>
        <p:pic>
          <p:nvPicPr>
            <p:cNvPr id="1785" name="Google Shape;1785;p32"/>
            <p:cNvPicPr preferRelativeResize="0"/>
            <p:nvPr/>
          </p:nvPicPr>
          <p:blipFill>
            <a:blip r:embed="rId3">
              <a:alphaModFix/>
            </a:blip>
            <a:stretch>
              <a:fillRect/>
            </a:stretch>
          </p:blipFill>
          <p:spPr>
            <a:xfrm>
              <a:off x="9011850" y="1484962"/>
              <a:ext cx="552900" cy="552900"/>
            </a:xfrm>
            <a:prstGeom prst="rect">
              <a:avLst/>
            </a:prstGeom>
            <a:noFill/>
            <a:ln>
              <a:noFill/>
            </a:ln>
          </p:spPr>
        </p:pic>
        <p:pic>
          <p:nvPicPr>
            <p:cNvPr id="1786" name="Google Shape;1786;p32"/>
            <p:cNvPicPr preferRelativeResize="0"/>
            <p:nvPr/>
          </p:nvPicPr>
          <p:blipFill>
            <a:blip r:embed="rId3">
              <a:alphaModFix/>
            </a:blip>
            <a:stretch>
              <a:fillRect/>
            </a:stretch>
          </p:blipFill>
          <p:spPr>
            <a:xfrm>
              <a:off x="9011850" y="1484962"/>
              <a:ext cx="552900" cy="552900"/>
            </a:xfrm>
            <a:prstGeom prst="rect">
              <a:avLst/>
            </a:prstGeom>
            <a:noFill/>
            <a:ln>
              <a:noFill/>
            </a:ln>
          </p:spPr>
        </p:pic>
      </p:grpSp>
      <p:sp>
        <p:nvSpPr>
          <p:cNvPr id="1787" name="Google Shape;1787;p32"/>
          <p:cNvSpPr/>
          <p:nvPr/>
        </p:nvSpPr>
        <p:spPr>
          <a:xfrm>
            <a:off x="1286650" y="2775825"/>
            <a:ext cx="426900" cy="4269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2"/>
          <p:cNvSpPr/>
          <p:nvPr/>
        </p:nvSpPr>
        <p:spPr>
          <a:xfrm>
            <a:off x="7637475" y="1941275"/>
            <a:ext cx="426900" cy="4269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9" name="Google Shape;1789;p32"/>
          <p:cNvGrpSpPr/>
          <p:nvPr/>
        </p:nvGrpSpPr>
        <p:grpSpPr>
          <a:xfrm>
            <a:off x="2011449" y="225750"/>
            <a:ext cx="790213" cy="667702"/>
            <a:chOff x="2011449" y="225750"/>
            <a:chExt cx="790213" cy="667702"/>
          </a:xfrm>
        </p:grpSpPr>
        <p:pic>
          <p:nvPicPr>
            <p:cNvPr id="1790" name="Google Shape;1790;p32"/>
            <p:cNvPicPr preferRelativeResize="0"/>
            <p:nvPr/>
          </p:nvPicPr>
          <p:blipFill rotWithShape="1">
            <a:blip r:embed="rId4">
              <a:alphaModFix/>
            </a:blip>
            <a:srcRect b="0" l="0" r="0" t="4915"/>
            <a:stretch/>
          </p:blipFill>
          <p:spPr>
            <a:xfrm>
              <a:off x="2099438" y="225750"/>
              <a:ext cx="702225" cy="667702"/>
            </a:xfrm>
            <a:prstGeom prst="rect">
              <a:avLst/>
            </a:prstGeom>
            <a:noFill/>
            <a:ln>
              <a:noFill/>
            </a:ln>
            <a:effectLst>
              <a:outerShdw blurRad="157163" rotWithShape="0" algn="bl" dir="3180000" dist="104775">
                <a:srgbClr val="0E6790">
                  <a:alpha val="62000"/>
                </a:srgbClr>
              </a:outerShdw>
            </a:effectLst>
          </p:spPr>
        </p:pic>
        <p:grpSp>
          <p:nvGrpSpPr>
            <p:cNvPr id="1791" name="Google Shape;1791;p32"/>
            <p:cNvGrpSpPr/>
            <p:nvPr/>
          </p:nvGrpSpPr>
          <p:grpSpPr>
            <a:xfrm>
              <a:off x="2011449" y="446025"/>
              <a:ext cx="785500" cy="283075"/>
              <a:chOff x="2011449" y="446025"/>
              <a:chExt cx="785500" cy="283075"/>
            </a:xfrm>
          </p:grpSpPr>
          <p:sp>
            <p:nvSpPr>
              <p:cNvPr id="1792" name="Google Shape;1792;p32"/>
              <p:cNvSpPr/>
              <p:nvPr/>
            </p:nvSpPr>
            <p:spPr>
              <a:xfrm>
                <a:off x="2011449" y="446025"/>
                <a:ext cx="785500" cy="169975"/>
              </a:xfrm>
              <a:custGeom>
                <a:rect b="b" l="l" r="r" t="t"/>
                <a:pathLst>
                  <a:path extrusionOk="0" h="6799" w="31420">
                    <a:moveTo>
                      <a:pt x="5219" y="0"/>
                    </a:moveTo>
                    <a:cubicBezTo>
                      <a:pt x="4696" y="65"/>
                      <a:pt x="2948" y="65"/>
                      <a:pt x="2082" y="392"/>
                    </a:cubicBezTo>
                    <a:cubicBezTo>
                      <a:pt x="1216" y="719"/>
                      <a:pt x="154" y="1422"/>
                      <a:pt x="23" y="1961"/>
                    </a:cubicBezTo>
                    <a:cubicBezTo>
                      <a:pt x="-108" y="2500"/>
                      <a:pt x="318" y="3055"/>
                      <a:pt x="1298" y="3627"/>
                    </a:cubicBezTo>
                    <a:cubicBezTo>
                      <a:pt x="2278" y="4199"/>
                      <a:pt x="3667" y="4869"/>
                      <a:pt x="5905" y="5392"/>
                    </a:cubicBezTo>
                    <a:cubicBezTo>
                      <a:pt x="8143" y="5915"/>
                      <a:pt x="11508" y="6633"/>
                      <a:pt x="14727" y="6764"/>
                    </a:cubicBezTo>
                    <a:cubicBezTo>
                      <a:pt x="17946" y="6895"/>
                      <a:pt x="22521" y="6650"/>
                      <a:pt x="25217" y="6176"/>
                    </a:cubicBezTo>
                    <a:cubicBezTo>
                      <a:pt x="27913" y="5702"/>
                      <a:pt x="29971" y="4607"/>
                      <a:pt x="30902" y="3921"/>
                    </a:cubicBezTo>
                    <a:cubicBezTo>
                      <a:pt x="31833" y="3235"/>
                      <a:pt x="31327" y="2500"/>
                      <a:pt x="30804" y="2059"/>
                    </a:cubicBezTo>
                    <a:cubicBezTo>
                      <a:pt x="30281" y="1618"/>
                      <a:pt x="28272" y="1406"/>
                      <a:pt x="27765" y="1275"/>
                    </a:cubicBezTo>
                  </a:path>
                </a:pathLst>
              </a:custGeom>
              <a:noFill/>
              <a:ln cap="flat" cmpd="sng" w="9525">
                <a:solidFill>
                  <a:srgbClr val="0E6790"/>
                </a:solidFill>
                <a:prstDash val="solid"/>
                <a:round/>
                <a:headEnd len="med" w="med" type="none"/>
                <a:tailEnd len="med" w="med" type="none"/>
              </a:ln>
            </p:spPr>
          </p:sp>
          <p:sp>
            <p:nvSpPr>
              <p:cNvPr id="1793" name="Google Shape;1793;p32"/>
              <p:cNvSpPr/>
              <p:nvPr/>
            </p:nvSpPr>
            <p:spPr>
              <a:xfrm>
                <a:off x="2011449" y="509750"/>
                <a:ext cx="784925" cy="165625"/>
              </a:xfrm>
              <a:custGeom>
                <a:rect b="b" l="l" r="r" t="t"/>
                <a:pathLst>
                  <a:path extrusionOk="0" h="6625" w="31397">
                    <a:moveTo>
                      <a:pt x="4729" y="0"/>
                    </a:moveTo>
                    <a:cubicBezTo>
                      <a:pt x="4288" y="36"/>
                      <a:pt x="2866" y="-80"/>
                      <a:pt x="2082" y="218"/>
                    </a:cubicBezTo>
                    <a:cubicBezTo>
                      <a:pt x="1298" y="516"/>
                      <a:pt x="154" y="1248"/>
                      <a:pt x="23" y="1787"/>
                    </a:cubicBezTo>
                    <a:cubicBezTo>
                      <a:pt x="-108" y="2326"/>
                      <a:pt x="318" y="2881"/>
                      <a:pt x="1298" y="3453"/>
                    </a:cubicBezTo>
                    <a:cubicBezTo>
                      <a:pt x="2278" y="4025"/>
                      <a:pt x="3667" y="4695"/>
                      <a:pt x="5905" y="5218"/>
                    </a:cubicBezTo>
                    <a:cubicBezTo>
                      <a:pt x="8143" y="5741"/>
                      <a:pt x="11508" y="6459"/>
                      <a:pt x="14727" y="6590"/>
                    </a:cubicBezTo>
                    <a:cubicBezTo>
                      <a:pt x="17946" y="6721"/>
                      <a:pt x="22521" y="6476"/>
                      <a:pt x="25217" y="6002"/>
                    </a:cubicBezTo>
                    <a:cubicBezTo>
                      <a:pt x="27913" y="5528"/>
                      <a:pt x="29971" y="4433"/>
                      <a:pt x="30902" y="3747"/>
                    </a:cubicBezTo>
                    <a:cubicBezTo>
                      <a:pt x="31833" y="3061"/>
                      <a:pt x="31245" y="2314"/>
                      <a:pt x="30804" y="1885"/>
                    </a:cubicBezTo>
                    <a:cubicBezTo>
                      <a:pt x="30363" y="1457"/>
                      <a:pt x="28680" y="1294"/>
                      <a:pt x="28255" y="1176"/>
                    </a:cubicBezTo>
                  </a:path>
                </a:pathLst>
              </a:custGeom>
              <a:noFill/>
              <a:ln cap="flat" cmpd="sng" w="9525">
                <a:solidFill>
                  <a:srgbClr val="0E6790"/>
                </a:solidFill>
                <a:prstDash val="solid"/>
                <a:round/>
                <a:headEnd len="med" w="med" type="none"/>
                <a:tailEnd len="med" w="med" type="none"/>
              </a:ln>
            </p:spPr>
          </p:sp>
          <p:sp>
            <p:nvSpPr>
              <p:cNvPr id="1794" name="Google Shape;1794;p32"/>
              <p:cNvSpPr/>
              <p:nvPr/>
            </p:nvSpPr>
            <p:spPr>
              <a:xfrm>
                <a:off x="2011450" y="563475"/>
                <a:ext cx="765773" cy="165625"/>
              </a:xfrm>
              <a:custGeom>
                <a:rect b="b" l="l" r="r" t="t"/>
                <a:pathLst>
                  <a:path extrusionOk="0" h="6625" w="31397">
                    <a:moveTo>
                      <a:pt x="4729" y="0"/>
                    </a:moveTo>
                    <a:cubicBezTo>
                      <a:pt x="4288" y="36"/>
                      <a:pt x="2866" y="-80"/>
                      <a:pt x="2082" y="218"/>
                    </a:cubicBezTo>
                    <a:cubicBezTo>
                      <a:pt x="1298" y="516"/>
                      <a:pt x="154" y="1248"/>
                      <a:pt x="23" y="1787"/>
                    </a:cubicBezTo>
                    <a:cubicBezTo>
                      <a:pt x="-108" y="2326"/>
                      <a:pt x="318" y="2881"/>
                      <a:pt x="1298" y="3453"/>
                    </a:cubicBezTo>
                    <a:cubicBezTo>
                      <a:pt x="2278" y="4025"/>
                      <a:pt x="3667" y="4695"/>
                      <a:pt x="5905" y="5218"/>
                    </a:cubicBezTo>
                    <a:cubicBezTo>
                      <a:pt x="8143" y="5741"/>
                      <a:pt x="11508" y="6459"/>
                      <a:pt x="14727" y="6590"/>
                    </a:cubicBezTo>
                    <a:cubicBezTo>
                      <a:pt x="17946" y="6721"/>
                      <a:pt x="22521" y="6476"/>
                      <a:pt x="25217" y="6002"/>
                    </a:cubicBezTo>
                    <a:cubicBezTo>
                      <a:pt x="27913" y="5528"/>
                      <a:pt x="29971" y="4433"/>
                      <a:pt x="30902" y="3747"/>
                    </a:cubicBezTo>
                    <a:cubicBezTo>
                      <a:pt x="31833" y="3061"/>
                      <a:pt x="31245" y="2314"/>
                      <a:pt x="30804" y="1885"/>
                    </a:cubicBezTo>
                    <a:cubicBezTo>
                      <a:pt x="30363" y="1457"/>
                      <a:pt x="28680" y="1294"/>
                      <a:pt x="28255" y="1176"/>
                    </a:cubicBezTo>
                  </a:path>
                </a:pathLst>
              </a:custGeom>
              <a:noFill/>
              <a:ln cap="flat" cmpd="sng" w="9525">
                <a:solidFill>
                  <a:srgbClr val="0E6790"/>
                </a:solidFill>
                <a:prstDash val="solid"/>
                <a:round/>
                <a:headEnd len="med" w="med" type="none"/>
                <a:tailEnd len="med" w="med" type="none"/>
              </a:ln>
            </p:spPr>
          </p:sp>
        </p:grpSp>
      </p:grpSp>
      <p:grpSp>
        <p:nvGrpSpPr>
          <p:cNvPr id="1795" name="Google Shape;1795;p32"/>
          <p:cNvGrpSpPr/>
          <p:nvPr/>
        </p:nvGrpSpPr>
        <p:grpSpPr>
          <a:xfrm flipH="1">
            <a:off x="6332313" y="2649026"/>
            <a:ext cx="1769049" cy="1795600"/>
            <a:chOff x="7374951" y="493051"/>
            <a:chExt cx="1769049" cy="1795600"/>
          </a:xfrm>
        </p:grpSpPr>
        <p:pic>
          <p:nvPicPr>
            <p:cNvPr id="1796" name="Google Shape;1796;p32"/>
            <p:cNvPicPr preferRelativeResize="0"/>
            <p:nvPr/>
          </p:nvPicPr>
          <p:blipFill rotWithShape="1">
            <a:blip r:embed="rId5">
              <a:alphaModFix/>
            </a:blip>
            <a:srcRect b="8687" l="0" r="0" t="6061"/>
            <a:stretch/>
          </p:blipFill>
          <p:spPr>
            <a:xfrm rot="7611348">
              <a:off x="7589821" y="787373"/>
              <a:ext cx="1339308" cy="1206956"/>
            </a:xfrm>
            <a:prstGeom prst="rect">
              <a:avLst/>
            </a:prstGeom>
            <a:noFill/>
            <a:ln>
              <a:noFill/>
            </a:ln>
            <a:effectLst>
              <a:outerShdw blurRad="142875" rotWithShape="0" algn="bl" dir="5400000" dist="76200">
                <a:srgbClr val="0E6790">
                  <a:alpha val="82000"/>
                </a:srgbClr>
              </a:outerShdw>
            </a:effectLst>
          </p:spPr>
        </p:pic>
        <p:grpSp>
          <p:nvGrpSpPr>
            <p:cNvPr id="1797" name="Google Shape;1797;p32"/>
            <p:cNvGrpSpPr/>
            <p:nvPr/>
          </p:nvGrpSpPr>
          <p:grpSpPr>
            <a:xfrm>
              <a:off x="8164220" y="1199575"/>
              <a:ext cx="615289" cy="284475"/>
              <a:chOff x="1791515" y="444625"/>
              <a:chExt cx="963345" cy="284475"/>
            </a:xfrm>
          </p:grpSpPr>
          <p:sp>
            <p:nvSpPr>
              <p:cNvPr id="1798" name="Google Shape;1798;p32"/>
              <p:cNvSpPr/>
              <p:nvPr/>
            </p:nvSpPr>
            <p:spPr>
              <a:xfrm>
                <a:off x="1791515" y="444625"/>
                <a:ext cx="952475" cy="171400"/>
              </a:xfrm>
              <a:custGeom>
                <a:rect b="b" l="l" r="r" t="t"/>
                <a:pathLst>
                  <a:path extrusionOk="0" h="6856" w="38099">
                    <a:moveTo>
                      <a:pt x="4866" y="0"/>
                    </a:moveTo>
                    <a:cubicBezTo>
                      <a:pt x="4374" y="106"/>
                      <a:pt x="2724" y="299"/>
                      <a:pt x="1914" y="635"/>
                    </a:cubicBezTo>
                    <a:cubicBezTo>
                      <a:pt x="1104" y="971"/>
                      <a:pt x="72" y="1509"/>
                      <a:pt x="7" y="2017"/>
                    </a:cubicBezTo>
                    <a:cubicBezTo>
                      <a:pt x="-58" y="2525"/>
                      <a:pt x="356" y="3111"/>
                      <a:pt x="1522" y="3683"/>
                    </a:cubicBezTo>
                    <a:cubicBezTo>
                      <a:pt x="2688" y="4255"/>
                      <a:pt x="4341" y="4925"/>
                      <a:pt x="7004" y="5448"/>
                    </a:cubicBezTo>
                    <a:cubicBezTo>
                      <a:pt x="9667" y="5971"/>
                      <a:pt x="13671" y="6689"/>
                      <a:pt x="17501" y="6820"/>
                    </a:cubicBezTo>
                    <a:cubicBezTo>
                      <a:pt x="21331" y="6951"/>
                      <a:pt x="26638" y="6713"/>
                      <a:pt x="29983" y="6232"/>
                    </a:cubicBezTo>
                    <a:cubicBezTo>
                      <a:pt x="33328" y="5751"/>
                      <a:pt x="36399" y="4608"/>
                      <a:pt x="37572" y="3933"/>
                    </a:cubicBezTo>
                    <a:cubicBezTo>
                      <a:pt x="38746" y="3259"/>
                      <a:pt x="37686" y="2578"/>
                      <a:pt x="37024" y="2185"/>
                    </a:cubicBezTo>
                    <a:cubicBezTo>
                      <a:pt x="36363" y="1792"/>
                      <a:pt x="34173" y="1675"/>
                      <a:pt x="33603" y="1573"/>
                    </a:cubicBezTo>
                  </a:path>
                </a:pathLst>
              </a:custGeom>
              <a:noFill/>
              <a:ln cap="flat" cmpd="sng" w="9525">
                <a:solidFill>
                  <a:srgbClr val="0E6790"/>
                </a:solidFill>
                <a:prstDash val="solid"/>
                <a:round/>
                <a:headEnd len="med" w="med" type="none"/>
                <a:tailEnd len="med" w="med" type="none"/>
              </a:ln>
              <a:effectLst>
                <a:outerShdw blurRad="57150" rotWithShape="0" algn="bl" dir="5400000" dist="19050">
                  <a:srgbClr val="000000">
                    <a:alpha val="50000"/>
                  </a:srgbClr>
                </a:outerShdw>
              </a:effectLst>
            </p:spPr>
          </p:sp>
          <p:sp>
            <p:nvSpPr>
              <p:cNvPr id="1799" name="Google Shape;1799;p32"/>
              <p:cNvSpPr/>
              <p:nvPr/>
            </p:nvSpPr>
            <p:spPr>
              <a:xfrm>
                <a:off x="1916285" y="509750"/>
                <a:ext cx="831400" cy="165625"/>
              </a:xfrm>
              <a:custGeom>
                <a:rect b="b" l="l" r="r" t="t"/>
                <a:pathLst>
                  <a:path extrusionOk="0" h="6625" w="33256">
                    <a:moveTo>
                      <a:pt x="5019" y="0"/>
                    </a:moveTo>
                    <a:cubicBezTo>
                      <a:pt x="4595" y="90"/>
                      <a:pt x="3305" y="244"/>
                      <a:pt x="2475" y="542"/>
                    </a:cubicBezTo>
                    <a:cubicBezTo>
                      <a:pt x="1645" y="840"/>
                      <a:pt x="218" y="1302"/>
                      <a:pt x="37" y="1787"/>
                    </a:cubicBezTo>
                    <a:cubicBezTo>
                      <a:pt x="-144" y="2272"/>
                      <a:pt x="349" y="2881"/>
                      <a:pt x="1387" y="3453"/>
                    </a:cubicBezTo>
                    <a:cubicBezTo>
                      <a:pt x="2425" y="4025"/>
                      <a:pt x="3895" y="4695"/>
                      <a:pt x="6265" y="5218"/>
                    </a:cubicBezTo>
                    <a:cubicBezTo>
                      <a:pt x="8635" y="5741"/>
                      <a:pt x="12198" y="6459"/>
                      <a:pt x="15606" y="6590"/>
                    </a:cubicBezTo>
                    <a:cubicBezTo>
                      <a:pt x="19014" y="6721"/>
                      <a:pt x="23860" y="6476"/>
                      <a:pt x="26715" y="6002"/>
                    </a:cubicBezTo>
                    <a:cubicBezTo>
                      <a:pt x="29570" y="5528"/>
                      <a:pt x="31749" y="4433"/>
                      <a:pt x="32735" y="3747"/>
                    </a:cubicBezTo>
                    <a:cubicBezTo>
                      <a:pt x="33721" y="3061"/>
                      <a:pt x="33089" y="2274"/>
                      <a:pt x="32630" y="1885"/>
                    </a:cubicBezTo>
                    <a:cubicBezTo>
                      <a:pt x="32171" y="1497"/>
                      <a:pt x="30423" y="1494"/>
                      <a:pt x="29981" y="1416"/>
                    </a:cubicBezTo>
                  </a:path>
                </a:pathLst>
              </a:custGeom>
              <a:noFill/>
              <a:ln cap="flat" cmpd="sng" w="9525">
                <a:solidFill>
                  <a:srgbClr val="0E6790"/>
                </a:solidFill>
                <a:prstDash val="solid"/>
                <a:round/>
                <a:headEnd len="med" w="med" type="none"/>
                <a:tailEnd len="med" w="med" type="none"/>
              </a:ln>
              <a:effectLst>
                <a:outerShdw blurRad="57150" rotWithShape="0" algn="bl" dir="5400000" dist="19050">
                  <a:srgbClr val="000000">
                    <a:alpha val="50000"/>
                  </a:srgbClr>
                </a:outerShdw>
              </a:effectLst>
            </p:spPr>
          </p:sp>
          <p:sp>
            <p:nvSpPr>
              <p:cNvPr id="1800" name="Google Shape;1800;p32"/>
              <p:cNvSpPr/>
              <p:nvPr/>
            </p:nvSpPr>
            <p:spPr>
              <a:xfrm>
                <a:off x="1989061" y="553875"/>
                <a:ext cx="765800" cy="175225"/>
              </a:xfrm>
              <a:custGeom>
                <a:rect b="b" l="l" r="r" t="t"/>
                <a:pathLst>
                  <a:path extrusionOk="0" h="7009" w="30632">
                    <a:moveTo>
                      <a:pt x="4765" y="0"/>
                    </a:moveTo>
                    <a:cubicBezTo>
                      <a:pt x="4309" y="100"/>
                      <a:pt x="2822" y="240"/>
                      <a:pt x="2031" y="602"/>
                    </a:cubicBezTo>
                    <a:cubicBezTo>
                      <a:pt x="1241" y="964"/>
                      <a:pt x="149" y="1632"/>
                      <a:pt x="22" y="2171"/>
                    </a:cubicBezTo>
                    <a:cubicBezTo>
                      <a:pt x="-105" y="2710"/>
                      <a:pt x="311" y="3265"/>
                      <a:pt x="1267" y="3837"/>
                    </a:cubicBezTo>
                    <a:cubicBezTo>
                      <a:pt x="2224" y="4409"/>
                      <a:pt x="3577" y="5079"/>
                      <a:pt x="5761" y="5602"/>
                    </a:cubicBezTo>
                    <a:cubicBezTo>
                      <a:pt x="7945" y="6125"/>
                      <a:pt x="11229" y="6843"/>
                      <a:pt x="14369" y="6974"/>
                    </a:cubicBezTo>
                    <a:cubicBezTo>
                      <a:pt x="17509" y="7105"/>
                      <a:pt x="21972" y="6860"/>
                      <a:pt x="24602" y="6386"/>
                    </a:cubicBezTo>
                    <a:cubicBezTo>
                      <a:pt x="27232" y="5912"/>
                      <a:pt x="29241" y="4817"/>
                      <a:pt x="30149" y="4131"/>
                    </a:cubicBezTo>
                    <a:cubicBezTo>
                      <a:pt x="31057" y="3445"/>
                      <a:pt x="30483" y="2698"/>
                      <a:pt x="30052" y="2269"/>
                    </a:cubicBezTo>
                    <a:cubicBezTo>
                      <a:pt x="29622" y="1841"/>
                      <a:pt x="27980" y="1678"/>
                      <a:pt x="27566" y="1560"/>
                    </a:cubicBezTo>
                  </a:path>
                </a:pathLst>
              </a:custGeom>
              <a:noFill/>
              <a:ln cap="flat" cmpd="sng" w="9525">
                <a:solidFill>
                  <a:srgbClr val="0E6790"/>
                </a:solidFill>
                <a:prstDash val="solid"/>
                <a:round/>
                <a:headEnd len="med" w="med" type="none"/>
                <a:tailEnd len="med" w="med" type="none"/>
              </a:ln>
              <a:effectLst>
                <a:outerShdw blurRad="57150" rotWithShape="0" algn="bl" dir="5400000" dist="19050">
                  <a:srgbClr val="000000">
                    <a:alpha val="50000"/>
                  </a:srgbClr>
                </a:outerShdw>
              </a:effectLst>
            </p:spPr>
          </p:sp>
        </p:grpSp>
      </p:grpSp>
      <p:pic>
        <p:nvPicPr>
          <p:cNvPr id="1801" name="Google Shape;1801;p32"/>
          <p:cNvPicPr preferRelativeResize="0"/>
          <p:nvPr/>
        </p:nvPicPr>
        <p:blipFill rotWithShape="1">
          <a:blip r:embed="rId5">
            <a:alphaModFix/>
          </a:blip>
          <a:srcRect b="8687" l="0" r="0" t="6061"/>
          <a:stretch/>
        </p:blipFill>
        <p:spPr>
          <a:xfrm rot="7611348">
            <a:off x="7589821" y="787373"/>
            <a:ext cx="1339308" cy="1206956"/>
          </a:xfrm>
          <a:prstGeom prst="rect">
            <a:avLst/>
          </a:prstGeom>
          <a:noFill/>
          <a:ln>
            <a:noFill/>
          </a:ln>
          <a:effectLst>
            <a:outerShdw blurRad="142875" rotWithShape="0" algn="bl" dir="5400000" dist="76200">
              <a:srgbClr val="0E6790">
                <a:alpha val="82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8" name="Shape 1898"/>
        <p:cNvGrpSpPr/>
        <p:nvPr/>
      </p:nvGrpSpPr>
      <p:grpSpPr>
        <a:xfrm>
          <a:off x="0" y="0"/>
          <a:ext cx="0" cy="0"/>
          <a:chOff x="0" y="0"/>
          <a:chExt cx="0" cy="0"/>
        </a:xfrm>
      </p:grpSpPr>
      <p:sp>
        <p:nvSpPr>
          <p:cNvPr id="1899" name="Google Shape;1899;p41"/>
          <p:cNvSpPr txBox="1"/>
          <p:nvPr>
            <p:ph type="title"/>
          </p:nvPr>
        </p:nvSpPr>
        <p:spPr>
          <a:xfrm>
            <a:off x="720000" y="557784"/>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 of Diagram (cont)</a:t>
            </a:r>
            <a:endParaRPr/>
          </a:p>
          <a:p>
            <a:pPr indent="0" lvl="0" marL="0" rtl="0" algn="l">
              <a:spcBef>
                <a:spcPts val="0"/>
              </a:spcBef>
              <a:spcAft>
                <a:spcPts val="0"/>
              </a:spcAft>
              <a:buNone/>
            </a:pPr>
            <a:r>
              <a:t/>
            </a:r>
            <a:endParaRPr/>
          </a:p>
        </p:txBody>
      </p:sp>
      <p:sp>
        <p:nvSpPr>
          <p:cNvPr id="1900" name="Google Shape;1900;p41"/>
          <p:cNvSpPr txBox="1"/>
          <p:nvPr/>
        </p:nvSpPr>
        <p:spPr>
          <a:xfrm>
            <a:off x="656025" y="1355625"/>
            <a:ext cx="8325600" cy="31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Scroll Pane (Left Pane)</a:t>
            </a:r>
            <a:endParaRPr>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There will be a scroll menu that users can click the components of circuit that they want to add to the simulator.</a:t>
            </a:r>
            <a:endParaRPr>
              <a:solidFill>
                <a:schemeClr val="dk1"/>
              </a:solidFill>
              <a:latin typeface="Arimo"/>
              <a:ea typeface="Arimo"/>
              <a:cs typeface="Arimo"/>
              <a:sym typeface="Arimo"/>
            </a:endParaRPr>
          </a:p>
          <a:p>
            <a:pPr indent="-317500" lvl="0"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This includes Transistors, Thyristors, Voltage Sources, Current Sources, etc.</a:t>
            </a:r>
            <a:endParaRPr>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Users can modify and add components of analysis graph as well.</a:t>
            </a:r>
            <a:endParaRPr>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A pane is on the bottom of the Left Pane and contains three buttons: Simulate, Node and Reset.</a:t>
            </a:r>
            <a:endParaRPr>
              <a:solidFill>
                <a:schemeClr val="dk1"/>
              </a:solidFill>
              <a:latin typeface="Arimo"/>
              <a:ea typeface="Arimo"/>
              <a:cs typeface="Arimo"/>
              <a:sym typeface="Arimo"/>
            </a:endParaRPr>
          </a:p>
          <a:p>
            <a:pPr indent="-317500" lvl="0"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Simulate button starts the simulation of the circuit that is made by users.</a:t>
            </a:r>
            <a:endParaRPr>
              <a:solidFill>
                <a:schemeClr val="dk1"/>
              </a:solidFill>
              <a:latin typeface="Arimo"/>
              <a:ea typeface="Arimo"/>
              <a:cs typeface="Arimo"/>
              <a:sym typeface="Arimo"/>
            </a:endParaRPr>
          </a:p>
          <a:p>
            <a:pPr indent="-317500" lvl="0"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Node button adds Sim Node.</a:t>
            </a:r>
            <a:endParaRPr>
              <a:solidFill>
                <a:schemeClr val="dk1"/>
              </a:solidFill>
              <a:latin typeface="Arimo"/>
              <a:ea typeface="Arimo"/>
              <a:cs typeface="Arimo"/>
              <a:sym typeface="Arimo"/>
            </a:endParaRPr>
          </a:p>
          <a:p>
            <a:pPr indent="-317500" lvl="0"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Reset button reset the current circuit on the builder.</a:t>
            </a:r>
            <a:endParaRPr>
              <a:solidFill>
                <a:schemeClr val="dk1"/>
              </a:solidFill>
              <a:latin typeface="Arimo"/>
              <a:ea typeface="Arimo"/>
              <a:cs typeface="Arimo"/>
              <a:sym typeface="Arimo"/>
            </a:endParaRPr>
          </a:p>
          <a:p>
            <a:pPr indent="0" lvl="0" marL="0" rtl="0" algn="l">
              <a:spcBef>
                <a:spcPts val="0"/>
              </a:spcBef>
              <a:spcAft>
                <a:spcPts val="0"/>
              </a:spcAft>
              <a:buNone/>
            </a:pPr>
            <a:r>
              <a:t/>
            </a:r>
            <a:endParaRPr>
              <a:solidFill>
                <a:schemeClr val="dk1"/>
              </a:solidFill>
              <a:latin typeface="Arimo"/>
              <a:ea typeface="Arimo"/>
              <a:cs typeface="Arimo"/>
              <a:sym typeface="Arimo"/>
            </a:endParaRPr>
          </a:p>
          <a:p>
            <a:pPr indent="0" lvl="0" marL="0" rtl="0" algn="l">
              <a:spcBef>
                <a:spcPts val="0"/>
              </a:spcBef>
              <a:spcAft>
                <a:spcPts val="0"/>
              </a:spcAft>
              <a:buNone/>
            </a:pPr>
            <a:r>
              <a:t/>
            </a:r>
            <a:endParaRPr>
              <a:solidFill>
                <a:schemeClr val="dk1"/>
              </a:solidFill>
              <a:latin typeface="Arimo"/>
              <a:ea typeface="Arimo"/>
              <a:cs typeface="Arimo"/>
              <a:sym typeface="Arim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sp>
        <p:nvSpPr>
          <p:cNvPr id="1905" name="Google Shape;1905;p42"/>
          <p:cNvSpPr txBox="1"/>
          <p:nvPr>
            <p:ph type="title"/>
          </p:nvPr>
        </p:nvSpPr>
        <p:spPr>
          <a:xfrm>
            <a:off x="720000" y="557784"/>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 of Diagram (cont)</a:t>
            </a:r>
            <a:endParaRPr/>
          </a:p>
          <a:p>
            <a:pPr indent="0" lvl="0" marL="0" rtl="0" algn="l">
              <a:spcBef>
                <a:spcPts val="0"/>
              </a:spcBef>
              <a:spcAft>
                <a:spcPts val="0"/>
              </a:spcAft>
              <a:buNone/>
            </a:pPr>
            <a:r>
              <a:t/>
            </a:r>
            <a:endParaRPr/>
          </a:p>
        </p:txBody>
      </p:sp>
      <p:sp>
        <p:nvSpPr>
          <p:cNvPr id="1906" name="Google Shape;1906;p42"/>
          <p:cNvSpPr txBox="1"/>
          <p:nvPr/>
        </p:nvSpPr>
        <p:spPr>
          <a:xfrm>
            <a:off x="656025" y="1355625"/>
            <a:ext cx="8325600" cy="31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Scroll Pane</a:t>
            </a:r>
            <a:r>
              <a:rPr lang="en">
                <a:solidFill>
                  <a:schemeClr val="dk1"/>
                </a:solidFill>
                <a:latin typeface="Arimo"/>
                <a:ea typeface="Arimo"/>
                <a:cs typeface="Arimo"/>
                <a:sym typeface="Arimo"/>
              </a:rPr>
              <a:t> (Right Pane)</a:t>
            </a:r>
            <a:endParaRPr>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Parameters would be provided as Collapsible T</a:t>
            </a:r>
            <a:r>
              <a:rPr lang="en">
                <a:solidFill>
                  <a:schemeClr val="dk1"/>
                </a:solidFill>
                <a:latin typeface="Arimo"/>
                <a:ea typeface="Arimo"/>
                <a:cs typeface="Arimo"/>
                <a:sym typeface="Arimo"/>
              </a:rPr>
              <a:t>able</a:t>
            </a:r>
            <a:r>
              <a:rPr lang="en">
                <a:solidFill>
                  <a:schemeClr val="dk1"/>
                </a:solidFill>
                <a:latin typeface="Arimo"/>
                <a:ea typeface="Arimo"/>
                <a:cs typeface="Arimo"/>
                <a:sym typeface="Arimo"/>
              </a:rPr>
              <a:t> on scroll menu. Users can open and close parameters depends on the situation and preference. </a:t>
            </a:r>
            <a:endParaRPr>
              <a:solidFill>
                <a:schemeClr val="dk1"/>
              </a:solidFill>
              <a:latin typeface="Arimo"/>
              <a:ea typeface="Arimo"/>
              <a:cs typeface="Arimo"/>
              <a:sym typeface="Arimo"/>
            </a:endParaRPr>
          </a:p>
          <a:p>
            <a:pPr indent="-317500" lvl="0"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This includes the status of outputs (such as </a:t>
            </a:r>
            <a:r>
              <a:rPr lang="en">
                <a:solidFill>
                  <a:schemeClr val="dk1"/>
                </a:solidFill>
                <a:latin typeface="Arimo"/>
                <a:ea typeface="Arimo"/>
                <a:cs typeface="Arimo"/>
                <a:sym typeface="Arimo"/>
              </a:rPr>
              <a:t>light bulb</a:t>
            </a:r>
            <a:r>
              <a:rPr lang="en">
                <a:solidFill>
                  <a:schemeClr val="dk1"/>
                </a:solidFill>
                <a:latin typeface="Arimo"/>
                <a:ea typeface="Arimo"/>
                <a:cs typeface="Arimo"/>
                <a:sym typeface="Arimo"/>
              </a:rPr>
              <a:t>), resistors, battery, etc.</a:t>
            </a:r>
            <a:endParaRPr>
              <a:solidFill>
                <a:schemeClr val="dk1"/>
              </a:solidFill>
              <a:latin typeface="Arimo"/>
              <a:ea typeface="Arimo"/>
              <a:cs typeface="Arimo"/>
              <a:sym typeface="Arimo"/>
            </a:endParaRPr>
          </a:p>
          <a:p>
            <a:pPr indent="-317500" lvl="0"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Users can change the color of the components here.</a:t>
            </a:r>
            <a:endParaRPr>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A Text Field provides the information needed in order to </a:t>
            </a:r>
            <a:r>
              <a:rPr lang="en">
                <a:solidFill>
                  <a:schemeClr val="dk1"/>
                </a:solidFill>
                <a:latin typeface="Arimo"/>
                <a:ea typeface="Arimo"/>
                <a:cs typeface="Arimo"/>
                <a:sym typeface="Arimo"/>
              </a:rPr>
              <a:t>the</a:t>
            </a:r>
            <a:r>
              <a:rPr lang="en">
                <a:solidFill>
                  <a:schemeClr val="dk1"/>
                </a:solidFill>
                <a:latin typeface="Arimo"/>
                <a:ea typeface="Arimo"/>
                <a:cs typeface="Arimo"/>
                <a:sym typeface="Arimo"/>
              </a:rPr>
              <a:t> users to fix the circuit. For example, if there is shortage of voltage, the Text Field would response “Not Enough Voltage”. </a:t>
            </a:r>
            <a:endParaRPr>
              <a:solidFill>
                <a:schemeClr val="dk1"/>
              </a:solidFill>
              <a:latin typeface="Arimo"/>
              <a:ea typeface="Arimo"/>
              <a:cs typeface="Arimo"/>
              <a:sym typeface="Arimo"/>
            </a:endParaRPr>
          </a:p>
          <a:p>
            <a:pPr indent="0" lvl="0" marL="0" rtl="0" algn="l">
              <a:spcBef>
                <a:spcPts val="0"/>
              </a:spcBef>
              <a:spcAft>
                <a:spcPts val="0"/>
              </a:spcAft>
              <a:buNone/>
            </a:pPr>
            <a:r>
              <a:t/>
            </a:r>
            <a:endParaRPr>
              <a:solidFill>
                <a:schemeClr val="dk1"/>
              </a:solidFill>
              <a:latin typeface="Arimo"/>
              <a:ea typeface="Arimo"/>
              <a:cs typeface="Arimo"/>
              <a:sym typeface="Arimo"/>
            </a:endParaRPr>
          </a:p>
          <a:p>
            <a:pPr indent="0" lvl="0" marL="0" rtl="0" algn="l">
              <a:spcBef>
                <a:spcPts val="0"/>
              </a:spcBef>
              <a:spcAft>
                <a:spcPts val="0"/>
              </a:spcAft>
              <a:buNone/>
            </a:pPr>
            <a:r>
              <a:rPr lang="en">
                <a:solidFill>
                  <a:schemeClr val="dk1"/>
                </a:solidFill>
                <a:latin typeface="Arimo"/>
                <a:ea typeface="Arimo"/>
                <a:cs typeface="Arimo"/>
                <a:sym typeface="Arimo"/>
              </a:rPr>
              <a:t>HBox (Bottom Pane)</a:t>
            </a:r>
            <a:endParaRPr>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Includes the graphs and its parameter that are added by users. </a:t>
            </a:r>
            <a:endParaRPr>
              <a:solidFill>
                <a:schemeClr val="dk1"/>
              </a:solidFill>
              <a:latin typeface="Arimo"/>
              <a:ea typeface="Arimo"/>
              <a:cs typeface="Arimo"/>
              <a:sym typeface="Arim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0" name="Shape 1910"/>
        <p:cNvGrpSpPr/>
        <p:nvPr/>
      </p:nvGrpSpPr>
      <p:grpSpPr>
        <a:xfrm>
          <a:off x="0" y="0"/>
          <a:ext cx="0" cy="0"/>
          <a:chOff x="0" y="0"/>
          <a:chExt cx="0" cy="0"/>
        </a:xfrm>
      </p:grpSpPr>
      <p:sp>
        <p:nvSpPr>
          <p:cNvPr id="1911" name="Google Shape;1911;p43"/>
          <p:cNvSpPr txBox="1"/>
          <p:nvPr>
            <p:ph type="title"/>
          </p:nvPr>
        </p:nvSpPr>
        <p:spPr>
          <a:xfrm>
            <a:off x="720000" y="557784"/>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 of Diagram (cont)</a:t>
            </a:r>
            <a:endParaRPr/>
          </a:p>
          <a:p>
            <a:pPr indent="0" lvl="0" marL="0" rtl="0" algn="l">
              <a:spcBef>
                <a:spcPts val="0"/>
              </a:spcBef>
              <a:spcAft>
                <a:spcPts val="0"/>
              </a:spcAft>
              <a:buNone/>
            </a:pPr>
            <a:r>
              <a:t/>
            </a:r>
            <a:endParaRPr/>
          </a:p>
        </p:txBody>
      </p:sp>
      <p:sp>
        <p:nvSpPr>
          <p:cNvPr id="1912" name="Google Shape;1912;p43"/>
          <p:cNvSpPr txBox="1"/>
          <p:nvPr/>
        </p:nvSpPr>
        <p:spPr>
          <a:xfrm>
            <a:off x="656025" y="1355625"/>
            <a:ext cx="8325600" cy="31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Central Pane (Scroll Pane)</a:t>
            </a:r>
            <a:endParaRPr>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The Scroll Pane on the Central Pane is set as changing scale which means that users can change the scale of the within the Scroll Pane. This functionality would support users to zoom in and out the program when they want to do so. </a:t>
            </a:r>
            <a:endParaRPr>
              <a:solidFill>
                <a:schemeClr val="dk1"/>
              </a:solidFill>
              <a:latin typeface="Arimo"/>
              <a:ea typeface="Arimo"/>
              <a:cs typeface="Arimo"/>
              <a:sym typeface="Arimo"/>
            </a:endParaRPr>
          </a:p>
          <a:p>
            <a:pPr indent="-317500" lvl="0"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Within the Scroll Pane, there is JavaFX Canvas Pane. The Canvas Pane draws some grid lines to help users to connect and place components of circuit and estimate the size of it. </a:t>
            </a:r>
            <a:endParaRPr>
              <a:solidFill>
                <a:schemeClr val="dk1"/>
              </a:solidFill>
              <a:latin typeface="Arimo"/>
              <a:ea typeface="Arimo"/>
              <a:cs typeface="Arimo"/>
              <a:sym typeface="Arimo"/>
            </a:endParaRPr>
          </a:p>
          <a:p>
            <a:pPr indent="-317500" lvl="0"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The size of the grid line is dependent on the scale of Scroll Pane. Zooming in makes the grid bigger, zooming out makes the grid smaller.</a:t>
            </a:r>
            <a:endParaRPr>
              <a:solidFill>
                <a:schemeClr val="dk1"/>
              </a:solidFill>
              <a:latin typeface="Arimo"/>
              <a:ea typeface="Arimo"/>
              <a:cs typeface="Arimo"/>
              <a:sym typeface="Arimo"/>
            </a:endParaRPr>
          </a:p>
          <a:p>
            <a:pPr indent="-317500" lvl="0"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On JavaFX Canvas, users can drag and place the components of circuit as they want to. This is the core functionality of the program, allowing users to make a diagram of a circuit and simulating it. When two components are connected (for example, a bulb and wire), the program detects it and snaps two components so that the circuit can be formed. </a:t>
            </a:r>
            <a:endParaRPr>
              <a:solidFill>
                <a:schemeClr val="dk1"/>
              </a:solidFill>
              <a:latin typeface="Arimo"/>
              <a:ea typeface="Arimo"/>
              <a:cs typeface="Arimo"/>
              <a:sym typeface="Arim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6" name="Shape 1916"/>
        <p:cNvGrpSpPr/>
        <p:nvPr/>
      </p:nvGrpSpPr>
      <p:grpSpPr>
        <a:xfrm>
          <a:off x="0" y="0"/>
          <a:ext cx="0" cy="0"/>
          <a:chOff x="0" y="0"/>
          <a:chExt cx="0" cy="0"/>
        </a:xfrm>
      </p:grpSpPr>
      <p:sp>
        <p:nvSpPr>
          <p:cNvPr id="1917" name="Google Shape;1917;p44"/>
          <p:cNvSpPr txBox="1"/>
          <p:nvPr>
            <p:ph type="title"/>
          </p:nvPr>
        </p:nvSpPr>
        <p:spPr>
          <a:xfrm>
            <a:off x="209500" y="964650"/>
            <a:ext cx="1822800" cy="2940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Yassine</a:t>
            </a:r>
            <a:endParaRPr/>
          </a:p>
        </p:txBody>
      </p:sp>
      <p:sp>
        <p:nvSpPr>
          <p:cNvPr id="1918" name="Google Shape;1918;p44"/>
          <p:cNvSpPr txBox="1"/>
          <p:nvPr>
            <p:ph idx="1" type="subTitle"/>
          </p:nvPr>
        </p:nvSpPr>
        <p:spPr>
          <a:xfrm>
            <a:off x="-117975" y="1335825"/>
            <a:ext cx="2150400" cy="1830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Start Simulation</a:t>
            </a:r>
            <a:endParaRPr/>
          </a:p>
          <a:p>
            <a:pPr indent="-317500" lvl="0" marL="457200" rtl="0" algn="l">
              <a:spcBef>
                <a:spcPts val="0"/>
              </a:spcBef>
              <a:spcAft>
                <a:spcPts val="0"/>
              </a:spcAft>
              <a:buSzPts val="1400"/>
              <a:buChar char="-"/>
            </a:pPr>
            <a:r>
              <a:rPr lang="en"/>
              <a:t>Circuit builder</a:t>
            </a:r>
            <a:endParaRPr/>
          </a:p>
          <a:p>
            <a:pPr indent="-317500" lvl="1" marL="914400" rtl="0" algn="l">
              <a:spcBef>
                <a:spcPts val="0"/>
              </a:spcBef>
              <a:spcAft>
                <a:spcPts val="0"/>
              </a:spcAft>
              <a:buSzPts val="1400"/>
              <a:buChar char="-"/>
            </a:pPr>
            <a:r>
              <a:rPr lang="en"/>
              <a:t>Snap components to each other</a:t>
            </a:r>
            <a:endParaRPr/>
          </a:p>
          <a:p>
            <a:pPr indent="-317500" lvl="1" marL="914400" rtl="0" algn="l">
              <a:spcBef>
                <a:spcPts val="0"/>
              </a:spcBef>
              <a:spcAft>
                <a:spcPts val="0"/>
              </a:spcAft>
              <a:buSzPts val="1400"/>
              <a:buChar char="-"/>
            </a:pPr>
            <a:r>
              <a:rPr lang="en"/>
              <a:t>Circuit logic</a:t>
            </a:r>
            <a:endParaRPr/>
          </a:p>
          <a:p>
            <a:pPr indent="-317500" lvl="0" marL="457200" rtl="0" algn="l">
              <a:spcBef>
                <a:spcPts val="0"/>
              </a:spcBef>
              <a:spcAft>
                <a:spcPts val="0"/>
              </a:spcAft>
              <a:buSzPts val="1400"/>
              <a:buChar char="-"/>
            </a:pPr>
            <a:r>
              <a:t/>
            </a:r>
            <a:endParaRPr/>
          </a:p>
        </p:txBody>
      </p:sp>
      <p:sp>
        <p:nvSpPr>
          <p:cNvPr id="1919" name="Google Shape;1919;p44"/>
          <p:cNvSpPr txBox="1"/>
          <p:nvPr>
            <p:ph idx="2" type="title"/>
          </p:nvPr>
        </p:nvSpPr>
        <p:spPr>
          <a:xfrm>
            <a:off x="4373825" y="964656"/>
            <a:ext cx="2508600" cy="2940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Kee</a:t>
            </a:r>
            <a:endParaRPr/>
          </a:p>
        </p:txBody>
      </p:sp>
      <p:sp>
        <p:nvSpPr>
          <p:cNvPr id="1920" name="Google Shape;1920;p44"/>
          <p:cNvSpPr txBox="1"/>
          <p:nvPr>
            <p:ph idx="3" type="subTitle"/>
          </p:nvPr>
        </p:nvSpPr>
        <p:spPr>
          <a:xfrm>
            <a:off x="1879900" y="1258650"/>
            <a:ext cx="2762100" cy="373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Start Window</a:t>
            </a:r>
            <a:endParaRPr/>
          </a:p>
          <a:p>
            <a:pPr indent="-317500" lvl="1" marL="914400" rtl="0" algn="l">
              <a:spcBef>
                <a:spcPts val="0"/>
              </a:spcBef>
              <a:spcAft>
                <a:spcPts val="0"/>
              </a:spcAft>
              <a:buSzPts val="1400"/>
              <a:buChar char="-"/>
            </a:pPr>
            <a:r>
              <a:rPr lang="en"/>
              <a:t>Loading sound</a:t>
            </a:r>
            <a:endParaRPr/>
          </a:p>
          <a:p>
            <a:pPr indent="-317500" lvl="1" marL="914400" rtl="0" algn="l">
              <a:spcBef>
                <a:spcPts val="0"/>
              </a:spcBef>
              <a:spcAft>
                <a:spcPts val="0"/>
              </a:spcAft>
              <a:buSzPts val="1400"/>
              <a:buChar char="-"/>
            </a:pPr>
            <a:r>
              <a:rPr lang="en"/>
              <a:t>Load menu</a:t>
            </a:r>
            <a:endParaRPr/>
          </a:p>
          <a:p>
            <a:pPr indent="-317500" lvl="1" marL="914400" rtl="0" algn="l">
              <a:spcBef>
                <a:spcPts val="0"/>
              </a:spcBef>
              <a:spcAft>
                <a:spcPts val="0"/>
              </a:spcAft>
              <a:buSzPts val="1400"/>
              <a:buChar char="-"/>
            </a:pPr>
            <a:r>
              <a:rPr lang="en"/>
              <a:t>New menu</a:t>
            </a:r>
            <a:endParaRPr/>
          </a:p>
          <a:p>
            <a:pPr indent="-317500" lvl="2" marL="1371600" rtl="0" algn="l">
              <a:spcBef>
                <a:spcPts val="0"/>
              </a:spcBef>
              <a:spcAft>
                <a:spcPts val="0"/>
              </a:spcAft>
              <a:buSzPts val="1400"/>
              <a:buChar char="-"/>
            </a:pPr>
            <a:r>
              <a:rPr lang="en"/>
              <a:t>Name sim</a:t>
            </a:r>
            <a:endParaRPr/>
          </a:p>
          <a:p>
            <a:pPr indent="-317500" lvl="1" marL="914400" rtl="0" algn="l">
              <a:spcBef>
                <a:spcPts val="0"/>
              </a:spcBef>
              <a:spcAft>
                <a:spcPts val="0"/>
              </a:spcAft>
              <a:buSzPts val="1400"/>
              <a:buChar char="-"/>
            </a:pPr>
            <a:r>
              <a:rPr lang="en"/>
              <a:t>Quit</a:t>
            </a:r>
            <a:endParaRPr/>
          </a:p>
          <a:p>
            <a:pPr indent="-317500" lvl="0" marL="457200" rtl="0" algn="l">
              <a:spcBef>
                <a:spcPts val="0"/>
              </a:spcBef>
              <a:spcAft>
                <a:spcPts val="0"/>
              </a:spcAft>
              <a:buSzPts val="1400"/>
              <a:buChar char="-"/>
            </a:pPr>
            <a:r>
              <a:rPr lang="en"/>
              <a:t>File submenu</a:t>
            </a:r>
            <a:endParaRPr/>
          </a:p>
          <a:p>
            <a:pPr indent="-317500" lvl="1" marL="914400" rtl="0" algn="l">
              <a:spcBef>
                <a:spcPts val="0"/>
              </a:spcBef>
              <a:spcAft>
                <a:spcPts val="0"/>
              </a:spcAft>
              <a:buSzPts val="1400"/>
              <a:buChar char="-"/>
            </a:pPr>
            <a:r>
              <a:rPr lang="en"/>
              <a:t>Close</a:t>
            </a:r>
            <a:endParaRPr/>
          </a:p>
          <a:p>
            <a:pPr indent="-317500" lvl="0" marL="457200" rtl="0" algn="l">
              <a:spcBef>
                <a:spcPts val="0"/>
              </a:spcBef>
              <a:spcAft>
                <a:spcPts val="0"/>
              </a:spcAft>
              <a:buSzPts val="1400"/>
              <a:buChar char="-"/>
            </a:pPr>
            <a:r>
              <a:rPr lang="en"/>
              <a:t>Settings submenu</a:t>
            </a:r>
            <a:endParaRPr/>
          </a:p>
          <a:p>
            <a:pPr indent="-317500" lvl="1" marL="914400" rtl="0" algn="l">
              <a:spcBef>
                <a:spcPts val="0"/>
              </a:spcBef>
              <a:spcAft>
                <a:spcPts val="0"/>
              </a:spcAft>
              <a:buSzPts val="1400"/>
              <a:buChar char="-"/>
            </a:pPr>
            <a:r>
              <a:rPr lang="en"/>
              <a:t>Help</a:t>
            </a:r>
            <a:endParaRPr/>
          </a:p>
          <a:p>
            <a:pPr indent="-317500" lvl="2" marL="1371600" rtl="0" algn="l">
              <a:spcBef>
                <a:spcPts val="0"/>
              </a:spcBef>
              <a:spcAft>
                <a:spcPts val="0"/>
              </a:spcAft>
              <a:buSzPts val="1400"/>
              <a:buChar char="-"/>
            </a:pPr>
            <a:r>
              <a:rPr lang="en"/>
              <a:t>Components</a:t>
            </a:r>
            <a:endParaRPr/>
          </a:p>
          <a:p>
            <a:pPr indent="-317500" lvl="2" marL="1371600" rtl="0" algn="l">
              <a:spcBef>
                <a:spcPts val="0"/>
              </a:spcBef>
              <a:spcAft>
                <a:spcPts val="0"/>
              </a:spcAft>
              <a:buSzPts val="1400"/>
              <a:buChar char="-"/>
            </a:pPr>
            <a:r>
              <a:rPr lang="en"/>
              <a:t>Simulation</a:t>
            </a:r>
            <a:r>
              <a:rPr lang="en">
                <a:highlight>
                  <a:srgbClr val="FFFF00"/>
                </a:highlight>
              </a:rPr>
              <a:t> </a:t>
            </a:r>
            <a:endParaRPr>
              <a:highlight>
                <a:srgbClr val="FFFF00"/>
              </a:highlight>
            </a:endParaRPr>
          </a:p>
          <a:p>
            <a:pPr indent="-317500" lvl="0" marL="457200" rtl="0" algn="l">
              <a:spcBef>
                <a:spcPts val="0"/>
              </a:spcBef>
              <a:spcAft>
                <a:spcPts val="0"/>
              </a:spcAft>
              <a:buSzPts val="1400"/>
              <a:buChar char="-"/>
            </a:pPr>
            <a:r>
              <a:rPr lang="en"/>
              <a:t>Components groups, subgroups, names, and diagram</a:t>
            </a:r>
            <a:endParaRPr/>
          </a:p>
          <a:p>
            <a:pPr indent="-317500" lvl="0" marL="457200" rtl="0" algn="l">
              <a:spcBef>
                <a:spcPts val="0"/>
              </a:spcBef>
              <a:spcAft>
                <a:spcPts val="0"/>
              </a:spcAft>
              <a:buSzPts val="1400"/>
              <a:buChar char="-"/>
            </a:pPr>
            <a:r>
              <a:rPr lang="en"/>
              <a:t>Editable text boxes</a:t>
            </a:r>
            <a:endParaRPr/>
          </a:p>
          <a:p>
            <a:pPr indent="-317500" lvl="0" marL="457200" rtl="0" algn="l">
              <a:spcBef>
                <a:spcPts val="0"/>
              </a:spcBef>
              <a:spcAft>
                <a:spcPts val="0"/>
              </a:spcAft>
              <a:buSzPts val="1400"/>
              <a:buChar char="-"/>
            </a:pPr>
            <a:r>
              <a:rPr lang="en"/>
              <a:t>Components parameters</a:t>
            </a:r>
            <a:endParaRPr/>
          </a:p>
          <a:p>
            <a:pPr indent="0" lvl="0" marL="0" rtl="0" algn="l">
              <a:spcBef>
                <a:spcPts val="1600"/>
              </a:spcBef>
              <a:spcAft>
                <a:spcPts val="1600"/>
              </a:spcAft>
              <a:buNone/>
            </a:pPr>
            <a:r>
              <a:t/>
            </a:r>
            <a:endParaRPr/>
          </a:p>
        </p:txBody>
      </p:sp>
      <p:sp>
        <p:nvSpPr>
          <p:cNvPr id="1921" name="Google Shape;1921;p44"/>
          <p:cNvSpPr txBox="1"/>
          <p:nvPr>
            <p:ph idx="4" type="title"/>
          </p:nvPr>
        </p:nvSpPr>
        <p:spPr>
          <a:xfrm>
            <a:off x="2475425" y="964650"/>
            <a:ext cx="1863300" cy="2940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Adam</a:t>
            </a:r>
            <a:endParaRPr/>
          </a:p>
        </p:txBody>
      </p:sp>
      <p:sp>
        <p:nvSpPr>
          <p:cNvPr id="1922" name="Google Shape;1922;p44"/>
          <p:cNvSpPr txBox="1"/>
          <p:nvPr>
            <p:ph idx="8" type="title"/>
          </p:nvPr>
        </p:nvSpPr>
        <p:spPr>
          <a:xfrm>
            <a:off x="6577624" y="964656"/>
            <a:ext cx="2505600" cy="2940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Gio</a:t>
            </a:r>
            <a:endParaRPr/>
          </a:p>
        </p:txBody>
      </p:sp>
      <p:sp>
        <p:nvSpPr>
          <p:cNvPr id="1923" name="Google Shape;1923;p44"/>
          <p:cNvSpPr txBox="1"/>
          <p:nvPr>
            <p:ph idx="9" type="subTitle"/>
          </p:nvPr>
        </p:nvSpPr>
        <p:spPr>
          <a:xfrm>
            <a:off x="4056800" y="1258650"/>
            <a:ext cx="3093300" cy="1755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Load simulation</a:t>
            </a:r>
            <a:endParaRPr/>
          </a:p>
          <a:p>
            <a:pPr indent="-317500" lvl="0" marL="457200" rtl="0" algn="l">
              <a:spcBef>
                <a:spcPts val="0"/>
              </a:spcBef>
              <a:spcAft>
                <a:spcPts val="0"/>
              </a:spcAft>
              <a:buSzPts val="1400"/>
              <a:buChar char="-"/>
            </a:pPr>
            <a:r>
              <a:rPr lang="en"/>
              <a:t>Starting new simulation </a:t>
            </a:r>
            <a:r>
              <a:rPr lang="en"/>
              <a:t>function</a:t>
            </a:r>
            <a:endParaRPr/>
          </a:p>
          <a:p>
            <a:pPr indent="-317500" lvl="0" marL="457200" rtl="0" algn="l">
              <a:spcBef>
                <a:spcPts val="0"/>
              </a:spcBef>
              <a:spcAft>
                <a:spcPts val="0"/>
              </a:spcAft>
              <a:buSzPts val="1400"/>
              <a:buChar char="-"/>
            </a:pPr>
            <a:r>
              <a:rPr lang="en"/>
              <a:t>save /save and quit/ export</a:t>
            </a:r>
            <a:endParaRPr/>
          </a:p>
          <a:p>
            <a:pPr indent="-317500" lvl="0" marL="457200" rtl="0" algn="l">
              <a:spcBef>
                <a:spcPts val="0"/>
              </a:spcBef>
              <a:spcAft>
                <a:spcPts val="0"/>
              </a:spcAft>
              <a:buSzPts val="1400"/>
              <a:buChar char="-"/>
            </a:pPr>
            <a:r>
              <a:rPr lang="en"/>
              <a:t>Add sim node</a:t>
            </a:r>
            <a:endParaRPr/>
          </a:p>
          <a:p>
            <a:pPr indent="-317500" lvl="0" marL="457200" rtl="0" algn="l">
              <a:spcBef>
                <a:spcPts val="0"/>
              </a:spcBef>
              <a:spcAft>
                <a:spcPts val="0"/>
              </a:spcAft>
              <a:buSzPts val="1400"/>
              <a:buChar char="-"/>
            </a:pPr>
            <a:r>
              <a:rPr lang="en"/>
              <a:t>Analysis Graph (using nodes)</a:t>
            </a:r>
            <a:endParaRPr/>
          </a:p>
          <a:p>
            <a:pPr indent="-317500" lvl="0" marL="457200" rtl="0" algn="l">
              <a:spcBef>
                <a:spcPts val="0"/>
              </a:spcBef>
              <a:spcAft>
                <a:spcPts val="0"/>
              </a:spcAft>
              <a:buSzPts val="1400"/>
              <a:buChar char="-"/>
            </a:pPr>
            <a:r>
              <a:rPr lang="en"/>
              <a:t>Feedback label</a:t>
            </a:r>
            <a:endParaRPr/>
          </a:p>
        </p:txBody>
      </p:sp>
      <p:sp>
        <p:nvSpPr>
          <p:cNvPr id="1924" name="Google Shape;1924;p44"/>
          <p:cNvSpPr txBox="1"/>
          <p:nvPr>
            <p:ph idx="15" type="title"/>
          </p:nvPr>
        </p:nvSpPr>
        <p:spPr>
          <a:xfrm>
            <a:off x="720000" y="329184"/>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a:t>
            </a:r>
            <a:r>
              <a:rPr lang="en">
                <a:solidFill>
                  <a:schemeClr val="lt2"/>
                </a:solidFill>
              </a:rPr>
              <a:t>Parts </a:t>
            </a:r>
            <a:endParaRPr>
              <a:solidFill>
                <a:schemeClr val="lt2"/>
              </a:solidFill>
            </a:endParaRPr>
          </a:p>
        </p:txBody>
      </p:sp>
      <p:pic>
        <p:nvPicPr>
          <p:cNvPr id="1925" name="Google Shape;1925;p44"/>
          <p:cNvPicPr preferRelativeResize="0"/>
          <p:nvPr/>
        </p:nvPicPr>
        <p:blipFill rotWithShape="1">
          <a:blip r:embed="rId3">
            <a:alphaModFix/>
          </a:blip>
          <a:srcRect b="12005" l="12492" r="12342" t="18400"/>
          <a:stretch/>
        </p:blipFill>
        <p:spPr>
          <a:xfrm>
            <a:off x="-961325" y="2507983"/>
            <a:ext cx="1452025" cy="1344366"/>
          </a:xfrm>
          <a:prstGeom prst="rect">
            <a:avLst/>
          </a:prstGeom>
          <a:noFill/>
          <a:ln>
            <a:noFill/>
          </a:ln>
        </p:spPr>
      </p:pic>
      <p:pic>
        <p:nvPicPr>
          <p:cNvPr id="1926" name="Google Shape;1926;p44"/>
          <p:cNvPicPr preferRelativeResize="0"/>
          <p:nvPr/>
        </p:nvPicPr>
        <p:blipFill rotWithShape="1">
          <a:blip r:embed="rId4">
            <a:alphaModFix/>
          </a:blip>
          <a:srcRect b="5862" l="0" r="0" t="12710"/>
          <a:stretch/>
        </p:blipFill>
        <p:spPr>
          <a:xfrm rot="4418553">
            <a:off x="7620468" y="-315628"/>
            <a:ext cx="1477041" cy="1202702"/>
          </a:xfrm>
          <a:prstGeom prst="rect">
            <a:avLst/>
          </a:prstGeom>
          <a:noFill/>
          <a:ln>
            <a:noFill/>
          </a:ln>
          <a:effectLst>
            <a:outerShdw blurRad="128588" rotWithShape="0" algn="bl" dir="5460000" dist="66675">
              <a:schemeClr val="dk1">
                <a:alpha val="81000"/>
              </a:schemeClr>
            </a:outerShdw>
          </a:effectLst>
        </p:spPr>
      </p:pic>
      <p:sp>
        <p:nvSpPr>
          <p:cNvPr id="1927" name="Google Shape;1927;p44"/>
          <p:cNvSpPr txBox="1"/>
          <p:nvPr>
            <p:ph idx="9" type="subTitle"/>
          </p:nvPr>
        </p:nvSpPr>
        <p:spPr>
          <a:xfrm>
            <a:off x="6501425" y="1488225"/>
            <a:ext cx="2926200" cy="2433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Edit </a:t>
            </a:r>
            <a:endParaRPr/>
          </a:p>
          <a:p>
            <a:pPr indent="-317500" lvl="0" marL="914400" rtl="0" algn="l">
              <a:spcBef>
                <a:spcPts val="0"/>
              </a:spcBef>
              <a:spcAft>
                <a:spcPts val="0"/>
              </a:spcAft>
              <a:buSzPts val="1400"/>
              <a:buChar char="-"/>
            </a:pPr>
            <a:r>
              <a:rPr lang="en"/>
              <a:t>Undo   -   Redo</a:t>
            </a:r>
            <a:endParaRPr/>
          </a:p>
          <a:p>
            <a:pPr indent="-317500" lvl="0" marL="914400" rtl="0" algn="l">
              <a:spcBef>
                <a:spcPts val="0"/>
              </a:spcBef>
              <a:spcAft>
                <a:spcPts val="0"/>
              </a:spcAft>
              <a:buSzPts val="1400"/>
              <a:buChar char="-"/>
            </a:pPr>
            <a:r>
              <a:rPr lang="en"/>
              <a:t>Copy  -  Paste</a:t>
            </a:r>
            <a:endParaRPr/>
          </a:p>
          <a:p>
            <a:pPr indent="-317500" lvl="0" marL="914400" rtl="0" algn="l">
              <a:spcBef>
                <a:spcPts val="0"/>
              </a:spcBef>
              <a:spcAft>
                <a:spcPts val="0"/>
              </a:spcAft>
              <a:buSzPts val="1400"/>
              <a:buChar char="-"/>
            </a:pPr>
            <a:r>
              <a:rPr lang="en"/>
              <a:t>Delete  - Select All</a:t>
            </a:r>
            <a:endParaRPr/>
          </a:p>
          <a:p>
            <a:pPr indent="-317500" lvl="0" marL="914400" rtl="0" algn="l">
              <a:spcBef>
                <a:spcPts val="0"/>
              </a:spcBef>
              <a:spcAft>
                <a:spcPts val="0"/>
              </a:spcAft>
              <a:buSzPts val="1400"/>
              <a:buChar char="-"/>
            </a:pPr>
            <a:r>
              <a:rPr lang="en"/>
              <a:t>Color   -  Name</a:t>
            </a:r>
            <a:endParaRPr/>
          </a:p>
          <a:p>
            <a:pPr indent="-317500" lvl="0" marL="457200" rtl="0" algn="l">
              <a:spcBef>
                <a:spcPts val="0"/>
              </a:spcBef>
              <a:spcAft>
                <a:spcPts val="0"/>
              </a:spcAft>
              <a:buSzPts val="1400"/>
              <a:buChar char="-"/>
            </a:pPr>
            <a:r>
              <a:rPr lang="en"/>
              <a:t>Preferences</a:t>
            </a:r>
            <a:endParaRPr/>
          </a:p>
          <a:p>
            <a:pPr indent="-317500" lvl="1" marL="914400" rtl="0" algn="l">
              <a:spcBef>
                <a:spcPts val="0"/>
              </a:spcBef>
              <a:spcAft>
                <a:spcPts val="0"/>
              </a:spcAft>
              <a:buSzPts val="1400"/>
              <a:buChar char="-"/>
            </a:pPr>
            <a:r>
              <a:rPr lang="en"/>
              <a:t>Background changes</a:t>
            </a:r>
            <a:endParaRPr/>
          </a:p>
          <a:p>
            <a:pPr indent="-317500" lvl="0" marL="457200" rtl="0" algn="l">
              <a:spcBef>
                <a:spcPts val="0"/>
              </a:spcBef>
              <a:spcAft>
                <a:spcPts val="0"/>
              </a:spcAft>
              <a:buSzPts val="1400"/>
              <a:buChar char="-"/>
            </a:pPr>
            <a:r>
              <a:rPr lang="en"/>
              <a:t>View</a:t>
            </a:r>
            <a:endParaRPr/>
          </a:p>
          <a:p>
            <a:pPr indent="-317500" lvl="1" marL="914400" rtl="0" algn="l">
              <a:spcBef>
                <a:spcPts val="0"/>
              </a:spcBef>
              <a:spcAft>
                <a:spcPts val="0"/>
              </a:spcAft>
              <a:buSzPts val="1400"/>
              <a:buChar char="-"/>
            </a:pPr>
            <a:r>
              <a:rPr lang="en"/>
              <a:t>Maximize/Minimize graph</a:t>
            </a:r>
            <a:endParaRPr/>
          </a:p>
          <a:p>
            <a:pPr indent="-317500" lvl="0" marL="457200" rtl="0" algn="l">
              <a:spcBef>
                <a:spcPts val="0"/>
              </a:spcBef>
              <a:spcAft>
                <a:spcPts val="0"/>
              </a:spcAft>
              <a:buSzPts val="1400"/>
              <a:buChar char="-"/>
            </a:pPr>
            <a:r>
              <a:rPr lang="en"/>
              <a:t>Reset simulation</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sp>
        <p:nvSpPr>
          <p:cNvPr id="1932" name="Google Shape;1932;p45"/>
          <p:cNvSpPr txBox="1"/>
          <p:nvPr>
            <p:ph idx="15" type="title"/>
          </p:nvPr>
        </p:nvSpPr>
        <p:spPr>
          <a:xfrm>
            <a:off x="2357250" y="1941575"/>
            <a:ext cx="4429500" cy="87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00"/>
              <a:t>THANKS!</a:t>
            </a:r>
            <a:endParaRPr sz="4600">
              <a:solidFill>
                <a:schemeClr val="lt2"/>
              </a:solidFill>
            </a:endParaRPr>
          </a:p>
        </p:txBody>
      </p:sp>
      <p:pic>
        <p:nvPicPr>
          <p:cNvPr id="1933" name="Google Shape;1933;p45"/>
          <p:cNvPicPr preferRelativeResize="0"/>
          <p:nvPr/>
        </p:nvPicPr>
        <p:blipFill rotWithShape="1">
          <a:blip r:embed="rId3">
            <a:alphaModFix/>
          </a:blip>
          <a:srcRect b="12005" l="12492" r="12342" t="18400"/>
          <a:stretch/>
        </p:blipFill>
        <p:spPr>
          <a:xfrm>
            <a:off x="-961325" y="2812783"/>
            <a:ext cx="1452025" cy="1344366"/>
          </a:xfrm>
          <a:prstGeom prst="rect">
            <a:avLst/>
          </a:prstGeom>
          <a:noFill/>
          <a:ln>
            <a:noFill/>
          </a:ln>
        </p:spPr>
      </p:pic>
      <p:pic>
        <p:nvPicPr>
          <p:cNvPr id="1934" name="Google Shape;1934;p45"/>
          <p:cNvPicPr preferRelativeResize="0"/>
          <p:nvPr/>
        </p:nvPicPr>
        <p:blipFill rotWithShape="1">
          <a:blip r:embed="rId4">
            <a:alphaModFix/>
          </a:blip>
          <a:srcRect b="5862" l="0" r="0" t="12710"/>
          <a:stretch/>
        </p:blipFill>
        <p:spPr>
          <a:xfrm rot="4418553">
            <a:off x="7620468" y="-10828"/>
            <a:ext cx="1477041" cy="1202702"/>
          </a:xfrm>
          <a:prstGeom prst="rect">
            <a:avLst/>
          </a:prstGeom>
          <a:noFill/>
          <a:ln>
            <a:noFill/>
          </a:ln>
          <a:effectLst>
            <a:outerShdw blurRad="128588" rotWithShape="0" algn="bl" dir="5460000" dist="66675">
              <a:schemeClr val="dk1">
                <a:alpha val="81000"/>
              </a:scheme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8" name="Shape 1938"/>
        <p:cNvGrpSpPr/>
        <p:nvPr/>
      </p:nvGrpSpPr>
      <p:grpSpPr>
        <a:xfrm>
          <a:off x="0" y="0"/>
          <a:ext cx="0" cy="0"/>
          <a:chOff x="0" y="0"/>
          <a:chExt cx="0" cy="0"/>
        </a:xfrm>
      </p:grpSpPr>
      <p:sp>
        <p:nvSpPr>
          <p:cNvPr id="1939" name="Google Shape;1939;p46"/>
          <p:cNvSpPr txBox="1"/>
          <p:nvPr>
            <p:ph idx="7" type="subTitle"/>
          </p:nvPr>
        </p:nvSpPr>
        <p:spPr>
          <a:xfrm>
            <a:off x="0" y="172427"/>
            <a:ext cx="2505600" cy="2613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highlight>
                  <a:srgbClr val="FFFF00"/>
                </a:highlight>
              </a:rPr>
              <a:t>Start Menu</a:t>
            </a:r>
            <a:endParaRPr>
              <a:highlight>
                <a:srgbClr val="FFFF00"/>
              </a:highlight>
            </a:endParaRPr>
          </a:p>
          <a:p>
            <a:pPr indent="-317500" lvl="1" marL="914400" rtl="0" algn="l">
              <a:spcBef>
                <a:spcPts val="0"/>
              </a:spcBef>
              <a:spcAft>
                <a:spcPts val="0"/>
              </a:spcAft>
              <a:buSzPts val="1400"/>
              <a:buChar char="-"/>
            </a:pPr>
            <a:r>
              <a:rPr lang="en">
                <a:highlight>
                  <a:srgbClr val="FFFF00"/>
                </a:highlight>
              </a:rPr>
              <a:t>Loading sound</a:t>
            </a:r>
            <a:endParaRPr>
              <a:highlight>
                <a:srgbClr val="FFFF00"/>
              </a:highlight>
            </a:endParaRPr>
          </a:p>
          <a:p>
            <a:pPr indent="-317500" lvl="1" marL="914400" rtl="0" algn="l">
              <a:spcBef>
                <a:spcPts val="0"/>
              </a:spcBef>
              <a:spcAft>
                <a:spcPts val="0"/>
              </a:spcAft>
              <a:buSzPts val="1400"/>
              <a:buChar char="-"/>
            </a:pPr>
            <a:r>
              <a:rPr lang="en">
                <a:highlight>
                  <a:srgbClr val="FFFF00"/>
                </a:highlight>
              </a:rPr>
              <a:t>Load menu button</a:t>
            </a:r>
            <a:endParaRPr>
              <a:highlight>
                <a:srgbClr val="FFFF00"/>
              </a:highlight>
            </a:endParaRPr>
          </a:p>
          <a:p>
            <a:pPr indent="-317500" lvl="1" marL="914400" rtl="0" algn="l">
              <a:spcBef>
                <a:spcPts val="0"/>
              </a:spcBef>
              <a:spcAft>
                <a:spcPts val="0"/>
              </a:spcAft>
              <a:buSzPts val="1400"/>
              <a:buChar char="-"/>
            </a:pPr>
            <a:r>
              <a:rPr lang="en">
                <a:highlight>
                  <a:srgbClr val="FFFF00"/>
                </a:highlight>
              </a:rPr>
              <a:t>New menu button</a:t>
            </a:r>
            <a:endParaRPr>
              <a:highlight>
                <a:srgbClr val="FFFF00"/>
              </a:highlight>
            </a:endParaRPr>
          </a:p>
          <a:p>
            <a:pPr indent="-317500" lvl="1" marL="914400" rtl="0" algn="l">
              <a:spcBef>
                <a:spcPts val="0"/>
              </a:spcBef>
              <a:spcAft>
                <a:spcPts val="0"/>
              </a:spcAft>
              <a:buSzPts val="1400"/>
              <a:buChar char="-"/>
            </a:pPr>
            <a:r>
              <a:rPr lang="en">
                <a:highlight>
                  <a:srgbClr val="FFFF00"/>
                </a:highlight>
              </a:rPr>
              <a:t>Quit </a:t>
            </a:r>
            <a:endParaRPr>
              <a:highlight>
                <a:srgbClr val="FFFF00"/>
              </a:highlight>
            </a:endParaRPr>
          </a:p>
          <a:p>
            <a:pPr indent="-317500" lvl="0" marL="457200" rtl="0" algn="l">
              <a:spcBef>
                <a:spcPts val="0"/>
              </a:spcBef>
              <a:spcAft>
                <a:spcPts val="0"/>
              </a:spcAft>
              <a:buSzPts val="1400"/>
              <a:buChar char="-"/>
            </a:pPr>
            <a:r>
              <a:rPr lang="en">
                <a:highlight>
                  <a:srgbClr val="FFFF00"/>
                </a:highlight>
              </a:rPr>
              <a:t>Load menu</a:t>
            </a:r>
            <a:endParaRPr>
              <a:highlight>
                <a:srgbClr val="FFFF00"/>
              </a:highlight>
            </a:endParaRPr>
          </a:p>
          <a:p>
            <a:pPr indent="-317500" lvl="1" marL="914400" rtl="0" algn="l">
              <a:spcBef>
                <a:spcPts val="0"/>
              </a:spcBef>
              <a:spcAft>
                <a:spcPts val="0"/>
              </a:spcAft>
              <a:buSzPts val="1400"/>
              <a:buChar char="-"/>
            </a:pPr>
            <a:r>
              <a:rPr lang="en">
                <a:highlight>
                  <a:srgbClr val="C9DAF8"/>
                </a:highlight>
              </a:rPr>
              <a:t>Load sim#</a:t>
            </a:r>
            <a:endParaRPr>
              <a:highlight>
                <a:srgbClr val="C9DAF8"/>
              </a:highlight>
            </a:endParaRPr>
          </a:p>
          <a:p>
            <a:pPr indent="-317500" lvl="1" marL="914400" rtl="0" algn="l">
              <a:spcBef>
                <a:spcPts val="0"/>
              </a:spcBef>
              <a:spcAft>
                <a:spcPts val="0"/>
              </a:spcAft>
              <a:buSzPts val="1400"/>
              <a:buChar char="-"/>
            </a:pPr>
            <a:r>
              <a:rPr lang="en">
                <a:highlight>
                  <a:srgbClr val="FFFF00"/>
                </a:highlight>
              </a:rPr>
              <a:t>Quit</a:t>
            </a:r>
            <a:endParaRPr>
              <a:highlight>
                <a:srgbClr val="FFFF00"/>
              </a:highlight>
            </a:endParaRPr>
          </a:p>
          <a:p>
            <a:pPr indent="-317500" lvl="0" marL="457200" rtl="0" algn="l">
              <a:spcBef>
                <a:spcPts val="0"/>
              </a:spcBef>
              <a:spcAft>
                <a:spcPts val="0"/>
              </a:spcAft>
              <a:buSzPts val="1400"/>
              <a:buChar char="-"/>
            </a:pPr>
            <a:r>
              <a:rPr lang="en">
                <a:highlight>
                  <a:srgbClr val="FFFF00"/>
                </a:highlight>
              </a:rPr>
              <a:t>New menu</a:t>
            </a:r>
            <a:endParaRPr>
              <a:highlight>
                <a:srgbClr val="FFFF00"/>
              </a:highlight>
            </a:endParaRPr>
          </a:p>
          <a:p>
            <a:pPr indent="-317500" lvl="1" marL="914400" rtl="0" algn="l">
              <a:spcBef>
                <a:spcPts val="0"/>
              </a:spcBef>
              <a:spcAft>
                <a:spcPts val="0"/>
              </a:spcAft>
              <a:buSzPts val="1400"/>
              <a:buChar char="-"/>
            </a:pPr>
            <a:r>
              <a:rPr lang="en">
                <a:highlight>
                  <a:srgbClr val="FFFF00"/>
                </a:highlight>
              </a:rPr>
              <a:t>Name sim</a:t>
            </a:r>
            <a:endParaRPr>
              <a:highlight>
                <a:srgbClr val="FFFF00"/>
              </a:highlight>
            </a:endParaRPr>
          </a:p>
          <a:p>
            <a:pPr indent="-317500" lvl="1" marL="914400" rtl="0" algn="l">
              <a:spcBef>
                <a:spcPts val="0"/>
              </a:spcBef>
              <a:spcAft>
                <a:spcPts val="0"/>
              </a:spcAft>
              <a:buSzPts val="1400"/>
              <a:buChar char="-"/>
            </a:pPr>
            <a:r>
              <a:rPr lang="en">
                <a:highlight>
                  <a:srgbClr val="C9DAF8"/>
                </a:highlight>
              </a:rPr>
              <a:t>Start button</a:t>
            </a:r>
            <a:endParaRPr>
              <a:highlight>
                <a:srgbClr val="C9DAF8"/>
              </a:highlight>
            </a:endParaRPr>
          </a:p>
        </p:txBody>
      </p:sp>
      <p:sp>
        <p:nvSpPr>
          <p:cNvPr id="1940" name="Google Shape;1940;p46"/>
          <p:cNvSpPr txBox="1"/>
          <p:nvPr>
            <p:ph idx="7" type="subTitle"/>
          </p:nvPr>
        </p:nvSpPr>
        <p:spPr>
          <a:xfrm>
            <a:off x="0" y="2815625"/>
            <a:ext cx="3001200" cy="339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Menu bar (start menu)</a:t>
            </a:r>
            <a:endParaRPr/>
          </a:p>
          <a:p>
            <a:pPr indent="-317500" lvl="1" marL="914400" rtl="0" algn="l">
              <a:spcBef>
                <a:spcPts val="0"/>
              </a:spcBef>
              <a:spcAft>
                <a:spcPts val="0"/>
              </a:spcAft>
              <a:buSzPts val="1400"/>
              <a:buChar char="-"/>
            </a:pPr>
            <a:r>
              <a:rPr lang="en">
                <a:highlight>
                  <a:srgbClr val="FFFF00"/>
                </a:highlight>
              </a:rPr>
              <a:t>File</a:t>
            </a:r>
            <a:endParaRPr>
              <a:highlight>
                <a:srgbClr val="FFFF00"/>
              </a:highlight>
            </a:endParaRPr>
          </a:p>
          <a:p>
            <a:pPr indent="-317500" lvl="2" marL="1371600" rtl="0" algn="l">
              <a:spcBef>
                <a:spcPts val="0"/>
              </a:spcBef>
              <a:spcAft>
                <a:spcPts val="0"/>
              </a:spcAft>
              <a:buSzPts val="1400"/>
              <a:buChar char="-"/>
            </a:pPr>
            <a:r>
              <a:rPr lang="en">
                <a:highlight>
                  <a:srgbClr val="FFFF00"/>
                </a:highlight>
              </a:rPr>
              <a:t>Close</a:t>
            </a:r>
            <a:endParaRPr>
              <a:highlight>
                <a:srgbClr val="FFFF00"/>
              </a:highlight>
            </a:endParaRPr>
          </a:p>
          <a:p>
            <a:pPr indent="-317500" lvl="1" marL="914400" rtl="0" algn="l">
              <a:spcBef>
                <a:spcPts val="0"/>
              </a:spcBef>
              <a:spcAft>
                <a:spcPts val="0"/>
              </a:spcAft>
              <a:buSzPts val="1400"/>
              <a:buChar char="-"/>
            </a:pPr>
            <a:r>
              <a:rPr lang="en"/>
              <a:t>Settings</a:t>
            </a:r>
            <a:endParaRPr/>
          </a:p>
          <a:p>
            <a:pPr indent="-317500" lvl="2" marL="1371600" rtl="0" algn="l">
              <a:spcBef>
                <a:spcPts val="0"/>
              </a:spcBef>
              <a:spcAft>
                <a:spcPts val="0"/>
              </a:spcAft>
              <a:buSzPts val="1400"/>
              <a:buChar char="-"/>
            </a:pPr>
            <a:r>
              <a:rPr lang="en">
                <a:highlight>
                  <a:srgbClr val="FFFF00"/>
                </a:highlight>
              </a:rPr>
              <a:t>Help</a:t>
            </a:r>
            <a:endParaRPr>
              <a:highlight>
                <a:srgbClr val="FFFF00"/>
              </a:highlight>
            </a:endParaRPr>
          </a:p>
          <a:p>
            <a:pPr indent="-317500" lvl="2" marL="1371600" rtl="0" algn="l">
              <a:spcBef>
                <a:spcPts val="0"/>
              </a:spcBef>
              <a:spcAft>
                <a:spcPts val="0"/>
              </a:spcAft>
              <a:buSzPts val="1400"/>
              <a:buChar char="-"/>
            </a:pPr>
            <a:r>
              <a:rPr lang="en">
                <a:highlight>
                  <a:srgbClr val="EA9999"/>
                </a:highlight>
              </a:rPr>
              <a:t>Preferences</a:t>
            </a:r>
            <a:endParaRPr>
              <a:highlight>
                <a:srgbClr val="EA9999"/>
              </a:highlight>
            </a:endParaRPr>
          </a:p>
          <a:p>
            <a:pPr indent="-317500" lvl="3" marL="1828800" rtl="0" algn="l">
              <a:spcBef>
                <a:spcPts val="0"/>
              </a:spcBef>
              <a:spcAft>
                <a:spcPts val="0"/>
              </a:spcAft>
              <a:buSzPts val="1400"/>
              <a:buChar char="-"/>
            </a:pPr>
            <a:r>
              <a:rPr lang="en">
                <a:highlight>
                  <a:srgbClr val="EA9999"/>
                </a:highlight>
              </a:rPr>
              <a:t>Background</a:t>
            </a:r>
            <a:endParaRPr/>
          </a:p>
        </p:txBody>
      </p:sp>
      <p:sp>
        <p:nvSpPr>
          <p:cNvPr id="1941" name="Google Shape;1941;p46"/>
          <p:cNvSpPr txBox="1"/>
          <p:nvPr/>
        </p:nvSpPr>
        <p:spPr>
          <a:xfrm>
            <a:off x="2307900" y="-213000"/>
            <a:ext cx="3793500" cy="5356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Menu bar (for sim)</a:t>
            </a:r>
            <a:endParaRPr>
              <a:solidFill>
                <a:schemeClr val="dk1"/>
              </a:solidFill>
              <a:latin typeface="Arimo"/>
              <a:ea typeface="Arimo"/>
              <a:cs typeface="Arimo"/>
              <a:sym typeface="Arimo"/>
            </a:endParaRPr>
          </a:p>
          <a:p>
            <a:pPr indent="-317500" lvl="1"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File </a:t>
            </a:r>
            <a:endParaRPr>
              <a:solidFill>
                <a:schemeClr val="dk1"/>
              </a:solidFill>
              <a:latin typeface="Arimo"/>
              <a:ea typeface="Arimo"/>
              <a:cs typeface="Arimo"/>
              <a:sym typeface="Arimo"/>
            </a:endParaRPr>
          </a:p>
          <a:p>
            <a:pPr indent="-317500" lvl="2" marL="1371600" rtl="0" algn="l">
              <a:spcBef>
                <a:spcPts val="0"/>
              </a:spcBef>
              <a:spcAft>
                <a:spcPts val="0"/>
              </a:spcAft>
              <a:buClr>
                <a:schemeClr val="dk1"/>
              </a:buClr>
              <a:buSzPts val="1400"/>
              <a:buFont typeface="Arimo"/>
              <a:buChar char="-"/>
            </a:pPr>
            <a:r>
              <a:rPr lang="en">
                <a:solidFill>
                  <a:schemeClr val="dk1"/>
                </a:solidFill>
                <a:highlight>
                  <a:srgbClr val="FFFF00"/>
                </a:highlight>
                <a:latin typeface="Arimo"/>
                <a:ea typeface="Arimo"/>
                <a:cs typeface="Arimo"/>
                <a:sym typeface="Arimo"/>
              </a:rPr>
              <a:t>Close</a:t>
            </a:r>
            <a:endParaRPr>
              <a:solidFill>
                <a:schemeClr val="dk1"/>
              </a:solidFill>
              <a:highlight>
                <a:srgbClr val="FFFF00"/>
              </a:highlight>
              <a:latin typeface="Arimo"/>
              <a:ea typeface="Arimo"/>
              <a:cs typeface="Arimo"/>
              <a:sym typeface="Arimo"/>
            </a:endParaRPr>
          </a:p>
          <a:p>
            <a:pPr indent="-317500" lvl="2" marL="1371600" rtl="0" algn="l">
              <a:spcBef>
                <a:spcPts val="0"/>
              </a:spcBef>
              <a:spcAft>
                <a:spcPts val="0"/>
              </a:spcAft>
              <a:buClr>
                <a:schemeClr val="dk1"/>
              </a:buClr>
              <a:buSzPts val="1400"/>
              <a:buFont typeface="Arimo"/>
              <a:buChar char="-"/>
            </a:pPr>
            <a:r>
              <a:rPr lang="en">
                <a:solidFill>
                  <a:schemeClr val="dk1"/>
                </a:solidFill>
                <a:highlight>
                  <a:srgbClr val="C9DAF8"/>
                </a:highlight>
                <a:latin typeface="Arimo"/>
                <a:ea typeface="Arimo"/>
                <a:cs typeface="Arimo"/>
                <a:sym typeface="Arimo"/>
              </a:rPr>
              <a:t>Save</a:t>
            </a:r>
            <a:endParaRPr>
              <a:solidFill>
                <a:schemeClr val="dk1"/>
              </a:solidFill>
              <a:highlight>
                <a:srgbClr val="C9DAF8"/>
              </a:highlight>
              <a:latin typeface="Arimo"/>
              <a:ea typeface="Arimo"/>
              <a:cs typeface="Arimo"/>
              <a:sym typeface="Arimo"/>
            </a:endParaRPr>
          </a:p>
          <a:p>
            <a:pPr indent="-317500" lvl="2" marL="1371600" rtl="0" algn="l">
              <a:spcBef>
                <a:spcPts val="0"/>
              </a:spcBef>
              <a:spcAft>
                <a:spcPts val="0"/>
              </a:spcAft>
              <a:buClr>
                <a:schemeClr val="dk1"/>
              </a:buClr>
              <a:buSzPts val="1400"/>
              <a:buFont typeface="Arimo"/>
              <a:buChar char="-"/>
            </a:pPr>
            <a:r>
              <a:rPr lang="en">
                <a:solidFill>
                  <a:schemeClr val="dk1"/>
                </a:solidFill>
                <a:highlight>
                  <a:srgbClr val="C9DAF8"/>
                </a:highlight>
                <a:latin typeface="Arimo"/>
                <a:ea typeface="Arimo"/>
                <a:cs typeface="Arimo"/>
                <a:sym typeface="Arimo"/>
              </a:rPr>
              <a:t>Save and quit</a:t>
            </a:r>
            <a:endParaRPr>
              <a:solidFill>
                <a:schemeClr val="dk1"/>
              </a:solidFill>
              <a:highlight>
                <a:srgbClr val="C9DAF8"/>
              </a:highlight>
              <a:latin typeface="Arimo"/>
              <a:ea typeface="Arimo"/>
              <a:cs typeface="Arimo"/>
              <a:sym typeface="Arimo"/>
            </a:endParaRPr>
          </a:p>
          <a:p>
            <a:pPr indent="-317500" lvl="2" marL="1371600" rtl="0" algn="l">
              <a:spcBef>
                <a:spcPts val="0"/>
              </a:spcBef>
              <a:spcAft>
                <a:spcPts val="0"/>
              </a:spcAft>
              <a:buClr>
                <a:schemeClr val="dk1"/>
              </a:buClr>
              <a:buSzPts val="1400"/>
              <a:buFont typeface="Arimo"/>
              <a:buChar char="-"/>
            </a:pPr>
            <a:r>
              <a:rPr lang="en">
                <a:solidFill>
                  <a:schemeClr val="dk1"/>
                </a:solidFill>
                <a:highlight>
                  <a:srgbClr val="C9DAF8"/>
                </a:highlight>
                <a:latin typeface="Arimo"/>
                <a:ea typeface="Arimo"/>
                <a:cs typeface="Arimo"/>
                <a:sym typeface="Arimo"/>
              </a:rPr>
              <a:t>export </a:t>
            </a:r>
            <a:endParaRPr>
              <a:solidFill>
                <a:schemeClr val="dk1"/>
              </a:solidFill>
              <a:highlight>
                <a:srgbClr val="C9DAF8"/>
              </a:highlight>
              <a:latin typeface="Arimo"/>
              <a:ea typeface="Arimo"/>
              <a:cs typeface="Arimo"/>
              <a:sym typeface="Arimo"/>
            </a:endParaRPr>
          </a:p>
          <a:p>
            <a:pPr indent="-317500" lvl="3" marL="1828800" rtl="0" algn="l">
              <a:spcBef>
                <a:spcPts val="0"/>
              </a:spcBef>
              <a:spcAft>
                <a:spcPts val="0"/>
              </a:spcAft>
              <a:buClr>
                <a:schemeClr val="dk1"/>
              </a:buClr>
              <a:buSzPts val="1400"/>
              <a:buFont typeface="Arimo"/>
              <a:buChar char="-"/>
            </a:pPr>
            <a:r>
              <a:rPr lang="en">
                <a:solidFill>
                  <a:schemeClr val="dk1"/>
                </a:solidFill>
                <a:highlight>
                  <a:srgbClr val="C9DAF8"/>
                </a:highlight>
                <a:latin typeface="Arimo"/>
                <a:ea typeface="Arimo"/>
                <a:cs typeface="Arimo"/>
                <a:sym typeface="Arimo"/>
              </a:rPr>
              <a:t>JSON</a:t>
            </a:r>
            <a:endParaRPr>
              <a:solidFill>
                <a:schemeClr val="dk1"/>
              </a:solidFill>
              <a:highlight>
                <a:srgbClr val="C9DAF8"/>
              </a:highlight>
              <a:latin typeface="Arimo"/>
              <a:ea typeface="Arimo"/>
              <a:cs typeface="Arimo"/>
              <a:sym typeface="Arimo"/>
            </a:endParaRPr>
          </a:p>
          <a:p>
            <a:pPr indent="-317500" lvl="3" marL="1828800" rtl="0" algn="l">
              <a:spcBef>
                <a:spcPts val="0"/>
              </a:spcBef>
              <a:spcAft>
                <a:spcPts val="0"/>
              </a:spcAft>
              <a:buClr>
                <a:schemeClr val="dk1"/>
              </a:buClr>
              <a:buSzPts val="1400"/>
              <a:buFont typeface="Arimo"/>
              <a:buChar char="-"/>
            </a:pPr>
            <a:r>
              <a:rPr lang="en">
                <a:solidFill>
                  <a:schemeClr val="dk1"/>
                </a:solidFill>
                <a:highlight>
                  <a:srgbClr val="C9DAF8"/>
                </a:highlight>
                <a:latin typeface="Arimo"/>
                <a:ea typeface="Arimo"/>
                <a:cs typeface="Arimo"/>
                <a:sym typeface="Arimo"/>
              </a:rPr>
              <a:t>CSV</a:t>
            </a:r>
            <a:endParaRPr>
              <a:solidFill>
                <a:schemeClr val="dk1"/>
              </a:solidFill>
              <a:highlight>
                <a:srgbClr val="C9DAF8"/>
              </a:highlight>
              <a:latin typeface="Arimo"/>
              <a:ea typeface="Arimo"/>
              <a:cs typeface="Arimo"/>
              <a:sym typeface="Arimo"/>
            </a:endParaRPr>
          </a:p>
          <a:p>
            <a:pPr indent="-317500" lvl="3" marL="1828800" rtl="0" algn="l">
              <a:spcBef>
                <a:spcPts val="0"/>
              </a:spcBef>
              <a:spcAft>
                <a:spcPts val="0"/>
              </a:spcAft>
              <a:buClr>
                <a:schemeClr val="dk1"/>
              </a:buClr>
              <a:buSzPts val="1400"/>
              <a:buFont typeface="Arimo"/>
              <a:buChar char="-"/>
            </a:pPr>
            <a:r>
              <a:rPr lang="en">
                <a:solidFill>
                  <a:schemeClr val="dk1"/>
                </a:solidFill>
                <a:highlight>
                  <a:srgbClr val="C9DAF8"/>
                </a:highlight>
                <a:latin typeface="Arimo"/>
                <a:ea typeface="Arimo"/>
                <a:cs typeface="Arimo"/>
                <a:sym typeface="Arimo"/>
              </a:rPr>
              <a:t>Text</a:t>
            </a:r>
            <a:endParaRPr>
              <a:solidFill>
                <a:schemeClr val="dk1"/>
              </a:solidFill>
              <a:highlight>
                <a:srgbClr val="C9DAF8"/>
              </a:highlight>
              <a:latin typeface="Arimo"/>
              <a:ea typeface="Arimo"/>
              <a:cs typeface="Arimo"/>
              <a:sym typeface="Arimo"/>
            </a:endParaRPr>
          </a:p>
          <a:p>
            <a:pPr indent="-317500" lvl="3" marL="1828800" rtl="0" algn="l">
              <a:spcBef>
                <a:spcPts val="0"/>
              </a:spcBef>
              <a:spcAft>
                <a:spcPts val="0"/>
              </a:spcAft>
              <a:buClr>
                <a:schemeClr val="dk1"/>
              </a:buClr>
              <a:buSzPts val="1400"/>
              <a:buFont typeface="Arimo"/>
              <a:buChar char="-"/>
            </a:pPr>
            <a:r>
              <a:rPr lang="en">
                <a:solidFill>
                  <a:schemeClr val="dk1"/>
                </a:solidFill>
                <a:highlight>
                  <a:srgbClr val="C9DAF8"/>
                </a:highlight>
                <a:latin typeface="Arimo"/>
                <a:ea typeface="Arimo"/>
                <a:cs typeface="Arimo"/>
                <a:sym typeface="Arimo"/>
              </a:rPr>
              <a:t>Image</a:t>
            </a:r>
            <a:endParaRPr>
              <a:solidFill>
                <a:schemeClr val="dk1"/>
              </a:solidFill>
              <a:highlight>
                <a:srgbClr val="C9DAF8"/>
              </a:highlight>
              <a:latin typeface="Arimo"/>
              <a:ea typeface="Arimo"/>
              <a:cs typeface="Arimo"/>
              <a:sym typeface="Arimo"/>
            </a:endParaRPr>
          </a:p>
          <a:p>
            <a:pPr indent="-317500" lvl="1" marL="914400" rtl="0" algn="l">
              <a:spcBef>
                <a:spcPts val="0"/>
              </a:spcBef>
              <a:spcAft>
                <a:spcPts val="0"/>
              </a:spcAft>
              <a:buClr>
                <a:schemeClr val="dk1"/>
              </a:buClr>
              <a:buSzPts val="1400"/>
              <a:buFont typeface="Arimo"/>
              <a:buChar char="-"/>
            </a:pPr>
            <a:r>
              <a:rPr lang="en">
                <a:solidFill>
                  <a:schemeClr val="dk1"/>
                </a:solidFill>
                <a:highlight>
                  <a:srgbClr val="EA9999"/>
                </a:highlight>
                <a:latin typeface="Arimo"/>
                <a:ea typeface="Arimo"/>
                <a:cs typeface="Arimo"/>
                <a:sym typeface="Arimo"/>
              </a:rPr>
              <a:t>Edit </a:t>
            </a:r>
            <a:endParaRPr>
              <a:solidFill>
                <a:schemeClr val="dk1"/>
              </a:solidFill>
              <a:highlight>
                <a:srgbClr val="EA9999"/>
              </a:highlight>
              <a:latin typeface="Arimo"/>
              <a:ea typeface="Arimo"/>
              <a:cs typeface="Arimo"/>
              <a:sym typeface="Arimo"/>
            </a:endParaRPr>
          </a:p>
          <a:p>
            <a:pPr indent="-317500" lvl="2" marL="1371600" rtl="0" algn="l">
              <a:spcBef>
                <a:spcPts val="0"/>
              </a:spcBef>
              <a:spcAft>
                <a:spcPts val="0"/>
              </a:spcAft>
              <a:buClr>
                <a:schemeClr val="dk1"/>
              </a:buClr>
              <a:buSzPts val="1400"/>
              <a:buFont typeface="Arimo"/>
              <a:buChar char="-"/>
            </a:pPr>
            <a:r>
              <a:rPr lang="en">
                <a:solidFill>
                  <a:schemeClr val="dk1"/>
                </a:solidFill>
                <a:highlight>
                  <a:srgbClr val="EA9999"/>
                </a:highlight>
                <a:latin typeface="Arimo"/>
                <a:ea typeface="Arimo"/>
                <a:cs typeface="Arimo"/>
                <a:sym typeface="Arimo"/>
              </a:rPr>
              <a:t>Undo   -   Redo   -   Copy</a:t>
            </a:r>
            <a:endParaRPr>
              <a:solidFill>
                <a:schemeClr val="dk1"/>
              </a:solidFill>
              <a:highlight>
                <a:srgbClr val="EA9999"/>
              </a:highlight>
              <a:latin typeface="Arimo"/>
              <a:ea typeface="Arimo"/>
              <a:cs typeface="Arimo"/>
              <a:sym typeface="Arimo"/>
            </a:endParaRPr>
          </a:p>
          <a:p>
            <a:pPr indent="-317500" lvl="2" marL="1371600" rtl="0" algn="l">
              <a:spcBef>
                <a:spcPts val="0"/>
              </a:spcBef>
              <a:spcAft>
                <a:spcPts val="0"/>
              </a:spcAft>
              <a:buClr>
                <a:schemeClr val="dk1"/>
              </a:buClr>
              <a:buSzPts val="1400"/>
              <a:buFont typeface="Arimo"/>
              <a:buChar char="-"/>
            </a:pPr>
            <a:r>
              <a:rPr lang="en">
                <a:solidFill>
                  <a:schemeClr val="dk1"/>
                </a:solidFill>
                <a:highlight>
                  <a:srgbClr val="EA9999"/>
                </a:highlight>
                <a:latin typeface="Arimo"/>
                <a:ea typeface="Arimo"/>
                <a:cs typeface="Arimo"/>
                <a:sym typeface="Arimo"/>
              </a:rPr>
              <a:t>Paste  -   Delete  - Select All</a:t>
            </a:r>
            <a:endParaRPr>
              <a:solidFill>
                <a:schemeClr val="dk1"/>
              </a:solidFill>
              <a:highlight>
                <a:srgbClr val="EA9999"/>
              </a:highlight>
              <a:latin typeface="Arimo"/>
              <a:ea typeface="Arimo"/>
              <a:cs typeface="Arimo"/>
              <a:sym typeface="Arimo"/>
            </a:endParaRPr>
          </a:p>
          <a:p>
            <a:pPr indent="-317500" lvl="2" marL="1371600" rtl="0" algn="l">
              <a:spcBef>
                <a:spcPts val="0"/>
              </a:spcBef>
              <a:spcAft>
                <a:spcPts val="0"/>
              </a:spcAft>
              <a:buClr>
                <a:schemeClr val="dk1"/>
              </a:buClr>
              <a:buSzPts val="1400"/>
              <a:buFont typeface="Arimo"/>
              <a:buChar char="-"/>
            </a:pPr>
            <a:r>
              <a:rPr lang="en">
                <a:solidFill>
                  <a:schemeClr val="dk1"/>
                </a:solidFill>
                <a:highlight>
                  <a:srgbClr val="EA9999"/>
                </a:highlight>
                <a:latin typeface="Arimo"/>
                <a:ea typeface="Arimo"/>
                <a:cs typeface="Arimo"/>
                <a:sym typeface="Arimo"/>
              </a:rPr>
              <a:t>Color   -  Name</a:t>
            </a:r>
            <a:endParaRPr>
              <a:solidFill>
                <a:schemeClr val="dk1"/>
              </a:solidFill>
              <a:highlight>
                <a:srgbClr val="EA9999"/>
              </a:highlight>
              <a:latin typeface="Arimo"/>
              <a:ea typeface="Arimo"/>
              <a:cs typeface="Arimo"/>
              <a:sym typeface="Arimo"/>
            </a:endParaRPr>
          </a:p>
          <a:p>
            <a:pPr indent="-317500" lvl="1"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Settings</a:t>
            </a:r>
            <a:endParaRPr>
              <a:solidFill>
                <a:schemeClr val="dk1"/>
              </a:solidFill>
              <a:latin typeface="Arimo"/>
              <a:ea typeface="Arimo"/>
              <a:cs typeface="Arimo"/>
              <a:sym typeface="Arimo"/>
            </a:endParaRPr>
          </a:p>
          <a:p>
            <a:pPr indent="-317500" lvl="2" marL="1371600" rtl="0" algn="l">
              <a:spcBef>
                <a:spcPts val="0"/>
              </a:spcBef>
              <a:spcAft>
                <a:spcPts val="0"/>
              </a:spcAft>
              <a:buClr>
                <a:schemeClr val="dk1"/>
              </a:buClr>
              <a:buSzPts val="1400"/>
              <a:buFont typeface="Arimo"/>
              <a:buChar char="-"/>
            </a:pPr>
            <a:r>
              <a:rPr lang="en">
                <a:solidFill>
                  <a:schemeClr val="dk1"/>
                </a:solidFill>
                <a:highlight>
                  <a:srgbClr val="FFFF00"/>
                </a:highlight>
                <a:latin typeface="Arimo"/>
                <a:ea typeface="Arimo"/>
                <a:cs typeface="Arimo"/>
                <a:sym typeface="Arimo"/>
              </a:rPr>
              <a:t>Help</a:t>
            </a:r>
            <a:endParaRPr>
              <a:solidFill>
                <a:schemeClr val="dk1"/>
              </a:solidFill>
              <a:highlight>
                <a:srgbClr val="FFFF00"/>
              </a:highlight>
              <a:latin typeface="Arimo"/>
              <a:ea typeface="Arimo"/>
              <a:cs typeface="Arimo"/>
              <a:sym typeface="Arimo"/>
            </a:endParaRPr>
          </a:p>
          <a:p>
            <a:pPr indent="-317500" lvl="3" marL="1828800" rtl="0" algn="l">
              <a:spcBef>
                <a:spcPts val="0"/>
              </a:spcBef>
              <a:spcAft>
                <a:spcPts val="0"/>
              </a:spcAft>
              <a:buClr>
                <a:schemeClr val="dk1"/>
              </a:buClr>
              <a:buSzPts val="1400"/>
              <a:buFont typeface="Arimo"/>
              <a:buChar char="-"/>
            </a:pPr>
            <a:r>
              <a:rPr lang="en">
                <a:solidFill>
                  <a:schemeClr val="dk1"/>
                </a:solidFill>
                <a:highlight>
                  <a:srgbClr val="FFFF00"/>
                </a:highlight>
                <a:latin typeface="Arimo"/>
                <a:ea typeface="Arimo"/>
                <a:cs typeface="Arimo"/>
                <a:sym typeface="Arimo"/>
              </a:rPr>
              <a:t>Components</a:t>
            </a:r>
            <a:endParaRPr>
              <a:solidFill>
                <a:schemeClr val="dk1"/>
              </a:solidFill>
              <a:highlight>
                <a:srgbClr val="FFFF00"/>
              </a:highlight>
              <a:latin typeface="Arimo"/>
              <a:ea typeface="Arimo"/>
              <a:cs typeface="Arimo"/>
              <a:sym typeface="Arimo"/>
            </a:endParaRPr>
          </a:p>
          <a:p>
            <a:pPr indent="-317500" lvl="3" marL="1828800" rtl="0" algn="l">
              <a:spcBef>
                <a:spcPts val="0"/>
              </a:spcBef>
              <a:spcAft>
                <a:spcPts val="0"/>
              </a:spcAft>
              <a:buClr>
                <a:schemeClr val="dk1"/>
              </a:buClr>
              <a:buSzPts val="1400"/>
              <a:buFont typeface="Arimo"/>
              <a:buChar char="-"/>
            </a:pPr>
            <a:r>
              <a:rPr lang="en">
                <a:solidFill>
                  <a:schemeClr val="dk1"/>
                </a:solidFill>
                <a:highlight>
                  <a:srgbClr val="FFFF00"/>
                </a:highlight>
                <a:latin typeface="Arimo"/>
                <a:ea typeface="Arimo"/>
                <a:cs typeface="Arimo"/>
                <a:sym typeface="Arimo"/>
              </a:rPr>
              <a:t>Simulation</a:t>
            </a:r>
            <a:endParaRPr>
              <a:solidFill>
                <a:schemeClr val="dk1"/>
              </a:solidFill>
              <a:highlight>
                <a:srgbClr val="FFFF00"/>
              </a:highlight>
              <a:latin typeface="Arimo"/>
              <a:ea typeface="Arimo"/>
              <a:cs typeface="Arimo"/>
              <a:sym typeface="Arimo"/>
            </a:endParaRPr>
          </a:p>
          <a:p>
            <a:pPr indent="-317500" lvl="2" marL="1371600" rtl="0" algn="l">
              <a:spcBef>
                <a:spcPts val="0"/>
              </a:spcBef>
              <a:spcAft>
                <a:spcPts val="0"/>
              </a:spcAft>
              <a:buClr>
                <a:schemeClr val="dk1"/>
              </a:buClr>
              <a:buSzPts val="1400"/>
              <a:buFont typeface="Arimo"/>
              <a:buChar char="-"/>
            </a:pPr>
            <a:r>
              <a:rPr lang="en">
                <a:solidFill>
                  <a:schemeClr val="dk1"/>
                </a:solidFill>
                <a:highlight>
                  <a:srgbClr val="EA9999"/>
                </a:highlight>
                <a:latin typeface="Arimo"/>
                <a:ea typeface="Arimo"/>
                <a:cs typeface="Arimo"/>
                <a:sym typeface="Arimo"/>
              </a:rPr>
              <a:t>Preferences</a:t>
            </a:r>
            <a:endParaRPr>
              <a:solidFill>
                <a:schemeClr val="dk1"/>
              </a:solidFill>
              <a:highlight>
                <a:srgbClr val="EA9999"/>
              </a:highlight>
              <a:latin typeface="Arimo"/>
              <a:ea typeface="Arimo"/>
              <a:cs typeface="Arimo"/>
              <a:sym typeface="Arimo"/>
            </a:endParaRPr>
          </a:p>
          <a:p>
            <a:pPr indent="-317500" lvl="3" marL="1828800" rtl="0" algn="l">
              <a:spcBef>
                <a:spcPts val="0"/>
              </a:spcBef>
              <a:spcAft>
                <a:spcPts val="0"/>
              </a:spcAft>
              <a:buClr>
                <a:schemeClr val="dk1"/>
              </a:buClr>
              <a:buSzPts val="1400"/>
              <a:buFont typeface="Arimo"/>
              <a:buChar char="-"/>
            </a:pPr>
            <a:r>
              <a:rPr lang="en">
                <a:solidFill>
                  <a:schemeClr val="dk1"/>
                </a:solidFill>
                <a:highlight>
                  <a:srgbClr val="EA9999"/>
                </a:highlight>
                <a:latin typeface="Arimo"/>
                <a:ea typeface="Arimo"/>
                <a:cs typeface="Arimo"/>
                <a:sym typeface="Arimo"/>
              </a:rPr>
              <a:t>Background</a:t>
            </a:r>
            <a:endParaRPr>
              <a:solidFill>
                <a:schemeClr val="dk1"/>
              </a:solidFill>
              <a:highlight>
                <a:srgbClr val="EA9999"/>
              </a:highlight>
              <a:latin typeface="Arimo"/>
              <a:ea typeface="Arimo"/>
              <a:cs typeface="Arimo"/>
              <a:sym typeface="Arimo"/>
            </a:endParaRPr>
          </a:p>
          <a:p>
            <a:pPr indent="-317500" lvl="4" marL="2286000" rtl="0" algn="l">
              <a:spcBef>
                <a:spcPts val="0"/>
              </a:spcBef>
              <a:spcAft>
                <a:spcPts val="0"/>
              </a:spcAft>
              <a:buClr>
                <a:schemeClr val="dk1"/>
              </a:buClr>
              <a:buSzPts val="1400"/>
              <a:buFont typeface="Arimo"/>
              <a:buChar char="-"/>
            </a:pPr>
            <a:r>
              <a:rPr lang="en">
                <a:solidFill>
                  <a:schemeClr val="dk1"/>
                </a:solidFill>
                <a:highlight>
                  <a:srgbClr val="EA9999"/>
                </a:highlight>
                <a:latin typeface="Arimo"/>
                <a:ea typeface="Arimo"/>
                <a:cs typeface="Arimo"/>
                <a:sym typeface="Arimo"/>
              </a:rPr>
              <a:t>Dark/Light mode</a:t>
            </a:r>
            <a:endParaRPr>
              <a:solidFill>
                <a:schemeClr val="dk1"/>
              </a:solidFill>
              <a:highlight>
                <a:srgbClr val="EA9999"/>
              </a:highlight>
              <a:latin typeface="Arimo"/>
              <a:ea typeface="Arimo"/>
              <a:cs typeface="Arimo"/>
              <a:sym typeface="Arimo"/>
            </a:endParaRPr>
          </a:p>
          <a:p>
            <a:pPr indent="-317500" lvl="0" marL="1828800" rtl="0" algn="l">
              <a:spcBef>
                <a:spcPts val="0"/>
              </a:spcBef>
              <a:spcAft>
                <a:spcPts val="0"/>
              </a:spcAft>
              <a:buClr>
                <a:schemeClr val="dk1"/>
              </a:buClr>
              <a:buSzPts val="1400"/>
              <a:buFont typeface="Arimo"/>
              <a:buChar char="-"/>
            </a:pPr>
            <a:r>
              <a:rPr lang="en">
                <a:solidFill>
                  <a:schemeClr val="dk1"/>
                </a:solidFill>
                <a:highlight>
                  <a:srgbClr val="B6D7A8"/>
                </a:highlight>
                <a:latin typeface="Arimo"/>
                <a:ea typeface="Arimo"/>
                <a:cs typeface="Arimo"/>
                <a:sym typeface="Arimo"/>
              </a:rPr>
              <a:t>Keybinds</a:t>
            </a:r>
            <a:endParaRPr>
              <a:solidFill>
                <a:schemeClr val="dk1"/>
              </a:solidFill>
              <a:highlight>
                <a:srgbClr val="B6D7A8"/>
              </a:highlight>
              <a:latin typeface="Arimo"/>
              <a:ea typeface="Arimo"/>
              <a:cs typeface="Arimo"/>
              <a:sym typeface="Arimo"/>
            </a:endParaRPr>
          </a:p>
          <a:p>
            <a:pPr indent="-317500" lvl="1" marL="914400" rtl="0" algn="l">
              <a:spcBef>
                <a:spcPts val="0"/>
              </a:spcBef>
              <a:spcAft>
                <a:spcPts val="0"/>
              </a:spcAft>
              <a:buClr>
                <a:schemeClr val="dk1"/>
              </a:buClr>
              <a:buSzPts val="1400"/>
              <a:buFont typeface="Arimo"/>
              <a:buChar char="-"/>
            </a:pPr>
            <a:r>
              <a:rPr lang="en">
                <a:solidFill>
                  <a:schemeClr val="dk1"/>
                </a:solidFill>
                <a:highlight>
                  <a:srgbClr val="EA9999"/>
                </a:highlight>
                <a:latin typeface="Arimo"/>
                <a:ea typeface="Arimo"/>
                <a:cs typeface="Arimo"/>
                <a:sym typeface="Arimo"/>
              </a:rPr>
              <a:t>View</a:t>
            </a:r>
            <a:endParaRPr>
              <a:solidFill>
                <a:schemeClr val="dk1"/>
              </a:solidFill>
              <a:highlight>
                <a:srgbClr val="EA9999"/>
              </a:highlight>
              <a:latin typeface="Arimo"/>
              <a:ea typeface="Arimo"/>
              <a:cs typeface="Arimo"/>
              <a:sym typeface="Arimo"/>
            </a:endParaRPr>
          </a:p>
          <a:p>
            <a:pPr indent="-317500" lvl="2" marL="1371600" rtl="0" algn="l">
              <a:spcBef>
                <a:spcPts val="0"/>
              </a:spcBef>
              <a:spcAft>
                <a:spcPts val="0"/>
              </a:spcAft>
              <a:buClr>
                <a:schemeClr val="dk1"/>
              </a:buClr>
              <a:buSzPts val="1400"/>
              <a:buFont typeface="Arimo"/>
              <a:buChar char="-"/>
            </a:pPr>
            <a:r>
              <a:rPr lang="en">
                <a:solidFill>
                  <a:schemeClr val="dk1"/>
                </a:solidFill>
                <a:highlight>
                  <a:srgbClr val="EA9999"/>
                </a:highlight>
                <a:latin typeface="Arimo"/>
                <a:ea typeface="Arimo"/>
                <a:cs typeface="Arimo"/>
                <a:sym typeface="Arimo"/>
              </a:rPr>
              <a:t>Maximize/Minimize graph</a:t>
            </a:r>
            <a:endParaRPr>
              <a:solidFill>
                <a:schemeClr val="dk1"/>
              </a:solidFill>
              <a:highlight>
                <a:srgbClr val="EA9999"/>
              </a:highlight>
              <a:latin typeface="Arimo"/>
              <a:ea typeface="Arimo"/>
              <a:cs typeface="Arimo"/>
              <a:sym typeface="Arimo"/>
            </a:endParaRPr>
          </a:p>
        </p:txBody>
      </p:sp>
      <p:sp>
        <p:nvSpPr>
          <p:cNvPr id="1942" name="Google Shape;1942;p46"/>
          <p:cNvSpPr txBox="1"/>
          <p:nvPr>
            <p:ph idx="7" type="subTitle"/>
          </p:nvPr>
        </p:nvSpPr>
        <p:spPr>
          <a:xfrm>
            <a:off x="5696625" y="-281925"/>
            <a:ext cx="3594900" cy="514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Simulation</a:t>
            </a:r>
            <a:endParaRPr/>
          </a:p>
          <a:p>
            <a:pPr indent="-317500" lvl="1" marL="914400" rtl="0" algn="l">
              <a:spcBef>
                <a:spcPts val="0"/>
              </a:spcBef>
              <a:spcAft>
                <a:spcPts val="0"/>
              </a:spcAft>
              <a:buSzPts val="1400"/>
              <a:buChar char="-"/>
            </a:pPr>
            <a:r>
              <a:rPr lang="en">
                <a:highlight>
                  <a:srgbClr val="FFFF00"/>
                </a:highlight>
              </a:rPr>
              <a:t>Components</a:t>
            </a:r>
            <a:endParaRPr>
              <a:highlight>
                <a:srgbClr val="FFFF00"/>
              </a:highlight>
            </a:endParaRPr>
          </a:p>
          <a:p>
            <a:pPr indent="-317500" lvl="2" marL="1371600" rtl="0" algn="l">
              <a:spcBef>
                <a:spcPts val="0"/>
              </a:spcBef>
              <a:spcAft>
                <a:spcPts val="0"/>
              </a:spcAft>
              <a:buSzPts val="1400"/>
              <a:buChar char="-"/>
            </a:pPr>
            <a:r>
              <a:rPr lang="en">
                <a:highlight>
                  <a:srgbClr val="FFFF00"/>
                </a:highlight>
              </a:rPr>
              <a:t>Components group</a:t>
            </a:r>
            <a:endParaRPr>
              <a:highlight>
                <a:srgbClr val="FFFF00"/>
              </a:highlight>
            </a:endParaRPr>
          </a:p>
          <a:p>
            <a:pPr indent="-317500" lvl="3" marL="1828800" rtl="0" algn="l">
              <a:spcBef>
                <a:spcPts val="0"/>
              </a:spcBef>
              <a:spcAft>
                <a:spcPts val="0"/>
              </a:spcAft>
              <a:buSzPts val="1400"/>
              <a:buChar char="-"/>
            </a:pPr>
            <a:r>
              <a:rPr lang="en">
                <a:highlight>
                  <a:srgbClr val="FFFF00"/>
                </a:highlight>
              </a:rPr>
              <a:t>Components subgroup</a:t>
            </a:r>
            <a:endParaRPr>
              <a:highlight>
                <a:srgbClr val="FFFF00"/>
              </a:highlight>
            </a:endParaRPr>
          </a:p>
          <a:p>
            <a:pPr indent="-317500" lvl="4" marL="2286000" rtl="0" algn="l">
              <a:spcBef>
                <a:spcPts val="0"/>
              </a:spcBef>
              <a:spcAft>
                <a:spcPts val="0"/>
              </a:spcAft>
              <a:buSzPts val="1400"/>
              <a:buChar char="-"/>
            </a:pPr>
            <a:r>
              <a:rPr lang="en">
                <a:highlight>
                  <a:srgbClr val="FFFF00"/>
                </a:highlight>
              </a:rPr>
              <a:t>Components</a:t>
            </a:r>
            <a:endParaRPr>
              <a:highlight>
                <a:srgbClr val="FFFF00"/>
              </a:highlight>
            </a:endParaRPr>
          </a:p>
          <a:p>
            <a:pPr indent="-317500" lvl="5" marL="2743200" rtl="0" algn="l">
              <a:spcBef>
                <a:spcPts val="0"/>
              </a:spcBef>
              <a:spcAft>
                <a:spcPts val="0"/>
              </a:spcAft>
              <a:buSzPts val="1400"/>
              <a:buChar char="-"/>
            </a:pPr>
            <a:r>
              <a:rPr lang="en">
                <a:highlight>
                  <a:srgbClr val="FFFF00"/>
                </a:highlight>
              </a:rPr>
              <a:t>name </a:t>
            </a:r>
            <a:endParaRPr>
              <a:highlight>
                <a:srgbClr val="FFFF00"/>
              </a:highlight>
            </a:endParaRPr>
          </a:p>
          <a:p>
            <a:pPr indent="-317500" lvl="5" marL="2743200" rtl="0" algn="l">
              <a:spcBef>
                <a:spcPts val="0"/>
              </a:spcBef>
              <a:spcAft>
                <a:spcPts val="0"/>
              </a:spcAft>
              <a:buSzPts val="1400"/>
              <a:buChar char="-"/>
            </a:pPr>
            <a:r>
              <a:rPr lang="en">
                <a:highlight>
                  <a:srgbClr val="FFFF00"/>
                </a:highlight>
              </a:rPr>
              <a:t>diagram</a:t>
            </a:r>
            <a:endParaRPr>
              <a:highlight>
                <a:srgbClr val="FFFF00"/>
              </a:highlight>
            </a:endParaRPr>
          </a:p>
          <a:p>
            <a:pPr indent="-317500" lvl="0" marL="1371600" rtl="0" algn="l">
              <a:spcBef>
                <a:spcPts val="0"/>
              </a:spcBef>
              <a:spcAft>
                <a:spcPts val="0"/>
              </a:spcAft>
              <a:buSzPts val="1400"/>
              <a:buChar char="-"/>
            </a:pPr>
            <a:r>
              <a:rPr lang="en">
                <a:highlight>
                  <a:srgbClr val="FFFF00"/>
                </a:highlight>
              </a:rPr>
              <a:t>Text box</a:t>
            </a:r>
            <a:endParaRPr>
              <a:highlight>
                <a:srgbClr val="FFFF00"/>
              </a:highlight>
            </a:endParaRPr>
          </a:p>
          <a:p>
            <a:pPr indent="-317500" lvl="1" marL="914400" rtl="0" algn="l">
              <a:spcBef>
                <a:spcPts val="0"/>
              </a:spcBef>
              <a:spcAft>
                <a:spcPts val="0"/>
              </a:spcAft>
              <a:buSzPts val="1400"/>
              <a:buChar char="-"/>
            </a:pPr>
            <a:r>
              <a:rPr lang="en"/>
              <a:t>Sim Controls</a:t>
            </a:r>
            <a:endParaRPr/>
          </a:p>
          <a:p>
            <a:pPr indent="-317500" lvl="2" marL="1371600" rtl="0" algn="l">
              <a:spcBef>
                <a:spcPts val="0"/>
              </a:spcBef>
              <a:spcAft>
                <a:spcPts val="0"/>
              </a:spcAft>
              <a:buSzPts val="1400"/>
              <a:buChar char="-"/>
            </a:pPr>
            <a:r>
              <a:rPr lang="en">
                <a:highlight>
                  <a:srgbClr val="B6D7A8"/>
                </a:highlight>
              </a:rPr>
              <a:t>Simulate</a:t>
            </a:r>
            <a:endParaRPr>
              <a:highlight>
                <a:srgbClr val="B6D7A8"/>
              </a:highlight>
            </a:endParaRPr>
          </a:p>
          <a:p>
            <a:pPr indent="-317500" lvl="2" marL="1371600" rtl="0" algn="l">
              <a:spcBef>
                <a:spcPts val="0"/>
              </a:spcBef>
              <a:spcAft>
                <a:spcPts val="0"/>
              </a:spcAft>
              <a:buSzPts val="1400"/>
              <a:buChar char="-"/>
            </a:pPr>
            <a:r>
              <a:rPr lang="en">
                <a:highlight>
                  <a:srgbClr val="EA9999"/>
                </a:highlight>
              </a:rPr>
              <a:t>Reset sim</a:t>
            </a:r>
            <a:endParaRPr>
              <a:highlight>
                <a:srgbClr val="EA9999"/>
              </a:highlight>
            </a:endParaRPr>
          </a:p>
          <a:p>
            <a:pPr indent="-317500" lvl="2" marL="1371600" rtl="0" algn="l">
              <a:spcBef>
                <a:spcPts val="0"/>
              </a:spcBef>
              <a:spcAft>
                <a:spcPts val="0"/>
              </a:spcAft>
              <a:buSzPts val="1400"/>
              <a:buChar char="-"/>
            </a:pPr>
            <a:r>
              <a:rPr lang="en">
                <a:highlight>
                  <a:srgbClr val="EA9999"/>
                </a:highlight>
              </a:rPr>
              <a:t>Garbage</a:t>
            </a:r>
            <a:endParaRPr>
              <a:highlight>
                <a:srgbClr val="EA9999"/>
              </a:highlight>
            </a:endParaRPr>
          </a:p>
          <a:p>
            <a:pPr indent="-317500" lvl="2" marL="1371600" rtl="0" algn="l">
              <a:spcBef>
                <a:spcPts val="0"/>
              </a:spcBef>
              <a:spcAft>
                <a:spcPts val="0"/>
              </a:spcAft>
              <a:buSzPts val="1400"/>
              <a:buChar char="-"/>
            </a:pPr>
            <a:r>
              <a:rPr lang="en">
                <a:highlight>
                  <a:srgbClr val="EA9999"/>
                </a:highlight>
              </a:rPr>
              <a:t>r</a:t>
            </a:r>
            <a:r>
              <a:rPr lang="en">
                <a:highlight>
                  <a:srgbClr val="EA9999"/>
                </a:highlight>
              </a:rPr>
              <a:t>edo / undo</a:t>
            </a:r>
            <a:endParaRPr>
              <a:highlight>
                <a:srgbClr val="EA9999"/>
              </a:highlight>
            </a:endParaRPr>
          </a:p>
          <a:p>
            <a:pPr indent="-317500" lvl="2" marL="1371600" rtl="0" algn="l">
              <a:spcBef>
                <a:spcPts val="0"/>
              </a:spcBef>
              <a:spcAft>
                <a:spcPts val="0"/>
              </a:spcAft>
              <a:buSzPts val="1400"/>
              <a:buChar char="-"/>
            </a:pPr>
            <a:r>
              <a:rPr lang="en">
                <a:highlight>
                  <a:srgbClr val="C9DAF8"/>
                </a:highlight>
              </a:rPr>
              <a:t>Add sim node</a:t>
            </a:r>
            <a:endParaRPr>
              <a:highlight>
                <a:srgbClr val="C9DAF8"/>
              </a:highlight>
            </a:endParaRPr>
          </a:p>
          <a:p>
            <a:pPr indent="-317500" lvl="1" marL="914400" rtl="0" algn="l">
              <a:spcBef>
                <a:spcPts val="0"/>
              </a:spcBef>
              <a:spcAft>
                <a:spcPts val="0"/>
              </a:spcAft>
              <a:buSzPts val="1400"/>
              <a:buChar char="-"/>
            </a:pPr>
            <a:r>
              <a:rPr lang="en">
                <a:highlight>
                  <a:srgbClr val="C9DAF8"/>
                </a:highlight>
              </a:rPr>
              <a:t>Analysis Graph</a:t>
            </a:r>
            <a:endParaRPr>
              <a:highlight>
                <a:srgbClr val="C9DAF8"/>
              </a:highlight>
            </a:endParaRPr>
          </a:p>
          <a:p>
            <a:pPr indent="-317500" lvl="1" marL="914400" rtl="0" algn="l">
              <a:spcBef>
                <a:spcPts val="0"/>
              </a:spcBef>
              <a:spcAft>
                <a:spcPts val="0"/>
              </a:spcAft>
              <a:buSzPts val="1400"/>
              <a:buChar char="-"/>
            </a:pPr>
            <a:r>
              <a:rPr lang="en">
                <a:highlight>
                  <a:srgbClr val="C9DAF8"/>
                </a:highlight>
              </a:rPr>
              <a:t>Feedback</a:t>
            </a:r>
            <a:endParaRPr>
              <a:highlight>
                <a:srgbClr val="C9DAF8"/>
              </a:highlight>
            </a:endParaRPr>
          </a:p>
          <a:p>
            <a:pPr indent="-317500" lvl="1" marL="914400" rtl="0" algn="l">
              <a:spcBef>
                <a:spcPts val="0"/>
              </a:spcBef>
              <a:spcAft>
                <a:spcPts val="0"/>
              </a:spcAft>
              <a:buSzPts val="1400"/>
              <a:buChar char="-"/>
            </a:pPr>
            <a:r>
              <a:rPr lang="en">
                <a:highlight>
                  <a:srgbClr val="B6D7A8"/>
                </a:highlight>
              </a:rPr>
              <a:t>Circuit builder</a:t>
            </a:r>
            <a:endParaRPr>
              <a:highlight>
                <a:srgbClr val="B6D7A8"/>
              </a:highlight>
            </a:endParaRPr>
          </a:p>
          <a:p>
            <a:pPr indent="-317500" lvl="2" marL="1371600" rtl="0" algn="l">
              <a:spcBef>
                <a:spcPts val="0"/>
              </a:spcBef>
              <a:spcAft>
                <a:spcPts val="0"/>
              </a:spcAft>
              <a:buSzPts val="1400"/>
              <a:buChar char="-"/>
            </a:pPr>
            <a:r>
              <a:rPr lang="en">
                <a:highlight>
                  <a:srgbClr val="B6D7A8"/>
                </a:highlight>
              </a:rPr>
              <a:t>Snap components to </a:t>
            </a:r>
            <a:r>
              <a:rPr lang="en">
                <a:highlight>
                  <a:srgbClr val="B6D7A8"/>
                </a:highlight>
              </a:rPr>
              <a:t>each other</a:t>
            </a:r>
            <a:endParaRPr>
              <a:highlight>
                <a:srgbClr val="B6D7A8"/>
              </a:highlight>
            </a:endParaRPr>
          </a:p>
          <a:p>
            <a:pPr indent="-317500" lvl="2" marL="1371600" rtl="0" algn="l">
              <a:spcBef>
                <a:spcPts val="0"/>
              </a:spcBef>
              <a:spcAft>
                <a:spcPts val="0"/>
              </a:spcAft>
              <a:buSzPts val="1400"/>
              <a:buChar char="-"/>
            </a:pPr>
            <a:r>
              <a:rPr lang="en">
                <a:highlight>
                  <a:srgbClr val="B6D7A8"/>
                </a:highlight>
              </a:rPr>
              <a:t>Circuit logic</a:t>
            </a:r>
            <a:endParaRPr>
              <a:highlight>
                <a:srgbClr val="B6D7A8"/>
              </a:highlight>
            </a:endParaRPr>
          </a:p>
          <a:p>
            <a:pPr indent="-317500" lvl="1" marL="914400" rtl="0" algn="l">
              <a:spcBef>
                <a:spcPts val="0"/>
              </a:spcBef>
              <a:spcAft>
                <a:spcPts val="0"/>
              </a:spcAft>
              <a:buSzPts val="1400"/>
              <a:buChar char="-"/>
            </a:pPr>
            <a:r>
              <a:rPr lang="en">
                <a:highlight>
                  <a:srgbClr val="FFFF00"/>
                </a:highlight>
              </a:rPr>
              <a:t>Parameters</a:t>
            </a:r>
            <a:endParaRPr>
              <a:highlight>
                <a:srgbClr val="FFFF00"/>
              </a:highlight>
            </a:endParaRPr>
          </a:p>
          <a:p>
            <a:pPr indent="-317500" lvl="2" marL="1371600" rtl="0" algn="l">
              <a:spcBef>
                <a:spcPts val="0"/>
              </a:spcBef>
              <a:spcAft>
                <a:spcPts val="0"/>
              </a:spcAft>
              <a:buSzPts val="1400"/>
              <a:buChar char="-"/>
            </a:pPr>
            <a:r>
              <a:rPr lang="en">
                <a:highlight>
                  <a:srgbClr val="FFFF00"/>
                </a:highlight>
              </a:rPr>
              <a:t>Label</a:t>
            </a:r>
            <a:endParaRPr>
              <a:highlight>
                <a:srgbClr val="FFFF00"/>
              </a:highlight>
            </a:endParaRPr>
          </a:p>
          <a:p>
            <a:pPr indent="-317500" lvl="2" marL="1371600" rtl="0" algn="l">
              <a:spcBef>
                <a:spcPts val="0"/>
              </a:spcBef>
              <a:spcAft>
                <a:spcPts val="0"/>
              </a:spcAft>
              <a:buSzPts val="1400"/>
              <a:buChar char="-"/>
            </a:pPr>
            <a:r>
              <a:rPr lang="en">
                <a:highlight>
                  <a:srgbClr val="FFFF00"/>
                </a:highlight>
              </a:rPr>
              <a:t>Color</a:t>
            </a:r>
            <a:endParaRPr>
              <a:highlight>
                <a:srgbClr val="FFFF00"/>
              </a:highlight>
            </a:endParaRPr>
          </a:p>
          <a:p>
            <a:pPr indent="-317500" lvl="2" marL="1371600" rtl="0" algn="l">
              <a:spcBef>
                <a:spcPts val="0"/>
              </a:spcBef>
              <a:spcAft>
                <a:spcPts val="0"/>
              </a:spcAft>
              <a:buSzPts val="1400"/>
              <a:buChar char="-"/>
            </a:pPr>
            <a:r>
              <a:rPr lang="en">
                <a:highlight>
                  <a:srgbClr val="FFFF00"/>
                </a:highlight>
              </a:rPr>
              <a:t>Component diagrams/maximums</a:t>
            </a:r>
            <a:endParaRPr>
              <a:highlight>
                <a:srgbClr val="FFFF00"/>
              </a:highlight>
            </a:endParaRPr>
          </a:p>
          <a:p>
            <a:pPr indent="-317500" lvl="0" marL="457200" rtl="0" algn="l">
              <a:spcBef>
                <a:spcPts val="0"/>
              </a:spcBef>
              <a:spcAft>
                <a:spcPts val="0"/>
              </a:spcAft>
              <a:buSzPts val="1400"/>
              <a:buChar char="-"/>
            </a:pPr>
            <a:r>
              <a:t/>
            </a:r>
            <a:endParaRPr/>
          </a:p>
        </p:txBody>
      </p:sp>
      <p:sp>
        <p:nvSpPr>
          <p:cNvPr id="1943" name="Google Shape;1943;p46"/>
          <p:cNvSpPr txBox="1"/>
          <p:nvPr/>
        </p:nvSpPr>
        <p:spPr>
          <a:xfrm>
            <a:off x="84375" y="4336600"/>
            <a:ext cx="3000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Design</a:t>
            </a:r>
            <a:endParaRPr>
              <a:solidFill>
                <a:schemeClr val="dk1"/>
              </a:solidFill>
              <a:latin typeface="Arimo"/>
              <a:ea typeface="Arimo"/>
              <a:cs typeface="Arimo"/>
              <a:sym typeface="Arimo"/>
            </a:endParaRPr>
          </a:p>
          <a:p>
            <a:pPr indent="-317500" lvl="1"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Component Images</a:t>
            </a:r>
            <a:endParaRPr>
              <a:solidFill>
                <a:schemeClr val="dk1"/>
              </a:solidFill>
              <a:latin typeface="Arimo"/>
              <a:ea typeface="Arimo"/>
              <a:cs typeface="Arimo"/>
              <a:sym typeface="Arimo"/>
            </a:endParaRPr>
          </a:p>
          <a:p>
            <a:pPr indent="-317500" lvl="1"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Logo</a:t>
            </a:r>
            <a:endParaRPr>
              <a:solidFill>
                <a:schemeClr val="dk1"/>
              </a:solidFill>
              <a:latin typeface="Arimo"/>
              <a:ea typeface="Arimo"/>
              <a:cs typeface="Arimo"/>
              <a:sym typeface="Arimo"/>
            </a:endParaRPr>
          </a:p>
          <a:p>
            <a:pPr indent="-317500" lvl="1"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Audio</a:t>
            </a:r>
            <a:endParaRPr>
              <a:solidFill>
                <a:schemeClr val="dk1"/>
              </a:solidFill>
              <a:latin typeface="Arimo"/>
              <a:ea typeface="Arimo"/>
              <a:cs typeface="Arimo"/>
              <a:sym typeface="Arim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5" name="Shape 1805"/>
        <p:cNvGrpSpPr/>
        <p:nvPr/>
      </p:nvGrpSpPr>
      <p:grpSpPr>
        <a:xfrm>
          <a:off x="0" y="0"/>
          <a:ext cx="0" cy="0"/>
          <a:chOff x="0" y="0"/>
          <a:chExt cx="0" cy="0"/>
        </a:xfrm>
      </p:grpSpPr>
      <p:sp>
        <p:nvSpPr>
          <p:cNvPr id="1806" name="Google Shape;1806;p33"/>
          <p:cNvSpPr txBox="1"/>
          <p:nvPr>
            <p:ph type="title"/>
          </p:nvPr>
        </p:nvSpPr>
        <p:spPr>
          <a:xfrm>
            <a:off x="720000" y="557784"/>
            <a:ext cx="7704000" cy="634500"/>
          </a:xfrm>
          <a:prstGeom prst="rect">
            <a:avLst/>
          </a:prstGeom>
        </p:spPr>
        <p:txBody>
          <a:bodyPr anchorCtr="0" anchor="t" bIns="91425" lIns="91425" spcFirstLastPara="1" rIns="91425" wrap="square" tIns="91425">
            <a:noAutofit/>
          </a:bodyPr>
          <a:lstStyle/>
          <a:p>
            <a:pPr indent="0" lvl="0" marL="1371600" rtl="0" algn="l">
              <a:spcBef>
                <a:spcPts val="0"/>
              </a:spcBef>
              <a:spcAft>
                <a:spcPts val="0"/>
              </a:spcAft>
              <a:buNone/>
            </a:pPr>
            <a:r>
              <a:rPr lang="en"/>
              <a:t>Team project ideas</a:t>
            </a:r>
            <a:endParaRPr>
              <a:solidFill>
                <a:schemeClr val="lt2"/>
              </a:solidFill>
            </a:endParaRPr>
          </a:p>
        </p:txBody>
      </p:sp>
      <p:graphicFrame>
        <p:nvGraphicFramePr>
          <p:cNvPr id="1807" name="Google Shape;1807;p33"/>
          <p:cNvGraphicFramePr/>
          <p:nvPr/>
        </p:nvGraphicFramePr>
        <p:xfrm>
          <a:off x="741700" y="1455520"/>
          <a:ext cx="3000000" cy="3000000"/>
        </p:xfrm>
        <a:graphic>
          <a:graphicData uri="http://schemas.openxmlformats.org/drawingml/2006/table">
            <a:tbl>
              <a:tblPr>
                <a:noFill/>
                <a:tableStyleId>{EE9AA0DC-0E4D-4018-9026-493301D538B5}</a:tableStyleId>
              </a:tblPr>
              <a:tblGrid>
                <a:gridCol w="2001000"/>
                <a:gridCol w="2829800"/>
                <a:gridCol w="2829800"/>
              </a:tblGrid>
              <a:tr h="327950">
                <a:tc>
                  <a:txBody>
                    <a:bodyPr/>
                    <a:lstStyle/>
                    <a:p>
                      <a:pPr indent="0" lvl="0" marL="0" rtl="0" algn="l">
                        <a:spcBef>
                          <a:spcPts val="0"/>
                        </a:spcBef>
                        <a:spcAft>
                          <a:spcPts val="0"/>
                        </a:spcAft>
                        <a:buNone/>
                      </a:pPr>
                      <a:r>
                        <a:rPr b="1" lang="en" sz="900">
                          <a:solidFill>
                            <a:schemeClr val="dk2"/>
                          </a:solidFill>
                          <a:latin typeface="Zen Dots"/>
                          <a:ea typeface="Zen Dots"/>
                          <a:cs typeface="Zen Dots"/>
                          <a:sym typeface="Zen Dots"/>
                        </a:rPr>
                        <a:t>Team member’s name</a:t>
                      </a:r>
                      <a:endParaRPr b="1" sz="900">
                        <a:solidFill>
                          <a:schemeClr val="dk2"/>
                        </a:solidFill>
                        <a:latin typeface="Zen Dots"/>
                        <a:ea typeface="Zen Dots"/>
                        <a:cs typeface="Zen Dots"/>
                        <a:sym typeface="Zen Dots"/>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solidFill>
                      <a:srgbClr val="88D6DF">
                        <a:alpha val="35810"/>
                      </a:srgbClr>
                    </a:solidFill>
                  </a:tcPr>
                </a:tc>
                <a:tc>
                  <a:txBody>
                    <a:bodyPr/>
                    <a:lstStyle/>
                    <a:p>
                      <a:pPr indent="0" lvl="0" marL="0" marR="0" rtl="0" algn="l">
                        <a:lnSpc>
                          <a:spcPct val="100000"/>
                        </a:lnSpc>
                        <a:spcBef>
                          <a:spcPts val="0"/>
                        </a:spcBef>
                        <a:spcAft>
                          <a:spcPts val="0"/>
                        </a:spcAft>
                        <a:buNone/>
                      </a:pPr>
                      <a:r>
                        <a:rPr b="1" lang="en" sz="900">
                          <a:solidFill>
                            <a:schemeClr val="dk2"/>
                          </a:solidFill>
                          <a:latin typeface="Zen Dots"/>
                          <a:ea typeface="Zen Dots"/>
                          <a:cs typeface="Zen Dots"/>
                          <a:sym typeface="Zen Dots"/>
                        </a:rPr>
                        <a:t>Project Idea</a:t>
                      </a:r>
                      <a:endParaRPr b="1" sz="900">
                        <a:solidFill>
                          <a:schemeClr val="dk2"/>
                        </a:solidFill>
                        <a:latin typeface="Zen Dots"/>
                        <a:ea typeface="Zen Dots"/>
                        <a:cs typeface="Zen Dots"/>
                        <a:sym typeface="Zen Dots"/>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solidFill>
                      <a:srgbClr val="88D6DF">
                        <a:alpha val="35810"/>
                      </a:srgbClr>
                    </a:solidFill>
                  </a:tcPr>
                </a:tc>
                <a:tc>
                  <a:txBody>
                    <a:bodyPr/>
                    <a:lstStyle/>
                    <a:p>
                      <a:pPr indent="0" lvl="0" marL="0" marR="0" rtl="0" algn="l">
                        <a:lnSpc>
                          <a:spcPct val="100000"/>
                        </a:lnSpc>
                        <a:spcBef>
                          <a:spcPts val="0"/>
                        </a:spcBef>
                        <a:spcAft>
                          <a:spcPts val="0"/>
                        </a:spcAft>
                        <a:buNone/>
                      </a:pPr>
                      <a:r>
                        <a:rPr b="1" lang="en" sz="900">
                          <a:solidFill>
                            <a:schemeClr val="dk2"/>
                          </a:solidFill>
                          <a:latin typeface="Zen Dots"/>
                          <a:ea typeface="Zen Dots"/>
                          <a:cs typeface="Zen Dots"/>
                          <a:sym typeface="Zen Dots"/>
                        </a:rPr>
                        <a:t>Description</a:t>
                      </a:r>
                      <a:endParaRPr sz="900">
                        <a:solidFill>
                          <a:schemeClr val="dk1"/>
                        </a:solidFill>
                        <a:latin typeface="Zen Dots"/>
                        <a:ea typeface="Zen Dots"/>
                        <a:cs typeface="Zen Dots"/>
                        <a:sym typeface="Zen Dots"/>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solidFill>
                      <a:srgbClr val="88D6DF">
                        <a:alpha val="35810"/>
                      </a:srgbClr>
                    </a:solidFill>
                  </a:tcPr>
                </a:tc>
              </a:tr>
              <a:tr h="431575">
                <a:tc>
                  <a:txBody>
                    <a:bodyPr/>
                    <a:lstStyle/>
                    <a:p>
                      <a:pPr indent="0" lvl="0" marL="0" rtl="0" algn="l">
                        <a:spcBef>
                          <a:spcPts val="0"/>
                        </a:spcBef>
                        <a:spcAft>
                          <a:spcPts val="0"/>
                        </a:spcAft>
                        <a:buNone/>
                      </a:pPr>
                      <a:r>
                        <a:rPr b="1" lang="en" sz="900">
                          <a:solidFill>
                            <a:schemeClr val="dk2"/>
                          </a:solidFill>
                          <a:latin typeface="Zen Dots"/>
                          <a:ea typeface="Zen Dots"/>
                          <a:cs typeface="Zen Dots"/>
                          <a:sym typeface="Zen Dots"/>
                        </a:rPr>
                        <a:t>Yassine</a:t>
                      </a:r>
                      <a:endParaRPr b="1" sz="900">
                        <a:solidFill>
                          <a:schemeClr val="dk2"/>
                        </a:solidFill>
                        <a:latin typeface="Zen Dots"/>
                        <a:ea typeface="Zen Dots"/>
                        <a:cs typeface="Zen Dots"/>
                        <a:sym typeface="Zen Dots"/>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88D6DF">
                        <a:alpha val="35810"/>
                      </a:srgbClr>
                    </a:solidFill>
                  </a:tcPr>
                </a:tc>
                <a:tc>
                  <a:txBody>
                    <a:bodyPr/>
                    <a:lstStyle/>
                    <a:p>
                      <a:pPr indent="0" lvl="0" marL="0" rtl="0" algn="l">
                        <a:spcBef>
                          <a:spcPts val="0"/>
                        </a:spcBef>
                        <a:spcAft>
                          <a:spcPts val="1600"/>
                        </a:spcAft>
                        <a:buNone/>
                      </a:pPr>
                      <a:r>
                        <a:rPr lang="en" sz="900">
                          <a:solidFill>
                            <a:schemeClr val="dk1"/>
                          </a:solidFill>
                          <a:latin typeface="Arimo"/>
                          <a:ea typeface="Arimo"/>
                          <a:cs typeface="Arimo"/>
                          <a:sym typeface="Arimo"/>
                        </a:rPr>
                        <a:t>Virtual Electric Circuit Builder</a:t>
                      </a:r>
                      <a:endParaRPr sz="900">
                        <a:solidFill>
                          <a:schemeClr val="dk1"/>
                        </a:solidFill>
                        <a:latin typeface="Arimo"/>
                        <a:ea typeface="Arimo"/>
                        <a:cs typeface="Arimo"/>
                        <a:sym typeface="Arim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Clr>
                          <a:schemeClr val="dk1"/>
                        </a:buClr>
                        <a:buSzPts val="1100"/>
                        <a:buFont typeface="Arial"/>
                        <a:buNone/>
                      </a:pPr>
                      <a:r>
                        <a:rPr lang="en" sz="900">
                          <a:solidFill>
                            <a:schemeClr val="dk1"/>
                          </a:solidFill>
                          <a:latin typeface="Arimo"/>
                          <a:ea typeface="Arimo"/>
                          <a:cs typeface="Arimo"/>
                          <a:sym typeface="Arimo"/>
                        </a:rPr>
                        <a:t>The application allows users to add, remove, and arrange electrical components within a workspace. Users can move components around within a closed area to create various circuit combinations.</a:t>
                      </a:r>
                      <a:endParaRPr sz="900">
                        <a:solidFill>
                          <a:schemeClr val="dk1"/>
                        </a:solidFill>
                        <a:latin typeface="Arimo"/>
                        <a:ea typeface="Arimo"/>
                        <a:cs typeface="Arimo"/>
                        <a:sym typeface="Arim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7950">
                <a:tc>
                  <a:txBody>
                    <a:bodyPr/>
                    <a:lstStyle/>
                    <a:p>
                      <a:pPr indent="0" lvl="0" marL="0" rtl="0" algn="l">
                        <a:spcBef>
                          <a:spcPts val="0"/>
                        </a:spcBef>
                        <a:spcAft>
                          <a:spcPts val="0"/>
                        </a:spcAft>
                        <a:buNone/>
                      </a:pPr>
                      <a:r>
                        <a:rPr b="1" lang="en" sz="900">
                          <a:solidFill>
                            <a:schemeClr val="dk2"/>
                          </a:solidFill>
                          <a:latin typeface="Zen Dots"/>
                          <a:ea typeface="Zen Dots"/>
                          <a:cs typeface="Zen Dots"/>
                          <a:sym typeface="Zen Dots"/>
                        </a:rPr>
                        <a:t>Adam</a:t>
                      </a:r>
                      <a:endParaRPr b="1" sz="900">
                        <a:solidFill>
                          <a:schemeClr val="dk2"/>
                        </a:solidFill>
                        <a:latin typeface="Zen Dots"/>
                        <a:ea typeface="Zen Dots"/>
                        <a:cs typeface="Zen Dots"/>
                        <a:sym typeface="Zen Dots"/>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88D6DF">
                        <a:alpha val="35810"/>
                      </a:srgbClr>
                    </a:solidFill>
                  </a:tcPr>
                </a:tc>
                <a:tc>
                  <a:txBody>
                    <a:bodyPr/>
                    <a:lstStyle/>
                    <a:p>
                      <a:pPr indent="0" lvl="0" marL="0" rtl="0" algn="l">
                        <a:spcBef>
                          <a:spcPts val="0"/>
                        </a:spcBef>
                        <a:spcAft>
                          <a:spcPts val="1600"/>
                        </a:spcAft>
                        <a:buNone/>
                      </a:pPr>
                      <a:r>
                        <a:rPr lang="en" sz="900">
                          <a:solidFill>
                            <a:schemeClr val="dk1"/>
                          </a:solidFill>
                          <a:latin typeface="Arimo"/>
                          <a:ea typeface="Arimo"/>
                          <a:cs typeface="Arimo"/>
                          <a:sym typeface="Arimo"/>
                        </a:rPr>
                        <a:t>Integrated Circuit Builder</a:t>
                      </a:r>
                      <a:endParaRPr sz="900">
                        <a:solidFill>
                          <a:schemeClr val="dk1"/>
                        </a:solidFill>
                        <a:latin typeface="Arimo"/>
                        <a:ea typeface="Arimo"/>
                        <a:cs typeface="Arimo"/>
                        <a:sym typeface="Arim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900">
                          <a:solidFill>
                            <a:schemeClr val="dk1"/>
                          </a:solidFill>
                          <a:latin typeface="Arimo"/>
                          <a:ea typeface="Arimo"/>
                          <a:cs typeface="Arimo"/>
                          <a:sym typeface="Arimo"/>
                        </a:rPr>
                        <a:t>This application allows users to arrange integrated circuits such as, Logic Gates and Microcontrollers, in various ways to create more complex computational circuits. It has a simulator that runs the circuit and gives feedback. </a:t>
                      </a:r>
                      <a:endParaRPr sz="900">
                        <a:solidFill>
                          <a:schemeClr val="dk1"/>
                        </a:solidFill>
                        <a:latin typeface="Arimo"/>
                        <a:ea typeface="Arimo"/>
                        <a:cs typeface="Arimo"/>
                        <a:sym typeface="Arim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7950">
                <a:tc>
                  <a:txBody>
                    <a:bodyPr/>
                    <a:lstStyle/>
                    <a:p>
                      <a:pPr indent="0" lvl="0" marL="0" rtl="0" algn="l">
                        <a:spcBef>
                          <a:spcPts val="0"/>
                        </a:spcBef>
                        <a:spcAft>
                          <a:spcPts val="0"/>
                        </a:spcAft>
                        <a:buNone/>
                      </a:pPr>
                      <a:r>
                        <a:rPr b="1" lang="en" sz="900">
                          <a:solidFill>
                            <a:schemeClr val="dk2"/>
                          </a:solidFill>
                          <a:latin typeface="Zen Dots"/>
                          <a:ea typeface="Zen Dots"/>
                          <a:cs typeface="Zen Dots"/>
                          <a:sym typeface="Zen Dots"/>
                        </a:rPr>
                        <a:t>Kee</a:t>
                      </a:r>
                      <a:endParaRPr b="1" sz="900">
                        <a:solidFill>
                          <a:schemeClr val="dk2"/>
                        </a:solidFill>
                        <a:latin typeface="Zen Dots"/>
                        <a:ea typeface="Zen Dots"/>
                        <a:cs typeface="Zen Dots"/>
                        <a:sym typeface="Zen Dots"/>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88D6DF">
                        <a:alpha val="35810"/>
                      </a:srgbClr>
                    </a:solidFill>
                  </a:tcPr>
                </a:tc>
                <a:tc>
                  <a:txBody>
                    <a:bodyPr/>
                    <a:lstStyle/>
                    <a:p>
                      <a:pPr indent="0" lvl="0" marL="0" rtl="0" algn="l">
                        <a:spcBef>
                          <a:spcPts val="0"/>
                        </a:spcBef>
                        <a:spcAft>
                          <a:spcPts val="1600"/>
                        </a:spcAft>
                        <a:buNone/>
                      </a:pPr>
                      <a:r>
                        <a:rPr lang="en" sz="900">
                          <a:solidFill>
                            <a:schemeClr val="dk1"/>
                          </a:solidFill>
                          <a:latin typeface="Arimo"/>
                          <a:ea typeface="Arimo"/>
                          <a:cs typeface="Arimo"/>
                          <a:sym typeface="Arimo"/>
                        </a:rPr>
                        <a:t>Chemistry G</a:t>
                      </a:r>
                      <a:r>
                        <a:rPr lang="en" sz="900">
                          <a:solidFill>
                            <a:schemeClr val="dk1"/>
                          </a:solidFill>
                          <a:latin typeface="Arimo"/>
                          <a:ea typeface="Arimo"/>
                          <a:cs typeface="Arimo"/>
                          <a:sym typeface="Arimo"/>
                        </a:rPr>
                        <a:t>eometry</a:t>
                      </a:r>
                      <a:r>
                        <a:rPr lang="en" sz="900">
                          <a:solidFill>
                            <a:schemeClr val="dk1"/>
                          </a:solidFill>
                          <a:latin typeface="Arimo"/>
                          <a:ea typeface="Arimo"/>
                          <a:cs typeface="Arimo"/>
                          <a:sym typeface="Arimo"/>
                        </a:rPr>
                        <a:t> Simulator</a:t>
                      </a:r>
                      <a:endParaRPr sz="900">
                        <a:solidFill>
                          <a:schemeClr val="dk1"/>
                        </a:solidFill>
                        <a:latin typeface="Arimo"/>
                        <a:ea typeface="Arimo"/>
                        <a:cs typeface="Arimo"/>
                        <a:sym typeface="Arim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900">
                          <a:solidFill>
                            <a:schemeClr val="dk1"/>
                          </a:solidFill>
                          <a:latin typeface="Arimo"/>
                          <a:ea typeface="Arimo"/>
                          <a:cs typeface="Arimo"/>
                          <a:sym typeface="Arimo"/>
                        </a:rPr>
                        <a:t>It is a </a:t>
                      </a:r>
                      <a:r>
                        <a:rPr lang="en" sz="900">
                          <a:solidFill>
                            <a:schemeClr val="dk1"/>
                          </a:solidFill>
                          <a:latin typeface="Arimo"/>
                          <a:ea typeface="Arimo"/>
                          <a:cs typeface="Arimo"/>
                          <a:sym typeface="Arimo"/>
                        </a:rPr>
                        <a:t>simulation</a:t>
                      </a:r>
                      <a:r>
                        <a:rPr lang="en" sz="900">
                          <a:solidFill>
                            <a:schemeClr val="dk1"/>
                          </a:solidFill>
                          <a:latin typeface="Arimo"/>
                          <a:ea typeface="Arimo"/>
                          <a:cs typeface="Arimo"/>
                          <a:sym typeface="Arimo"/>
                        </a:rPr>
                        <a:t> that can displays a 3D structure of chemical molecule according to the input of user. Users can input chemical equations and the program builds structures by following molecular </a:t>
                      </a:r>
                      <a:r>
                        <a:rPr lang="en" sz="900">
                          <a:solidFill>
                            <a:schemeClr val="dk1"/>
                          </a:solidFill>
                          <a:latin typeface="Arimo"/>
                          <a:ea typeface="Arimo"/>
                          <a:cs typeface="Arimo"/>
                          <a:sym typeface="Arimo"/>
                        </a:rPr>
                        <a:t>geometry</a:t>
                      </a:r>
                      <a:r>
                        <a:rPr lang="en" sz="900">
                          <a:solidFill>
                            <a:schemeClr val="dk1"/>
                          </a:solidFill>
                          <a:latin typeface="Arimo"/>
                          <a:ea typeface="Arimo"/>
                          <a:cs typeface="Arimo"/>
                          <a:sym typeface="Arimo"/>
                        </a:rPr>
                        <a:t> rules. </a:t>
                      </a:r>
                      <a:endParaRPr sz="900">
                        <a:solidFill>
                          <a:schemeClr val="dk1"/>
                        </a:solidFill>
                        <a:latin typeface="Arimo"/>
                        <a:ea typeface="Arimo"/>
                        <a:cs typeface="Arimo"/>
                        <a:sym typeface="Arim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1575">
                <a:tc>
                  <a:txBody>
                    <a:bodyPr/>
                    <a:lstStyle/>
                    <a:p>
                      <a:pPr indent="0" lvl="0" marL="0" rtl="0" algn="l">
                        <a:spcBef>
                          <a:spcPts val="0"/>
                        </a:spcBef>
                        <a:spcAft>
                          <a:spcPts val="0"/>
                        </a:spcAft>
                        <a:buNone/>
                      </a:pPr>
                      <a:r>
                        <a:rPr b="1" lang="en" sz="900">
                          <a:solidFill>
                            <a:schemeClr val="dk2"/>
                          </a:solidFill>
                          <a:latin typeface="Zen Dots"/>
                          <a:ea typeface="Zen Dots"/>
                          <a:cs typeface="Zen Dots"/>
                          <a:sym typeface="Zen Dots"/>
                        </a:rPr>
                        <a:t>Gio</a:t>
                      </a:r>
                      <a:endParaRPr b="1" sz="900">
                        <a:solidFill>
                          <a:schemeClr val="dk2"/>
                        </a:solidFill>
                        <a:latin typeface="Zen Dots"/>
                        <a:ea typeface="Zen Dots"/>
                        <a:cs typeface="Zen Dots"/>
                        <a:sym typeface="Zen Dots"/>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88D6DF">
                        <a:alpha val="35810"/>
                      </a:srgbClr>
                    </a:solidFill>
                  </a:tcPr>
                </a:tc>
                <a:tc>
                  <a:txBody>
                    <a:bodyPr/>
                    <a:lstStyle/>
                    <a:p>
                      <a:pPr indent="0" lvl="0" marL="0" rtl="0" algn="l">
                        <a:spcBef>
                          <a:spcPts val="0"/>
                        </a:spcBef>
                        <a:spcAft>
                          <a:spcPts val="0"/>
                        </a:spcAft>
                        <a:buNone/>
                      </a:pPr>
                      <a:r>
                        <a:rPr lang="en" sz="900">
                          <a:solidFill>
                            <a:schemeClr val="dk1"/>
                          </a:solidFill>
                          <a:latin typeface="Arimo"/>
                          <a:ea typeface="Arimo"/>
                          <a:cs typeface="Arimo"/>
                          <a:sym typeface="Arimo"/>
                        </a:rPr>
                        <a:t>Particle Simulation </a:t>
                      </a:r>
                      <a:endParaRPr sz="900">
                        <a:solidFill>
                          <a:schemeClr val="dk1"/>
                        </a:solidFill>
                        <a:latin typeface="Arimo"/>
                        <a:ea typeface="Arimo"/>
                        <a:cs typeface="Arimo"/>
                        <a:sym typeface="Arim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chemeClr val="dk1"/>
                          </a:solidFill>
                          <a:latin typeface="Arimo"/>
                          <a:ea typeface="Arimo"/>
                          <a:cs typeface="Arimo"/>
                          <a:sym typeface="Arimo"/>
                        </a:rPr>
                        <a:t>The application allows users to simulate </a:t>
                      </a:r>
                      <a:r>
                        <a:rPr lang="en" sz="900">
                          <a:solidFill>
                            <a:schemeClr val="dk1"/>
                          </a:solidFill>
                          <a:latin typeface="Arimo"/>
                          <a:ea typeface="Arimo"/>
                          <a:cs typeface="Arimo"/>
                          <a:sym typeface="Arimo"/>
                        </a:rPr>
                        <a:t>particle</a:t>
                      </a:r>
                      <a:r>
                        <a:rPr lang="en" sz="900">
                          <a:solidFill>
                            <a:schemeClr val="dk1"/>
                          </a:solidFill>
                          <a:latin typeface="Arimo"/>
                          <a:ea typeface="Arimo"/>
                          <a:cs typeface="Arimo"/>
                          <a:sym typeface="Arimo"/>
                        </a:rPr>
                        <a:t> motions under various forces, such as gravity, electric fields etc… and calculate </a:t>
                      </a:r>
                      <a:r>
                        <a:rPr lang="en" sz="900">
                          <a:solidFill>
                            <a:schemeClr val="dk1"/>
                          </a:solidFill>
                          <a:latin typeface="Arimo"/>
                          <a:ea typeface="Arimo"/>
                          <a:cs typeface="Arimo"/>
                          <a:sym typeface="Arimo"/>
                        </a:rPr>
                        <a:t>magnitude</a:t>
                      </a:r>
                      <a:r>
                        <a:rPr lang="en" sz="900">
                          <a:solidFill>
                            <a:schemeClr val="dk1"/>
                          </a:solidFill>
                          <a:latin typeface="Arimo"/>
                          <a:ea typeface="Arimo"/>
                          <a:cs typeface="Arimo"/>
                          <a:sym typeface="Arimo"/>
                        </a:rPr>
                        <a:t>, direction, electric fields</a:t>
                      </a:r>
                      <a:endParaRPr sz="900">
                        <a:solidFill>
                          <a:schemeClr val="dk1"/>
                        </a:solidFill>
                        <a:latin typeface="Arimo"/>
                        <a:ea typeface="Arimo"/>
                        <a:cs typeface="Arimo"/>
                        <a:sym typeface="Arim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1808" name="Google Shape;1808;p33"/>
          <p:cNvPicPr preferRelativeResize="0"/>
          <p:nvPr/>
        </p:nvPicPr>
        <p:blipFill>
          <a:blip r:embed="rId3">
            <a:alphaModFix/>
          </a:blip>
          <a:stretch>
            <a:fillRect/>
          </a:stretch>
        </p:blipFill>
        <p:spPr>
          <a:xfrm>
            <a:off x="8547975" y="4087625"/>
            <a:ext cx="552900" cy="552900"/>
          </a:xfrm>
          <a:prstGeom prst="rect">
            <a:avLst/>
          </a:prstGeom>
          <a:noFill/>
          <a:ln>
            <a:noFill/>
          </a:ln>
        </p:spPr>
      </p:pic>
      <p:pic>
        <p:nvPicPr>
          <p:cNvPr id="1809" name="Google Shape;1809;p33"/>
          <p:cNvPicPr preferRelativeResize="0"/>
          <p:nvPr/>
        </p:nvPicPr>
        <p:blipFill rotWithShape="1">
          <a:blip r:embed="rId4">
            <a:alphaModFix/>
          </a:blip>
          <a:srcRect b="0" l="0" r="0" t="4915"/>
          <a:stretch/>
        </p:blipFill>
        <p:spPr>
          <a:xfrm>
            <a:off x="8692975" y="2203425"/>
            <a:ext cx="1867399" cy="1775601"/>
          </a:xfrm>
          <a:prstGeom prst="rect">
            <a:avLst/>
          </a:prstGeom>
          <a:noFill/>
          <a:ln>
            <a:noFill/>
          </a:ln>
        </p:spPr>
      </p:pic>
      <p:pic>
        <p:nvPicPr>
          <p:cNvPr id="1810" name="Google Shape;1810;p33"/>
          <p:cNvPicPr preferRelativeResize="0"/>
          <p:nvPr/>
        </p:nvPicPr>
        <p:blipFill rotWithShape="1">
          <a:blip r:embed="rId5">
            <a:alphaModFix/>
          </a:blip>
          <a:srcRect b="12005" l="12492" r="12342" t="18400"/>
          <a:stretch/>
        </p:blipFill>
        <p:spPr>
          <a:xfrm>
            <a:off x="-551900" y="1174500"/>
            <a:ext cx="1186025" cy="1098101"/>
          </a:xfrm>
          <a:prstGeom prst="rect">
            <a:avLst/>
          </a:prstGeom>
          <a:noFill/>
          <a:ln>
            <a:noFill/>
          </a:ln>
        </p:spPr>
      </p:pic>
      <p:sp>
        <p:nvSpPr>
          <p:cNvPr id="1811" name="Google Shape;1811;p33"/>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1812" name="Google Shape;1812;p33"/>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1813" name="Google Shape;1813;p33"/>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1814" name="Google Shape;1814;p33"/>
          <p:cNvSpPr/>
          <p:nvPr/>
        </p:nvSpPr>
        <p:spPr>
          <a:xfrm>
            <a:off x="293100" y="645538"/>
            <a:ext cx="426900" cy="4269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8547975" y="645550"/>
            <a:ext cx="426900" cy="4269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9" name="Shape 1819"/>
        <p:cNvGrpSpPr/>
        <p:nvPr/>
      </p:nvGrpSpPr>
      <p:grpSpPr>
        <a:xfrm>
          <a:off x="0" y="0"/>
          <a:ext cx="0" cy="0"/>
          <a:chOff x="0" y="0"/>
          <a:chExt cx="0" cy="0"/>
        </a:xfrm>
      </p:grpSpPr>
      <p:sp>
        <p:nvSpPr>
          <p:cNvPr id="1820" name="Google Shape;1820;p34"/>
          <p:cNvSpPr txBox="1"/>
          <p:nvPr>
            <p:ph type="title"/>
          </p:nvPr>
        </p:nvSpPr>
        <p:spPr>
          <a:xfrm>
            <a:off x="1634325" y="1270925"/>
            <a:ext cx="5875200" cy="209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Virtual Electric Circuit Builder</a:t>
            </a:r>
            <a:endParaRPr/>
          </a:p>
          <a:p>
            <a:pPr indent="0" lvl="0" marL="0" rtl="0" algn="ctr">
              <a:spcBef>
                <a:spcPts val="0"/>
              </a:spcBef>
              <a:spcAft>
                <a:spcPts val="0"/>
              </a:spcAft>
              <a:buNone/>
            </a:pPr>
            <a:r>
              <a:t/>
            </a:r>
            <a:endParaRPr/>
          </a:p>
        </p:txBody>
      </p:sp>
      <p:sp>
        <p:nvSpPr>
          <p:cNvPr id="1821" name="Google Shape;1821;p34"/>
          <p:cNvSpPr txBox="1"/>
          <p:nvPr>
            <p:ph idx="1" type="subTitle"/>
          </p:nvPr>
        </p:nvSpPr>
        <p:spPr>
          <a:xfrm>
            <a:off x="2159925" y="3095550"/>
            <a:ext cx="4824000" cy="120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a:t>
            </a:r>
            <a:r>
              <a:rPr lang="en"/>
              <a:t>dd, remove, and arrange electrical components within a workspace. Create various combinations and try </a:t>
            </a:r>
            <a:r>
              <a:rPr lang="en"/>
              <a:t>different</a:t>
            </a:r>
            <a:r>
              <a:rPr lang="en"/>
              <a:t> types of electrical circuits</a:t>
            </a:r>
            <a:endParaRPr/>
          </a:p>
        </p:txBody>
      </p:sp>
      <p:pic>
        <p:nvPicPr>
          <p:cNvPr id="1822" name="Google Shape;1822;p34"/>
          <p:cNvPicPr preferRelativeResize="0"/>
          <p:nvPr/>
        </p:nvPicPr>
        <p:blipFill>
          <a:blip r:embed="rId3">
            <a:alphaModFix/>
          </a:blip>
          <a:stretch>
            <a:fillRect/>
          </a:stretch>
        </p:blipFill>
        <p:spPr>
          <a:xfrm>
            <a:off x="8547975" y="4087625"/>
            <a:ext cx="552900" cy="552900"/>
          </a:xfrm>
          <a:prstGeom prst="rect">
            <a:avLst/>
          </a:prstGeom>
          <a:noFill/>
          <a:ln>
            <a:noFill/>
          </a:ln>
        </p:spPr>
      </p:pic>
      <p:pic>
        <p:nvPicPr>
          <p:cNvPr id="1823" name="Google Shape;1823;p34"/>
          <p:cNvPicPr preferRelativeResize="0"/>
          <p:nvPr/>
        </p:nvPicPr>
        <p:blipFill>
          <a:blip r:embed="rId3">
            <a:alphaModFix/>
          </a:blip>
          <a:stretch>
            <a:fillRect/>
          </a:stretch>
        </p:blipFill>
        <p:spPr>
          <a:xfrm>
            <a:off x="-448650" y="216625"/>
            <a:ext cx="1556101" cy="1556101"/>
          </a:xfrm>
          <a:prstGeom prst="rect">
            <a:avLst/>
          </a:prstGeom>
          <a:noFill/>
          <a:ln>
            <a:noFill/>
          </a:ln>
        </p:spPr>
      </p:pic>
      <p:pic>
        <p:nvPicPr>
          <p:cNvPr id="1824" name="Google Shape;1824;p34"/>
          <p:cNvPicPr preferRelativeResize="0"/>
          <p:nvPr/>
        </p:nvPicPr>
        <p:blipFill rotWithShape="1">
          <a:blip r:embed="rId4">
            <a:alphaModFix/>
          </a:blip>
          <a:srcRect b="12005" l="12492" r="12342" t="18400"/>
          <a:stretch/>
        </p:blipFill>
        <p:spPr>
          <a:xfrm>
            <a:off x="681025" y="3233299"/>
            <a:ext cx="1004049" cy="929601"/>
          </a:xfrm>
          <a:prstGeom prst="rect">
            <a:avLst/>
          </a:prstGeom>
          <a:noFill/>
          <a:ln>
            <a:noFill/>
          </a:ln>
        </p:spPr>
      </p:pic>
      <p:sp>
        <p:nvSpPr>
          <p:cNvPr id="1825" name="Google Shape;1825;p34"/>
          <p:cNvSpPr/>
          <p:nvPr/>
        </p:nvSpPr>
        <p:spPr>
          <a:xfrm>
            <a:off x="1207488" y="1910263"/>
            <a:ext cx="426900" cy="4269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4"/>
          <p:cNvSpPr/>
          <p:nvPr/>
        </p:nvSpPr>
        <p:spPr>
          <a:xfrm>
            <a:off x="7509588" y="1910275"/>
            <a:ext cx="426900" cy="4269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0" name="Shape 1830"/>
        <p:cNvGrpSpPr/>
        <p:nvPr/>
      </p:nvGrpSpPr>
      <p:grpSpPr>
        <a:xfrm>
          <a:off x="0" y="0"/>
          <a:ext cx="0" cy="0"/>
          <a:chOff x="0" y="0"/>
          <a:chExt cx="0" cy="0"/>
        </a:xfrm>
      </p:grpSpPr>
      <p:sp>
        <p:nvSpPr>
          <p:cNvPr id="1831" name="Google Shape;1831;p35"/>
          <p:cNvSpPr txBox="1"/>
          <p:nvPr>
            <p:ph type="title"/>
          </p:nvPr>
        </p:nvSpPr>
        <p:spPr>
          <a:xfrm>
            <a:off x="720000" y="557784"/>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 ASPECTS</a:t>
            </a:r>
            <a:endParaRPr>
              <a:solidFill>
                <a:schemeClr val="lt2"/>
              </a:solidFill>
            </a:endParaRPr>
          </a:p>
        </p:txBody>
      </p:sp>
      <p:graphicFrame>
        <p:nvGraphicFramePr>
          <p:cNvPr id="1832" name="Google Shape;1832;p35"/>
          <p:cNvGraphicFramePr/>
          <p:nvPr/>
        </p:nvGraphicFramePr>
        <p:xfrm>
          <a:off x="890450" y="1426795"/>
          <a:ext cx="3000000" cy="3000000"/>
        </p:xfrm>
        <a:graphic>
          <a:graphicData uri="http://schemas.openxmlformats.org/drawingml/2006/table">
            <a:tbl>
              <a:tblPr>
                <a:noFill/>
                <a:tableStyleId>{EE9AA0DC-0E4D-4018-9026-493301D538B5}</a:tableStyleId>
              </a:tblPr>
              <a:tblGrid>
                <a:gridCol w="3209150"/>
                <a:gridCol w="4448375"/>
              </a:tblGrid>
              <a:tr h="329900">
                <a:tc>
                  <a:txBody>
                    <a:bodyPr/>
                    <a:lstStyle/>
                    <a:p>
                      <a:pPr indent="0" lvl="0" marL="0" rtl="0" algn="l">
                        <a:spcBef>
                          <a:spcPts val="0"/>
                        </a:spcBef>
                        <a:spcAft>
                          <a:spcPts val="0"/>
                        </a:spcAft>
                        <a:buNone/>
                      </a:pPr>
                      <a:r>
                        <a:rPr b="1" lang="en" sz="900">
                          <a:solidFill>
                            <a:schemeClr val="dk2"/>
                          </a:solidFill>
                          <a:latin typeface="Zen Dots"/>
                          <a:ea typeface="Zen Dots"/>
                          <a:cs typeface="Zen Dots"/>
                          <a:sym typeface="Zen Dots"/>
                        </a:rPr>
                        <a:t>PROBLEM ADDRESSED</a:t>
                      </a:r>
                      <a:endParaRPr b="1" sz="900">
                        <a:solidFill>
                          <a:schemeClr val="dk2"/>
                        </a:solidFill>
                        <a:latin typeface="Zen Dots"/>
                        <a:ea typeface="Zen Dots"/>
                        <a:cs typeface="Zen Dots"/>
                        <a:sym typeface="Zen Dots"/>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solidFill>
                      <a:srgbClr val="88D6DF">
                        <a:alpha val="35810"/>
                      </a:srgbClr>
                    </a:solidFill>
                  </a:tcPr>
                </a:tc>
                <a:tc>
                  <a:txBody>
                    <a:bodyPr/>
                    <a:lstStyle/>
                    <a:p>
                      <a:pPr indent="0" lvl="0" marL="0" rtl="0" algn="l">
                        <a:spcBef>
                          <a:spcPts val="0"/>
                        </a:spcBef>
                        <a:spcAft>
                          <a:spcPts val="1600"/>
                        </a:spcAft>
                        <a:buClr>
                          <a:schemeClr val="dk1"/>
                        </a:buClr>
                        <a:buSzPts val="1100"/>
                        <a:buFont typeface="Arial"/>
                        <a:buNone/>
                      </a:pPr>
                      <a:r>
                        <a:rPr lang="en" sz="900">
                          <a:solidFill>
                            <a:schemeClr val="dk1"/>
                          </a:solidFill>
                          <a:latin typeface="Arimo"/>
                          <a:ea typeface="Arimo"/>
                          <a:cs typeface="Arimo"/>
                          <a:sym typeface="Arimo"/>
                        </a:rPr>
                        <a:t>Most students, including </a:t>
                      </a:r>
                      <a:r>
                        <a:rPr lang="en" sz="900">
                          <a:solidFill>
                            <a:schemeClr val="dk1"/>
                          </a:solidFill>
                          <a:latin typeface="Arimo"/>
                          <a:ea typeface="Arimo"/>
                          <a:cs typeface="Arimo"/>
                          <a:sym typeface="Arimo"/>
                        </a:rPr>
                        <a:t>ourselves</a:t>
                      </a:r>
                      <a:r>
                        <a:rPr lang="en" sz="900">
                          <a:solidFill>
                            <a:schemeClr val="dk1"/>
                          </a:solidFill>
                          <a:latin typeface="Arimo"/>
                          <a:ea typeface="Arimo"/>
                          <a:cs typeface="Arimo"/>
                          <a:sym typeface="Arimo"/>
                        </a:rPr>
                        <a:t>, find </a:t>
                      </a:r>
                      <a:r>
                        <a:rPr lang="en" sz="900">
                          <a:solidFill>
                            <a:schemeClr val="dk1"/>
                          </a:solidFill>
                          <a:latin typeface="Arimo"/>
                          <a:ea typeface="Arimo"/>
                          <a:cs typeface="Arimo"/>
                          <a:sym typeface="Arimo"/>
                        </a:rPr>
                        <a:t>Electricity</a:t>
                      </a:r>
                      <a:r>
                        <a:rPr lang="en" sz="900">
                          <a:solidFill>
                            <a:schemeClr val="dk1"/>
                          </a:solidFill>
                          <a:latin typeface="Arimo"/>
                          <a:ea typeface="Arimo"/>
                          <a:cs typeface="Arimo"/>
                          <a:sym typeface="Arimo"/>
                        </a:rPr>
                        <a:t> and Magnetism to be one of the </a:t>
                      </a:r>
                      <a:r>
                        <a:rPr lang="en" sz="900">
                          <a:solidFill>
                            <a:schemeClr val="dk1"/>
                          </a:solidFill>
                          <a:latin typeface="Arimo"/>
                          <a:ea typeface="Arimo"/>
                          <a:cs typeface="Arimo"/>
                          <a:sym typeface="Arimo"/>
                        </a:rPr>
                        <a:t>hardest, if not the hardest</a:t>
                      </a:r>
                      <a:r>
                        <a:rPr lang="en" sz="900">
                          <a:solidFill>
                            <a:schemeClr val="dk1"/>
                          </a:solidFill>
                          <a:latin typeface="Arimo"/>
                          <a:ea typeface="Arimo"/>
                          <a:cs typeface="Arimo"/>
                          <a:sym typeface="Arimo"/>
                        </a:rPr>
                        <a:t> physics course in Cegep. </a:t>
                      </a:r>
                      <a:endParaRPr sz="900">
                        <a:solidFill>
                          <a:schemeClr val="dk1"/>
                        </a:solidFill>
                        <a:latin typeface="Arimo"/>
                        <a:ea typeface="Arimo"/>
                        <a:cs typeface="Arimo"/>
                        <a:sym typeface="Arim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r h="434125">
                <a:tc>
                  <a:txBody>
                    <a:bodyPr/>
                    <a:lstStyle/>
                    <a:p>
                      <a:pPr indent="0" lvl="0" marL="0" rtl="0" algn="l">
                        <a:spcBef>
                          <a:spcPts val="0"/>
                        </a:spcBef>
                        <a:spcAft>
                          <a:spcPts val="0"/>
                        </a:spcAft>
                        <a:buNone/>
                      </a:pPr>
                      <a:r>
                        <a:rPr b="1" lang="en" sz="900">
                          <a:solidFill>
                            <a:schemeClr val="dk2"/>
                          </a:solidFill>
                          <a:latin typeface="Zen Dots"/>
                          <a:ea typeface="Zen Dots"/>
                          <a:cs typeface="Zen Dots"/>
                          <a:sym typeface="Zen Dots"/>
                        </a:rPr>
                        <a:t>PROPOSED SOLUTION</a:t>
                      </a:r>
                      <a:endParaRPr b="1" sz="900">
                        <a:solidFill>
                          <a:schemeClr val="dk2"/>
                        </a:solidFill>
                        <a:latin typeface="Zen Dots"/>
                        <a:ea typeface="Zen Dots"/>
                        <a:cs typeface="Zen Dots"/>
                        <a:sym typeface="Zen Dots"/>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88D6DF">
                        <a:alpha val="35810"/>
                      </a:srgbClr>
                    </a:solidFill>
                  </a:tcPr>
                </a:tc>
                <a:tc>
                  <a:txBody>
                    <a:bodyPr/>
                    <a:lstStyle/>
                    <a:p>
                      <a:pPr indent="0" lvl="0" marL="0" rtl="0" algn="l">
                        <a:spcBef>
                          <a:spcPts val="0"/>
                        </a:spcBef>
                        <a:spcAft>
                          <a:spcPts val="1600"/>
                        </a:spcAft>
                        <a:buClr>
                          <a:schemeClr val="dk1"/>
                        </a:buClr>
                        <a:buSzPts val="1100"/>
                        <a:buFont typeface="Arial"/>
                        <a:buNone/>
                      </a:pPr>
                      <a:r>
                        <a:rPr lang="en" sz="900">
                          <a:solidFill>
                            <a:schemeClr val="dk1"/>
                          </a:solidFill>
                          <a:latin typeface="Arimo"/>
                          <a:ea typeface="Arimo"/>
                          <a:cs typeface="Arimo"/>
                          <a:sym typeface="Arimo"/>
                        </a:rPr>
                        <a:t>A virtual electric circuit builder that allows users to design, simulate and test circuits using </a:t>
                      </a:r>
                      <a:r>
                        <a:rPr lang="en" sz="900">
                          <a:solidFill>
                            <a:schemeClr val="dk1"/>
                          </a:solidFill>
                          <a:latin typeface="Arimo"/>
                          <a:ea typeface="Arimo"/>
                          <a:cs typeface="Arimo"/>
                          <a:sym typeface="Arimo"/>
                        </a:rPr>
                        <a:t>components</a:t>
                      </a:r>
                      <a:r>
                        <a:rPr lang="en" sz="900">
                          <a:solidFill>
                            <a:schemeClr val="dk1"/>
                          </a:solidFill>
                          <a:latin typeface="Arimo"/>
                          <a:ea typeface="Arimo"/>
                          <a:cs typeface="Arimo"/>
                          <a:sym typeface="Arimo"/>
                        </a:rPr>
                        <a:t> such as resistors, power sources etc…</a:t>
                      </a:r>
                      <a:endParaRPr sz="900">
                        <a:solidFill>
                          <a:schemeClr val="dk1"/>
                        </a:solidFill>
                        <a:latin typeface="Arimo"/>
                        <a:ea typeface="Arimo"/>
                        <a:cs typeface="Arimo"/>
                        <a:sym typeface="Arim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9900">
                <a:tc>
                  <a:txBody>
                    <a:bodyPr/>
                    <a:lstStyle/>
                    <a:p>
                      <a:pPr indent="0" lvl="0" marL="0" rtl="0" algn="l">
                        <a:spcBef>
                          <a:spcPts val="0"/>
                        </a:spcBef>
                        <a:spcAft>
                          <a:spcPts val="0"/>
                        </a:spcAft>
                        <a:buNone/>
                      </a:pPr>
                      <a:r>
                        <a:rPr b="1" lang="en" sz="900">
                          <a:solidFill>
                            <a:schemeClr val="dk2"/>
                          </a:solidFill>
                          <a:latin typeface="Zen Dots"/>
                          <a:ea typeface="Zen Dots"/>
                          <a:cs typeface="Zen Dots"/>
                          <a:sym typeface="Zen Dots"/>
                        </a:rPr>
                        <a:t>SOLUTION CATEGORY</a:t>
                      </a:r>
                      <a:endParaRPr b="1" sz="900">
                        <a:solidFill>
                          <a:schemeClr val="dk2"/>
                        </a:solidFill>
                        <a:latin typeface="Zen Dots"/>
                        <a:ea typeface="Zen Dots"/>
                        <a:cs typeface="Zen Dots"/>
                        <a:sym typeface="Zen Dots"/>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88D6DF">
                        <a:alpha val="35810"/>
                      </a:srgbClr>
                    </a:solidFill>
                  </a:tcPr>
                </a:tc>
                <a:tc>
                  <a:txBody>
                    <a:bodyPr/>
                    <a:lstStyle/>
                    <a:p>
                      <a:pPr indent="0" lvl="0" marL="0" rtl="0" algn="l">
                        <a:spcBef>
                          <a:spcPts val="0"/>
                        </a:spcBef>
                        <a:spcAft>
                          <a:spcPts val="1600"/>
                        </a:spcAft>
                        <a:buNone/>
                      </a:pPr>
                      <a:r>
                        <a:rPr lang="en" sz="900">
                          <a:solidFill>
                            <a:schemeClr val="dk1"/>
                          </a:solidFill>
                          <a:latin typeface="Arimo"/>
                          <a:ea typeface="Arimo"/>
                          <a:cs typeface="Arimo"/>
                          <a:sym typeface="Arimo"/>
                        </a:rPr>
                        <a:t>Our project is an </a:t>
                      </a:r>
                      <a:r>
                        <a:rPr lang="en" sz="900">
                          <a:solidFill>
                            <a:schemeClr val="dk1"/>
                          </a:solidFill>
                          <a:latin typeface="Arimo"/>
                          <a:ea typeface="Arimo"/>
                          <a:cs typeface="Arimo"/>
                          <a:sym typeface="Arimo"/>
                        </a:rPr>
                        <a:t>educational tool to learn about electricity, make it fun and easy. </a:t>
                      </a:r>
                      <a:r>
                        <a:rPr lang="en" sz="900">
                          <a:solidFill>
                            <a:schemeClr val="dk1"/>
                          </a:solidFill>
                          <a:latin typeface="Arimo"/>
                          <a:ea typeface="Arimo"/>
                          <a:cs typeface="Arimo"/>
                          <a:sym typeface="Arimo"/>
                        </a:rPr>
                        <a:t>STEM Learning, mostly physics</a:t>
                      </a:r>
                      <a:endParaRPr sz="900">
                        <a:solidFill>
                          <a:schemeClr val="dk1"/>
                        </a:solidFill>
                        <a:latin typeface="Arimo"/>
                        <a:ea typeface="Arimo"/>
                        <a:cs typeface="Arimo"/>
                        <a:sym typeface="Arim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29900">
                <a:tc>
                  <a:txBody>
                    <a:bodyPr/>
                    <a:lstStyle/>
                    <a:p>
                      <a:pPr indent="0" lvl="0" marL="0" rtl="0" algn="l">
                        <a:spcBef>
                          <a:spcPts val="0"/>
                        </a:spcBef>
                        <a:spcAft>
                          <a:spcPts val="0"/>
                        </a:spcAft>
                        <a:buNone/>
                      </a:pPr>
                      <a:r>
                        <a:rPr b="1" lang="en" sz="900">
                          <a:solidFill>
                            <a:schemeClr val="dk2"/>
                          </a:solidFill>
                          <a:latin typeface="Zen Dots"/>
                          <a:ea typeface="Zen Dots"/>
                          <a:cs typeface="Zen Dots"/>
                          <a:sym typeface="Zen Dots"/>
                        </a:rPr>
                        <a:t>POSSIBLE VARIABLE PARAMETERS (Circuit Components)</a:t>
                      </a:r>
                      <a:endParaRPr b="1" sz="900">
                        <a:solidFill>
                          <a:schemeClr val="dk2"/>
                        </a:solidFill>
                        <a:latin typeface="Zen Dots"/>
                        <a:ea typeface="Zen Dots"/>
                        <a:cs typeface="Zen Dots"/>
                        <a:sym typeface="Zen Dots"/>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88D6DF">
                        <a:alpha val="35810"/>
                      </a:srgbClr>
                    </a:solidFill>
                  </a:tcPr>
                </a:tc>
                <a:tc>
                  <a:txBody>
                    <a:bodyPr/>
                    <a:lstStyle/>
                    <a:p>
                      <a:pPr indent="0" lvl="0" marL="0" rtl="0" algn="l">
                        <a:spcBef>
                          <a:spcPts val="0"/>
                        </a:spcBef>
                        <a:spcAft>
                          <a:spcPts val="1600"/>
                        </a:spcAft>
                        <a:buNone/>
                      </a:pPr>
                      <a:r>
                        <a:rPr lang="en" sz="900">
                          <a:solidFill>
                            <a:schemeClr val="dk1"/>
                          </a:solidFill>
                          <a:latin typeface="Arimo"/>
                          <a:ea typeface="Arimo"/>
                          <a:cs typeface="Arimo"/>
                          <a:sym typeface="Arimo"/>
                        </a:rPr>
                        <a:t>Users will be able to change values like voltage, resistance, capacitance, frequency etc… and see how these changes affect other parameters. </a:t>
                      </a:r>
                      <a:endParaRPr sz="900">
                        <a:solidFill>
                          <a:schemeClr val="dk1"/>
                        </a:solidFill>
                        <a:latin typeface="Arimo"/>
                        <a:ea typeface="Arimo"/>
                        <a:cs typeface="Arimo"/>
                        <a:sym typeface="Arim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34125">
                <a:tc>
                  <a:txBody>
                    <a:bodyPr/>
                    <a:lstStyle/>
                    <a:p>
                      <a:pPr indent="0" lvl="0" marL="0" rtl="0" algn="l">
                        <a:spcBef>
                          <a:spcPts val="0"/>
                        </a:spcBef>
                        <a:spcAft>
                          <a:spcPts val="0"/>
                        </a:spcAft>
                        <a:buNone/>
                      </a:pPr>
                      <a:r>
                        <a:rPr b="1" lang="en" sz="900">
                          <a:solidFill>
                            <a:schemeClr val="dk2"/>
                          </a:solidFill>
                          <a:latin typeface="Zen Dots"/>
                          <a:ea typeface="Zen Dots"/>
                          <a:cs typeface="Zen Dots"/>
                          <a:sym typeface="Zen Dots"/>
                        </a:rPr>
                        <a:t>POSSIBLE VARIABLE PARAMETERS </a:t>
                      </a:r>
                      <a:endParaRPr b="1" sz="900">
                        <a:solidFill>
                          <a:schemeClr val="dk2"/>
                        </a:solidFill>
                        <a:latin typeface="Zen Dots"/>
                        <a:ea typeface="Zen Dots"/>
                        <a:cs typeface="Zen Dots"/>
                        <a:sym typeface="Zen Dots"/>
                      </a:endParaRPr>
                    </a:p>
                    <a:p>
                      <a:pPr indent="0" lvl="0" marL="0" rtl="0" algn="l">
                        <a:spcBef>
                          <a:spcPts val="0"/>
                        </a:spcBef>
                        <a:spcAft>
                          <a:spcPts val="0"/>
                        </a:spcAft>
                        <a:buNone/>
                      </a:pPr>
                      <a:r>
                        <a:rPr b="1" lang="en" sz="900">
                          <a:solidFill>
                            <a:schemeClr val="dk2"/>
                          </a:solidFill>
                          <a:latin typeface="Zen Dots"/>
                          <a:ea typeface="Zen Dots"/>
                          <a:cs typeface="Zen Dots"/>
                          <a:sym typeface="Zen Dots"/>
                        </a:rPr>
                        <a:t>(User Interface Parameters)</a:t>
                      </a:r>
                      <a:endParaRPr b="1" sz="900">
                        <a:solidFill>
                          <a:schemeClr val="dk2"/>
                        </a:solidFill>
                        <a:latin typeface="Zen Dots"/>
                        <a:ea typeface="Zen Dots"/>
                        <a:cs typeface="Zen Dots"/>
                        <a:sym typeface="Zen Dots"/>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88D6DF">
                        <a:alpha val="35810"/>
                      </a:srgbClr>
                    </a:solidFill>
                  </a:tcPr>
                </a:tc>
                <a:tc>
                  <a:txBody>
                    <a:bodyPr/>
                    <a:lstStyle/>
                    <a:p>
                      <a:pPr indent="0" lvl="0" marL="0" rtl="0" algn="l">
                        <a:spcBef>
                          <a:spcPts val="0"/>
                        </a:spcBef>
                        <a:spcAft>
                          <a:spcPts val="0"/>
                        </a:spcAft>
                        <a:buNone/>
                      </a:pPr>
                      <a:r>
                        <a:rPr lang="en" sz="900">
                          <a:solidFill>
                            <a:schemeClr val="dk1"/>
                          </a:solidFill>
                          <a:latin typeface="Arimo"/>
                          <a:ea typeface="Arimo"/>
                          <a:cs typeface="Arimo"/>
                          <a:sym typeface="Arimo"/>
                        </a:rPr>
                        <a:t>Switch between different backgrounds, light mode or dark mode. Inputting variables and using the already integrated physics formulas to calculate other parameters.</a:t>
                      </a:r>
                      <a:endParaRPr sz="900">
                        <a:solidFill>
                          <a:schemeClr val="dk1"/>
                        </a:solidFill>
                        <a:latin typeface="Arimo"/>
                        <a:ea typeface="Arimo"/>
                        <a:cs typeface="Arimo"/>
                        <a:sym typeface="Arimo"/>
                      </a:endParaRPr>
                    </a:p>
                  </a:txBody>
                  <a:tcPr marT="0" marB="0" marR="91425" marL="91425"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1833" name="Google Shape;1833;p35"/>
          <p:cNvPicPr preferRelativeResize="0"/>
          <p:nvPr/>
        </p:nvPicPr>
        <p:blipFill>
          <a:blip r:embed="rId3">
            <a:alphaModFix/>
          </a:blip>
          <a:stretch>
            <a:fillRect/>
          </a:stretch>
        </p:blipFill>
        <p:spPr>
          <a:xfrm>
            <a:off x="8547975" y="4087625"/>
            <a:ext cx="552900" cy="552900"/>
          </a:xfrm>
          <a:prstGeom prst="rect">
            <a:avLst/>
          </a:prstGeom>
          <a:noFill/>
          <a:ln>
            <a:noFill/>
          </a:ln>
        </p:spPr>
      </p:pic>
      <p:pic>
        <p:nvPicPr>
          <p:cNvPr id="1834" name="Google Shape;1834;p35"/>
          <p:cNvPicPr preferRelativeResize="0"/>
          <p:nvPr/>
        </p:nvPicPr>
        <p:blipFill rotWithShape="1">
          <a:blip r:embed="rId4">
            <a:alphaModFix/>
          </a:blip>
          <a:srcRect b="0" l="0" r="0" t="4915"/>
          <a:stretch/>
        </p:blipFill>
        <p:spPr>
          <a:xfrm>
            <a:off x="8692975" y="2203425"/>
            <a:ext cx="1867399" cy="1775601"/>
          </a:xfrm>
          <a:prstGeom prst="rect">
            <a:avLst/>
          </a:prstGeom>
          <a:noFill/>
          <a:ln>
            <a:noFill/>
          </a:ln>
        </p:spPr>
      </p:pic>
      <p:pic>
        <p:nvPicPr>
          <p:cNvPr id="1835" name="Google Shape;1835;p35"/>
          <p:cNvPicPr preferRelativeResize="0"/>
          <p:nvPr/>
        </p:nvPicPr>
        <p:blipFill rotWithShape="1">
          <a:blip r:embed="rId5">
            <a:alphaModFix/>
          </a:blip>
          <a:srcRect b="12005" l="12492" r="12342" t="18400"/>
          <a:stretch/>
        </p:blipFill>
        <p:spPr>
          <a:xfrm>
            <a:off x="-551900" y="1174500"/>
            <a:ext cx="1186025" cy="1098101"/>
          </a:xfrm>
          <a:prstGeom prst="rect">
            <a:avLst/>
          </a:prstGeom>
          <a:noFill/>
          <a:ln>
            <a:noFill/>
          </a:ln>
        </p:spPr>
      </p:pic>
      <p:sp>
        <p:nvSpPr>
          <p:cNvPr id="1836" name="Google Shape;1836;p35"/>
          <p:cNvSpPr/>
          <p:nvPr/>
        </p:nvSpPr>
        <p:spPr>
          <a:xfrm>
            <a:off x="-1570098" y="4560991"/>
            <a:ext cx="10957275" cy="761000"/>
          </a:xfrm>
          <a:custGeom>
            <a:rect b="b" l="l" r="r" t="t"/>
            <a:pathLst>
              <a:path extrusionOk="0" h="30440" w="438291">
                <a:moveTo>
                  <a:pt x="4705" y="1314"/>
                </a:moveTo>
                <a:cubicBezTo>
                  <a:pt x="18603" y="-250"/>
                  <a:pt x="76749" y="258"/>
                  <a:pt x="96639" y="106"/>
                </a:cubicBezTo>
                <a:cubicBezTo>
                  <a:pt x="116529" y="-46"/>
                  <a:pt x="117867" y="-101"/>
                  <a:pt x="124043" y="401"/>
                </a:cubicBezTo>
                <a:cubicBezTo>
                  <a:pt x="130219" y="903"/>
                  <a:pt x="129533" y="982"/>
                  <a:pt x="133697" y="3116"/>
                </a:cubicBezTo>
                <a:cubicBezTo>
                  <a:pt x="137861" y="5250"/>
                  <a:pt x="142426" y="11432"/>
                  <a:pt x="149029" y="13204"/>
                </a:cubicBezTo>
                <a:cubicBezTo>
                  <a:pt x="155632" y="14976"/>
                  <a:pt x="164901" y="13659"/>
                  <a:pt x="173314" y="13750"/>
                </a:cubicBezTo>
                <a:cubicBezTo>
                  <a:pt x="181727" y="13841"/>
                  <a:pt x="189640" y="13841"/>
                  <a:pt x="199509" y="13750"/>
                </a:cubicBezTo>
                <a:cubicBezTo>
                  <a:pt x="209378" y="13659"/>
                  <a:pt x="217200" y="13295"/>
                  <a:pt x="232526" y="13204"/>
                </a:cubicBezTo>
                <a:cubicBezTo>
                  <a:pt x="247852" y="13113"/>
                  <a:pt x="259404" y="13204"/>
                  <a:pt x="291465" y="13204"/>
                </a:cubicBezTo>
                <a:cubicBezTo>
                  <a:pt x="323527" y="13204"/>
                  <a:pt x="401023" y="14259"/>
                  <a:pt x="424895" y="13204"/>
                </a:cubicBezTo>
                <a:cubicBezTo>
                  <a:pt x="448768" y="12149"/>
                  <a:pt x="433130" y="6931"/>
                  <a:pt x="434700" y="6873"/>
                </a:cubicBezTo>
                <a:cubicBezTo>
                  <a:pt x="436270" y="6816"/>
                  <a:pt x="434636" y="9305"/>
                  <a:pt x="434314" y="12859"/>
                </a:cubicBezTo>
                <a:cubicBezTo>
                  <a:pt x="433992" y="16413"/>
                  <a:pt x="437815" y="25412"/>
                  <a:pt x="432769" y="28199"/>
                </a:cubicBezTo>
                <a:cubicBezTo>
                  <a:pt x="427723" y="30986"/>
                  <a:pt x="415680" y="29491"/>
                  <a:pt x="404040" y="29581"/>
                </a:cubicBezTo>
                <a:cubicBezTo>
                  <a:pt x="392401" y="29672"/>
                  <a:pt x="386912" y="28882"/>
                  <a:pt x="362932" y="28742"/>
                </a:cubicBezTo>
                <a:cubicBezTo>
                  <a:pt x="338952" y="28602"/>
                  <a:pt x="299408" y="28462"/>
                  <a:pt x="260162" y="28742"/>
                </a:cubicBezTo>
                <a:cubicBezTo>
                  <a:pt x="220916" y="29022"/>
                  <a:pt x="168042" y="30280"/>
                  <a:pt x="127455" y="30420"/>
                </a:cubicBezTo>
                <a:cubicBezTo>
                  <a:pt x="86868" y="30560"/>
                  <a:pt x="35929" y="29931"/>
                  <a:pt x="16641" y="29581"/>
                </a:cubicBezTo>
                <a:cubicBezTo>
                  <a:pt x="-2647" y="29232"/>
                  <a:pt x="12472" y="30001"/>
                  <a:pt x="11727" y="28323"/>
                </a:cubicBezTo>
                <a:cubicBezTo>
                  <a:pt x="10982" y="26645"/>
                  <a:pt x="11919" y="22651"/>
                  <a:pt x="12173" y="19512"/>
                </a:cubicBezTo>
                <a:cubicBezTo>
                  <a:pt x="12427" y="16373"/>
                  <a:pt x="14494" y="12521"/>
                  <a:pt x="13249" y="9488"/>
                </a:cubicBezTo>
                <a:cubicBezTo>
                  <a:pt x="12004" y="6455"/>
                  <a:pt x="-9193" y="2878"/>
                  <a:pt x="4705" y="1314"/>
                </a:cubicBezTo>
                <a:close/>
              </a:path>
            </a:pathLst>
          </a:custGeom>
          <a:solidFill>
            <a:schemeClr val="accent1"/>
          </a:solidFill>
          <a:ln>
            <a:noFill/>
          </a:ln>
        </p:spPr>
      </p:sp>
      <p:sp>
        <p:nvSpPr>
          <p:cNvPr id="1837" name="Google Shape;1837;p35"/>
          <p:cNvSpPr/>
          <p:nvPr/>
        </p:nvSpPr>
        <p:spPr>
          <a:xfrm>
            <a:off x="-1391600" y="4642483"/>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1838" name="Google Shape;1838;p35"/>
          <p:cNvSpPr/>
          <p:nvPr/>
        </p:nvSpPr>
        <p:spPr>
          <a:xfrm>
            <a:off x="-1426870" y="4692558"/>
            <a:ext cx="11344350" cy="350950"/>
          </a:xfrm>
          <a:custGeom>
            <a:rect b="b" l="l" r="r" t="t"/>
            <a:pathLst>
              <a:path extrusionOk="0" h="14038" w="453774">
                <a:moveTo>
                  <a:pt x="0" y="395"/>
                </a:moveTo>
                <a:cubicBezTo>
                  <a:pt x="13416" y="350"/>
                  <a:pt x="61122" y="122"/>
                  <a:pt x="80495" y="122"/>
                </a:cubicBezTo>
                <a:cubicBezTo>
                  <a:pt x="99868" y="122"/>
                  <a:pt x="108463" y="-287"/>
                  <a:pt x="116240" y="395"/>
                </a:cubicBezTo>
                <a:cubicBezTo>
                  <a:pt x="124017" y="1077"/>
                  <a:pt x="123517" y="2214"/>
                  <a:pt x="127155" y="4215"/>
                </a:cubicBezTo>
                <a:cubicBezTo>
                  <a:pt x="130793" y="6216"/>
                  <a:pt x="132112" y="10855"/>
                  <a:pt x="138069" y="12401"/>
                </a:cubicBezTo>
                <a:cubicBezTo>
                  <a:pt x="144027" y="13947"/>
                  <a:pt x="153213" y="13310"/>
                  <a:pt x="162900" y="13492"/>
                </a:cubicBezTo>
                <a:cubicBezTo>
                  <a:pt x="172587" y="13674"/>
                  <a:pt x="166310" y="13401"/>
                  <a:pt x="196189" y="13492"/>
                </a:cubicBezTo>
                <a:cubicBezTo>
                  <a:pt x="226068" y="13583"/>
                  <a:pt x="299241" y="14038"/>
                  <a:pt x="342172" y="14038"/>
                </a:cubicBezTo>
                <a:cubicBezTo>
                  <a:pt x="385103" y="14038"/>
                  <a:pt x="435174" y="13583"/>
                  <a:pt x="453774" y="13492"/>
                </a:cubicBezTo>
              </a:path>
            </a:pathLst>
          </a:custGeom>
          <a:noFill/>
          <a:ln cap="flat" cmpd="sng" w="9525">
            <a:solidFill>
              <a:schemeClr val="dk2"/>
            </a:solidFill>
            <a:prstDash val="solid"/>
            <a:round/>
            <a:headEnd len="med" w="med" type="none"/>
            <a:tailEnd len="med" w="med" type="none"/>
          </a:ln>
        </p:spPr>
      </p:sp>
      <p:sp>
        <p:nvSpPr>
          <p:cNvPr id="1839" name="Google Shape;1839;p35"/>
          <p:cNvSpPr/>
          <p:nvPr/>
        </p:nvSpPr>
        <p:spPr>
          <a:xfrm>
            <a:off x="293100" y="645538"/>
            <a:ext cx="426900" cy="4269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5"/>
          <p:cNvSpPr/>
          <p:nvPr/>
        </p:nvSpPr>
        <p:spPr>
          <a:xfrm>
            <a:off x="8547975" y="645550"/>
            <a:ext cx="426900" cy="426900"/>
          </a:xfrm>
          <a:prstGeom prst="star4">
            <a:avLst>
              <a:gd fmla="val 125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4" name="Shape 1844"/>
        <p:cNvGrpSpPr/>
        <p:nvPr/>
      </p:nvGrpSpPr>
      <p:grpSpPr>
        <a:xfrm>
          <a:off x="0" y="0"/>
          <a:ext cx="0" cy="0"/>
          <a:chOff x="0" y="0"/>
          <a:chExt cx="0" cy="0"/>
        </a:xfrm>
      </p:grpSpPr>
      <p:sp>
        <p:nvSpPr>
          <p:cNvPr id="1845" name="Google Shape;1845;p36"/>
          <p:cNvSpPr txBox="1"/>
          <p:nvPr>
            <p:ph idx="8" type="title"/>
          </p:nvPr>
        </p:nvSpPr>
        <p:spPr>
          <a:xfrm>
            <a:off x="720000" y="557784"/>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TYPICAL</a:t>
            </a:r>
            <a:r>
              <a:rPr lang="en">
                <a:solidFill>
                  <a:schemeClr val="lt2"/>
                </a:solidFill>
              </a:rPr>
              <a:t> INPUT</a:t>
            </a:r>
            <a:endParaRPr b="1" i="1">
              <a:solidFill>
                <a:schemeClr val="lt2"/>
              </a:solidFill>
            </a:endParaRPr>
          </a:p>
        </p:txBody>
      </p:sp>
      <p:sp>
        <p:nvSpPr>
          <p:cNvPr id="1846" name="Google Shape;1846;p36"/>
          <p:cNvSpPr txBox="1"/>
          <p:nvPr>
            <p:ph type="title"/>
          </p:nvPr>
        </p:nvSpPr>
        <p:spPr>
          <a:xfrm>
            <a:off x="1265918" y="1579775"/>
            <a:ext cx="3175800" cy="299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Mouse Clicks</a:t>
            </a:r>
            <a:endParaRPr b="1" i="1"/>
          </a:p>
        </p:txBody>
      </p:sp>
      <p:sp>
        <p:nvSpPr>
          <p:cNvPr id="1847" name="Google Shape;1847;p36"/>
          <p:cNvSpPr txBox="1"/>
          <p:nvPr>
            <p:ph idx="1" type="subTitle"/>
          </p:nvPr>
        </p:nvSpPr>
        <p:spPr>
          <a:xfrm>
            <a:off x="1265918" y="1879475"/>
            <a:ext cx="3175800" cy="6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and Drag</a:t>
            </a:r>
            <a:endParaRPr/>
          </a:p>
        </p:txBody>
      </p:sp>
      <p:sp>
        <p:nvSpPr>
          <p:cNvPr id="1848" name="Google Shape;1848;p36"/>
          <p:cNvSpPr txBox="1"/>
          <p:nvPr>
            <p:ph idx="2" type="title"/>
          </p:nvPr>
        </p:nvSpPr>
        <p:spPr>
          <a:xfrm>
            <a:off x="5225430" y="1578425"/>
            <a:ext cx="3175800" cy="299700"/>
          </a:xfrm>
          <a:prstGeom prst="rect">
            <a:avLst/>
          </a:prstGeom>
        </p:spPr>
        <p:txBody>
          <a:bodyPr anchorCtr="0" anchor="b" bIns="0"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a:t>Keyboard Keys</a:t>
            </a:r>
            <a:endParaRPr b="1" i="1"/>
          </a:p>
        </p:txBody>
      </p:sp>
      <p:sp>
        <p:nvSpPr>
          <p:cNvPr id="1849" name="Google Shape;1849;p36"/>
          <p:cNvSpPr txBox="1"/>
          <p:nvPr>
            <p:ph idx="3" type="subTitle"/>
          </p:nvPr>
        </p:nvSpPr>
        <p:spPr>
          <a:xfrm>
            <a:off x="5225429" y="1878125"/>
            <a:ext cx="3175800" cy="6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Adjust editable inputs</a:t>
            </a:r>
            <a:endParaRPr/>
          </a:p>
        </p:txBody>
      </p:sp>
      <p:pic>
        <p:nvPicPr>
          <p:cNvPr id="1850" name="Google Shape;1850;p36"/>
          <p:cNvPicPr preferRelativeResize="0"/>
          <p:nvPr/>
        </p:nvPicPr>
        <p:blipFill rotWithShape="1">
          <a:blip r:embed="rId3">
            <a:alphaModFix/>
          </a:blip>
          <a:srcRect b="12005" l="12492" r="12342" t="18400"/>
          <a:stretch/>
        </p:blipFill>
        <p:spPr>
          <a:xfrm>
            <a:off x="8423975" y="837258"/>
            <a:ext cx="1452025" cy="1344366"/>
          </a:xfrm>
          <a:prstGeom prst="rect">
            <a:avLst/>
          </a:prstGeom>
          <a:noFill/>
          <a:ln>
            <a:noFill/>
          </a:ln>
        </p:spPr>
      </p:pic>
      <p:pic>
        <p:nvPicPr>
          <p:cNvPr id="1851" name="Google Shape;1851;p36"/>
          <p:cNvPicPr preferRelativeResize="0"/>
          <p:nvPr/>
        </p:nvPicPr>
        <p:blipFill rotWithShape="1">
          <a:blip r:embed="rId4">
            <a:alphaModFix/>
          </a:blip>
          <a:srcRect b="0" l="0" r="0" t="4915"/>
          <a:stretch/>
        </p:blipFill>
        <p:spPr>
          <a:xfrm>
            <a:off x="2280400" y="4459800"/>
            <a:ext cx="1276536" cy="1213775"/>
          </a:xfrm>
          <a:prstGeom prst="rect">
            <a:avLst/>
          </a:prstGeom>
          <a:noFill/>
          <a:ln>
            <a:noFill/>
          </a:ln>
        </p:spPr>
      </p:pic>
      <p:sp>
        <p:nvSpPr>
          <p:cNvPr id="1852" name="Google Shape;1852;p36"/>
          <p:cNvSpPr txBox="1"/>
          <p:nvPr>
            <p:ph idx="1" type="subTitle"/>
          </p:nvPr>
        </p:nvSpPr>
        <p:spPr>
          <a:xfrm>
            <a:off x="618900" y="2416101"/>
            <a:ext cx="3175800" cy="132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Select an electrical component in a specific section of the GUI.</a:t>
            </a:r>
            <a:endParaRPr/>
          </a:p>
          <a:p>
            <a:pPr indent="-317500" lvl="0" marL="457200" rtl="0" algn="l">
              <a:spcBef>
                <a:spcPts val="0"/>
              </a:spcBef>
              <a:spcAft>
                <a:spcPts val="0"/>
              </a:spcAft>
              <a:buSzPts val="1400"/>
              <a:buChar char="-"/>
            </a:pPr>
            <a:r>
              <a:rPr lang="en"/>
              <a:t>Once it appears in the workspace, drag it to connect it to other electrical components and make a circuit.</a:t>
            </a:r>
            <a:endParaRPr/>
          </a:p>
        </p:txBody>
      </p:sp>
      <p:sp>
        <p:nvSpPr>
          <p:cNvPr id="1853" name="Google Shape;1853;p36"/>
          <p:cNvSpPr txBox="1"/>
          <p:nvPr>
            <p:ph idx="1" type="subTitle"/>
          </p:nvPr>
        </p:nvSpPr>
        <p:spPr>
          <a:xfrm>
            <a:off x="4560100" y="2416101"/>
            <a:ext cx="3175800" cy="132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Adjust the electrical current intensity, </a:t>
            </a:r>
            <a:r>
              <a:rPr lang="en"/>
              <a:t>electrical pressure, resistance, etc.</a:t>
            </a:r>
            <a:endParaRPr/>
          </a:p>
        </p:txBody>
      </p:sp>
      <p:grpSp>
        <p:nvGrpSpPr>
          <p:cNvPr id="1854" name="Google Shape;1854;p36"/>
          <p:cNvGrpSpPr/>
          <p:nvPr/>
        </p:nvGrpSpPr>
        <p:grpSpPr>
          <a:xfrm>
            <a:off x="608657" y="1416734"/>
            <a:ext cx="634515" cy="623089"/>
            <a:chOff x="3107608" y="3763401"/>
            <a:chExt cx="360233" cy="362451"/>
          </a:xfrm>
        </p:grpSpPr>
        <p:sp>
          <p:nvSpPr>
            <p:cNvPr id="1855" name="Google Shape;1855;p36"/>
            <p:cNvSpPr/>
            <p:nvPr/>
          </p:nvSpPr>
          <p:spPr>
            <a:xfrm>
              <a:off x="3323349" y="3763401"/>
              <a:ext cx="144492" cy="152729"/>
            </a:xfrm>
            <a:custGeom>
              <a:rect b="b" l="l" r="r" t="t"/>
              <a:pathLst>
                <a:path extrusionOk="0" h="4821" w="4561">
                  <a:moveTo>
                    <a:pt x="2354" y="0"/>
                  </a:moveTo>
                  <a:cubicBezTo>
                    <a:pt x="1649" y="0"/>
                    <a:pt x="958" y="340"/>
                    <a:pt x="524" y="975"/>
                  </a:cubicBezTo>
                  <a:cubicBezTo>
                    <a:pt x="1" y="1761"/>
                    <a:pt x="36" y="2761"/>
                    <a:pt x="584" y="3511"/>
                  </a:cubicBezTo>
                  <a:lnTo>
                    <a:pt x="536" y="4642"/>
                  </a:lnTo>
                  <a:cubicBezTo>
                    <a:pt x="536" y="4702"/>
                    <a:pt x="572" y="4761"/>
                    <a:pt x="620" y="4797"/>
                  </a:cubicBezTo>
                  <a:cubicBezTo>
                    <a:pt x="644" y="4809"/>
                    <a:pt x="679" y="4821"/>
                    <a:pt x="703" y="4821"/>
                  </a:cubicBezTo>
                  <a:cubicBezTo>
                    <a:pt x="739" y="4821"/>
                    <a:pt x="751" y="4821"/>
                    <a:pt x="775" y="4809"/>
                  </a:cubicBezTo>
                  <a:lnTo>
                    <a:pt x="1810" y="4333"/>
                  </a:lnTo>
                  <a:cubicBezTo>
                    <a:pt x="1987" y="4375"/>
                    <a:pt x="2166" y="4395"/>
                    <a:pt x="2342" y="4395"/>
                  </a:cubicBezTo>
                  <a:cubicBezTo>
                    <a:pt x="3067" y="4395"/>
                    <a:pt x="3756" y="4048"/>
                    <a:pt x="4168" y="3416"/>
                  </a:cubicBezTo>
                  <a:cubicBezTo>
                    <a:pt x="4323" y="3214"/>
                    <a:pt x="4430" y="2975"/>
                    <a:pt x="4489" y="2725"/>
                  </a:cubicBezTo>
                  <a:cubicBezTo>
                    <a:pt x="4501" y="2630"/>
                    <a:pt x="4454" y="2547"/>
                    <a:pt x="4370" y="2511"/>
                  </a:cubicBezTo>
                  <a:cubicBezTo>
                    <a:pt x="4360" y="2510"/>
                    <a:pt x="4351" y="2509"/>
                    <a:pt x="4341" y="2509"/>
                  </a:cubicBezTo>
                  <a:cubicBezTo>
                    <a:pt x="4258" y="2509"/>
                    <a:pt x="4188" y="2555"/>
                    <a:pt x="4156" y="2630"/>
                  </a:cubicBezTo>
                  <a:cubicBezTo>
                    <a:pt x="4108" y="2844"/>
                    <a:pt x="4025" y="3035"/>
                    <a:pt x="3906" y="3225"/>
                  </a:cubicBezTo>
                  <a:cubicBezTo>
                    <a:pt x="3551" y="3749"/>
                    <a:pt x="2961" y="4059"/>
                    <a:pt x="2349" y="4059"/>
                  </a:cubicBezTo>
                  <a:cubicBezTo>
                    <a:pt x="2182" y="4059"/>
                    <a:pt x="2013" y="4036"/>
                    <a:pt x="1846" y="3987"/>
                  </a:cubicBezTo>
                  <a:cubicBezTo>
                    <a:pt x="1831" y="3982"/>
                    <a:pt x="1816" y="3980"/>
                    <a:pt x="1801" y="3980"/>
                  </a:cubicBezTo>
                  <a:cubicBezTo>
                    <a:pt x="1779" y="3980"/>
                    <a:pt x="1755" y="3985"/>
                    <a:pt x="1727" y="3999"/>
                  </a:cubicBezTo>
                  <a:lnTo>
                    <a:pt x="894" y="4392"/>
                  </a:lnTo>
                  <a:lnTo>
                    <a:pt x="941" y="3464"/>
                  </a:lnTo>
                  <a:cubicBezTo>
                    <a:pt x="941" y="3416"/>
                    <a:pt x="929" y="3392"/>
                    <a:pt x="917" y="3344"/>
                  </a:cubicBezTo>
                  <a:cubicBezTo>
                    <a:pt x="405" y="2713"/>
                    <a:pt x="382" y="1832"/>
                    <a:pt x="822" y="1154"/>
                  </a:cubicBezTo>
                  <a:cubicBezTo>
                    <a:pt x="1096" y="749"/>
                    <a:pt x="1513" y="475"/>
                    <a:pt x="2001" y="368"/>
                  </a:cubicBezTo>
                  <a:cubicBezTo>
                    <a:pt x="2120" y="348"/>
                    <a:pt x="2239" y="337"/>
                    <a:pt x="2357" y="337"/>
                  </a:cubicBezTo>
                  <a:cubicBezTo>
                    <a:pt x="2723" y="337"/>
                    <a:pt x="3079" y="438"/>
                    <a:pt x="3394" y="654"/>
                  </a:cubicBezTo>
                  <a:cubicBezTo>
                    <a:pt x="3870" y="963"/>
                    <a:pt x="4168" y="1475"/>
                    <a:pt x="4215" y="2035"/>
                  </a:cubicBezTo>
                  <a:cubicBezTo>
                    <a:pt x="4226" y="2123"/>
                    <a:pt x="4299" y="2191"/>
                    <a:pt x="4376" y="2191"/>
                  </a:cubicBezTo>
                  <a:cubicBezTo>
                    <a:pt x="4382" y="2191"/>
                    <a:pt x="4388" y="2190"/>
                    <a:pt x="4394" y="2190"/>
                  </a:cubicBezTo>
                  <a:cubicBezTo>
                    <a:pt x="4489" y="2166"/>
                    <a:pt x="4561" y="2094"/>
                    <a:pt x="4549" y="2011"/>
                  </a:cubicBezTo>
                  <a:cubicBezTo>
                    <a:pt x="4489" y="1332"/>
                    <a:pt x="4132" y="737"/>
                    <a:pt x="3572" y="368"/>
                  </a:cubicBezTo>
                  <a:cubicBezTo>
                    <a:pt x="3196" y="120"/>
                    <a:pt x="2773" y="0"/>
                    <a:pt x="235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6"/>
            <p:cNvSpPr/>
            <p:nvPr/>
          </p:nvSpPr>
          <p:spPr>
            <a:xfrm>
              <a:off x="3107608" y="3863256"/>
              <a:ext cx="333844" cy="262596"/>
            </a:xfrm>
            <a:custGeom>
              <a:rect b="b" l="l" r="r" t="t"/>
              <a:pathLst>
                <a:path extrusionOk="0" h="8289" w="10538">
                  <a:moveTo>
                    <a:pt x="4894" y="2121"/>
                  </a:moveTo>
                  <a:lnTo>
                    <a:pt x="5108" y="2324"/>
                  </a:lnTo>
                  <a:lnTo>
                    <a:pt x="4822" y="2609"/>
                  </a:lnTo>
                  <a:lnTo>
                    <a:pt x="4537" y="2883"/>
                  </a:lnTo>
                  <a:lnTo>
                    <a:pt x="4334" y="2681"/>
                  </a:lnTo>
                  <a:lnTo>
                    <a:pt x="4894" y="2121"/>
                  </a:lnTo>
                  <a:close/>
                  <a:moveTo>
                    <a:pt x="5894" y="3431"/>
                  </a:moveTo>
                  <a:cubicBezTo>
                    <a:pt x="5965" y="3431"/>
                    <a:pt x="6025" y="3455"/>
                    <a:pt x="6084" y="3502"/>
                  </a:cubicBezTo>
                  <a:lnTo>
                    <a:pt x="6275" y="3693"/>
                  </a:lnTo>
                  <a:cubicBezTo>
                    <a:pt x="6382" y="3800"/>
                    <a:pt x="6382" y="3967"/>
                    <a:pt x="6275" y="4062"/>
                  </a:cubicBezTo>
                  <a:cubicBezTo>
                    <a:pt x="6227" y="4110"/>
                    <a:pt x="6156" y="4145"/>
                    <a:pt x="6084" y="4145"/>
                  </a:cubicBezTo>
                  <a:cubicBezTo>
                    <a:pt x="6013" y="4145"/>
                    <a:pt x="5953" y="4110"/>
                    <a:pt x="5894" y="4062"/>
                  </a:cubicBezTo>
                  <a:lnTo>
                    <a:pt x="5703" y="3872"/>
                  </a:lnTo>
                  <a:cubicBezTo>
                    <a:pt x="5596" y="3764"/>
                    <a:pt x="5596" y="3586"/>
                    <a:pt x="5703" y="3502"/>
                  </a:cubicBezTo>
                  <a:cubicBezTo>
                    <a:pt x="5739" y="3455"/>
                    <a:pt x="5810" y="3431"/>
                    <a:pt x="5894" y="3431"/>
                  </a:cubicBezTo>
                  <a:close/>
                  <a:moveTo>
                    <a:pt x="6453" y="1955"/>
                  </a:moveTo>
                  <a:lnTo>
                    <a:pt x="8085" y="3919"/>
                  </a:lnTo>
                  <a:cubicBezTo>
                    <a:pt x="8406" y="4324"/>
                    <a:pt x="8454" y="4812"/>
                    <a:pt x="8192" y="5062"/>
                  </a:cubicBezTo>
                  <a:lnTo>
                    <a:pt x="7275" y="5991"/>
                  </a:lnTo>
                  <a:cubicBezTo>
                    <a:pt x="7159" y="6102"/>
                    <a:pt x="7004" y="6155"/>
                    <a:pt x="6835" y="6155"/>
                  </a:cubicBezTo>
                  <a:cubicBezTo>
                    <a:pt x="6606" y="6155"/>
                    <a:pt x="6351" y="6057"/>
                    <a:pt x="6132" y="5872"/>
                  </a:cubicBezTo>
                  <a:lnTo>
                    <a:pt x="4167" y="4241"/>
                  </a:lnTo>
                  <a:lnTo>
                    <a:pt x="4167" y="4062"/>
                  </a:lnTo>
                  <a:cubicBezTo>
                    <a:pt x="4191" y="3824"/>
                    <a:pt x="4298" y="3610"/>
                    <a:pt x="4465" y="3443"/>
                  </a:cubicBezTo>
                  <a:lnTo>
                    <a:pt x="4941" y="2967"/>
                  </a:lnTo>
                  <a:lnTo>
                    <a:pt x="5358" y="3383"/>
                  </a:lnTo>
                  <a:cubicBezTo>
                    <a:pt x="5239" y="3610"/>
                    <a:pt x="5263" y="3907"/>
                    <a:pt x="5453" y="4098"/>
                  </a:cubicBezTo>
                  <a:lnTo>
                    <a:pt x="5656" y="4288"/>
                  </a:lnTo>
                  <a:cubicBezTo>
                    <a:pt x="5775" y="4407"/>
                    <a:pt x="5918" y="4467"/>
                    <a:pt x="6084" y="4467"/>
                  </a:cubicBezTo>
                  <a:cubicBezTo>
                    <a:pt x="6191" y="4467"/>
                    <a:pt x="6287" y="4431"/>
                    <a:pt x="6370" y="4395"/>
                  </a:cubicBezTo>
                  <a:lnTo>
                    <a:pt x="7239" y="5265"/>
                  </a:lnTo>
                  <a:cubicBezTo>
                    <a:pt x="7275" y="5300"/>
                    <a:pt x="7323" y="5312"/>
                    <a:pt x="7358" y="5312"/>
                  </a:cubicBezTo>
                  <a:cubicBezTo>
                    <a:pt x="7406" y="5312"/>
                    <a:pt x="7454" y="5300"/>
                    <a:pt x="7477" y="5265"/>
                  </a:cubicBezTo>
                  <a:cubicBezTo>
                    <a:pt x="7537" y="5217"/>
                    <a:pt x="7537" y="5086"/>
                    <a:pt x="7477" y="5026"/>
                  </a:cubicBezTo>
                  <a:lnTo>
                    <a:pt x="6608" y="4157"/>
                  </a:lnTo>
                  <a:cubicBezTo>
                    <a:pt x="6727" y="3931"/>
                    <a:pt x="6692" y="3633"/>
                    <a:pt x="6501" y="3443"/>
                  </a:cubicBezTo>
                  <a:lnTo>
                    <a:pt x="6311" y="3252"/>
                  </a:lnTo>
                  <a:cubicBezTo>
                    <a:pt x="6188" y="3130"/>
                    <a:pt x="6032" y="3073"/>
                    <a:pt x="5880" y="3073"/>
                  </a:cubicBezTo>
                  <a:cubicBezTo>
                    <a:pt x="5779" y="3073"/>
                    <a:pt x="5681" y="3098"/>
                    <a:pt x="5596" y="3145"/>
                  </a:cubicBezTo>
                  <a:lnTo>
                    <a:pt x="5179" y="2729"/>
                  </a:lnTo>
                  <a:lnTo>
                    <a:pt x="5453" y="2443"/>
                  </a:lnTo>
                  <a:lnTo>
                    <a:pt x="5656" y="2252"/>
                  </a:lnTo>
                  <a:cubicBezTo>
                    <a:pt x="5834" y="2074"/>
                    <a:pt x="6084" y="1967"/>
                    <a:pt x="6334" y="1955"/>
                  </a:cubicBezTo>
                  <a:close/>
                  <a:moveTo>
                    <a:pt x="1928" y="1"/>
                  </a:moveTo>
                  <a:cubicBezTo>
                    <a:pt x="1921" y="1"/>
                    <a:pt x="1913" y="1"/>
                    <a:pt x="1905" y="2"/>
                  </a:cubicBezTo>
                  <a:cubicBezTo>
                    <a:pt x="1477" y="62"/>
                    <a:pt x="1072" y="252"/>
                    <a:pt x="762" y="550"/>
                  </a:cubicBezTo>
                  <a:cubicBezTo>
                    <a:pt x="0" y="1312"/>
                    <a:pt x="0" y="2562"/>
                    <a:pt x="762" y="3324"/>
                  </a:cubicBezTo>
                  <a:lnTo>
                    <a:pt x="1393" y="3967"/>
                  </a:lnTo>
                  <a:cubicBezTo>
                    <a:pt x="1750" y="4324"/>
                    <a:pt x="1810" y="4884"/>
                    <a:pt x="1524" y="5300"/>
                  </a:cubicBezTo>
                  <a:cubicBezTo>
                    <a:pt x="1489" y="5360"/>
                    <a:pt x="1500" y="5455"/>
                    <a:pt x="1548" y="5515"/>
                  </a:cubicBezTo>
                  <a:lnTo>
                    <a:pt x="2131" y="6086"/>
                  </a:lnTo>
                  <a:cubicBezTo>
                    <a:pt x="2155" y="6122"/>
                    <a:pt x="2203" y="6134"/>
                    <a:pt x="2239" y="6134"/>
                  </a:cubicBezTo>
                  <a:lnTo>
                    <a:pt x="2262" y="6134"/>
                  </a:lnTo>
                  <a:cubicBezTo>
                    <a:pt x="2298" y="6134"/>
                    <a:pt x="2346" y="6110"/>
                    <a:pt x="2381" y="6074"/>
                  </a:cubicBezTo>
                  <a:cubicBezTo>
                    <a:pt x="3084" y="5193"/>
                    <a:pt x="3001" y="3931"/>
                    <a:pt x="2215" y="3145"/>
                  </a:cubicBezTo>
                  <a:lnTo>
                    <a:pt x="1572" y="2502"/>
                  </a:lnTo>
                  <a:cubicBezTo>
                    <a:pt x="1429" y="2359"/>
                    <a:pt x="1334" y="2145"/>
                    <a:pt x="1334" y="1919"/>
                  </a:cubicBezTo>
                  <a:cubicBezTo>
                    <a:pt x="1334" y="1705"/>
                    <a:pt x="1429" y="1502"/>
                    <a:pt x="1572" y="1347"/>
                  </a:cubicBezTo>
                  <a:cubicBezTo>
                    <a:pt x="1727" y="1193"/>
                    <a:pt x="1929" y="1109"/>
                    <a:pt x="2155" y="1109"/>
                  </a:cubicBezTo>
                  <a:cubicBezTo>
                    <a:pt x="2381" y="1109"/>
                    <a:pt x="2572" y="1193"/>
                    <a:pt x="2739" y="1347"/>
                  </a:cubicBezTo>
                  <a:lnTo>
                    <a:pt x="3965" y="2574"/>
                  </a:lnTo>
                  <a:cubicBezTo>
                    <a:pt x="3941" y="2609"/>
                    <a:pt x="3929" y="2657"/>
                    <a:pt x="3929" y="2693"/>
                  </a:cubicBezTo>
                  <a:cubicBezTo>
                    <a:pt x="3929" y="2740"/>
                    <a:pt x="3941" y="2788"/>
                    <a:pt x="3965" y="2812"/>
                  </a:cubicBezTo>
                  <a:lnTo>
                    <a:pt x="4298" y="3145"/>
                  </a:lnTo>
                  <a:lnTo>
                    <a:pt x="4227" y="3217"/>
                  </a:lnTo>
                  <a:cubicBezTo>
                    <a:pt x="3929" y="3514"/>
                    <a:pt x="3775" y="3931"/>
                    <a:pt x="3834" y="4348"/>
                  </a:cubicBezTo>
                  <a:cubicBezTo>
                    <a:pt x="3870" y="4586"/>
                    <a:pt x="3965" y="4812"/>
                    <a:pt x="4120" y="5003"/>
                  </a:cubicBezTo>
                  <a:lnTo>
                    <a:pt x="6275" y="7777"/>
                  </a:lnTo>
                  <a:cubicBezTo>
                    <a:pt x="6513" y="8086"/>
                    <a:pt x="6870" y="8265"/>
                    <a:pt x="7263" y="8289"/>
                  </a:cubicBezTo>
                  <a:lnTo>
                    <a:pt x="7346" y="8289"/>
                  </a:lnTo>
                  <a:cubicBezTo>
                    <a:pt x="7704" y="8289"/>
                    <a:pt x="8049" y="8146"/>
                    <a:pt x="8311" y="7896"/>
                  </a:cubicBezTo>
                  <a:lnTo>
                    <a:pt x="9549" y="6658"/>
                  </a:lnTo>
                  <a:cubicBezTo>
                    <a:pt x="9609" y="6598"/>
                    <a:pt x="9609" y="6479"/>
                    <a:pt x="9549" y="6419"/>
                  </a:cubicBezTo>
                  <a:cubicBezTo>
                    <a:pt x="9519" y="6390"/>
                    <a:pt x="9475" y="6375"/>
                    <a:pt x="9430" y="6375"/>
                  </a:cubicBezTo>
                  <a:cubicBezTo>
                    <a:pt x="9385" y="6375"/>
                    <a:pt x="9341" y="6390"/>
                    <a:pt x="9311" y="6419"/>
                  </a:cubicBezTo>
                  <a:lnTo>
                    <a:pt x="8073" y="7658"/>
                  </a:lnTo>
                  <a:cubicBezTo>
                    <a:pt x="7880" y="7850"/>
                    <a:pt x="7613" y="7956"/>
                    <a:pt x="7332" y="7956"/>
                  </a:cubicBezTo>
                  <a:cubicBezTo>
                    <a:pt x="7317" y="7956"/>
                    <a:pt x="7302" y="7956"/>
                    <a:pt x="7287" y="7955"/>
                  </a:cubicBezTo>
                  <a:cubicBezTo>
                    <a:pt x="6989" y="7932"/>
                    <a:pt x="6727" y="7789"/>
                    <a:pt x="6549" y="7562"/>
                  </a:cubicBezTo>
                  <a:lnTo>
                    <a:pt x="4501" y="4943"/>
                  </a:lnTo>
                  <a:lnTo>
                    <a:pt x="5918" y="6122"/>
                  </a:lnTo>
                  <a:cubicBezTo>
                    <a:pt x="6203" y="6360"/>
                    <a:pt x="6525" y="6479"/>
                    <a:pt x="6846" y="6479"/>
                  </a:cubicBezTo>
                  <a:cubicBezTo>
                    <a:pt x="7108" y="6479"/>
                    <a:pt x="7346" y="6384"/>
                    <a:pt x="7525" y="6205"/>
                  </a:cubicBezTo>
                  <a:lnTo>
                    <a:pt x="8454" y="5288"/>
                  </a:lnTo>
                  <a:cubicBezTo>
                    <a:pt x="8835" y="4895"/>
                    <a:pt x="8787" y="4217"/>
                    <a:pt x="8358" y="3681"/>
                  </a:cubicBezTo>
                  <a:lnTo>
                    <a:pt x="7192" y="2264"/>
                  </a:lnTo>
                  <a:lnTo>
                    <a:pt x="9811" y="4300"/>
                  </a:lnTo>
                  <a:cubicBezTo>
                    <a:pt x="10049" y="4479"/>
                    <a:pt x="10180" y="4753"/>
                    <a:pt x="10192" y="5050"/>
                  </a:cubicBezTo>
                  <a:cubicBezTo>
                    <a:pt x="10204" y="5348"/>
                    <a:pt x="10109" y="5634"/>
                    <a:pt x="9894" y="5836"/>
                  </a:cubicBezTo>
                  <a:cubicBezTo>
                    <a:pt x="9835" y="5896"/>
                    <a:pt x="9835" y="6015"/>
                    <a:pt x="9894" y="6074"/>
                  </a:cubicBezTo>
                  <a:cubicBezTo>
                    <a:pt x="9924" y="6104"/>
                    <a:pt x="9969" y="6119"/>
                    <a:pt x="10013" y="6119"/>
                  </a:cubicBezTo>
                  <a:cubicBezTo>
                    <a:pt x="10058" y="6119"/>
                    <a:pt x="10103" y="6104"/>
                    <a:pt x="10132" y="6074"/>
                  </a:cubicBezTo>
                  <a:cubicBezTo>
                    <a:pt x="10382" y="5824"/>
                    <a:pt x="10537" y="5455"/>
                    <a:pt x="10502" y="5062"/>
                  </a:cubicBezTo>
                  <a:cubicBezTo>
                    <a:pt x="10478" y="4681"/>
                    <a:pt x="10299" y="4324"/>
                    <a:pt x="9990" y="4086"/>
                  </a:cubicBezTo>
                  <a:lnTo>
                    <a:pt x="7227" y="1943"/>
                  </a:lnTo>
                  <a:lnTo>
                    <a:pt x="7215" y="1919"/>
                  </a:lnTo>
                  <a:cubicBezTo>
                    <a:pt x="7025" y="1776"/>
                    <a:pt x="6799" y="1669"/>
                    <a:pt x="6561" y="1645"/>
                  </a:cubicBezTo>
                  <a:cubicBezTo>
                    <a:pt x="6498" y="1636"/>
                    <a:pt x="6436" y="1632"/>
                    <a:pt x="6374" y="1632"/>
                  </a:cubicBezTo>
                  <a:cubicBezTo>
                    <a:pt x="6022" y="1632"/>
                    <a:pt x="5683" y="1773"/>
                    <a:pt x="5429" y="2026"/>
                  </a:cubicBezTo>
                  <a:lnTo>
                    <a:pt x="5358" y="2097"/>
                  </a:lnTo>
                  <a:lnTo>
                    <a:pt x="5025" y="1776"/>
                  </a:lnTo>
                  <a:cubicBezTo>
                    <a:pt x="5001" y="1740"/>
                    <a:pt x="4953" y="1728"/>
                    <a:pt x="4906" y="1728"/>
                  </a:cubicBezTo>
                  <a:cubicBezTo>
                    <a:pt x="4870" y="1728"/>
                    <a:pt x="4822" y="1740"/>
                    <a:pt x="4787" y="1776"/>
                  </a:cubicBezTo>
                  <a:lnTo>
                    <a:pt x="3560" y="538"/>
                  </a:lnTo>
                  <a:cubicBezTo>
                    <a:pt x="3298" y="288"/>
                    <a:pt x="2989" y="109"/>
                    <a:pt x="2643" y="38"/>
                  </a:cubicBezTo>
                  <a:cubicBezTo>
                    <a:pt x="2627" y="31"/>
                    <a:pt x="2610" y="27"/>
                    <a:pt x="2593" y="27"/>
                  </a:cubicBezTo>
                  <a:cubicBezTo>
                    <a:pt x="2525" y="27"/>
                    <a:pt x="2460" y="81"/>
                    <a:pt x="2441" y="157"/>
                  </a:cubicBezTo>
                  <a:cubicBezTo>
                    <a:pt x="2405" y="240"/>
                    <a:pt x="2465" y="335"/>
                    <a:pt x="2560" y="359"/>
                  </a:cubicBezTo>
                  <a:cubicBezTo>
                    <a:pt x="2846" y="431"/>
                    <a:pt x="3096" y="585"/>
                    <a:pt x="3298" y="788"/>
                  </a:cubicBezTo>
                  <a:lnTo>
                    <a:pt x="4537" y="2026"/>
                  </a:lnTo>
                  <a:lnTo>
                    <a:pt x="4215" y="2359"/>
                  </a:lnTo>
                  <a:lnTo>
                    <a:pt x="2977" y="1121"/>
                  </a:lnTo>
                  <a:cubicBezTo>
                    <a:pt x="2751" y="895"/>
                    <a:pt x="2465" y="776"/>
                    <a:pt x="2155" y="776"/>
                  </a:cubicBezTo>
                  <a:cubicBezTo>
                    <a:pt x="1846" y="776"/>
                    <a:pt x="1560" y="895"/>
                    <a:pt x="1334" y="1121"/>
                  </a:cubicBezTo>
                  <a:cubicBezTo>
                    <a:pt x="1119" y="1347"/>
                    <a:pt x="1000" y="1621"/>
                    <a:pt x="1000" y="1943"/>
                  </a:cubicBezTo>
                  <a:cubicBezTo>
                    <a:pt x="1000" y="2252"/>
                    <a:pt x="1119" y="2538"/>
                    <a:pt x="1334" y="2752"/>
                  </a:cubicBezTo>
                  <a:lnTo>
                    <a:pt x="1977" y="3395"/>
                  </a:lnTo>
                  <a:cubicBezTo>
                    <a:pt x="2608" y="4026"/>
                    <a:pt x="2703" y="4991"/>
                    <a:pt x="2227" y="5729"/>
                  </a:cubicBezTo>
                  <a:lnTo>
                    <a:pt x="1893" y="5396"/>
                  </a:lnTo>
                  <a:cubicBezTo>
                    <a:pt x="2167" y="4860"/>
                    <a:pt x="2084" y="4181"/>
                    <a:pt x="1655" y="3741"/>
                  </a:cubicBezTo>
                  <a:lnTo>
                    <a:pt x="1012" y="3098"/>
                  </a:lnTo>
                  <a:cubicBezTo>
                    <a:pt x="381" y="2478"/>
                    <a:pt x="381" y="1431"/>
                    <a:pt x="1012" y="812"/>
                  </a:cubicBezTo>
                  <a:cubicBezTo>
                    <a:pt x="1262" y="550"/>
                    <a:pt x="1596" y="395"/>
                    <a:pt x="1953" y="347"/>
                  </a:cubicBezTo>
                  <a:cubicBezTo>
                    <a:pt x="2036" y="335"/>
                    <a:pt x="2108" y="252"/>
                    <a:pt x="2096" y="157"/>
                  </a:cubicBezTo>
                  <a:cubicBezTo>
                    <a:pt x="2085" y="69"/>
                    <a:pt x="2023" y="1"/>
                    <a:pt x="1928"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6"/>
            <p:cNvSpPr/>
            <p:nvPr/>
          </p:nvSpPr>
          <p:spPr>
            <a:xfrm>
              <a:off x="3361840" y="3799453"/>
              <a:ext cx="74701" cy="71438"/>
            </a:xfrm>
            <a:custGeom>
              <a:rect b="b" l="l" r="r" t="t"/>
              <a:pathLst>
                <a:path extrusionOk="0" h="2255" w="2358">
                  <a:moveTo>
                    <a:pt x="1441" y="337"/>
                  </a:moveTo>
                  <a:cubicBezTo>
                    <a:pt x="1572" y="337"/>
                    <a:pt x="1691" y="385"/>
                    <a:pt x="1798" y="480"/>
                  </a:cubicBezTo>
                  <a:cubicBezTo>
                    <a:pt x="1988" y="682"/>
                    <a:pt x="1988" y="1004"/>
                    <a:pt x="1798" y="1194"/>
                  </a:cubicBezTo>
                  <a:cubicBezTo>
                    <a:pt x="1703" y="1296"/>
                    <a:pt x="1572" y="1346"/>
                    <a:pt x="1441" y="1346"/>
                  </a:cubicBezTo>
                  <a:cubicBezTo>
                    <a:pt x="1310" y="1346"/>
                    <a:pt x="1179" y="1296"/>
                    <a:pt x="1084" y="1194"/>
                  </a:cubicBezTo>
                  <a:cubicBezTo>
                    <a:pt x="893" y="1004"/>
                    <a:pt x="893" y="682"/>
                    <a:pt x="1084" y="480"/>
                  </a:cubicBezTo>
                  <a:cubicBezTo>
                    <a:pt x="1191" y="385"/>
                    <a:pt x="1310" y="337"/>
                    <a:pt x="1441" y="337"/>
                  </a:cubicBezTo>
                  <a:close/>
                  <a:moveTo>
                    <a:pt x="1424" y="1"/>
                  </a:moveTo>
                  <a:cubicBezTo>
                    <a:pt x="1209" y="1"/>
                    <a:pt x="994" y="81"/>
                    <a:pt x="833" y="242"/>
                  </a:cubicBezTo>
                  <a:cubicBezTo>
                    <a:pt x="548" y="528"/>
                    <a:pt x="500" y="980"/>
                    <a:pt x="726" y="1302"/>
                  </a:cubicBezTo>
                  <a:lnTo>
                    <a:pt x="60" y="1968"/>
                  </a:lnTo>
                  <a:cubicBezTo>
                    <a:pt x="0" y="2028"/>
                    <a:pt x="0" y="2147"/>
                    <a:pt x="60" y="2206"/>
                  </a:cubicBezTo>
                  <a:cubicBezTo>
                    <a:pt x="83" y="2242"/>
                    <a:pt x="131" y="2254"/>
                    <a:pt x="167" y="2254"/>
                  </a:cubicBezTo>
                  <a:cubicBezTo>
                    <a:pt x="214" y="2254"/>
                    <a:pt x="262" y="2242"/>
                    <a:pt x="286" y="2206"/>
                  </a:cubicBezTo>
                  <a:lnTo>
                    <a:pt x="964" y="1540"/>
                  </a:lnTo>
                  <a:cubicBezTo>
                    <a:pt x="1095" y="1635"/>
                    <a:pt x="1262" y="1671"/>
                    <a:pt x="1417" y="1671"/>
                  </a:cubicBezTo>
                  <a:cubicBezTo>
                    <a:pt x="1643" y="1671"/>
                    <a:pt x="1857" y="1587"/>
                    <a:pt x="2012" y="1421"/>
                  </a:cubicBezTo>
                  <a:cubicBezTo>
                    <a:pt x="2357" y="1111"/>
                    <a:pt x="2357" y="575"/>
                    <a:pt x="2024" y="242"/>
                  </a:cubicBezTo>
                  <a:cubicBezTo>
                    <a:pt x="1857" y="81"/>
                    <a:pt x="1640" y="1"/>
                    <a:pt x="142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8" name="Google Shape;1858;p36"/>
          <p:cNvGrpSpPr/>
          <p:nvPr/>
        </p:nvGrpSpPr>
        <p:grpSpPr>
          <a:xfrm>
            <a:off x="4516308" y="1449160"/>
            <a:ext cx="634542" cy="558217"/>
            <a:chOff x="2567841" y="1994124"/>
            <a:chExt cx="399812" cy="306477"/>
          </a:xfrm>
        </p:grpSpPr>
        <p:sp>
          <p:nvSpPr>
            <p:cNvPr id="1859" name="Google Shape;1859;p36"/>
            <p:cNvSpPr/>
            <p:nvPr/>
          </p:nvSpPr>
          <p:spPr>
            <a:xfrm>
              <a:off x="2567841" y="1994124"/>
              <a:ext cx="399812" cy="306477"/>
            </a:xfrm>
            <a:custGeom>
              <a:rect b="b" l="l" r="r" t="t"/>
              <a:pathLst>
                <a:path extrusionOk="0" h="9621" w="12551">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6"/>
            <p:cNvSpPr/>
            <p:nvPr/>
          </p:nvSpPr>
          <p:spPr>
            <a:xfrm>
              <a:off x="2623237" y="2113963"/>
              <a:ext cx="287523" cy="77025"/>
            </a:xfrm>
            <a:custGeom>
              <a:rect b="b" l="l" r="r" t="t"/>
              <a:pathLst>
                <a:path extrusionOk="0" h="2418" w="9026">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6"/>
            <p:cNvSpPr/>
            <p:nvPr/>
          </p:nvSpPr>
          <p:spPr>
            <a:xfrm>
              <a:off x="2623237" y="2017251"/>
              <a:ext cx="287523" cy="77025"/>
            </a:xfrm>
            <a:custGeom>
              <a:rect b="b" l="l" r="r" t="t"/>
              <a:pathLst>
                <a:path extrusionOk="0" h="2418" w="9026">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5" name="Shape 1865"/>
        <p:cNvGrpSpPr/>
        <p:nvPr/>
      </p:nvGrpSpPr>
      <p:grpSpPr>
        <a:xfrm>
          <a:off x="0" y="0"/>
          <a:ext cx="0" cy="0"/>
          <a:chOff x="0" y="0"/>
          <a:chExt cx="0" cy="0"/>
        </a:xfrm>
      </p:grpSpPr>
      <p:sp>
        <p:nvSpPr>
          <p:cNvPr id="1866" name="Google Shape;1866;p37"/>
          <p:cNvSpPr txBox="1"/>
          <p:nvPr>
            <p:ph type="title"/>
          </p:nvPr>
        </p:nvSpPr>
        <p:spPr>
          <a:xfrm>
            <a:off x="720000" y="346109"/>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Feasibilities</a:t>
            </a:r>
            <a:endParaRPr>
              <a:solidFill>
                <a:schemeClr val="lt2"/>
              </a:solidFill>
            </a:endParaRPr>
          </a:p>
        </p:txBody>
      </p:sp>
      <p:sp>
        <p:nvSpPr>
          <p:cNvPr id="1867" name="Google Shape;1867;p37"/>
          <p:cNvSpPr/>
          <p:nvPr/>
        </p:nvSpPr>
        <p:spPr>
          <a:xfrm>
            <a:off x="720002" y="1029800"/>
            <a:ext cx="6759175" cy="459674"/>
          </a:xfrm>
          <a:prstGeom prst="rect">
            <a:avLst/>
          </a:prstGeom>
        </p:spPr>
        <p:txBody>
          <a:bodyPr>
            <a:prstTxWarp prst="textPlain"/>
          </a:bodyPr>
          <a:lstStyle/>
          <a:p>
            <a:pPr lvl="0" algn="ctr"/>
            <a:r>
              <a:rPr b="1" i="1">
                <a:ln cap="flat" cmpd="sng" w="9525">
                  <a:solidFill>
                    <a:schemeClr val="dk1"/>
                  </a:solidFill>
                  <a:prstDash val="solid"/>
                  <a:round/>
                  <a:headEnd len="sm" w="sm" type="none"/>
                  <a:tailEnd len="sm" w="sm" type="none"/>
                </a:ln>
                <a:solidFill>
                  <a:schemeClr val="accent1"/>
                </a:solidFill>
                <a:latin typeface="Zen Dots"/>
              </a:rPr>
              <a:t>Implementations using JavaFX</a:t>
            </a:r>
          </a:p>
        </p:txBody>
      </p:sp>
      <p:sp>
        <p:nvSpPr>
          <p:cNvPr id="1868" name="Google Shape;1868;p37"/>
          <p:cNvSpPr txBox="1"/>
          <p:nvPr/>
        </p:nvSpPr>
        <p:spPr>
          <a:xfrm>
            <a:off x="720000" y="1578250"/>
            <a:ext cx="3244800" cy="1281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Border Pane (Start Window)</a:t>
            </a:r>
            <a:endParaRPr>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Upper Pane</a:t>
            </a:r>
            <a:endParaRPr>
              <a:solidFill>
                <a:schemeClr val="dk1"/>
              </a:solidFill>
              <a:latin typeface="Arimo"/>
              <a:ea typeface="Arimo"/>
              <a:cs typeface="Arimo"/>
              <a:sym typeface="Arimo"/>
            </a:endParaRPr>
          </a:p>
          <a:p>
            <a:pPr indent="-317500" lvl="1"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Menu Bar</a:t>
            </a:r>
            <a:endParaRPr>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Central Pane</a:t>
            </a:r>
            <a:endParaRPr>
              <a:solidFill>
                <a:schemeClr val="dk1"/>
              </a:solidFill>
              <a:latin typeface="Arimo"/>
              <a:ea typeface="Arimo"/>
              <a:cs typeface="Arimo"/>
              <a:sym typeface="Arimo"/>
            </a:endParaRPr>
          </a:p>
          <a:p>
            <a:pPr indent="0" lvl="0" marL="0" rtl="0" algn="l">
              <a:spcBef>
                <a:spcPts val="0"/>
              </a:spcBef>
              <a:spcAft>
                <a:spcPts val="0"/>
              </a:spcAft>
              <a:buNone/>
            </a:pPr>
            <a:r>
              <a:t/>
            </a:r>
            <a:endParaRPr>
              <a:solidFill>
                <a:schemeClr val="dk1"/>
              </a:solidFill>
              <a:latin typeface="Arimo"/>
              <a:ea typeface="Arimo"/>
              <a:cs typeface="Arimo"/>
              <a:sym typeface="Arimo"/>
            </a:endParaRPr>
          </a:p>
        </p:txBody>
      </p:sp>
      <p:pic>
        <p:nvPicPr>
          <p:cNvPr id="1869" name="Google Shape;1869;p37"/>
          <p:cNvPicPr preferRelativeResize="0"/>
          <p:nvPr/>
        </p:nvPicPr>
        <p:blipFill rotWithShape="1">
          <a:blip r:embed="rId3">
            <a:alphaModFix/>
          </a:blip>
          <a:srcRect b="12005" l="12492" r="12342" t="18400"/>
          <a:stretch/>
        </p:blipFill>
        <p:spPr>
          <a:xfrm>
            <a:off x="8507750" y="1312733"/>
            <a:ext cx="1452025" cy="1344366"/>
          </a:xfrm>
          <a:prstGeom prst="rect">
            <a:avLst/>
          </a:prstGeom>
          <a:noFill/>
          <a:ln>
            <a:noFill/>
          </a:ln>
        </p:spPr>
      </p:pic>
      <p:grpSp>
        <p:nvGrpSpPr>
          <p:cNvPr id="1870" name="Google Shape;1870;p37"/>
          <p:cNvGrpSpPr/>
          <p:nvPr/>
        </p:nvGrpSpPr>
        <p:grpSpPr>
          <a:xfrm>
            <a:off x="7011356" y="2323875"/>
            <a:ext cx="1357902" cy="1147378"/>
            <a:chOff x="2011449" y="225750"/>
            <a:chExt cx="790213" cy="667702"/>
          </a:xfrm>
        </p:grpSpPr>
        <p:pic>
          <p:nvPicPr>
            <p:cNvPr id="1871" name="Google Shape;1871;p37"/>
            <p:cNvPicPr preferRelativeResize="0"/>
            <p:nvPr/>
          </p:nvPicPr>
          <p:blipFill rotWithShape="1">
            <a:blip r:embed="rId4">
              <a:alphaModFix/>
            </a:blip>
            <a:srcRect b="0" l="0" r="0" t="4915"/>
            <a:stretch/>
          </p:blipFill>
          <p:spPr>
            <a:xfrm>
              <a:off x="2099438" y="225750"/>
              <a:ext cx="702225" cy="667702"/>
            </a:xfrm>
            <a:prstGeom prst="rect">
              <a:avLst/>
            </a:prstGeom>
            <a:noFill/>
            <a:ln>
              <a:noFill/>
            </a:ln>
            <a:effectLst>
              <a:outerShdw blurRad="157163" rotWithShape="0" algn="bl" dir="3180000" dist="104775">
                <a:srgbClr val="0E6790">
                  <a:alpha val="62000"/>
                </a:srgbClr>
              </a:outerShdw>
            </a:effectLst>
          </p:spPr>
        </p:pic>
        <p:grpSp>
          <p:nvGrpSpPr>
            <p:cNvPr id="1872" name="Google Shape;1872;p37"/>
            <p:cNvGrpSpPr/>
            <p:nvPr/>
          </p:nvGrpSpPr>
          <p:grpSpPr>
            <a:xfrm>
              <a:off x="2011449" y="446025"/>
              <a:ext cx="785500" cy="283075"/>
              <a:chOff x="2011449" y="446025"/>
              <a:chExt cx="785500" cy="283075"/>
            </a:xfrm>
          </p:grpSpPr>
          <p:sp>
            <p:nvSpPr>
              <p:cNvPr id="1873" name="Google Shape;1873;p37"/>
              <p:cNvSpPr/>
              <p:nvPr/>
            </p:nvSpPr>
            <p:spPr>
              <a:xfrm>
                <a:off x="2011449" y="446025"/>
                <a:ext cx="785500" cy="169975"/>
              </a:xfrm>
              <a:custGeom>
                <a:rect b="b" l="l" r="r" t="t"/>
                <a:pathLst>
                  <a:path extrusionOk="0" h="6799" w="31420">
                    <a:moveTo>
                      <a:pt x="5219" y="0"/>
                    </a:moveTo>
                    <a:cubicBezTo>
                      <a:pt x="4696" y="65"/>
                      <a:pt x="2948" y="65"/>
                      <a:pt x="2082" y="392"/>
                    </a:cubicBezTo>
                    <a:cubicBezTo>
                      <a:pt x="1216" y="719"/>
                      <a:pt x="154" y="1422"/>
                      <a:pt x="23" y="1961"/>
                    </a:cubicBezTo>
                    <a:cubicBezTo>
                      <a:pt x="-108" y="2500"/>
                      <a:pt x="318" y="3055"/>
                      <a:pt x="1298" y="3627"/>
                    </a:cubicBezTo>
                    <a:cubicBezTo>
                      <a:pt x="2278" y="4199"/>
                      <a:pt x="3667" y="4869"/>
                      <a:pt x="5905" y="5392"/>
                    </a:cubicBezTo>
                    <a:cubicBezTo>
                      <a:pt x="8143" y="5915"/>
                      <a:pt x="11508" y="6633"/>
                      <a:pt x="14727" y="6764"/>
                    </a:cubicBezTo>
                    <a:cubicBezTo>
                      <a:pt x="17946" y="6895"/>
                      <a:pt x="22521" y="6650"/>
                      <a:pt x="25217" y="6176"/>
                    </a:cubicBezTo>
                    <a:cubicBezTo>
                      <a:pt x="27913" y="5702"/>
                      <a:pt x="29971" y="4607"/>
                      <a:pt x="30902" y="3921"/>
                    </a:cubicBezTo>
                    <a:cubicBezTo>
                      <a:pt x="31833" y="3235"/>
                      <a:pt x="31327" y="2500"/>
                      <a:pt x="30804" y="2059"/>
                    </a:cubicBezTo>
                    <a:cubicBezTo>
                      <a:pt x="30281" y="1618"/>
                      <a:pt x="28272" y="1406"/>
                      <a:pt x="27765" y="1275"/>
                    </a:cubicBezTo>
                  </a:path>
                </a:pathLst>
              </a:custGeom>
              <a:noFill/>
              <a:ln cap="flat" cmpd="sng" w="9525">
                <a:solidFill>
                  <a:srgbClr val="0E6790"/>
                </a:solidFill>
                <a:prstDash val="solid"/>
                <a:round/>
                <a:headEnd len="med" w="med" type="none"/>
                <a:tailEnd len="med" w="med" type="none"/>
              </a:ln>
            </p:spPr>
          </p:sp>
          <p:sp>
            <p:nvSpPr>
              <p:cNvPr id="1874" name="Google Shape;1874;p37"/>
              <p:cNvSpPr/>
              <p:nvPr/>
            </p:nvSpPr>
            <p:spPr>
              <a:xfrm>
                <a:off x="2011449" y="509750"/>
                <a:ext cx="784925" cy="165625"/>
              </a:xfrm>
              <a:custGeom>
                <a:rect b="b" l="l" r="r" t="t"/>
                <a:pathLst>
                  <a:path extrusionOk="0" h="6625" w="31397">
                    <a:moveTo>
                      <a:pt x="4729" y="0"/>
                    </a:moveTo>
                    <a:cubicBezTo>
                      <a:pt x="4288" y="36"/>
                      <a:pt x="2866" y="-80"/>
                      <a:pt x="2082" y="218"/>
                    </a:cubicBezTo>
                    <a:cubicBezTo>
                      <a:pt x="1298" y="516"/>
                      <a:pt x="154" y="1248"/>
                      <a:pt x="23" y="1787"/>
                    </a:cubicBezTo>
                    <a:cubicBezTo>
                      <a:pt x="-108" y="2326"/>
                      <a:pt x="318" y="2881"/>
                      <a:pt x="1298" y="3453"/>
                    </a:cubicBezTo>
                    <a:cubicBezTo>
                      <a:pt x="2278" y="4025"/>
                      <a:pt x="3667" y="4695"/>
                      <a:pt x="5905" y="5218"/>
                    </a:cubicBezTo>
                    <a:cubicBezTo>
                      <a:pt x="8143" y="5741"/>
                      <a:pt x="11508" y="6459"/>
                      <a:pt x="14727" y="6590"/>
                    </a:cubicBezTo>
                    <a:cubicBezTo>
                      <a:pt x="17946" y="6721"/>
                      <a:pt x="22521" y="6476"/>
                      <a:pt x="25217" y="6002"/>
                    </a:cubicBezTo>
                    <a:cubicBezTo>
                      <a:pt x="27913" y="5528"/>
                      <a:pt x="29971" y="4433"/>
                      <a:pt x="30902" y="3747"/>
                    </a:cubicBezTo>
                    <a:cubicBezTo>
                      <a:pt x="31833" y="3061"/>
                      <a:pt x="31245" y="2314"/>
                      <a:pt x="30804" y="1885"/>
                    </a:cubicBezTo>
                    <a:cubicBezTo>
                      <a:pt x="30363" y="1457"/>
                      <a:pt x="28680" y="1294"/>
                      <a:pt x="28255" y="1176"/>
                    </a:cubicBezTo>
                  </a:path>
                </a:pathLst>
              </a:custGeom>
              <a:noFill/>
              <a:ln cap="flat" cmpd="sng" w="9525">
                <a:solidFill>
                  <a:srgbClr val="0E6790"/>
                </a:solidFill>
                <a:prstDash val="solid"/>
                <a:round/>
                <a:headEnd len="med" w="med" type="none"/>
                <a:tailEnd len="med" w="med" type="none"/>
              </a:ln>
            </p:spPr>
          </p:sp>
          <p:sp>
            <p:nvSpPr>
              <p:cNvPr id="1875" name="Google Shape;1875;p37"/>
              <p:cNvSpPr/>
              <p:nvPr/>
            </p:nvSpPr>
            <p:spPr>
              <a:xfrm>
                <a:off x="2011450" y="563475"/>
                <a:ext cx="765773" cy="165625"/>
              </a:xfrm>
              <a:custGeom>
                <a:rect b="b" l="l" r="r" t="t"/>
                <a:pathLst>
                  <a:path extrusionOk="0" h="6625" w="31397">
                    <a:moveTo>
                      <a:pt x="4729" y="0"/>
                    </a:moveTo>
                    <a:cubicBezTo>
                      <a:pt x="4288" y="36"/>
                      <a:pt x="2866" y="-80"/>
                      <a:pt x="2082" y="218"/>
                    </a:cubicBezTo>
                    <a:cubicBezTo>
                      <a:pt x="1298" y="516"/>
                      <a:pt x="154" y="1248"/>
                      <a:pt x="23" y="1787"/>
                    </a:cubicBezTo>
                    <a:cubicBezTo>
                      <a:pt x="-108" y="2326"/>
                      <a:pt x="318" y="2881"/>
                      <a:pt x="1298" y="3453"/>
                    </a:cubicBezTo>
                    <a:cubicBezTo>
                      <a:pt x="2278" y="4025"/>
                      <a:pt x="3667" y="4695"/>
                      <a:pt x="5905" y="5218"/>
                    </a:cubicBezTo>
                    <a:cubicBezTo>
                      <a:pt x="8143" y="5741"/>
                      <a:pt x="11508" y="6459"/>
                      <a:pt x="14727" y="6590"/>
                    </a:cubicBezTo>
                    <a:cubicBezTo>
                      <a:pt x="17946" y="6721"/>
                      <a:pt x="22521" y="6476"/>
                      <a:pt x="25217" y="6002"/>
                    </a:cubicBezTo>
                    <a:cubicBezTo>
                      <a:pt x="27913" y="5528"/>
                      <a:pt x="29971" y="4433"/>
                      <a:pt x="30902" y="3747"/>
                    </a:cubicBezTo>
                    <a:cubicBezTo>
                      <a:pt x="31833" y="3061"/>
                      <a:pt x="31245" y="2314"/>
                      <a:pt x="30804" y="1885"/>
                    </a:cubicBezTo>
                    <a:cubicBezTo>
                      <a:pt x="30363" y="1457"/>
                      <a:pt x="28680" y="1294"/>
                      <a:pt x="28255" y="1176"/>
                    </a:cubicBezTo>
                  </a:path>
                </a:pathLst>
              </a:custGeom>
              <a:noFill/>
              <a:ln cap="flat" cmpd="sng" w="9525">
                <a:solidFill>
                  <a:srgbClr val="0E6790"/>
                </a:solidFill>
                <a:prstDash val="solid"/>
                <a:round/>
                <a:headEnd len="med" w="med" type="none"/>
                <a:tailEnd len="med" w="med" type="none"/>
              </a:ln>
            </p:spPr>
          </p:sp>
        </p:grpSp>
      </p:grpSp>
      <p:sp>
        <p:nvSpPr>
          <p:cNvPr id="1876" name="Google Shape;1876;p37"/>
          <p:cNvSpPr txBox="1"/>
          <p:nvPr/>
        </p:nvSpPr>
        <p:spPr>
          <a:xfrm>
            <a:off x="3905850" y="1578238"/>
            <a:ext cx="3244800" cy="30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Border Pane (Main Window)</a:t>
            </a:r>
            <a:endParaRPr>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Upper Pane</a:t>
            </a:r>
            <a:endParaRPr>
              <a:solidFill>
                <a:schemeClr val="dk1"/>
              </a:solidFill>
              <a:latin typeface="Arimo"/>
              <a:ea typeface="Arimo"/>
              <a:cs typeface="Arimo"/>
              <a:sym typeface="Arimo"/>
            </a:endParaRPr>
          </a:p>
          <a:p>
            <a:pPr indent="-317500" lvl="1"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Menu Bar</a:t>
            </a:r>
            <a:endParaRPr>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Left Pane</a:t>
            </a:r>
            <a:endParaRPr>
              <a:solidFill>
                <a:schemeClr val="dk1"/>
              </a:solidFill>
              <a:latin typeface="Arimo"/>
              <a:ea typeface="Arimo"/>
              <a:cs typeface="Arimo"/>
              <a:sym typeface="Arimo"/>
            </a:endParaRPr>
          </a:p>
          <a:p>
            <a:pPr indent="-317500" lvl="1"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Scroll Pane</a:t>
            </a:r>
            <a:endParaRPr>
              <a:solidFill>
                <a:schemeClr val="dk1"/>
              </a:solidFill>
              <a:latin typeface="Arimo"/>
              <a:ea typeface="Arimo"/>
              <a:cs typeface="Arimo"/>
              <a:sym typeface="Arimo"/>
            </a:endParaRPr>
          </a:p>
          <a:p>
            <a:pPr indent="-317500" lvl="1"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Pane</a:t>
            </a:r>
            <a:endParaRPr>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Right Pane</a:t>
            </a:r>
            <a:endParaRPr>
              <a:solidFill>
                <a:schemeClr val="dk1"/>
              </a:solidFill>
              <a:latin typeface="Arimo"/>
              <a:ea typeface="Arimo"/>
              <a:cs typeface="Arimo"/>
              <a:sym typeface="Arimo"/>
            </a:endParaRPr>
          </a:p>
          <a:p>
            <a:pPr indent="-317500" lvl="1"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Scroll Pane</a:t>
            </a:r>
            <a:endParaRPr>
              <a:solidFill>
                <a:schemeClr val="dk1"/>
              </a:solidFill>
              <a:latin typeface="Arimo"/>
              <a:ea typeface="Arimo"/>
              <a:cs typeface="Arimo"/>
              <a:sym typeface="Arimo"/>
            </a:endParaRPr>
          </a:p>
          <a:p>
            <a:pPr indent="-317500" lvl="1"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Text Field</a:t>
            </a:r>
            <a:endParaRPr>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Central Pane (Anchor Pane)</a:t>
            </a:r>
            <a:endParaRPr>
              <a:solidFill>
                <a:schemeClr val="dk1"/>
              </a:solidFill>
              <a:latin typeface="Arimo"/>
              <a:ea typeface="Arimo"/>
              <a:cs typeface="Arimo"/>
              <a:sym typeface="Arimo"/>
            </a:endParaRPr>
          </a:p>
          <a:p>
            <a:pPr indent="-317500" lvl="1"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Scroll Pane (scale)</a:t>
            </a:r>
            <a:endParaRPr>
              <a:solidFill>
                <a:schemeClr val="dk1"/>
              </a:solidFill>
              <a:latin typeface="Arimo"/>
              <a:ea typeface="Arimo"/>
              <a:cs typeface="Arimo"/>
              <a:sym typeface="Arimo"/>
            </a:endParaRPr>
          </a:p>
          <a:p>
            <a:pPr indent="-317500" lvl="2" marL="13716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Java </a:t>
            </a:r>
            <a:r>
              <a:rPr lang="en">
                <a:solidFill>
                  <a:schemeClr val="dk1"/>
                </a:solidFill>
                <a:latin typeface="Arimo"/>
                <a:ea typeface="Arimo"/>
                <a:cs typeface="Arimo"/>
                <a:sym typeface="Arimo"/>
              </a:rPr>
              <a:t>Canvas</a:t>
            </a:r>
            <a:endParaRPr>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Bottom Pane</a:t>
            </a:r>
            <a:endParaRPr>
              <a:solidFill>
                <a:schemeClr val="dk1"/>
              </a:solidFill>
              <a:latin typeface="Arimo"/>
              <a:ea typeface="Arimo"/>
              <a:cs typeface="Arimo"/>
              <a:sym typeface="Arimo"/>
            </a:endParaRPr>
          </a:p>
          <a:p>
            <a:pPr indent="-317500" lvl="1"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HBox</a:t>
            </a:r>
            <a:endParaRPr>
              <a:solidFill>
                <a:schemeClr val="dk1"/>
              </a:solidFill>
              <a:latin typeface="Arimo"/>
              <a:ea typeface="Arimo"/>
              <a:cs typeface="Arimo"/>
              <a:sym typeface="Arim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0" name="Shape 1880"/>
        <p:cNvGrpSpPr/>
        <p:nvPr/>
      </p:nvGrpSpPr>
      <p:grpSpPr>
        <a:xfrm>
          <a:off x="0" y="0"/>
          <a:ext cx="0" cy="0"/>
          <a:chOff x="0" y="0"/>
          <a:chExt cx="0" cy="0"/>
        </a:xfrm>
      </p:grpSpPr>
      <p:sp>
        <p:nvSpPr>
          <p:cNvPr id="1881" name="Google Shape;1881;p38"/>
          <p:cNvSpPr txBox="1"/>
          <p:nvPr>
            <p:ph type="title"/>
          </p:nvPr>
        </p:nvSpPr>
        <p:spPr>
          <a:xfrm>
            <a:off x="198350" y="106009"/>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Mock Diagram</a:t>
            </a:r>
            <a:endParaRPr sz="2200"/>
          </a:p>
        </p:txBody>
      </p:sp>
      <p:pic>
        <p:nvPicPr>
          <p:cNvPr id="1882" name="Google Shape;1882;p38"/>
          <p:cNvPicPr preferRelativeResize="0"/>
          <p:nvPr/>
        </p:nvPicPr>
        <p:blipFill>
          <a:blip r:embed="rId3">
            <a:alphaModFix/>
          </a:blip>
          <a:stretch>
            <a:fillRect/>
          </a:stretch>
        </p:blipFill>
        <p:spPr>
          <a:xfrm>
            <a:off x="307313" y="591138"/>
            <a:ext cx="6411324" cy="3961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sp>
        <p:nvSpPr>
          <p:cNvPr id="1887" name="Google Shape;1887;p39"/>
          <p:cNvSpPr txBox="1"/>
          <p:nvPr>
            <p:ph type="title"/>
          </p:nvPr>
        </p:nvSpPr>
        <p:spPr>
          <a:xfrm>
            <a:off x="720000" y="557784"/>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 of Start Window</a:t>
            </a:r>
            <a:endParaRPr/>
          </a:p>
        </p:txBody>
      </p:sp>
      <p:sp>
        <p:nvSpPr>
          <p:cNvPr id="1888" name="Google Shape;1888;p39"/>
          <p:cNvSpPr txBox="1"/>
          <p:nvPr/>
        </p:nvSpPr>
        <p:spPr>
          <a:xfrm>
            <a:off x="656025" y="1355625"/>
            <a:ext cx="8325600" cy="31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Central Pane</a:t>
            </a:r>
            <a:endParaRPr>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It makes sound when the users open the app.</a:t>
            </a:r>
            <a:endParaRPr>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There would be three buttons: Load Circuit, New Circuit, and Quit.</a:t>
            </a:r>
            <a:endParaRPr>
              <a:solidFill>
                <a:schemeClr val="dk1"/>
              </a:solidFill>
              <a:latin typeface="Arimo"/>
              <a:ea typeface="Arimo"/>
              <a:cs typeface="Arimo"/>
              <a:sym typeface="Arimo"/>
            </a:endParaRPr>
          </a:p>
          <a:p>
            <a:pPr indent="-317500" lvl="0"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Load button allows users to load a saved circuit so that they can work on the project </a:t>
            </a:r>
            <a:r>
              <a:rPr lang="en">
                <a:solidFill>
                  <a:schemeClr val="dk1"/>
                </a:solidFill>
                <a:latin typeface="Arimo"/>
                <a:ea typeface="Arimo"/>
                <a:cs typeface="Arimo"/>
                <a:sym typeface="Arimo"/>
              </a:rPr>
              <a:t>continuously.</a:t>
            </a:r>
            <a:endParaRPr>
              <a:solidFill>
                <a:schemeClr val="dk1"/>
              </a:solidFill>
              <a:latin typeface="Arimo"/>
              <a:ea typeface="Arimo"/>
              <a:cs typeface="Arimo"/>
              <a:sym typeface="Arimo"/>
            </a:endParaRPr>
          </a:p>
          <a:p>
            <a:pPr indent="-317500" lvl="0"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New Circuit button allows users to make a new circuit build so that they can initialize a project.</a:t>
            </a:r>
            <a:endParaRPr>
              <a:solidFill>
                <a:schemeClr val="dk1"/>
              </a:solidFill>
              <a:latin typeface="Arimo"/>
              <a:ea typeface="Arimo"/>
              <a:cs typeface="Arimo"/>
              <a:sym typeface="Arimo"/>
            </a:endParaRPr>
          </a:p>
          <a:p>
            <a:pPr indent="-317500" lvl="0"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Quit button shuts down the program.</a:t>
            </a:r>
            <a:endParaRPr>
              <a:solidFill>
                <a:schemeClr val="dk1"/>
              </a:solidFill>
              <a:latin typeface="Arimo"/>
              <a:ea typeface="Arimo"/>
              <a:cs typeface="Arimo"/>
              <a:sym typeface="Arimo"/>
            </a:endParaRPr>
          </a:p>
          <a:p>
            <a:pPr indent="0" lvl="0" marL="0" rtl="0" algn="l">
              <a:spcBef>
                <a:spcPts val="0"/>
              </a:spcBef>
              <a:spcAft>
                <a:spcPts val="0"/>
              </a:spcAft>
              <a:buNone/>
            </a:pPr>
            <a:r>
              <a:rPr lang="en">
                <a:solidFill>
                  <a:schemeClr val="dk1"/>
                </a:solidFill>
                <a:latin typeface="Arimo"/>
                <a:ea typeface="Arimo"/>
                <a:cs typeface="Arimo"/>
                <a:sym typeface="Arimo"/>
              </a:rPr>
              <a:t>Upper Pane (Menu Bar)</a:t>
            </a:r>
            <a:endParaRPr>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Setting menu allows user to change the preferences of the program (details will be provided later).</a:t>
            </a:r>
            <a:endParaRPr>
              <a:solidFill>
                <a:schemeClr val="dk1"/>
              </a:solidFill>
              <a:latin typeface="Arimo"/>
              <a:ea typeface="Arimo"/>
              <a:cs typeface="Arimo"/>
              <a:sym typeface="Arimo"/>
            </a:endParaRPr>
          </a:p>
          <a:p>
            <a:pPr indent="0" lvl="0" marL="0" rtl="0" algn="l">
              <a:spcBef>
                <a:spcPts val="0"/>
              </a:spcBef>
              <a:spcAft>
                <a:spcPts val="0"/>
              </a:spcAft>
              <a:buNone/>
            </a:pPr>
            <a:r>
              <a:t/>
            </a:r>
            <a:endParaRPr>
              <a:solidFill>
                <a:schemeClr val="dk1"/>
              </a:solidFill>
              <a:latin typeface="Arimo"/>
              <a:ea typeface="Arimo"/>
              <a:cs typeface="Arimo"/>
              <a:sym typeface="Arim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2" name="Shape 1892"/>
        <p:cNvGrpSpPr/>
        <p:nvPr/>
      </p:nvGrpSpPr>
      <p:grpSpPr>
        <a:xfrm>
          <a:off x="0" y="0"/>
          <a:ext cx="0" cy="0"/>
          <a:chOff x="0" y="0"/>
          <a:chExt cx="0" cy="0"/>
        </a:xfrm>
      </p:grpSpPr>
      <p:sp>
        <p:nvSpPr>
          <p:cNvPr id="1893" name="Google Shape;1893;p40"/>
          <p:cNvSpPr txBox="1"/>
          <p:nvPr>
            <p:ph type="title"/>
          </p:nvPr>
        </p:nvSpPr>
        <p:spPr>
          <a:xfrm>
            <a:off x="720000" y="557784"/>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Explanation of Diagram</a:t>
            </a:r>
            <a:endParaRPr/>
          </a:p>
        </p:txBody>
      </p:sp>
      <p:sp>
        <p:nvSpPr>
          <p:cNvPr id="1894" name="Google Shape;1894;p40"/>
          <p:cNvSpPr txBox="1"/>
          <p:nvPr/>
        </p:nvSpPr>
        <p:spPr>
          <a:xfrm>
            <a:off x="656025" y="1355625"/>
            <a:ext cx="8325600" cy="31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imo"/>
                <a:ea typeface="Arimo"/>
                <a:cs typeface="Arimo"/>
                <a:sym typeface="Arimo"/>
              </a:rPr>
              <a:t>Menu Bar (Upper Pane)</a:t>
            </a:r>
            <a:endParaRPr>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There would be save and load feature.</a:t>
            </a:r>
            <a:endParaRPr>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Exporting the project into .json, .csv, .txt, and image (such as .png or .jpg).</a:t>
            </a:r>
            <a:endParaRPr>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Edit feature will be present.</a:t>
            </a:r>
            <a:endParaRPr>
              <a:solidFill>
                <a:schemeClr val="dk1"/>
              </a:solidFill>
              <a:latin typeface="Arimo"/>
              <a:ea typeface="Arimo"/>
              <a:cs typeface="Arimo"/>
              <a:sym typeface="Arimo"/>
            </a:endParaRPr>
          </a:p>
          <a:p>
            <a:pPr indent="-317500" lvl="0"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Copy, Paste, Redo, Undo, Delete, Select All, Color and name. </a:t>
            </a:r>
            <a:endParaRPr>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Users can change the setting via setting menu on Menu Bar.</a:t>
            </a:r>
            <a:endParaRPr>
              <a:solidFill>
                <a:schemeClr val="dk1"/>
              </a:solidFill>
              <a:latin typeface="Arimo"/>
              <a:ea typeface="Arimo"/>
              <a:cs typeface="Arimo"/>
              <a:sym typeface="Arimo"/>
            </a:endParaRPr>
          </a:p>
          <a:p>
            <a:pPr indent="-317500" lvl="0"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Help configuration will be on it. The configuration includes information on the components of circuit and the simulation itself.</a:t>
            </a:r>
            <a:endParaRPr>
              <a:solidFill>
                <a:schemeClr val="dk1"/>
              </a:solidFill>
              <a:latin typeface="Arimo"/>
              <a:ea typeface="Arimo"/>
              <a:cs typeface="Arimo"/>
              <a:sym typeface="Arimo"/>
            </a:endParaRPr>
          </a:p>
          <a:p>
            <a:pPr indent="-317500" lvl="0"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Preference option on Setting would allow user to modify the design of the program (ex: change the background color, change between dark and bright modes. Changing of keybinding will be provided as well. </a:t>
            </a:r>
            <a:endParaRPr>
              <a:solidFill>
                <a:schemeClr val="dk1"/>
              </a:solidFill>
              <a:latin typeface="Arimo"/>
              <a:ea typeface="Arimo"/>
              <a:cs typeface="Arimo"/>
              <a:sym typeface="Arimo"/>
            </a:endParaRPr>
          </a:p>
          <a:p>
            <a:pPr indent="-317500" lvl="0" marL="4572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User can access to View option via the menu bar.</a:t>
            </a:r>
            <a:endParaRPr>
              <a:solidFill>
                <a:schemeClr val="dk1"/>
              </a:solidFill>
              <a:latin typeface="Arimo"/>
              <a:ea typeface="Arimo"/>
              <a:cs typeface="Arimo"/>
              <a:sym typeface="Arimo"/>
            </a:endParaRPr>
          </a:p>
          <a:p>
            <a:pPr indent="-317500" lvl="0" marL="914400" rtl="0" algn="l">
              <a:spcBef>
                <a:spcPts val="0"/>
              </a:spcBef>
              <a:spcAft>
                <a:spcPts val="0"/>
              </a:spcAft>
              <a:buClr>
                <a:schemeClr val="dk1"/>
              </a:buClr>
              <a:buSzPts val="1400"/>
              <a:buFont typeface="Arimo"/>
              <a:buChar char="-"/>
            </a:pPr>
            <a:r>
              <a:rPr lang="en">
                <a:solidFill>
                  <a:schemeClr val="dk1"/>
                </a:solidFill>
                <a:latin typeface="Arimo"/>
                <a:ea typeface="Arimo"/>
                <a:cs typeface="Arimo"/>
                <a:sym typeface="Arimo"/>
              </a:rPr>
              <a:t> Maximize, minimize the graph, hide and show some of windows (such as sidebar, bottom bar, etc.)</a:t>
            </a:r>
            <a:endParaRPr>
              <a:solidFill>
                <a:schemeClr val="dk1"/>
              </a:solidFill>
              <a:latin typeface="Arimo"/>
              <a:ea typeface="Arimo"/>
              <a:cs typeface="Arimo"/>
              <a:sym typeface="Arimo"/>
            </a:endParaRPr>
          </a:p>
        </p:txBody>
      </p:sp>
    </p:spTree>
  </p:cSld>
  <p:clrMapOvr>
    <a:masterClrMapping/>
  </p:clrMapOvr>
</p:sld>
</file>

<file path=ppt/theme/theme1.xml><?xml version="1.0" encoding="utf-8"?>
<a:theme xmlns:a="http://schemas.openxmlformats.org/drawingml/2006/main" xmlns:r="http://schemas.openxmlformats.org/officeDocument/2006/relationships" name="STEM Elective Subject for Middle School - 6th Grade: Coding, Engineering, and Robotics Design by Slidesgo">
  <a:themeElements>
    <a:clrScheme name="Simple Light">
      <a:dk1>
        <a:srgbClr val="0E6790"/>
      </a:dk1>
      <a:lt1>
        <a:srgbClr val="FFFFFF"/>
      </a:lt1>
      <a:dk2>
        <a:srgbClr val="248DBD"/>
      </a:dk2>
      <a:lt2>
        <a:srgbClr val="41A8B6"/>
      </a:lt2>
      <a:accent1>
        <a:srgbClr val="88D6DF"/>
      </a:accent1>
      <a:accent2>
        <a:srgbClr val="B6EFF6"/>
      </a:accent2>
      <a:accent3>
        <a:srgbClr val="FFFFFF"/>
      </a:accent3>
      <a:accent4>
        <a:srgbClr val="FFFFFF"/>
      </a:accent4>
      <a:accent5>
        <a:srgbClr val="FFFFFF"/>
      </a:accent5>
      <a:accent6>
        <a:srgbClr val="FFFFFF"/>
      </a:accent6>
      <a:hlink>
        <a:srgbClr val="0E679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