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5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BD681-4692-4E9C-A0EE-8F6B27333AA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BB6505-CDD0-4265-89B1-90FCC9DCB168}">
      <dgm:prSet/>
      <dgm:spPr/>
      <dgm:t>
        <a:bodyPr/>
        <a:lstStyle/>
        <a:p>
          <a:r>
            <a:rPr lang="en-US"/>
            <a:t>Chintan Patel (2024318)</a:t>
          </a:r>
        </a:p>
      </dgm:t>
    </dgm:pt>
    <dgm:pt modelId="{EE87D29D-91FA-45AB-86F5-BC3D0454A9E5}" type="parTrans" cxnId="{1B24F024-57A6-458A-869E-17A36DEECFE6}">
      <dgm:prSet/>
      <dgm:spPr/>
      <dgm:t>
        <a:bodyPr/>
        <a:lstStyle/>
        <a:p>
          <a:endParaRPr lang="en-US"/>
        </a:p>
      </dgm:t>
    </dgm:pt>
    <dgm:pt modelId="{38EC4B34-46F0-46FF-A0A9-8C5BD69585EF}" type="sibTrans" cxnId="{1B24F024-57A6-458A-869E-17A36DEECFE6}">
      <dgm:prSet/>
      <dgm:spPr/>
      <dgm:t>
        <a:bodyPr/>
        <a:lstStyle/>
        <a:p>
          <a:endParaRPr lang="en-US"/>
        </a:p>
      </dgm:t>
    </dgm:pt>
    <dgm:pt modelId="{F3784CB1-EF46-4C2B-A661-94759FA3F147}">
      <dgm:prSet/>
      <dgm:spPr/>
      <dgm:t>
        <a:bodyPr/>
        <a:lstStyle/>
        <a:p>
          <a:r>
            <a:rPr lang="en-US"/>
            <a:t>Rohit Saini (2122294)</a:t>
          </a:r>
        </a:p>
      </dgm:t>
    </dgm:pt>
    <dgm:pt modelId="{3D25C771-574E-4EB2-87AA-6558B773545C}" type="parTrans" cxnId="{27837E4E-3100-44BA-80FA-6FDDDA33C09E}">
      <dgm:prSet/>
      <dgm:spPr/>
      <dgm:t>
        <a:bodyPr/>
        <a:lstStyle/>
        <a:p>
          <a:endParaRPr lang="en-US"/>
        </a:p>
      </dgm:t>
    </dgm:pt>
    <dgm:pt modelId="{2CD544D9-0576-4009-9F6F-1C54B32DDA82}" type="sibTrans" cxnId="{27837E4E-3100-44BA-80FA-6FDDDA33C09E}">
      <dgm:prSet/>
      <dgm:spPr/>
      <dgm:t>
        <a:bodyPr/>
        <a:lstStyle/>
        <a:p>
          <a:endParaRPr lang="en-US"/>
        </a:p>
      </dgm:t>
    </dgm:pt>
    <dgm:pt modelId="{507B0964-78E2-40A5-84BD-FE75CBF492EE}">
      <dgm:prSet/>
      <dgm:spPr/>
      <dgm:t>
        <a:bodyPr/>
        <a:lstStyle/>
        <a:p>
          <a:r>
            <a:rPr lang="en-US"/>
            <a:t>Aliasgar Gandhi (2122332)</a:t>
          </a:r>
        </a:p>
      </dgm:t>
    </dgm:pt>
    <dgm:pt modelId="{8FA3D6AA-8D67-47FF-B25A-68212819DB31}" type="parTrans" cxnId="{91FF5E66-14A5-4365-8B55-069F8062BCF7}">
      <dgm:prSet/>
      <dgm:spPr/>
      <dgm:t>
        <a:bodyPr/>
        <a:lstStyle/>
        <a:p>
          <a:endParaRPr lang="en-US"/>
        </a:p>
      </dgm:t>
    </dgm:pt>
    <dgm:pt modelId="{B0722F37-EBC8-4801-994B-124B64FB5F83}" type="sibTrans" cxnId="{91FF5E66-14A5-4365-8B55-069F8062BCF7}">
      <dgm:prSet/>
      <dgm:spPr/>
      <dgm:t>
        <a:bodyPr/>
        <a:lstStyle/>
        <a:p>
          <a:endParaRPr lang="en-US"/>
        </a:p>
      </dgm:t>
    </dgm:pt>
    <dgm:pt modelId="{68E799CD-6B66-4AF2-88E7-CF80F8EB6871}" type="pres">
      <dgm:prSet presAssocID="{D31BD681-4692-4E9C-A0EE-8F6B27333AAE}" presName="linear" presStyleCnt="0">
        <dgm:presLayoutVars>
          <dgm:dir/>
          <dgm:animLvl val="lvl"/>
          <dgm:resizeHandles val="exact"/>
        </dgm:presLayoutVars>
      </dgm:prSet>
      <dgm:spPr/>
    </dgm:pt>
    <dgm:pt modelId="{67E7FA7D-5289-4374-8392-DEAC29013726}" type="pres">
      <dgm:prSet presAssocID="{C9BB6505-CDD0-4265-89B1-90FCC9DCB168}" presName="parentLin" presStyleCnt="0"/>
      <dgm:spPr/>
    </dgm:pt>
    <dgm:pt modelId="{9CFE724F-AA0C-4715-870E-F52B3BFBA68A}" type="pres">
      <dgm:prSet presAssocID="{C9BB6505-CDD0-4265-89B1-90FCC9DCB168}" presName="parentLeftMargin" presStyleLbl="node1" presStyleIdx="0" presStyleCnt="3"/>
      <dgm:spPr/>
    </dgm:pt>
    <dgm:pt modelId="{E3AFA6EF-6CC5-4D4B-84A3-5E70BC69479C}" type="pres">
      <dgm:prSet presAssocID="{C9BB6505-CDD0-4265-89B1-90FCC9DCB1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B7EE60-49D9-431F-B02C-849FC89BA24A}" type="pres">
      <dgm:prSet presAssocID="{C9BB6505-CDD0-4265-89B1-90FCC9DCB168}" presName="negativeSpace" presStyleCnt="0"/>
      <dgm:spPr/>
    </dgm:pt>
    <dgm:pt modelId="{35E89ECE-6487-4E1D-B512-900F21AB6527}" type="pres">
      <dgm:prSet presAssocID="{C9BB6505-CDD0-4265-89B1-90FCC9DCB168}" presName="childText" presStyleLbl="conFgAcc1" presStyleIdx="0" presStyleCnt="3">
        <dgm:presLayoutVars>
          <dgm:bulletEnabled val="1"/>
        </dgm:presLayoutVars>
      </dgm:prSet>
      <dgm:spPr/>
    </dgm:pt>
    <dgm:pt modelId="{99E2222E-9DBA-40EC-ABB4-4F772E2F8708}" type="pres">
      <dgm:prSet presAssocID="{38EC4B34-46F0-46FF-A0A9-8C5BD69585EF}" presName="spaceBetweenRectangles" presStyleCnt="0"/>
      <dgm:spPr/>
    </dgm:pt>
    <dgm:pt modelId="{5B6DDDF9-9828-44E3-916F-4220729A7D7B}" type="pres">
      <dgm:prSet presAssocID="{F3784CB1-EF46-4C2B-A661-94759FA3F147}" presName="parentLin" presStyleCnt="0"/>
      <dgm:spPr/>
    </dgm:pt>
    <dgm:pt modelId="{FE870793-B0FF-41C5-985B-43D13504D53B}" type="pres">
      <dgm:prSet presAssocID="{F3784CB1-EF46-4C2B-A661-94759FA3F147}" presName="parentLeftMargin" presStyleLbl="node1" presStyleIdx="0" presStyleCnt="3"/>
      <dgm:spPr/>
    </dgm:pt>
    <dgm:pt modelId="{1DCCA5D9-A507-4A3A-807B-E2E26F9EA61F}" type="pres">
      <dgm:prSet presAssocID="{F3784CB1-EF46-4C2B-A661-94759FA3F1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5C1C2B-A30E-4600-920D-CBC663C8F7CF}" type="pres">
      <dgm:prSet presAssocID="{F3784CB1-EF46-4C2B-A661-94759FA3F147}" presName="negativeSpace" presStyleCnt="0"/>
      <dgm:spPr/>
    </dgm:pt>
    <dgm:pt modelId="{DEE5A7AC-62DA-439E-BE74-6E8F9F42C387}" type="pres">
      <dgm:prSet presAssocID="{F3784CB1-EF46-4C2B-A661-94759FA3F147}" presName="childText" presStyleLbl="conFgAcc1" presStyleIdx="1" presStyleCnt="3">
        <dgm:presLayoutVars>
          <dgm:bulletEnabled val="1"/>
        </dgm:presLayoutVars>
      </dgm:prSet>
      <dgm:spPr/>
    </dgm:pt>
    <dgm:pt modelId="{19685844-3BD0-4615-8A71-063FAAEDB67D}" type="pres">
      <dgm:prSet presAssocID="{2CD544D9-0576-4009-9F6F-1C54B32DDA82}" presName="spaceBetweenRectangles" presStyleCnt="0"/>
      <dgm:spPr/>
    </dgm:pt>
    <dgm:pt modelId="{80AC05DC-5E58-4800-8096-F82C02E1ADDB}" type="pres">
      <dgm:prSet presAssocID="{507B0964-78E2-40A5-84BD-FE75CBF492EE}" presName="parentLin" presStyleCnt="0"/>
      <dgm:spPr/>
    </dgm:pt>
    <dgm:pt modelId="{05C149AA-48A5-4757-A8BC-9A941F88F4D8}" type="pres">
      <dgm:prSet presAssocID="{507B0964-78E2-40A5-84BD-FE75CBF492EE}" presName="parentLeftMargin" presStyleLbl="node1" presStyleIdx="1" presStyleCnt="3"/>
      <dgm:spPr/>
    </dgm:pt>
    <dgm:pt modelId="{7AF5DF37-80DA-450D-85FF-79CCB2F8F800}" type="pres">
      <dgm:prSet presAssocID="{507B0964-78E2-40A5-84BD-FE75CBF492E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A0D18D-35A6-47A4-9E5B-81C2D948DDCD}" type="pres">
      <dgm:prSet presAssocID="{507B0964-78E2-40A5-84BD-FE75CBF492EE}" presName="negativeSpace" presStyleCnt="0"/>
      <dgm:spPr/>
    </dgm:pt>
    <dgm:pt modelId="{7F069361-3251-47E2-82C0-EBDFE24148AC}" type="pres">
      <dgm:prSet presAssocID="{507B0964-78E2-40A5-84BD-FE75CBF492E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13250F-C1D8-45DF-9824-C3646F34C3AB}" type="presOf" srcId="{507B0964-78E2-40A5-84BD-FE75CBF492EE}" destId="{05C149AA-48A5-4757-A8BC-9A941F88F4D8}" srcOrd="0" destOrd="0" presId="urn:microsoft.com/office/officeart/2005/8/layout/list1"/>
    <dgm:cxn modelId="{1B24F024-57A6-458A-869E-17A36DEECFE6}" srcId="{D31BD681-4692-4E9C-A0EE-8F6B27333AAE}" destId="{C9BB6505-CDD0-4265-89B1-90FCC9DCB168}" srcOrd="0" destOrd="0" parTransId="{EE87D29D-91FA-45AB-86F5-BC3D0454A9E5}" sibTransId="{38EC4B34-46F0-46FF-A0A9-8C5BD69585EF}"/>
    <dgm:cxn modelId="{91FF5E66-14A5-4365-8B55-069F8062BCF7}" srcId="{D31BD681-4692-4E9C-A0EE-8F6B27333AAE}" destId="{507B0964-78E2-40A5-84BD-FE75CBF492EE}" srcOrd="2" destOrd="0" parTransId="{8FA3D6AA-8D67-47FF-B25A-68212819DB31}" sibTransId="{B0722F37-EBC8-4801-994B-124B64FB5F83}"/>
    <dgm:cxn modelId="{27837E4E-3100-44BA-80FA-6FDDDA33C09E}" srcId="{D31BD681-4692-4E9C-A0EE-8F6B27333AAE}" destId="{F3784CB1-EF46-4C2B-A661-94759FA3F147}" srcOrd="1" destOrd="0" parTransId="{3D25C771-574E-4EB2-87AA-6558B773545C}" sibTransId="{2CD544D9-0576-4009-9F6F-1C54B32DDA82}"/>
    <dgm:cxn modelId="{6AE63E71-12BD-4D46-B3E6-2E45660CF283}" type="presOf" srcId="{F3784CB1-EF46-4C2B-A661-94759FA3F147}" destId="{1DCCA5D9-A507-4A3A-807B-E2E26F9EA61F}" srcOrd="1" destOrd="0" presId="urn:microsoft.com/office/officeart/2005/8/layout/list1"/>
    <dgm:cxn modelId="{7779E753-8054-4691-A5B0-DFC8780A3633}" type="presOf" srcId="{C9BB6505-CDD0-4265-89B1-90FCC9DCB168}" destId="{9CFE724F-AA0C-4715-870E-F52B3BFBA68A}" srcOrd="0" destOrd="0" presId="urn:microsoft.com/office/officeart/2005/8/layout/list1"/>
    <dgm:cxn modelId="{D67B1A9D-8F3B-4CCB-8829-5F291F84A656}" type="presOf" srcId="{C9BB6505-CDD0-4265-89B1-90FCC9DCB168}" destId="{E3AFA6EF-6CC5-4D4B-84A3-5E70BC69479C}" srcOrd="1" destOrd="0" presId="urn:microsoft.com/office/officeart/2005/8/layout/list1"/>
    <dgm:cxn modelId="{A00EF7C1-3EA9-4FF1-88F4-2CD4D5C58873}" type="presOf" srcId="{507B0964-78E2-40A5-84BD-FE75CBF492EE}" destId="{7AF5DF37-80DA-450D-85FF-79CCB2F8F800}" srcOrd="1" destOrd="0" presId="urn:microsoft.com/office/officeart/2005/8/layout/list1"/>
    <dgm:cxn modelId="{D80C7FC7-0A63-468C-9A6C-DCD76324CFE0}" type="presOf" srcId="{F3784CB1-EF46-4C2B-A661-94759FA3F147}" destId="{FE870793-B0FF-41C5-985B-43D13504D53B}" srcOrd="0" destOrd="0" presId="urn:microsoft.com/office/officeart/2005/8/layout/list1"/>
    <dgm:cxn modelId="{773B3BFD-94AA-4341-BB70-F780F4133563}" type="presOf" srcId="{D31BD681-4692-4E9C-A0EE-8F6B27333AAE}" destId="{68E799CD-6B66-4AF2-88E7-CF80F8EB6871}" srcOrd="0" destOrd="0" presId="urn:microsoft.com/office/officeart/2005/8/layout/list1"/>
    <dgm:cxn modelId="{5341B578-F148-43FA-8454-CC99C49D73F5}" type="presParOf" srcId="{68E799CD-6B66-4AF2-88E7-CF80F8EB6871}" destId="{67E7FA7D-5289-4374-8392-DEAC29013726}" srcOrd="0" destOrd="0" presId="urn:microsoft.com/office/officeart/2005/8/layout/list1"/>
    <dgm:cxn modelId="{E8C18C6A-9632-4573-8571-BCB06CDD27BA}" type="presParOf" srcId="{67E7FA7D-5289-4374-8392-DEAC29013726}" destId="{9CFE724F-AA0C-4715-870E-F52B3BFBA68A}" srcOrd="0" destOrd="0" presId="urn:microsoft.com/office/officeart/2005/8/layout/list1"/>
    <dgm:cxn modelId="{2099832A-A3B1-4C52-8091-16392D396EB5}" type="presParOf" srcId="{67E7FA7D-5289-4374-8392-DEAC29013726}" destId="{E3AFA6EF-6CC5-4D4B-84A3-5E70BC69479C}" srcOrd="1" destOrd="0" presId="urn:microsoft.com/office/officeart/2005/8/layout/list1"/>
    <dgm:cxn modelId="{74BE4A68-76DC-46D4-A18B-FED0D62230F6}" type="presParOf" srcId="{68E799CD-6B66-4AF2-88E7-CF80F8EB6871}" destId="{51B7EE60-49D9-431F-B02C-849FC89BA24A}" srcOrd="1" destOrd="0" presId="urn:microsoft.com/office/officeart/2005/8/layout/list1"/>
    <dgm:cxn modelId="{57B1716E-A4C8-4499-8D73-DBE96BB2959E}" type="presParOf" srcId="{68E799CD-6B66-4AF2-88E7-CF80F8EB6871}" destId="{35E89ECE-6487-4E1D-B512-900F21AB6527}" srcOrd="2" destOrd="0" presId="urn:microsoft.com/office/officeart/2005/8/layout/list1"/>
    <dgm:cxn modelId="{7FDC7A18-8934-46A2-8133-643DA8F13EDF}" type="presParOf" srcId="{68E799CD-6B66-4AF2-88E7-CF80F8EB6871}" destId="{99E2222E-9DBA-40EC-ABB4-4F772E2F8708}" srcOrd="3" destOrd="0" presId="urn:microsoft.com/office/officeart/2005/8/layout/list1"/>
    <dgm:cxn modelId="{D82901F9-5A0C-4045-A151-9F16874A737A}" type="presParOf" srcId="{68E799CD-6B66-4AF2-88E7-CF80F8EB6871}" destId="{5B6DDDF9-9828-44E3-916F-4220729A7D7B}" srcOrd="4" destOrd="0" presId="urn:microsoft.com/office/officeart/2005/8/layout/list1"/>
    <dgm:cxn modelId="{EBBC418F-70DB-4F94-9588-9DC1814CB584}" type="presParOf" srcId="{5B6DDDF9-9828-44E3-916F-4220729A7D7B}" destId="{FE870793-B0FF-41C5-985B-43D13504D53B}" srcOrd="0" destOrd="0" presId="urn:microsoft.com/office/officeart/2005/8/layout/list1"/>
    <dgm:cxn modelId="{03D05D6D-171F-4DB7-B17A-EA04E5F6F24D}" type="presParOf" srcId="{5B6DDDF9-9828-44E3-916F-4220729A7D7B}" destId="{1DCCA5D9-A507-4A3A-807B-E2E26F9EA61F}" srcOrd="1" destOrd="0" presId="urn:microsoft.com/office/officeart/2005/8/layout/list1"/>
    <dgm:cxn modelId="{09D5804E-74BD-4883-AA86-45A58199A039}" type="presParOf" srcId="{68E799CD-6B66-4AF2-88E7-CF80F8EB6871}" destId="{E45C1C2B-A30E-4600-920D-CBC663C8F7CF}" srcOrd="5" destOrd="0" presId="urn:microsoft.com/office/officeart/2005/8/layout/list1"/>
    <dgm:cxn modelId="{1601A748-B2C9-41C3-8311-4E213E061762}" type="presParOf" srcId="{68E799CD-6B66-4AF2-88E7-CF80F8EB6871}" destId="{DEE5A7AC-62DA-439E-BE74-6E8F9F42C387}" srcOrd="6" destOrd="0" presId="urn:microsoft.com/office/officeart/2005/8/layout/list1"/>
    <dgm:cxn modelId="{A2A09423-A331-47DC-94D1-1F17FA4ABA7B}" type="presParOf" srcId="{68E799CD-6B66-4AF2-88E7-CF80F8EB6871}" destId="{19685844-3BD0-4615-8A71-063FAAEDB67D}" srcOrd="7" destOrd="0" presId="urn:microsoft.com/office/officeart/2005/8/layout/list1"/>
    <dgm:cxn modelId="{51B5C5A3-AEEE-41FE-9154-F16204113E28}" type="presParOf" srcId="{68E799CD-6B66-4AF2-88E7-CF80F8EB6871}" destId="{80AC05DC-5E58-4800-8096-F82C02E1ADDB}" srcOrd="8" destOrd="0" presId="urn:microsoft.com/office/officeart/2005/8/layout/list1"/>
    <dgm:cxn modelId="{690F3820-792F-44C8-9162-06DA3BB7DF11}" type="presParOf" srcId="{80AC05DC-5E58-4800-8096-F82C02E1ADDB}" destId="{05C149AA-48A5-4757-A8BC-9A941F88F4D8}" srcOrd="0" destOrd="0" presId="urn:microsoft.com/office/officeart/2005/8/layout/list1"/>
    <dgm:cxn modelId="{76FD5585-1F57-4C13-80BB-B0B3D07A53E0}" type="presParOf" srcId="{80AC05DC-5E58-4800-8096-F82C02E1ADDB}" destId="{7AF5DF37-80DA-450D-85FF-79CCB2F8F800}" srcOrd="1" destOrd="0" presId="urn:microsoft.com/office/officeart/2005/8/layout/list1"/>
    <dgm:cxn modelId="{E10D4779-BDA1-45C5-B748-2BC2F5837094}" type="presParOf" srcId="{68E799CD-6B66-4AF2-88E7-CF80F8EB6871}" destId="{0BA0D18D-35A6-47A4-9E5B-81C2D948DDCD}" srcOrd="9" destOrd="0" presId="urn:microsoft.com/office/officeart/2005/8/layout/list1"/>
    <dgm:cxn modelId="{0F2A285C-3654-4CF0-84CD-CA1A2E7A537F}" type="presParOf" srcId="{68E799CD-6B66-4AF2-88E7-CF80F8EB6871}" destId="{7F069361-3251-47E2-82C0-EBDFE24148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89ECE-6487-4E1D-B512-900F21AB6527}">
      <dsp:nvSpPr>
        <dsp:cNvPr id="0" name=""/>
        <dsp:cNvSpPr/>
      </dsp:nvSpPr>
      <dsp:spPr>
        <a:xfrm>
          <a:off x="0" y="1149510"/>
          <a:ext cx="6900512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FA6EF-6CC5-4D4B-84A3-5E70BC69479C}">
      <dsp:nvSpPr>
        <dsp:cNvPr id="0" name=""/>
        <dsp:cNvSpPr/>
      </dsp:nvSpPr>
      <dsp:spPr>
        <a:xfrm>
          <a:off x="345025" y="677190"/>
          <a:ext cx="4830358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Chintan Patel (2024318)</a:t>
          </a:r>
        </a:p>
      </dsp:txBody>
      <dsp:txXfrm>
        <a:off x="391139" y="723304"/>
        <a:ext cx="4738130" cy="852412"/>
      </dsp:txXfrm>
    </dsp:sp>
    <dsp:sp modelId="{DEE5A7AC-62DA-439E-BE74-6E8F9F42C387}">
      <dsp:nvSpPr>
        <dsp:cNvPr id="0" name=""/>
        <dsp:cNvSpPr/>
      </dsp:nvSpPr>
      <dsp:spPr>
        <a:xfrm>
          <a:off x="0" y="2601030"/>
          <a:ext cx="6900512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CA5D9-A507-4A3A-807B-E2E26F9EA61F}">
      <dsp:nvSpPr>
        <dsp:cNvPr id="0" name=""/>
        <dsp:cNvSpPr/>
      </dsp:nvSpPr>
      <dsp:spPr>
        <a:xfrm>
          <a:off x="345025" y="2128710"/>
          <a:ext cx="4830358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Rohit Saini (2122294)</a:t>
          </a:r>
        </a:p>
      </dsp:txBody>
      <dsp:txXfrm>
        <a:off x="391139" y="2174824"/>
        <a:ext cx="4738130" cy="852412"/>
      </dsp:txXfrm>
    </dsp:sp>
    <dsp:sp modelId="{7F069361-3251-47E2-82C0-EBDFE24148AC}">
      <dsp:nvSpPr>
        <dsp:cNvPr id="0" name=""/>
        <dsp:cNvSpPr/>
      </dsp:nvSpPr>
      <dsp:spPr>
        <a:xfrm>
          <a:off x="0" y="4052550"/>
          <a:ext cx="6900512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5DF37-80DA-450D-85FF-79CCB2F8F800}">
      <dsp:nvSpPr>
        <dsp:cNvPr id="0" name=""/>
        <dsp:cNvSpPr/>
      </dsp:nvSpPr>
      <dsp:spPr>
        <a:xfrm>
          <a:off x="345025" y="3580230"/>
          <a:ext cx="4830358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Aliasgar Gandhi (2122332)</a:t>
          </a:r>
        </a:p>
      </dsp:txBody>
      <dsp:txXfrm>
        <a:off x="391139" y="3626344"/>
        <a:ext cx="4738130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8D69-34B8-A118-D125-E799F43C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04318-0196-9472-D0A6-E69C08E6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7A928-C313-2666-A4CC-2453F1A1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5A90-C077-50AA-F3C9-916999B7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C26E-9F4D-8645-A703-4DF5D8B1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94C3-16EE-1053-086F-ADA60A12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59AA2-FB7A-F06C-81FF-79549179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4EDC-A29B-0B1B-F83B-9F2A5F13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62A6-8269-C073-8B4A-9D7461A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27B5-B292-2C8C-6E5A-5E4DBB41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7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0CCC3-9231-819C-AFC9-7E7F44E8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9CC88-D463-95A1-0DF5-D13CEAEC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97AF-6E0E-1830-379D-1BB85A04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2C54-F68C-1223-97E8-9B02004D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6D63-83C5-888E-A821-5659CC6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4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706-DFE6-53A5-CAD0-14A5F22D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9525-3E97-60DE-C78C-138CDDBD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1431-310D-EEDD-C200-E5F1A702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B9DF-AC4E-6C23-A2B8-A865D7F3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E7-D7C2-F7EC-5510-5D265DBA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DD17-0C8D-494D-4FA9-B405707F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6872-82F5-4D89-70CD-E7E9EF421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099C-4B73-00E6-5A3B-64BF291F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8B5E-E53E-4834-52C8-B853B7EB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2B5B-C3F7-4FD9-BC13-A0475D3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8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CAEA-6F83-8F5E-46D7-38257684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084E-FE0B-3631-23AC-8A731910F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F501-40E4-869B-521C-75F0EF3D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A3D7A-42DE-FDCB-9000-0D246F0F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BDC00-4F5C-E9FE-9B34-973658B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1C3D-1606-0847-4C6F-3046524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87D3-20BE-72D9-8EBF-86822275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5F72C-D13E-9BAD-295C-0E103DCF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EFE76-6ACB-8164-F59F-5D81AEEA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62576-31C3-EA99-41CE-9579E31A1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D02A8-E0F7-3C00-973B-D473B13C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9D517-24E1-2ABC-6E9C-2AE8DA82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6E412-30BA-9FC6-A549-0C3973F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9AEEC-6502-A72C-ED1C-99AFE8C2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7B31-3735-98D5-C631-43EA5CC9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E2B57-71F2-6335-1743-4B806EFC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B0002-E677-5DA9-63F9-6772956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2292E-55DA-818D-8C7A-41E2DD6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1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E2AFB-55E6-FF19-FC55-144B3599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8A837-BC72-B8CB-42C3-881819AE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323ED-5DEB-3D37-B240-6744A2F1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904D-7502-A089-BE4E-8F41224E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80AB-B629-8570-E534-A84E90B8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78FB2-A912-BEFB-FB41-AA9F86E9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C59F-DB7D-345C-AB26-997D59D0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449AE-51BB-EF6E-7905-02BC886A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4395-DEB1-56E1-2AD4-AEECF3D7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B949-A124-ABCF-FF73-5EC0DA56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53208-B1DD-817F-44A3-6E4D4182C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CE31F-D126-798B-8EFA-5416511CF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5399-0E47-39D0-9E1A-74200EA2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1C510-53E9-6F43-1741-A3FC4E29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B653-58FC-3BFC-886E-042BA50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86BF1-7B16-64B1-DFD3-8E19B4A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1948-1670-7582-AE19-8FAD989A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29B7-A2CF-511E-7BD4-BB4B8FFB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812B-46A6-479A-B22E-5D4594B8891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EB3A-64F3-1F8C-E50D-CFAEC548F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7ADF-9B2D-DD9C-CFFC-9D8CE455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nashby-vanier-college/app-dev-2-project-AliasgarGandhi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500+ Shoes Pictures &amp; Images [HD] | Download Free ...">
            <a:extLst>
              <a:ext uri="{FF2B5EF4-FFF2-40B4-BE49-F238E27FC236}">
                <a16:creationId xmlns:a16="http://schemas.microsoft.com/office/drawing/2014/main" id="{EC0C062D-50AD-DB67-C728-5DCD3A4F0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7454" b="1638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3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F3D6C-B419-BB8F-6182-12311C21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/>
              <a:t>MTL Chaussures</a:t>
            </a:r>
          </a:p>
        </p:txBody>
      </p:sp>
      <p:sp>
        <p:nvSpPr>
          <p:cNvPr id="1048" name="Rectangle 10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9" name="Rectangle 10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57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Login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Login is for already registered users.</a:t>
            </a:r>
          </a:p>
          <a:p>
            <a:r>
              <a:rPr lang="en-US" sz="2000" dirty="0"/>
              <a:t>It can restore all users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8DBF4-9248-D67C-12B5-5B56AE67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750478"/>
            <a:ext cx="2734803" cy="54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Account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Account screen is mandatory to do purchases on the app.</a:t>
            </a:r>
          </a:p>
          <a:p>
            <a:r>
              <a:rPr lang="en-US" sz="2000" dirty="0"/>
              <a:t>Account screen is the one that saves the orders and checkout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1A63-F18D-195B-4DC5-27EA64FA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5" y="1027906"/>
            <a:ext cx="2594875" cy="56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5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Checkout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Checkout page if the final confirmation for payment </a:t>
            </a:r>
            <a:r>
              <a:rPr lang="en-US" sz="2000" dirty="0" err="1"/>
              <a:t>api</a:t>
            </a:r>
            <a:r>
              <a:rPr lang="en-US" sz="2000" dirty="0"/>
              <a:t>.</a:t>
            </a:r>
          </a:p>
          <a:p>
            <a:r>
              <a:rPr lang="en-US" sz="2000" dirty="0"/>
              <a:t>It ensures that user rechecks the product verification.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AD166-1733-4418-FCFE-415671F9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027906"/>
            <a:ext cx="2404532" cy="50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Order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Order screen is to track the package and to show history of purchases.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09B7-97D7-0F54-223B-4B7898D1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4" y="1027905"/>
            <a:ext cx="2461525" cy="53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9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682-47F1-7B92-9829-73C80CF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6E68-6670-9FA2-1658-CC5407B4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screen flow: 9 screens.</a:t>
            </a:r>
          </a:p>
          <a:p>
            <a:r>
              <a:rPr lang="en-IN" dirty="0"/>
              <a:t>Chosen Database: Firebase</a:t>
            </a:r>
          </a:p>
          <a:p>
            <a:r>
              <a:rPr lang="en-IN" dirty="0"/>
              <a:t>GitHub link: </a:t>
            </a:r>
            <a:r>
              <a:rPr lang="en-IN" dirty="0">
                <a:hlinkClick r:id="rId2"/>
              </a:rPr>
              <a:t>https://github.com/adinashby-vanier-college/app-dev-2-project-AliasgarGandhi1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6311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838C8-4F05-A42C-64A8-7EF07F7F5475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0306DC48-347C-EAA8-F032-98004DA88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07143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49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5D0E5-AAEE-B3D7-0991-60EAE167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/>
              <a:t>Description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B34C-A852-47F2-317A-524508FE8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200"/>
              <a:t>Our project is an ecommerce app for Shoes.</a:t>
            </a:r>
          </a:p>
          <a:p>
            <a:r>
              <a:rPr lang="en-IN" sz="2200"/>
              <a:t>Its goal is to match the versatile fashion of Montreal’s multi-culturalism.</a:t>
            </a:r>
          </a:p>
          <a:p>
            <a:r>
              <a:rPr lang="en-IN" sz="2200"/>
              <a:t>It gives variety of options to people to shop shoes of their choice.</a:t>
            </a:r>
          </a:p>
          <a:p>
            <a:endParaRPr lang="en-IN" sz="2200"/>
          </a:p>
        </p:txBody>
      </p:sp>
      <p:pic>
        <p:nvPicPr>
          <p:cNvPr id="5" name="Picture 4" descr="Shoes on stairs">
            <a:extLst>
              <a:ext uri="{FF2B5EF4-FFF2-40B4-BE49-F238E27FC236}">
                <a16:creationId xmlns:a16="http://schemas.microsoft.com/office/drawing/2014/main" id="{9B5EFF75-B762-FDF1-9ADC-17EE32AB9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8" r="19880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15953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0FC67-41CE-E1F9-9D84-F747ACE1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075" y="960438"/>
            <a:ext cx="1092200" cy="241935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BE011B-8CF2-6FDA-05BD-F96DDA79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75" y="3440113"/>
            <a:ext cx="1092200" cy="245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C0095-380C-69B7-A955-5101C0E5B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00" y="960438"/>
            <a:ext cx="2246313" cy="4930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1B276-143F-11B4-7779-711A5C1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238" y="960438"/>
            <a:ext cx="1108075" cy="2459038"/>
          </a:xfrm>
          <a:prstGeom prst="rect">
            <a:avLst/>
          </a:prstGeom>
        </p:spPr>
      </p:pic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714FA24B-A174-46B7-3D99-731AE5432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238" y="3479800"/>
            <a:ext cx="1108075" cy="2411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4DBBA-4B76-6FA1-E119-4F406DA7E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638" y="960438"/>
            <a:ext cx="1162050" cy="2366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CE6677-27F2-0EB6-5E6E-917527973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638" y="3387725"/>
            <a:ext cx="1162050" cy="2503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AE2F88-36B4-8B5C-0A65-F5C53E9200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6013" y="960438"/>
            <a:ext cx="1101725" cy="2436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8F334C-874B-724C-1C9B-27F55196E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6013" y="3457575"/>
            <a:ext cx="1101725" cy="2433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13556-9FA4-18EB-5651-4303CC8C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22341952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Home Screen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86D399E-DB4B-3784-58B0-B3BE7CAF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5" y="642988"/>
            <a:ext cx="2590766" cy="557154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This is the first screen of our application.</a:t>
            </a:r>
          </a:p>
          <a:p>
            <a:r>
              <a:rPr lang="en-US" sz="2000" dirty="0"/>
              <a:t>It will be shown as app loads up. It consists of the most trending products and promotions.</a:t>
            </a:r>
          </a:p>
        </p:txBody>
      </p:sp>
    </p:spTree>
    <p:extLst>
      <p:ext uri="{BB962C8B-B14F-4D97-AF65-F5344CB8AC3E}">
        <p14:creationId xmlns:p14="http://schemas.microsoft.com/office/powerpoint/2010/main" val="256050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/>
              <a:t>Product Screen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This screen opens up as a user clicks the product tile.</a:t>
            </a:r>
          </a:p>
          <a:p>
            <a:r>
              <a:rPr lang="en-US" sz="2000" dirty="0"/>
              <a:t>It consists of product detail and also allows user to do following:</a:t>
            </a:r>
          </a:p>
          <a:p>
            <a:pPr lvl="1"/>
            <a:r>
              <a:rPr lang="en-US" sz="1600"/>
              <a:t>Add to cart </a:t>
            </a:r>
          </a:p>
          <a:p>
            <a:pPr lvl="1"/>
            <a:r>
              <a:rPr lang="en-US" sz="1600"/>
              <a:t>Buy Now</a:t>
            </a:r>
          </a:p>
          <a:p>
            <a:pPr lvl="1"/>
            <a:r>
              <a:rPr lang="en-US" sz="1600"/>
              <a:t>Wishlist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EF52E-10BA-5123-C2FB-DB86364C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8" y="809449"/>
            <a:ext cx="2442632" cy="52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Wishlist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This screen is a consists of product list which are liked by users on product page.</a:t>
            </a:r>
          </a:p>
          <a:p>
            <a:r>
              <a:rPr lang="en-US" sz="2000" dirty="0"/>
              <a:t>User can also add liked product to cart or buy directly.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E12AC-8ECF-F37A-2172-E196A038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96" y="1138237"/>
            <a:ext cx="2441829" cy="52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Cart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Cart screen is the ending screen before going to payment section.</a:t>
            </a:r>
          </a:p>
          <a:p>
            <a:r>
              <a:rPr lang="en-US" sz="2000" dirty="0"/>
              <a:t>It also allows user to add or remove product from the cart list.</a:t>
            </a:r>
          </a:p>
          <a:p>
            <a:r>
              <a:rPr lang="en-US" sz="2000" dirty="0"/>
              <a:t>On top of it, we can do payment for all the product in the cart.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093220F-0D84-94AF-42D8-E6AC25A0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7" y="1027905"/>
            <a:ext cx="2374297" cy="5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Register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Register screen as name says it registers the user’s info.</a:t>
            </a:r>
          </a:p>
          <a:p>
            <a:r>
              <a:rPr lang="en-US" sz="2000" dirty="0"/>
              <a:t>It is for the first-time users who really wants to enjoy the user experience of the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ABD65-3BAD-8BE3-6C4D-A7040265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95" y="1027906"/>
            <a:ext cx="2518029" cy="54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331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MTL Chaussures</vt:lpstr>
      <vt:lpstr>PowerPoint Presentation</vt:lpstr>
      <vt:lpstr>Description</vt:lpstr>
      <vt:lpstr>Mockup</vt:lpstr>
      <vt:lpstr>Home Screen</vt:lpstr>
      <vt:lpstr>Product Screen</vt:lpstr>
      <vt:lpstr>Wishlist Screen</vt:lpstr>
      <vt:lpstr>Cart Screen</vt:lpstr>
      <vt:lpstr>Register Screen</vt:lpstr>
      <vt:lpstr>Login Screen</vt:lpstr>
      <vt:lpstr>Account Screen</vt:lpstr>
      <vt:lpstr>Checkout Screen</vt:lpstr>
      <vt:lpstr>Order Screen</vt:lpstr>
      <vt:lpstr>Other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MTL Chaussures</dc:title>
  <dc:creator>Chintan Anandkumar Patel</dc:creator>
  <cp:lastModifiedBy>Aliasgar Kasimbhai Gandhi</cp:lastModifiedBy>
  <cp:revision>13</cp:revision>
  <dcterms:created xsi:type="dcterms:W3CDTF">2022-10-12T23:35:33Z</dcterms:created>
  <dcterms:modified xsi:type="dcterms:W3CDTF">2022-10-13T14:25:57Z</dcterms:modified>
</cp:coreProperties>
</file>