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8D69-34B8-A118-D125-E799F43C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04318-0196-9472-D0A6-E69C08E6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7A928-C313-2666-A4CC-2453F1A1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5A90-C077-50AA-F3C9-916999B7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C26E-9F4D-8645-A703-4DF5D8B1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94C3-16EE-1053-086F-ADA60A12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59AA2-FB7A-F06C-81FF-79549179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4EDC-A29B-0B1B-F83B-9F2A5F13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62A6-8269-C073-8B4A-9D7461A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27B5-B292-2C8C-6E5A-5E4DBB41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7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0CCC3-9231-819C-AFC9-7E7F44E8D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9CC88-D463-95A1-0DF5-D13CEAEC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97AF-6E0E-1830-379D-1BB85A04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2C54-F68C-1223-97E8-9B02004D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6D63-83C5-888E-A821-5659CC6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4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C706-DFE6-53A5-CAD0-14A5F22D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9525-3E97-60DE-C78C-138CDDBD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1431-310D-EEDD-C200-E5F1A702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B9DF-AC4E-6C23-A2B8-A865D7F3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E7-D7C2-F7EC-5510-5D265DBA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9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DD17-0C8D-494D-4FA9-B405707F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6872-82F5-4D89-70CD-E7E9EF421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099C-4B73-00E6-5A3B-64BF291F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8B5E-E53E-4834-52C8-B853B7EB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2B5B-C3F7-4FD9-BC13-A0475D3B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8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CAEA-6F83-8F5E-46D7-38257684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084E-FE0B-3631-23AC-8A731910F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5F501-40E4-869B-521C-75F0EF3D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A3D7A-42DE-FDCB-9000-0D246F0F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BDC00-4F5C-E9FE-9B34-973658B7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1C3D-1606-0847-4C6F-3046524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87D3-20BE-72D9-8EBF-86822275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5F72C-D13E-9BAD-295C-0E103DCF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EFE76-6ACB-8164-F59F-5D81AEEA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62576-31C3-EA99-41CE-9579E31A1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D02A8-E0F7-3C00-973B-D473B13C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9D517-24E1-2ABC-6E9C-2AE8DA82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6E412-30BA-9FC6-A549-0C3973F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9AEEC-6502-A72C-ED1C-99AFE8C2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7B31-3735-98D5-C631-43EA5CC9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E2B57-71F2-6335-1743-4B806EFC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B0002-E677-5DA9-63F9-6772956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2292E-55DA-818D-8C7A-41E2DD6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1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E2AFB-55E6-FF19-FC55-144B3599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8A837-BC72-B8CB-42C3-881819AE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323ED-5DEB-3D37-B240-6744A2F1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904D-7502-A089-BE4E-8F41224E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80AB-B629-8570-E534-A84E90B8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78FB2-A912-BEFB-FB41-AA9F86E9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C59F-DB7D-345C-AB26-997D59D0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449AE-51BB-EF6E-7905-02BC886A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04395-DEB1-56E1-2AD4-AEECF3D7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B949-A124-ABCF-FF73-5EC0DA56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53208-B1DD-817F-44A3-6E4D4182C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CE31F-D126-798B-8EFA-5416511CF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5399-0E47-39D0-9E1A-74200EA2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1C510-53E9-6F43-1741-A3FC4E29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B653-58FC-3BFC-886E-042BA50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86BF1-7B16-64B1-DFD3-8E19B4A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1948-1670-7582-AE19-8FAD989A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29B7-A2CF-511E-7BD4-BB4B8FFB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812B-46A6-479A-B22E-5D4594B8891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EB3A-64F3-1F8C-E50D-CFAEC548F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7ADF-9B2D-DD9C-CFFC-9D8CE455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7DE3-CF44-46DD-BA4A-8FC7F6FC8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D6C-B419-BB8F-6182-12311C214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MTL Chaussures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3DAED-93DC-F231-D60F-97FAD6B88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57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Account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Account screen is mandatory to do purchases on the app.</a:t>
            </a:r>
          </a:p>
          <a:p>
            <a:r>
              <a:rPr lang="en-US" sz="2000" dirty="0"/>
              <a:t>Account screen is the one that saves the orders and checkout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1A63-F18D-195B-4DC5-27EA64FA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5" y="1027906"/>
            <a:ext cx="2594875" cy="56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5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Register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Register screen as name says it registers the user’s info.</a:t>
            </a:r>
          </a:p>
          <a:p>
            <a:r>
              <a:rPr lang="en-US" sz="2000" dirty="0"/>
              <a:t>It is for the first-time users who really wants to enjoy the user experience of the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ABD65-3BAD-8BE3-6C4D-A7040265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95" y="1027906"/>
            <a:ext cx="2518029" cy="54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Login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Login is for already registered users.</a:t>
            </a:r>
          </a:p>
          <a:p>
            <a:r>
              <a:rPr lang="en-US" sz="2000" dirty="0"/>
              <a:t>It can restore all users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1D03A-3316-017F-C1F0-E7628007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96" y="1027906"/>
            <a:ext cx="2451354" cy="52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682-47F1-7B92-9829-73C80CF3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6E68-6670-9FA2-1658-CC5407B4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screen flow: 9 screens.</a:t>
            </a:r>
          </a:p>
          <a:p>
            <a:r>
              <a:rPr lang="en-IN" dirty="0"/>
              <a:t>Chosen Database: Firebase</a:t>
            </a:r>
          </a:p>
          <a:p>
            <a:r>
              <a:rPr lang="en-IN" dirty="0"/>
              <a:t>GitHub link:</a:t>
            </a:r>
          </a:p>
        </p:txBody>
      </p:sp>
    </p:spTree>
    <p:extLst>
      <p:ext uri="{BB962C8B-B14F-4D97-AF65-F5344CB8AC3E}">
        <p14:creationId xmlns:p14="http://schemas.microsoft.com/office/powerpoint/2010/main" val="363763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D0E5-AAEE-B3D7-0991-60EAE16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B34C-A852-47F2-317A-524508FE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project is an ecommerce app for Shoes.</a:t>
            </a:r>
          </a:p>
          <a:p>
            <a:r>
              <a:rPr lang="en-IN" dirty="0"/>
              <a:t>It’s goal is to match the versatile fashion of Montreal’s multi-culturalism.</a:t>
            </a:r>
          </a:p>
          <a:p>
            <a:r>
              <a:rPr lang="en-IN" dirty="0"/>
              <a:t>It gives variety of options to people to shop shoes of their choice.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59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3556-9FA4-18EB-5651-4303CC8C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Mock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0FC67-41CE-E1F9-9D84-F747ACE16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90" y="1833647"/>
            <a:ext cx="1065354" cy="2290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C0095-380C-69B7-A955-5101C0E5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82" y="1833647"/>
            <a:ext cx="1058797" cy="2290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1B276-143F-11B4-7779-711A5C11B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83" y="1833650"/>
            <a:ext cx="1060723" cy="2290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337857-ECBB-72E4-4FFE-7313C60A0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90" y="1833649"/>
            <a:ext cx="1065355" cy="2290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AE2F88-36B4-8B5C-0A65-F5C53E920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988" y="1833650"/>
            <a:ext cx="1068024" cy="229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CE6677-27F2-0EB6-5E6E-917527973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612" y="1833648"/>
            <a:ext cx="1092518" cy="2290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8F334C-874B-724C-1C9B-27F55196ED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568" y="1833647"/>
            <a:ext cx="1068025" cy="22907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BE011B-8CF2-6FDA-05BD-F96DDA79F1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6266" y="1833647"/>
            <a:ext cx="1053052" cy="2290762"/>
          </a:xfrm>
          <a:prstGeom prst="rect">
            <a:avLst/>
          </a:prstGeom>
        </p:spPr>
      </p:pic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714FA24B-A174-46B7-3D99-731AE54328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8992" y="1833648"/>
            <a:ext cx="1092518" cy="23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Home Screen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86D399E-DB4B-3784-58B0-B3BE7CAF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5" y="642988"/>
            <a:ext cx="2590766" cy="557154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This is the first screen of our application.</a:t>
            </a:r>
          </a:p>
          <a:p>
            <a:r>
              <a:rPr lang="en-US" sz="2000" dirty="0"/>
              <a:t>It will open up as app loads up. It consists of the most trending products and promotions.</a:t>
            </a:r>
          </a:p>
        </p:txBody>
      </p:sp>
    </p:spTree>
    <p:extLst>
      <p:ext uri="{BB962C8B-B14F-4D97-AF65-F5344CB8AC3E}">
        <p14:creationId xmlns:p14="http://schemas.microsoft.com/office/powerpoint/2010/main" val="256050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Product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This screen opens up as a user clicks the product tile.</a:t>
            </a:r>
          </a:p>
          <a:p>
            <a:r>
              <a:rPr lang="en-US" sz="2000" dirty="0"/>
              <a:t>It consists of product detail and also allows user to do following:</a:t>
            </a:r>
          </a:p>
          <a:p>
            <a:pPr lvl="1"/>
            <a:r>
              <a:rPr lang="en-US" sz="1600" dirty="0"/>
              <a:t>Add to cart </a:t>
            </a:r>
          </a:p>
          <a:p>
            <a:pPr lvl="1"/>
            <a:r>
              <a:rPr lang="en-US" sz="1600" dirty="0"/>
              <a:t>Buy Now</a:t>
            </a:r>
          </a:p>
          <a:p>
            <a:pPr lvl="1"/>
            <a:r>
              <a:rPr lang="en-US" sz="1600" dirty="0"/>
              <a:t>Wishlist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EF52E-10BA-5123-C2FB-DB86364C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8" y="809449"/>
            <a:ext cx="2442632" cy="52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3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Wishlist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This screen is a consists of product list which are liked by users on product page.</a:t>
            </a:r>
          </a:p>
          <a:p>
            <a:r>
              <a:rPr lang="en-US" sz="2000" dirty="0"/>
              <a:t>User can also add liked product to cart or buy directly.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E12AC-8ECF-F37A-2172-E196A038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96" y="1138237"/>
            <a:ext cx="2441829" cy="52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Cart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Cart screen is the ending screen before going to payment section.</a:t>
            </a:r>
          </a:p>
          <a:p>
            <a:r>
              <a:rPr lang="en-US" sz="2000" dirty="0"/>
              <a:t>It also allows user to add or remove product from the cart list.</a:t>
            </a:r>
          </a:p>
          <a:p>
            <a:r>
              <a:rPr lang="en-US" sz="2000" dirty="0"/>
              <a:t>On top of it, we can do payment for all the product in the cart.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093220F-0D84-94AF-42D8-E6AC25A0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7" y="1027905"/>
            <a:ext cx="2374297" cy="50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Checkout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Checkout page if the final confirmation for payment </a:t>
            </a:r>
            <a:r>
              <a:rPr lang="en-US" sz="2000" dirty="0" err="1"/>
              <a:t>api</a:t>
            </a:r>
            <a:r>
              <a:rPr lang="en-US" sz="2000" dirty="0"/>
              <a:t>.</a:t>
            </a:r>
          </a:p>
          <a:p>
            <a:r>
              <a:rPr lang="en-US" sz="2000" dirty="0"/>
              <a:t>It ensures that user rechecks the product verification.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AD166-1733-4418-FCFE-415671F9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027906"/>
            <a:ext cx="2404532" cy="50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ACFF-C583-37A9-0A3B-E7CFB23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Order Screen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60DB80-758E-3179-BC68-24A46BB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Order screen is to track the package and to show history of purchases.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09B7-97D7-0F54-223B-4B7898D1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4" y="1027905"/>
            <a:ext cx="2461525" cy="53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9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306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MTL Chaussures</vt:lpstr>
      <vt:lpstr>Description</vt:lpstr>
      <vt:lpstr>Mock Up</vt:lpstr>
      <vt:lpstr>Home Screen</vt:lpstr>
      <vt:lpstr>Product Screen</vt:lpstr>
      <vt:lpstr>Wishlist Screen</vt:lpstr>
      <vt:lpstr>Cart Screen</vt:lpstr>
      <vt:lpstr>Checkout Screen</vt:lpstr>
      <vt:lpstr>Order Screen</vt:lpstr>
      <vt:lpstr>Account Screen</vt:lpstr>
      <vt:lpstr>Register Screen</vt:lpstr>
      <vt:lpstr>Login Screen</vt:lpstr>
      <vt:lpstr>Other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MTL Chaussures</dc:title>
  <dc:creator>Chintan Anandkumar Patel</dc:creator>
  <cp:lastModifiedBy>Chintan Anandkumar Patel</cp:lastModifiedBy>
  <cp:revision>2</cp:revision>
  <dcterms:created xsi:type="dcterms:W3CDTF">2022-10-12T23:35:33Z</dcterms:created>
  <dcterms:modified xsi:type="dcterms:W3CDTF">2022-10-13T01:10:22Z</dcterms:modified>
</cp:coreProperties>
</file>