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4B53A7-3209-46A6-9454-F38EAC8F11E7}" type="datetimeFigureOut">
              <a:rPr lang="en-US" smtClean="0"/>
              <a:t>10/12/2022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84255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61761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16055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738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8685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33454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19639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318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3262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4847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9661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9453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87532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4621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4B53A7-3209-46A6-9454-F38EAC8F11E7}"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9065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4329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10/12/2022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96134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4B53A7-3209-46A6-9454-F38EAC8F11E7}" type="datetimeFigureOut">
              <a:rPr lang="en-US" smtClean="0"/>
              <a:pPr/>
              <a:t>10/12/2022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592246487"/>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7" name="Picture 34">
            <a:extLst>
              <a:ext uri="{FF2B5EF4-FFF2-40B4-BE49-F238E27FC236}">
                <a16:creationId xmlns:a16="http://schemas.microsoft.com/office/drawing/2014/main" id="{E99155B9-6320-4AB5-A815-8A2754562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A893B22-2A6A-ED91-594B-9DA7C07B9F41}"/>
              </a:ext>
            </a:extLst>
          </p:cNvPr>
          <p:cNvSpPr>
            <a:spLocks noGrp="1"/>
          </p:cNvSpPr>
          <p:nvPr>
            <p:ph type="ctrTitle"/>
          </p:nvPr>
        </p:nvSpPr>
        <p:spPr>
          <a:xfrm>
            <a:off x="6400800" y="609600"/>
            <a:ext cx="5147730" cy="1641987"/>
          </a:xfrm>
        </p:spPr>
        <p:txBody>
          <a:bodyPr vert="horz" lIns="91440" tIns="45720" rIns="91440" bIns="45720" rtlCol="0" anchor="ctr">
            <a:normAutofit/>
          </a:bodyPr>
          <a:lstStyle/>
          <a:p>
            <a:pPr algn="l"/>
            <a:r>
              <a:rPr lang="en-US" sz="3600" b="1"/>
              <a:t>BLOOD  FOR LIFE</a:t>
            </a:r>
            <a:br>
              <a:rPr lang="en-US" sz="3600" b="1"/>
            </a:br>
            <a:r>
              <a:rPr lang="en-US" sz="3600" b="1"/>
              <a:t>APP</a:t>
            </a:r>
          </a:p>
        </p:txBody>
      </p:sp>
      <p:pic>
        <p:nvPicPr>
          <p:cNvPr id="5" name="Picture 4" descr="Logo&#10;&#10;Description automatically generated">
            <a:extLst>
              <a:ext uri="{FF2B5EF4-FFF2-40B4-BE49-F238E27FC236}">
                <a16:creationId xmlns:a16="http://schemas.microsoft.com/office/drawing/2014/main" id="{D67DE6F6-F23D-A8C8-998F-995FBE86DB70}"/>
              </a:ext>
            </a:extLst>
          </p:cNvPr>
          <p:cNvPicPr>
            <a:picLocks noChangeAspect="1"/>
          </p:cNvPicPr>
          <p:nvPr/>
        </p:nvPicPr>
        <p:blipFill rotWithShape="1">
          <a:blip r:embed="rId4">
            <a:extLst>
              <a:ext uri="{28A0092B-C50C-407E-A947-70E740481C1C}">
                <a14:useLocalDpi xmlns:a14="http://schemas.microsoft.com/office/drawing/2010/main" val="0"/>
              </a:ext>
            </a:extLst>
          </a:blip>
          <a:srcRect l="14276" r="19057"/>
          <a:stretch/>
        </p:blipFill>
        <p:spPr>
          <a:xfrm>
            <a:off x="20" y="975"/>
            <a:ext cx="6095980" cy="6858000"/>
          </a:xfrm>
          <a:prstGeom prst="rect">
            <a:avLst/>
          </a:prstGeom>
        </p:spPr>
      </p:pic>
      <p:sp>
        <p:nvSpPr>
          <p:cNvPr id="3" name="Subtitle 2">
            <a:extLst>
              <a:ext uri="{FF2B5EF4-FFF2-40B4-BE49-F238E27FC236}">
                <a16:creationId xmlns:a16="http://schemas.microsoft.com/office/drawing/2014/main" id="{A5BEA0E9-1828-4203-DA28-24E50E53EA29}"/>
              </a:ext>
            </a:extLst>
          </p:cNvPr>
          <p:cNvSpPr>
            <a:spLocks noGrp="1"/>
          </p:cNvSpPr>
          <p:nvPr>
            <p:ph type="subTitle" idx="1"/>
          </p:nvPr>
        </p:nvSpPr>
        <p:spPr>
          <a:xfrm>
            <a:off x="6400800" y="2251587"/>
            <a:ext cx="5147730" cy="3637935"/>
          </a:xfrm>
        </p:spPr>
        <p:txBody>
          <a:bodyPr vert="horz" lIns="91440" tIns="45720" rIns="91440" bIns="45720" rtlCol="0" anchor="ctr">
            <a:normAutofit/>
          </a:bodyPr>
          <a:lstStyle/>
          <a:p>
            <a:pPr algn="l">
              <a:buFont typeface="Arial"/>
              <a:buChar char="•"/>
            </a:pPr>
            <a:r>
              <a:rPr lang="en-US" b="1" cap="none"/>
              <a:t>Group members:</a:t>
            </a:r>
          </a:p>
          <a:p>
            <a:pPr algn="l">
              <a:buFont typeface="Arial"/>
              <a:buChar char="•"/>
            </a:pPr>
            <a:r>
              <a:rPr lang="en-US" cap="none"/>
              <a:t>Gurjas Singh (2101324)</a:t>
            </a:r>
          </a:p>
          <a:p>
            <a:pPr algn="l">
              <a:buFont typeface="Arial"/>
              <a:buChar char="•"/>
            </a:pPr>
            <a:r>
              <a:rPr lang="en-US" cap="none"/>
              <a:t>Nancy Bansal (2021590)</a:t>
            </a:r>
          </a:p>
          <a:p>
            <a:pPr algn="l">
              <a:buFont typeface="Arial"/>
              <a:buChar char="•"/>
            </a:pPr>
            <a:r>
              <a:rPr lang="en-US" cap="none"/>
              <a:t>Simranjeet kaur (2102116)</a:t>
            </a:r>
          </a:p>
        </p:txBody>
      </p:sp>
    </p:spTree>
    <p:extLst>
      <p:ext uri="{BB962C8B-B14F-4D97-AF65-F5344CB8AC3E}">
        <p14:creationId xmlns:p14="http://schemas.microsoft.com/office/powerpoint/2010/main" val="1532350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1DC43-A913-C798-AA18-5369B0F76991}"/>
              </a:ext>
            </a:extLst>
          </p:cNvPr>
          <p:cNvSpPr>
            <a:spLocks noGrp="1"/>
          </p:cNvSpPr>
          <p:nvPr>
            <p:ph type="title"/>
          </p:nvPr>
        </p:nvSpPr>
        <p:spPr>
          <a:xfrm>
            <a:off x="685799" y="1150076"/>
            <a:ext cx="3659389" cy="4557849"/>
          </a:xfrm>
        </p:spPr>
        <p:txBody>
          <a:bodyPr>
            <a:normAutofit/>
          </a:bodyPr>
          <a:lstStyle/>
          <a:p>
            <a:pPr algn="r"/>
            <a:r>
              <a:rPr lang="en-CA"/>
              <a:t>                                 </a:t>
            </a:r>
            <a:r>
              <a:rPr lang="en-CA" b="1" u="sng">
                <a:latin typeface="+mn-lt"/>
              </a:rPr>
              <a:t>INTRODUCTION</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6D3268-C0A5-11BF-AC97-0D90E8F69405}"/>
              </a:ext>
            </a:extLst>
          </p:cNvPr>
          <p:cNvSpPr>
            <a:spLocks noGrp="1"/>
          </p:cNvSpPr>
          <p:nvPr>
            <p:ph idx="1"/>
          </p:nvPr>
        </p:nvSpPr>
        <p:spPr>
          <a:xfrm>
            <a:off x="4988658" y="1150076"/>
            <a:ext cx="6517543" cy="4557849"/>
          </a:xfrm>
        </p:spPr>
        <p:txBody>
          <a:bodyPr>
            <a:normAutofit/>
          </a:bodyPr>
          <a:lstStyle/>
          <a:p>
            <a:r>
              <a:rPr lang="en-CA" b="1" dirty="0" err="1"/>
              <a:t>BloodForLife</a:t>
            </a:r>
            <a:r>
              <a:rPr lang="en-CA" dirty="0"/>
              <a:t> application will make it easy to manage a safe, secure, and accessible blood supply.</a:t>
            </a:r>
            <a:r>
              <a:rPr lang="en-US" b="0" i="0" dirty="0">
                <a:effectLst/>
                <a:latin typeface="-apple-system"/>
              </a:rPr>
              <a:t> </a:t>
            </a:r>
          </a:p>
          <a:p>
            <a:r>
              <a:rPr lang="en-US" b="0" i="0" dirty="0">
                <a:effectLst/>
                <a:latin typeface="SF Pro Text"/>
              </a:rPr>
              <a:t>This app will help the donors to book, manage and keep track of their donations on the go. Users can locate their nearest donor </a:t>
            </a:r>
            <a:r>
              <a:rPr lang="en-US" b="0" i="0" dirty="0" err="1">
                <a:effectLst/>
                <a:latin typeface="SF Pro Text"/>
              </a:rPr>
              <a:t>centres</a:t>
            </a:r>
            <a:r>
              <a:rPr lang="en-US" b="0" i="0" dirty="0">
                <a:effectLst/>
                <a:latin typeface="SF Pro Text"/>
              </a:rPr>
              <a:t>.</a:t>
            </a:r>
            <a:endParaRPr lang="en-CA" dirty="0"/>
          </a:p>
        </p:txBody>
      </p:sp>
    </p:spTree>
    <p:extLst>
      <p:ext uri="{BB962C8B-B14F-4D97-AF65-F5344CB8AC3E}">
        <p14:creationId xmlns:p14="http://schemas.microsoft.com/office/powerpoint/2010/main" val="263858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E058B-7132-F7D7-AB3F-0EE4107941C2}"/>
              </a:ext>
            </a:extLst>
          </p:cNvPr>
          <p:cNvSpPr>
            <a:spLocks noGrp="1"/>
          </p:cNvSpPr>
          <p:nvPr>
            <p:ph type="title"/>
          </p:nvPr>
        </p:nvSpPr>
        <p:spPr>
          <a:xfrm>
            <a:off x="685799" y="1150076"/>
            <a:ext cx="3659389" cy="4557849"/>
          </a:xfrm>
        </p:spPr>
        <p:txBody>
          <a:bodyPr>
            <a:normAutofit/>
          </a:bodyPr>
          <a:lstStyle/>
          <a:p>
            <a:pPr algn="r"/>
            <a:r>
              <a:rPr lang="en-CA" dirty="0"/>
              <a:t>                        </a:t>
            </a:r>
            <a:r>
              <a:rPr lang="en-CA" b="1" u="sng">
                <a:latin typeface="+mn-lt"/>
              </a:rPr>
              <a:t>WHY THIS APP IS NEEDED?</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1AA0D8-2009-E485-F681-C0677BC83A02}"/>
              </a:ext>
            </a:extLst>
          </p:cNvPr>
          <p:cNvSpPr>
            <a:spLocks noGrp="1"/>
          </p:cNvSpPr>
          <p:nvPr>
            <p:ph idx="1"/>
          </p:nvPr>
        </p:nvSpPr>
        <p:spPr>
          <a:xfrm>
            <a:off x="4988658" y="1150076"/>
            <a:ext cx="6517543" cy="4557849"/>
          </a:xfrm>
        </p:spPr>
        <p:txBody>
          <a:bodyPr>
            <a:normAutofit/>
          </a:bodyPr>
          <a:lstStyle/>
          <a:p>
            <a:pPr rtl="0"/>
            <a:endParaRPr lang="en-US" dirty="0">
              <a:effectLst/>
              <a:latin typeface="-apple-system"/>
            </a:endParaRPr>
          </a:p>
          <a:p>
            <a:pPr rtl="0"/>
            <a:r>
              <a:rPr lang="en-US">
                <a:effectLst/>
                <a:latin typeface="-apple-system"/>
              </a:rPr>
              <a:t>Conventionally, when a patient needs blood, he/she has to contact a blood bank or a compatible blood group of a donor in their circle, family, and friends. However, it is difficult to find suitable donor within a limited group of people in a given time. In addition, there is no guarantee that blood banks will have compatible blood group in stock. There is also steady increase in blood donation requests posts in social networking sites (like Facebook, twitter, Instagram, etc.) requesting for donation.</a:t>
            </a:r>
          </a:p>
          <a:p>
            <a:pPr rtl="0"/>
            <a:r>
              <a:rPr lang="en-US">
                <a:effectLst/>
                <a:latin typeface="-apple-system"/>
              </a:rPr>
              <a:t>As a result, this app is  beneficial for donors </a:t>
            </a:r>
            <a:r>
              <a:rPr lang="en-US">
                <a:latin typeface="-apple-system"/>
              </a:rPr>
              <a:t>and requesters </a:t>
            </a:r>
            <a:r>
              <a:rPr lang="en-US">
                <a:effectLst/>
                <a:latin typeface="-apple-system"/>
              </a:rPr>
              <a:t>to find needed blood type directly and promptly. Blood For Life App allows users in need for blood to find nearest donors.</a:t>
            </a:r>
          </a:p>
          <a:p>
            <a:endParaRPr lang="en-CA" dirty="0"/>
          </a:p>
        </p:txBody>
      </p:sp>
    </p:spTree>
    <p:extLst>
      <p:ext uri="{BB962C8B-B14F-4D97-AF65-F5344CB8AC3E}">
        <p14:creationId xmlns:p14="http://schemas.microsoft.com/office/powerpoint/2010/main" val="2853381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01972-7E2D-477F-16DE-3BE0359704DC}"/>
              </a:ext>
            </a:extLst>
          </p:cNvPr>
          <p:cNvSpPr>
            <a:spLocks noGrp="1"/>
          </p:cNvSpPr>
          <p:nvPr>
            <p:ph type="title"/>
          </p:nvPr>
        </p:nvSpPr>
        <p:spPr>
          <a:xfrm>
            <a:off x="685799" y="1150076"/>
            <a:ext cx="3659389" cy="4557849"/>
          </a:xfrm>
        </p:spPr>
        <p:txBody>
          <a:bodyPr>
            <a:normAutofit/>
          </a:bodyPr>
          <a:lstStyle/>
          <a:p>
            <a:pPr algn="r"/>
            <a:r>
              <a:rPr lang="en-CA" b="1">
                <a:latin typeface="+mn-lt"/>
              </a:rPr>
              <a:t>                      </a:t>
            </a:r>
            <a:r>
              <a:rPr lang="en-CA" b="1" u="sng">
                <a:latin typeface="+mn-lt"/>
              </a:rPr>
              <a:t>Blood for life mobile application</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6E4DEE-5805-7469-A757-6E41C2CC39FE}"/>
              </a:ext>
            </a:extLst>
          </p:cNvPr>
          <p:cNvSpPr>
            <a:spLocks noGrp="1"/>
          </p:cNvSpPr>
          <p:nvPr>
            <p:ph idx="1"/>
          </p:nvPr>
        </p:nvSpPr>
        <p:spPr>
          <a:xfrm>
            <a:off x="4988658" y="1150076"/>
            <a:ext cx="6517543" cy="4557849"/>
          </a:xfrm>
        </p:spPr>
        <p:txBody>
          <a:bodyPr>
            <a:normAutofit/>
          </a:bodyPr>
          <a:lstStyle/>
          <a:p>
            <a:r>
              <a:rPr lang="en-CA" dirty="0"/>
              <a:t>This mobile application will allow a user to create their account on the application. </a:t>
            </a:r>
          </a:p>
          <a:p>
            <a:r>
              <a:rPr lang="en-CA" dirty="0"/>
              <a:t>The user can update their profile ( name, contact, email address, address, blood group, age, gender ).</a:t>
            </a:r>
          </a:p>
          <a:p>
            <a:r>
              <a:rPr lang="en-CA" dirty="0"/>
              <a:t>This application can be used by both the donor and receiver.</a:t>
            </a:r>
          </a:p>
          <a:p>
            <a:r>
              <a:rPr lang="en-US" b="0" i="0">
                <a:effectLst/>
                <a:latin typeface="-apple-system"/>
              </a:rPr>
              <a:t> When a patient needs a blood donation, the clinic (where the patient is admitted) can use the application to contact the blood donors in the vicinity or nearby city based on their location. The registered donors will get notification about the blood donation needed at a specific clinic where they can go and donate.</a:t>
            </a:r>
          </a:p>
          <a:p>
            <a:r>
              <a:rPr lang="en-US">
                <a:latin typeface="-apple-system"/>
              </a:rPr>
              <a:t>This application will also show nearby blood donation camps on google map , where the donor can go and donate blood.</a:t>
            </a:r>
            <a:endParaRPr lang="en-CA" dirty="0"/>
          </a:p>
          <a:p>
            <a:endParaRPr lang="en-CA" dirty="0"/>
          </a:p>
        </p:txBody>
      </p:sp>
    </p:spTree>
    <p:extLst>
      <p:ext uri="{BB962C8B-B14F-4D97-AF65-F5344CB8AC3E}">
        <p14:creationId xmlns:p14="http://schemas.microsoft.com/office/powerpoint/2010/main" val="82847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DB768-5BAF-CEF4-866A-44DAEE439D3D}"/>
              </a:ext>
            </a:extLst>
          </p:cNvPr>
          <p:cNvSpPr>
            <a:spLocks noGrp="1"/>
          </p:cNvSpPr>
          <p:nvPr>
            <p:ph type="title"/>
          </p:nvPr>
        </p:nvSpPr>
        <p:spPr>
          <a:xfrm>
            <a:off x="685799" y="1150076"/>
            <a:ext cx="3659389" cy="4557849"/>
          </a:xfrm>
        </p:spPr>
        <p:txBody>
          <a:bodyPr>
            <a:normAutofit/>
          </a:bodyPr>
          <a:lstStyle/>
          <a:p>
            <a:pPr algn="r"/>
            <a:r>
              <a:rPr lang="en-CA" dirty="0"/>
              <a:t>                                       </a:t>
            </a:r>
            <a:r>
              <a:rPr lang="en-CA" b="1" u="sng">
                <a:latin typeface="+mn-lt"/>
              </a:rPr>
              <a:t>FEATURES</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7C4021-7D9C-1D45-A412-30E9746763C7}"/>
              </a:ext>
            </a:extLst>
          </p:cNvPr>
          <p:cNvSpPr>
            <a:spLocks noGrp="1"/>
          </p:cNvSpPr>
          <p:nvPr>
            <p:ph idx="1"/>
          </p:nvPr>
        </p:nvSpPr>
        <p:spPr>
          <a:xfrm>
            <a:off x="4988658" y="1150076"/>
            <a:ext cx="6517543" cy="4557849"/>
          </a:xfrm>
        </p:spPr>
        <p:txBody>
          <a:bodyPr>
            <a:normAutofit/>
          </a:bodyPr>
          <a:lstStyle/>
          <a:p>
            <a:pPr rtl="0"/>
            <a:r>
              <a:rPr lang="en-US" b="0" i="0">
                <a:effectLst/>
                <a:latin typeface="SF Pro Text"/>
              </a:rPr>
              <a:t>Search for donation donor </a:t>
            </a:r>
            <a:r>
              <a:rPr lang="en-US" b="0" i="0" err="1">
                <a:effectLst/>
                <a:latin typeface="SF Pro Text"/>
              </a:rPr>
              <a:t>centres</a:t>
            </a:r>
            <a:r>
              <a:rPr lang="en-US" b="0" i="0">
                <a:effectLst/>
                <a:latin typeface="SF Pro Text"/>
              </a:rPr>
              <a:t> near you</a:t>
            </a:r>
          </a:p>
          <a:p>
            <a:pPr rtl="0"/>
            <a:r>
              <a:rPr lang="en-US" b="0" i="0">
                <a:effectLst/>
                <a:latin typeface="SF Pro Text"/>
              </a:rPr>
              <a:t>Book, view or cancel a donation appointment</a:t>
            </a:r>
          </a:p>
          <a:p>
            <a:pPr rtl="0"/>
            <a:r>
              <a:rPr lang="en-US" b="0" i="0">
                <a:effectLst/>
                <a:latin typeface="SF Pro Text"/>
              </a:rPr>
              <a:t>Easily sign-up or sign-in to access your account information</a:t>
            </a:r>
          </a:p>
          <a:p>
            <a:pPr rtl="0"/>
            <a:r>
              <a:rPr lang="en-US" b="0" i="0">
                <a:effectLst/>
                <a:latin typeface="SF Pro Text"/>
              </a:rPr>
              <a:t>View and manage your personal profile</a:t>
            </a:r>
          </a:p>
          <a:p>
            <a:pPr rtl="0"/>
            <a:r>
              <a:rPr lang="en-US" b="0" i="0">
                <a:effectLst/>
                <a:latin typeface="SF Pro Text"/>
              </a:rPr>
              <a:t>View and manage your notification settings</a:t>
            </a:r>
          </a:p>
          <a:p>
            <a:pPr rtl="0"/>
            <a:r>
              <a:rPr lang="en-US" b="0" i="0">
                <a:effectLst/>
                <a:latin typeface="SF Pro Text"/>
              </a:rPr>
              <a:t>View your donation history</a:t>
            </a:r>
          </a:p>
          <a:p>
            <a:pPr rtl="0"/>
            <a:r>
              <a:rPr lang="en-US" b="0" i="0">
                <a:effectLst/>
                <a:latin typeface="SF Pro Text"/>
              </a:rPr>
              <a:t>Share your donation history on social</a:t>
            </a:r>
          </a:p>
          <a:p>
            <a:pPr rtl="0"/>
            <a:r>
              <a:rPr lang="en-US" b="0" i="0">
                <a:effectLst/>
                <a:latin typeface="SF Pro Text"/>
              </a:rPr>
              <a:t>Send feedback</a:t>
            </a:r>
          </a:p>
          <a:p>
            <a:endParaRPr lang="en-CA" dirty="0"/>
          </a:p>
        </p:txBody>
      </p:sp>
    </p:spTree>
    <p:extLst>
      <p:ext uri="{BB962C8B-B14F-4D97-AF65-F5344CB8AC3E}">
        <p14:creationId xmlns:p14="http://schemas.microsoft.com/office/powerpoint/2010/main" val="8331124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C064E-3EC5-3595-08F6-F9F2561EF1C3}"/>
              </a:ext>
            </a:extLst>
          </p:cNvPr>
          <p:cNvSpPr>
            <a:spLocks noGrp="1"/>
          </p:cNvSpPr>
          <p:nvPr>
            <p:ph type="title"/>
          </p:nvPr>
        </p:nvSpPr>
        <p:spPr>
          <a:xfrm>
            <a:off x="1993804" y="1382660"/>
            <a:ext cx="8204391" cy="2346475"/>
          </a:xfrm>
        </p:spPr>
        <p:txBody>
          <a:bodyPr vert="horz" lIns="91440" tIns="45720" rIns="91440" bIns="45720" rtlCol="0" anchor="b">
            <a:normAutofit/>
          </a:bodyPr>
          <a:lstStyle/>
          <a:p>
            <a:pPr algn="ctr">
              <a:lnSpc>
                <a:spcPct val="90000"/>
              </a:lnSpc>
            </a:pPr>
            <a:br>
              <a:rPr lang="en-US" sz="3000" dirty="0"/>
            </a:br>
            <a:r>
              <a:rPr lang="en-US" sz="3000" dirty="0"/>
              <a:t>CHOSEN DATABASE:        </a:t>
            </a:r>
            <a:r>
              <a:rPr lang="en-US" sz="3000" dirty="0" err="1"/>
              <a:t>FireBase</a:t>
            </a:r>
            <a:endParaRPr lang="en-US" sz="3000" dirty="0"/>
          </a:p>
        </p:txBody>
      </p:sp>
      <p:sp>
        <p:nvSpPr>
          <p:cNvPr id="3" name="Content Placeholder 2">
            <a:extLst>
              <a:ext uri="{FF2B5EF4-FFF2-40B4-BE49-F238E27FC236}">
                <a16:creationId xmlns:a16="http://schemas.microsoft.com/office/drawing/2014/main" id="{6AC247A0-CE53-E778-D981-4F7E778F3AF1}"/>
              </a:ext>
            </a:extLst>
          </p:cNvPr>
          <p:cNvSpPr>
            <a:spLocks noGrp="1"/>
          </p:cNvSpPr>
          <p:nvPr>
            <p:ph idx="1"/>
          </p:nvPr>
        </p:nvSpPr>
        <p:spPr>
          <a:xfrm>
            <a:off x="2497137" y="3940629"/>
            <a:ext cx="7197726" cy="1240970"/>
          </a:xfrm>
        </p:spPr>
        <p:txBody>
          <a:bodyPr vert="horz" lIns="91440" tIns="45720" rIns="91440" bIns="45720" rtlCol="0" anchor="t">
            <a:normAutofit fontScale="92500" lnSpcReduction="20000"/>
          </a:bodyPr>
          <a:lstStyle/>
          <a:p>
            <a:pPr marL="0" indent="0" algn="ctr">
              <a:buNone/>
            </a:pPr>
            <a:r>
              <a:rPr lang="en-US" sz="3000" cap="all" dirty="0"/>
              <a:t>GITHUB LINK  : https://github.com/adinashby-vanier-college/app-dev-2-project-gurjas936.git</a:t>
            </a:r>
          </a:p>
        </p:txBody>
      </p:sp>
      <p:cxnSp>
        <p:nvCxnSpPr>
          <p:cNvPr id="18" name="Straight Connector 11">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048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322B19-5DD9-B425-D608-962BE0466FE5}"/>
              </a:ext>
            </a:extLst>
          </p:cNvPr>
          <p:cNvSpPr>
            <a:spLocks noGrp="1"/>
          </p:cNvSpPr>
          <p:nvPr>
            <p:ph type="title"/>
          </p:nvPr>
        </p:nvSpPr>
        <p:spPr/>
        <p:txBody>
          <a:bodyPr/>
          <a:lstStyle/>
          <a:p>
            <a:r>
              <a:rPr lang="en-CA" dirty="0"/>
              <a:t>Screenshots:</a:t>
            </a:r>
          </a:p>
        </p:txBody>
      </p:sp>
      <p:pic>
        <p:nvPicPr>
          <p:cNvPr id="9" name="Picture 8">
            <a:extLst>
              <a:ext uri="{FF2B5EF4-FFF2-40B4-BE49-F238E27FC236}">
                <a16:creationId xmlns:a16="http://schemas.microsoft.com/office/drawing/2014/main" id="{6DAEDFBF-4A4C-3694-493C-394974B865FA}"/>
              </a:ext>
            </a:extLst>
          </p:cNvPr>
          <p:cNvPicPr>
            <a:picLocks noChangeAspect="1"/>
          </p:cNvPicPr>
          <p:nvPr/>
        </p:nvPicPr>
        <p:blipFill>
          <a:blip r:embed="rId2"/>
          <a:stretch>
            <a:fillRect/>
          </a:stretch>
        </p:blipFill>
        <p:spPr>
          <a:xfrm>
            <a:off x="194728" y="1847848"/>
            <a:ext cx="1692928" cy="3556903"/>
          </a:xfrm>
          <a:prstGeom prst="rect">
            <a:avLst/>
          </a:prstGeom>
        </p:spPr>
      </p:pic>
      <p:pic>
        <p:nvPicPr>
          <p:cNvPr id="11" name="Picture 10">
            <a:extLst>
              <a:ext uri="{FF2B5EF4-FFF2-40B4-BE49-F238E27FC236}">
                <a16:creationId xmlns:a16="http://schemas.microsoft.com/office/drawing/2014/main" id="{9264D327-8D5D-46D7-1F3A-243554DCB8E8}"/>
              </a:ext>
            </a:extLst>
          </p:cNvPr>
          <p:cNvPicPr>
            <a:picLocks noChangeAspect="1"/>
          </p:cNvPicPr>
          <p:nvPr/>
        </p:nvPicPr>
        <p:blipFill>
          <a:blip r:embed="rId3"/>
          <a:stretch>
            <a:fillRect/>
          </a:stretch>
        </p:blipFill>
        <p:spPr>
          <a:xfrm>
            <a:off x="1981013" y="1847848"/>
            <a:ext cx="1588883" cy="3554080"/>
          </a:xfrm>
          <a:prstGeom prst="rect">
            <a:avLst/>
          </a:prstGeom>
        </p:spPr>
      </p:pic>
      <p:pic>
        <p:nvPicPr>
          <p:cNvPr id="13" name="Picture 12">
            <a:extLst>
              <a:ext uri="{FF2B5EF4-FFF2-40B4-BE49-F238E27FC236}">
                <a16:creationId xmlns:a16="http://schemas.microsoft.com/office/drawing/2014/main" id="{9F06AF6C-D322-32D8-F806-F4CD3AD2FF8B}"/>
              </a:ext>
            </a:extLst>
          </p:cNvPr>
          <p:cNvPicPr>
            <a:picLocks noChangeAspect="1"/>
          </p:cNvPicPr>
          <p:nvPr/>
        </p:nvPicPr>
        <p:blipFill>
          <a:blip r:embed="rId4"/>
          <a:stretch>
            <a:fillRect/>
          </a:stretch>
        </p:blipFill>
        <p:spPr>
          <a:xfrm>
            <a:off x="3663253" y="1838322"/>
            <a:ext cx="1602821" cy="3554081"/>
          </a:xfrm>
          <a:prstGeom prst="rect">
            <a:avLst/>
          </a:prstGeom>
        </p:spPr>
      </p:pic>
      <p:pic>
        <p:nvPicPr>
          <p:cNvPr id="15" name="Picture 14">
            <a:extLst>
              <a:ext uri="{FF2B5EF4-FFF2-40B4-BE49-F238E27FC236}">
                <a16:creationId xmlns:a16="http://schemas.microsoft.com/office/drawing/2014/main" id="{EE009872-710C-F72A-9851-6731A4D22220}"/>
              </a:ext>
            </a:extLst>
          </p:cNvPr>
          <p:cNvPicPr>
            <a:picLocks noChangeAspect="1"/>
          </p:cNvPicPr>
          <p:nvPr/>
        </p:nvPicPr>
        <p:blipFill>
          <a:blip r:embed="rId5"/>
          <a:stretch>
            <a:fillRect/>
          </a:stretch>
        </p:blipFill>
        <p:spPr>
          <a:xfrm>
            <a:off x="5345493" y="1847848"/>
            <a:ext cx="1617622" cy="3556903"/>
          </a:xfrm>
          <a:prstGeom prst="rect">
            <a:avLst/>
          </a:prstGeom>
        </p:spPr>
      </p:pic>
      <p:pic>
        <p:nvPicPr>
          <p:cNvPr id="17" name="Picture 16">
            <a:extLst>
              <a:ext uri="{FF2B5EF4-FFF2-40B4-BE49-F238E27FC236}">
                <a16:creationId xmlns:a16="http://schemas.microsoft.com/office/drawing/2014/main" id="{5F0E3710-93E1-ECC6-2815-83FC5718DCFE}"/>
              </a:ext>
            </a:extLst>
          </p:cNvPr>
          <p:cNvPicPr>
            <a:picLocks noChangeAspect="1"/>
          </p:cNvPicPr>
          <p:nvPr/>
        </p:nvPicPr>
        <p:blipFill>
          <a:blip r:embed="rId6"/>
          <a:stretch>
            <a:fillRect/>
          </a:stretch>
        </p:blipFill>
        <p:spPr>
          <a:xfrm>
            <a:off x="7041671" y="1835500"/>
            <a:ext cx="1595139" cy="3554081"/>
          </a:xfrm>
          <a:prstGeom prst="rect">
            <a:avLst/>
          </a:prstGeom>
        </p:spPr>
      </p:pic>
      <p:pic>
        <p:nvPicPr>
          <p:cNvPr id="19" name="Picture 18">
            <a:extLst>
              <a:ext uri="{FF2B5EF4-FFF2-40B4-BE49-F238E27FC236}">
                <a16:creationId xmlns:a16="http://schemas.microsoft.com/office/drawing/2014/main" id="{C47FC0CA-7CBF-3DB1-AC33-61732B086363}"/>
              </a:ext>
            </a:extLst>
          </p:cNvPr>
          <p:cNvPicPr>
            <a:picLocks noChangeAspect="1"/>
          </p:cNvPicPr>
          <p:nvPr/>
        </p:nvPicPr>
        <p:blipFill>
          <a:blip r:embed="rId7"/>
          <a:stretch>
            <a:fillRect/>
          </a:stretch>
        </p:blipFill>
        <p:spPr>
          <a:xfrm>
            <a:off x="8711728" y="1847848"/>
            <a:ext cx="1575139" cy="3541733"/>
          </a:xfrm>
          <a:prstGeom prst="rect">
            <a:avLst/>
          </a:prstGeom>
        </p:spPr>
      </p:pic>
      <p:pic>
        <p:nvPicPr>
          <p:cNvPr id="21" name="Picture 20">
            <a:extLst>
              <a:ext uri="{FF2B5EF4-FFF2-40B4-BE49-F238E27FC236}">
                <a16:creationId xmlns:a16="http://schemas.microsoft.com/office/drawing/2014/main" id="{E516C51F-26EF-4AE0-10BA-28A17C02954C}"/>
              </a:ext>
            </a:extLst>
          </p:cNvPr>
          <p:cNvPicPr>
            <a:picLocks noChangeAspect="1"/>
          </p:cNvPicPr>
          <p:nvPr/>
        </p:nvPicPr>
        <p:blipFill>
          <a:blip r:embed="rId8"/>
          <a:stretch>
            <a:fillRect/>
          </a:stretch>
        </p:blipFill>
        <p:spPr>
          <a:xfrm>
            <a:off x="10361785" y="1835500"/>
            <a:ext cx="1621529" cy="3566428"/>
          </a:xfrm>
          <a:prstGeom prst="rect">
            <a:avLst/>
          </a:prstGeom>
        </p:spPr>
      </p:pic>
    </p:spTree>
    <p:extLst>
      <p:ext uri="{BB962C8B-B14F-4D97-AF65-F5344CB8AC3E}">
        <p14:creationId xmlns:p14="http://schemas.microsoft.com/office/powerpoint/2010/main" val="38995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97CB5B-6943-7694-A72F-16C911B51EA8}"/>
              </a:ext>
            </a:extLst>
          </p:cNvPr>
          <p:cNvPicPr>
            <a:picLocks noChangeAspect="1"/>
          </p:cNvPicPr>
          <p:nvPr/>
        </p:nvPicPr>
        <p:blipFill>
          <a:blip r:embed="rId2"/>
          <a:stretch>
            <a:fillRect/>
          </a:stretch>
        </p:blipFill>
        <p:spPr>
          <a:xfrm>
            <a:off x="478500" y="447675"/>
            <a:ext cx="1739031" cy="3932171"/>
          </a:xfrm>
          <a:prstGeom prst="rect">
            <a:avLst/>
          </a:prstGeom>
        </p:spPr>
      </p:pic>
      <p:pic>
        <p:nvPicPr>
          <p:cNvPr id="7" name="Picture 6">
            <a:extLst>
              <a:ext uri="{FF2B5EF4-FFF2-40B4-BE49-F238E27FC236}">
                <a16:creationId xmlns:a16="http://schemas.microsoft.com/office/drawing/2014/main" id="{47EF0F3A-1B27-75CE-2106-028043F987BC}"/>
              </a:ext>
            </a:extLst>
          </p:cNvPr>
          <p:cNvPicPr>
            <a:picLocks noChangeAspect="1"/>
          </p:cNvPicPr>
          <p:nvPr/>
        </p:nvPicPr>
        <p:blipFill>
          <a:blip r:embed="rId3"/>
          <a:stretch>
            <a:fillRect/>
          </a:stretch>
        </p:blipFill>
        <p:spPr>
          <a:xfrm>
            <a:off x="2392567" y="447675"/>
            <a:ext cx="1760333" cy="3896410"/>
          </a:xfrm>
          <a:prstGeom prst="rect">
            <a:avLst/>
          </a:prstGeom>
        </p:spPr>
      </p:pic>
      <p:pic>
        <p:nvPicPr>
          <p:cNvPr id="9" name="Picture 8">
            <a:extLst>
              <a:ext uri="{FF2B5EF4-FFF2-40B4-BE49-F238E27FC236}">
                <a16:creationId xmlns:a16="http://schemas.microsoft.com/office/drawing/2014/main" id="{DA4BA784-D60E-ED37-645C-2CC88AE885AC}"/>
              </a:ext>
            </a:extLst>
          </p:cNvPr>
          <p:cNvPicPr>
            <a:picLocks noChangeAspect="1"/>
          </p:cNvPicPr>
          <p:nvPr/>
        </p:nvPicPr>
        <p:blipFill>
          <a:blip r:embed="rId4"/>
          <a:stretch>
            <a:fillRect/>
          </a:stretch>
        </p:blipFill>
        <p:spPr>
          <a:xfrm>
            <a:off x="4327936" y="445770"/>
            <a:ext cx="1739031" cy="3864513"/>
          </a:xfrm>
          <a:prstGeom prst="rect">
            <a:avLst/>
          </a:prstGeom>
        </p:spPr>
      </p:pic>
    </p:spTree>
    <p:extLst>
      <p:ext uri="{BB962C8B-B14F-4D97-AF65-F5344CB8AC3E}">
        <p14:creationId xmlns:p14="http://schemas.microsoft.com/office/powerpoint/2010/main" val="4602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708E-C081-7BD8-D577-9503F583AEB7}"/>
              </a:ext>
            </a:extLst>
          </p:cNvPr>
          <p:cNvSpPr>
            <a:spLocks noGrp="1"/>
          </p:cNvSpPr>
          <p:nvPr>
            <p:ph type="title"/>
          </p:nvPr>
        </p:nvSpPr>
        <p:spPr>
          <a:xfrm>
            <a:off x="648478" y="2093168"/>
            <a:ext cx="10131425" cy="1456267"/>
          </a:xfrm>
        </p:spPr>
        <p:txBody>
          <a:bodyPr/>
          <a:lstStyle/>
          <a:p>
            <a:pPr algn="ctr"/>
            <a:r>
              <a:rPr lang="en-CA" dirty="0"/>
              <a:t>Thank you</a:t>
            </a:r>
          </a:p>
        </p:txBody>
      </p:sp>
    </p:spTree>
    <p:extLst>
      <p:ext uri="{BB962C8B-B14F-4D97-AF65-F5344CB8AC3E}">
        <p14:creationId xmlns:p14="http://schemas.microsoft.com/office/powerpoint/2010/main" val="2263130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130</TotalTime>
  <Words>425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SF Pro Text</vt:lpstr>
      <vt:lpstr>Celestial</vt:lpstr>
      <vt:lpstr>BLOOD  FOR LIFE APP</vt:lpstr>
      <vt:lpstr>                                 INTRODUCTION</vt:lpstr>
      <vt:lpstr>                        WHY THIS APP IS NEEDED?</vt:lpstr>
      <vt:lpstr>                      Blood for life mobile application</vt:lpstr>
      <vt:lpstr>                                       FEATURES</vt:lpstr>
      <vt:lpstr> CHOSEN DATABASE:        FireBase</vt:lpstr>
      <vt:lpstr>Screenshots: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FOR LIFE APP</dc:title>
  <dc:creator>Simranjeet Kaur</dc:creator>
  <cp:lastModifiedBy>Gurjas Singh</cp:lastModifiedBy>
  <cp:revision>2</cp:revision>
  <dcterms:created xsi:type="dcterms:W3CDTF">2022-10-12T23:19:50Z</dcterms:created>
  <dcterms:modified xsi:type="dcterms:W3CDTF">2022-10-13T03:59:39Z</dcterms:modified>
</cp:coreProperties>
</file>