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4E4F-C02D-4AF3-9E3B-137AB1D3E4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01F7-2F02-491D-B8C3-36326D25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5CDC-232E-469D-B4E2-203FBFA1CDD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35D5A-6D30-4F79-B215-49D7273B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ashby-vanier-college/app-dev-2-project-imro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571B8-7802-434B-B149-E13573C42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Flight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A7E3DB-1D57-4E68-A809-4D1AC4124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Ali Raza, Imran Maslianov and Sayem Shah</a:t>
            </a:r>
          </a:p>
        </p:txBody>
      </p:sp>
    </p:spTree>
    <p:extLst>
      <p:ext uri="{BB962C8B-B14F-4D97-AF65-F5344CB8AC3E}">
        <p14:creationId xmlns:p14="http://schemas.microsoft.com/office/powerpoint/2010/main" val="8665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5A01AF-B615-45C0-94A3-E756C36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710FC4-CFF3-45C7-B5A8-A478831D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project is a mobile flight tracker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Key Features: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Track live flights on the map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View details and ticket prices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Book upcoming flights through the app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Search and Add your flights to your favorites</a:t>
            </a:r>
          </a:p>
        </p:txBody>
      </p:sp>
    </p:spTree>
    <p:extLst>
      <p:ext uri="{BB962C8B-B14F-4D97-AF65-F5344CB8AC3E}">
        <p14:creationId xmlns:p14="http://schemas.microsoft.com/office/powerpoint/2010/main" val="29608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Mock-up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9" y="2497751"/>
            <a:ext cx="1259738" cy="22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82" y="2488263"/>
            <a:ext cx="1215719" cy="22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30" y="2514592"/>
            <a:ext cx="1246951" cy="22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381" y="2488261"/>
            <a:ext cx="1239794" cy="2253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53" y="3273674"/>
            <a:ext cx="478960" cy="42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405" y="2488260"/>
            <a:ext cx="1252592" cy="2253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5344" y="4262768"/>
            <a:ext cx="12325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bebas"/>
              </a:rPr>
              <a:t>Aero Flights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076" y="3972810"/>
            <a:ext cx="287483" cy="2797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02321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656294" y="251459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010267" y="2527902"/>
            <a:ext cx="1171978" cy="220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Launch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5" y="1433226"/>
            <a:ext cx="2901815" cy="514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69" y="3066718"/>
            <a:ext cx="1103288" cy="981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995" y="5682134"/>
            <a:ext cx="2839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bas"/>
              </a:rPr>
              <a:t>Aero Flights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Launch Page of our app showcasing custom-made logo in the middle and name at the bottom.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Sign In to your account with matching email and password. If they do not have an account, they can Register.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" y="1390030"/>
            <a:ext cx="2779817" cy="51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9" y="1418824"/>
            <a:ext cx="2903132" cy="5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Register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Register and create a new account if they do not have one already. If they already have an account, they can log in. This information is later stored in our Firebase database.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" y="1418824"/>
            <a:ext cx="2819026" cy="51246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View and </a:t>
            </a:r>
            <a:r>
              <a:rPr lang="en-US" dirty="0"/>
              <a:t>E</a:t>
            </a:r>
            <a:r>
              <a:rPr lang="en-US" dirty="0" smtClean="0"/>
              <a:t>dit profile. Users can modify their existing username, email or password. Additionally, they can upload a profile picture.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1" y="1418824"/>
            <a:ext cx="2849867" cy="512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44" y="4768133"/>
            <a:ext cx="654075" cy="636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26BE00-405A-4B10-AE3D-72CC571AE9B0}"/>
              </a:ext>
            </a:extLst>
          </p:cNvPr>
          <p:cNvSpPr/>
          <p:nvPr/>
        </p:nvSpPr>
        <p:spPr>
          <a:xfrm>
            <a:off x="0" y="109057"/>
            <a:ext cx="4093827" cy="1073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-6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Favorites</a:t>
            </a:r>
            <a:endParaRPr lang="en-US" sz="3600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7084" y="2743200"/>
            <a:ext cx="7315200" cy="3308266"/>
          </a:xfrm>
          <a:prstGeom prst="rect">
            <a:avLst/>
          </a:prstGeom>
        </p:spPr>
        <p:txBody>
          <a:bodyPr anchor="t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View and Add your favorite flights with their corresponding price to your favorites list. Click on </a:t>
            </a:r>
            <a:r>
              <a:rPr lang="en-US" i="1" dirty="0" smtClean="0"/>
              <a:t>more details </a:t>
            </a:r>
            <a:r>
              <a:rPr lang="en-US" dirty="0" smtClean="0"/>
              <a:t>to find out more information on that flight.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05313" y="772929"/>
            <a:ext cx="373039" cy="531214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Screen Flows: 8</a:t>
            </a:r>
          </a:p>
          <a:p>
            <a:r>
              <a:rPr lang="en-US" dirty="0" smtClean="0"/>
              <a:t>Chosen Database: Firebase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 smtClean="0">
                <a:hlinkClick r:id="rId2"/>
              </a:rPr>
              <a:t>Project Aero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128</TotalTime>
  <Words>216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bebas</vt:lpstr>
      <vt:lpstr>Calibri</vt:lpstr>
      <vt:lpstr>Corbel</vt:lpstr>
      <vt:lpstr>Wingdings</vt:lpstr>
      <vt:lpstr>Wingdings 2</vt:lpstr>
      <vt:lpstr>Frame</vt:lpstr>
      <vt:lpstr>Flight Tracker Application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Tracker Application</dc:title>
  <dc:creator>Sayem Shah</dc:creator>
  <cp:lastModifiedBy>MegaSayem</cp:lastModifiedBy>
  <cp:revision>13</cp:revision>
  <dcterms:created xsi:type="dcterms:W3CDTF">2023-03-02T15:01:25Z</dcterms:created>
  <dcterms:modified xsi:type="dcterms:W3CDTF">2023-03-02T23:57:35Z</dcterms:modified>
</cp:coreProperties>
</file>