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4E4F-C02D-4AF3-9E3B-137AB1D3E43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01F7-2F02-491D-B8C3-36326D25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5CDC-232E-469D-B4E2-203FBFA1CDD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5D5A-6D30-4F79-B215-49D7273B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imro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1B8-7802-434B-B149-E13573C4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339659"/>
            <a:ext cx="7315200" cy="32552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Aero Flights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7E3DB-1D57-4E68-A809-4D1AC412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667070"/>
            <a:ext cx="7315200" cy="914400"/>
          </a:xfrm>
        </p:spPr>
        <p:txBody>
          <a:bodyPr/>
          <a:lstStyle/>
          <a:p>
            <a:r>
              <a:rPr lang="en-US" dirty="0"/>
              <a:t>By Ali Raza, Imran Maslianov and Sayem Shah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C0BF58A-5AAA-4612-8F84-7004AEAF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68" y="2313410"/>
            <a:ext cx="2428017" cy="21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3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EF390-DD06-03DD-0BD8-6F44A70D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8" y="1530220"/>
            <a:ext cx="2719016" cy="499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56A71-558A-14A2-D451-5F04130FB961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32F1-DAC9-3762-B0D5-5EB1F45A30D9}"/>
              </a:ext>
            </a:extLst>
          </p:cNvPr>
          <p:cNvSpPr txBox="1"/>
          <p:nvPr/>
        </p:nvSpPr>
        <p:spPr>
          <a:xfrm>
            <a:off x="4356285" y="2413597"/>
            <a:ext cx="60975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the search page, you will be able to search for a specific flight based on the destination, arrival, price, etc.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8820601-D60A-B3F6-2650-791F12E3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5" t="36506" r="8607" b="35591"/>
          <a:stretch/>
        </p:blipFill>
        <p:spPr>
          <a:xfrm>
            <a:off x="481762" y="2461682"/>
            <a:ext cx="2382736" cy="464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1B3C5-7D2D-08E0-B846-02C17611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2" y="3041490"/>
            <a:ext cx="228631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21868B-4562-4FC2-B39B-D63C67E7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8" y="1530220"/>
            <a:ext cx="2748235" cy="499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E56A71-558A-14A2-D451-5F04130FB961}"/>
              </a:ext>
            </a:extLst>
          </p:cNvPr>
          <p:cNvSpPr/>
          <p:nvPr/>
        </p:nvSpPr>
        <p:spPr>
          <a:xfrm>
            <a:off x="0" y="0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32F1-DAC9-3762-B0D5-5EB1F45A30D9}"/>
              </a:ext>
            </a:extLst>
          </p:cNvPr>
          <p:cNvSpPr txBox="1"/>
          <p:nvPr/>
        </p:nvSpPr>
        <p:spPr>
          <a:xfrm>
            <a:off x="4356285" y="2413597"/>
            <a:ext cx="609755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this page, you will be able to see all of the current flights on an Area as well as the flight path, departure and arrival.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80564-6864-4385-8006-A6725EFC2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" r="47855"/>
          <a:stretch/>
        </p:blipFill>
        <p:spPr>
          <a:xfrm>
            <a:off x="435006" y="2663302"/>
            <a:ext cx="2441360" cy="34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Screen Flows: 8</a:t>
            </a:r>
          </a:p>
          <a:p>
            <a:r>
              <a:rPr lang="en-US" dirty="0"/>
              <a:t>Chosen Database: Firebase</a:t>
            </a:r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Project Aero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01AF-B615-45C0-94A3-E756C36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0FC4-CFF3-45C7-B5A8-A478831D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project is a mobile flight tracker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Key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Track live flights on the map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View details and ticket prices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Book upcoming flights through the app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Search and Add your flights to your favorites</a:t>
            </a:r>
          </a:p>
        </p:txBody>
      </p:sp>
    </p:spTree>
    <p:extLst>
      <p:ext uri="{BB962C8B-B14F-4D97-AF65-F5344CB8AC3E}">
        <p14:creationId xmlns:p14="http://schemas.microsoft.com/office/powerpoint/2010/main" val="296083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Mock-up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" y="2497751"/>
            <a:ext cx="1259738" cy="22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2" y="2488263"/>
            <a:ext cx="1215719" cy="22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30" y="2514592"/>
            <a:ext cx="1246951" cy="22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1" y="2488261"/>
            <a:ext cx="1239794" cy="2253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3" y="3273674"/>
            <a:ext cx="478960" cy="42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405" y="2488260"/>
            <a:ext cx="1252592" cy="2253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4" y="4262768"/>
            <a:ext cx="1232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6" y="3972810"/>
            <a:ext cx="287483" cy="2797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56294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010267" y="252790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A300E-6CA6-437C-8C3F-2D6963D79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6488" y="2432083"/>
            <a:ext cx="1331471" cy="232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B33AA-1C1C-47F2-8BA7-E478997BB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0267" y="2527902"/>
            <a:ext cx="1297630" cy="226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7AD5D-161B-4EAC-9850-578BA68AB3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4286" y="2467787"/>
            <a:ext cx="1240329" cy="2308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6F4988-CC9E-45F3-BEF9-F309272103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635" y="4112666"/>
            <a:ext cx="896612" cy="1732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0A1802-B775-4078-8DE0-FC9D60F5C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7385" y="4319140"/>
            <a:ext cx="899624" cy="1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</a:t>
            </a:r>
          </a:p>
        </p:txBody>
      </p:sp>
      <p:pic>
        <p:nvPicPr>
          <p:cNvPr id="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5" y="1433226"/>
            <a:ext cx="2901815" cy="51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9" y="3066718"/>
            <a:ext cx="1103288" cy="98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5" y="5682134"/>
            <a:ext cx="2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bas"/>
              </a:rPr>
              <a:t>Aero Flights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Launch Page of our app showcasing custom-made logo in the middle and name at the bottom.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Sign In to your account with matching email and password. If they do not have an account, they can Register.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" y="1390030"/>
            <a:ext cx="2779817" cy="5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1B10D-5B96-4542-8C10-AD13511D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38" y="5652996"/>
            <a:ext cx="1645348" cy="30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AAB25-703A-4187-BFF1-5386A8DE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38" y="5286888"/>
            <a:ext cx="1645348" cy="3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9" y="1418824"/>
            <a:ext cx="2903132" cy="5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Register and create a new account if they do not have one already. If they already have an account, they can log in. This information is later stored in our Firebase database.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" y="1418824"/>
            <a:ext cx="2819026" cy="51246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Edit profile. Users can modify their existing username, email or password. Additionally, they can upload a profile picture.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E7644-FFBD-35F6-79DA-3407018C49CF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4CDA4-2171-E6CC-14F8-B28FE991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0" y="1320330"/>
            <a:ext cx="2585336" cy="479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62675-89F9-A84E-3F7F-3EB7A3DE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81" y="4486426"/>
            <a:ext cx="600159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A3B40-1FB9-FE91-AE57-B54EAC681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27"/>
          <a:stretch/>
        </p:blipFill>
        <p:spPr>
          <a:xfrm>
            <a:off x="785380" y="5210266"/>
            <a:ext cx="600159" cy="533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8A4DD-9BE9-3781-F289-3BDBD8DA4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47"/>
          <a:stretch/>
        </p:blipFill>
        <p:spPr>
          <a:xfrm>
            <a:off x="1622982" y="5537670"/>
            <a:ext cx="981212" cy="205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65E21-F4CB-BFB4-1B21-EBA0126F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39" y="5233593"/>
            <a:ext cx="752580" cy="238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03D09F-6B27-991A-B12C-E50B26C91C40}"/>
              </a:ext>
            </a:extLst>
          </p:cNvPr>
          <p:cNvSpPr txBox="1"/>
          <p:nvPr/>
        </p:nvSpPr>
        <p:spPr>
          <a:xfrm>
            <a:off x="4535680" y="2697744"/>
            <a:ext cx="60974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Browse through the flights that are in the hot for you page. You are also able to view the details as show in the mockup.</a:t>
            </a:r>
          </a:p>
        </p:txBody>
      </p:sp>
    </p:spTree>
    <p:extLst>
      <p:ext uri="{BB962C8B-B14F-4D97-AF65-F5344CB8AC3E}">
        <p14:creationId xmlns:p14="http://schemas.microsoft.com/office/powerpoint/2010/main" val="27944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" y="1418824"/>
            <a:ext cx="2849867" cy="512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" y="4768133"/>
            <a:ext cx="654075" cy="636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View and Add your favorite flights with their corresponding price to your favorites list. Click on </a:t>
            </a:r>
            <a:r>
              <a:rPr lang="en-US" i="1" dirty="0"/>
              <a:t>more details </a:t>
            </a:r>
            <a:r>
              <a:rPr lang="en-US" dirty="0"/>
              <a:t>to find out more information on that flight.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203</TotalTime>
  <Words>303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Black</vt:lpstr>
      <vt:lpstr>bebas</vt:lpstr>
      <vt:lpstr>Calibri</vt:lpstr>
      <vt:lpstr>Corbel</vt:lpstr>
      <vt:lpstr>Wingdings</vt:lpstr>
      <vt:lpstr>Wingdings 2</vt:lpstr>
      <vt:lpstr>Frame</vt:lpstr>
      <vt:lpstr>Aero Flights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Tracker Application</dc:title>
  <dc:creator>Sayem Shah</dc:creator>
  <cp:lastModifiedBy>Sayem Shah</cp:lastModifiedBy>
  <cp:revision>19</cp:revision>
  <dcterms:created xsi:type="dcterms:W3CDTF">2023-03-02T15:01:25Z</dcterms:created>
  <dcterms:modified xsi:type="dcterms:W3CDTF">2023-03-03T13:48:22Z</dcterms:modified>
</cp:coreProperties>
</file>