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95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B4E4F-C02D-4AF3-9E3B-137AB1D3E43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301F7-2F02-491D-B8C3-36326D25D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00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65CDC-232E-469D-B4E2-203FBFA1CDD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35D5A-6D30-4F79-B215-49D7273B6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1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8571B8-7802-434B-B149-E13573C429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Flight Tracker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EA7E3DB-1D57-4E68-A809-4D1AC4124C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Ali Raza, Imran Maslianov and Sayem Shah</a:t>
            </a:r>
          </a:p>
        </p:txBody>
      </p:sp>
    </p:spTree>
    <p:extLst>
      <p:ext uri="{BB962C8B-B14F-4D97-AF65-F5344CB8AC3E}">
        <p14:creationId xmlns:p14="http://schemas.microsoft.com/office/powerpoint/2010/main" val="86653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5A01AF-B615-45C0-94A3-E756C367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710FC4-CFF3-45C7-B5A8-A478831D0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Our project is a mobile flight tracker application.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Key Features: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Track live flights on the map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View details and ticket prices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Book upcoming flights through the app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Search and Add your flights to your favorites</a:t>
            </a:r>
          </a:p>
        </p:txBody>
      </p:sp>
    </p:spTree>
    <p:extLst>
      <p:ext uri="{BB962C8B-B14F-4D97-AF65-F5344CB8AC3E}">
        <p14:creationId xmlns:p14="http://schemas.microsoft.com/office/powerpoint/2010/main" val="296083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626BE00-405A-4B10-AE3D-72CC571AE9B0}"/>
              </a:ext>
            </a:extLst>
          </p:cNvPr>
          <p:cNvSpPr/>
          <p:nvPr/>
        </p:nvSpPr>
        <p:spPr>
          <a:xfrm>
            <a:off x="0" y="109057"/>
            <a:ext cx="4093827" cy="10737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pc="-6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Mock-up</a:t>
            </a:r>
            <a:endParaRPr lang="en-US" sz="3600" spc="-6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19" y="2497751"/>
            <a:ext cx="1259738" cy="223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082" y="2488263"/>
            <a:ext cx="1215719" cy="225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430" y="2514592"/>
            <a:ext cx="1246951" cy="220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381" y="2488261"/>
            <a:ext cx="1239794" cy="2253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153" y="3273674"/>
            <a:ext cx="478960" cy="4262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3405" y="2488260"/>
            <a:ext cx="1252592" cy="22537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95344" y="4262768"/>
            <a:ext cx="123257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bebas"/>
              </a:rPr>
              <a:t>Aero Flights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3076" y="3972810"/>
            <a:ext cx="287483" cy="27971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02321" y="2514592"/>
            <a:ext cx="1171978" cy="2201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656294" y="2514592"/>
            <a:ext cx="1171978" cy="2201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010267" y="2527902"/>
            <a:ext cx="1171978" cy="2201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5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626BE00-405A-4B10-AE3D-72CC571AE9B0}"/>
              </a:ext>
            </a:extLst>
          </p:cNvPr>
          <p:cNvSpPr/>
          <p:nvPr/>
        </p:nvSpPr>
        <p:spPr>
          <a:xfrm>
            <a:off x="0" y="109057"/>
            <a:ext cx="4093827" cy="10737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pc="-6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Launch</a:t>
            </a:r>
            <a:endParaRPr lang="en-US" sz="3600" spc="-6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15" y="1433226"/>
            <a:ext cx="2901815" cy="514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69" y="3066718"/>
            <a:ext cx="1103288" cy="9819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5995" y="5682134"/>
            <a:ext cx="2839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bas"/>
              </a:rPr>
              <a:t>Aero Flights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97084" y="2743200"/>
            <a:ext cx="7315200" cy="3308266"/>
          </a:xfrm>
          <a:prstGeom prst="rect">
            <a:avLst/>
          </a:prstGeom>
        </p:spPr>
        <p:txBody>
          <a:bodyPr anchor="t"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Launch Page of our app showcasing custom-made logo in the middle and name at the bottom.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805313" y="772929"/>
            <a:ext cx="373039" cy="531214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5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626BE00-405A-4B10-AE3D-72CC571AE9B0}"/>
              </a:ext>
            </a:extLst>
          </p:cNvPr>
          <p:cNvSpPr/>
          <p:nvPr/>
        </p:nvSpPr>
        <p:spPr>
          <a:xfrm>
            <a:off x="0" y="109057"/>
            <a:ext cx="4093827" cy="10737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pc="-6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Login</a:t>
            </a:r>
            <a:endParaRPr lang="en-US" sz="3600" spc="-6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97084" y="2743200"/>
            <a:ext cx="7315200" cy="3308266"/>
          </a:xfrm>
          <a:prstGeom prst="rect">
            <a:avLst/>
          </a:prstGeom>
        </p:spPr>
        <p:txBody>
          <a:bodyPr anchor="t"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Sign In to your account with matching email and password. If they do not have an account, they can Register.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805313" y="772929"/>
            <a:ext cx="373039" cy="531214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8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04" y="1390030"/>
            <a:ext cx="2779817" cy="515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29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89" y="1418824"/>
            <a:ext cx="2903132" cy="512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626BE00-405A-4B10-AE3D-72CC571AE9B0}"/>
              </a:ext>
            </a:extLst>
          </p:cNvPr>
          <p:cNvSpPr/>
          <p:nvPr/>
        </p:nvSpPr>
        <p:spPr>
          <a:xfrm>
            <a:off x="0" y="109057"/>
            <a:ext cx="4093827" cy="10737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pc="-6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Register</a:t>
            </a:r>
            <a:endParaRPr lang="en-US" sz="3600" spc="-6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97084" y="2743200"/>
            <a:ext cx="7315200" cy="3308266"/>
          </a:xfrm>
          <a:prstGeom prst="rect">
            <a:avLst/>
          </a:prstGeom>
        </p:spPr>
        <p:txBody>
          <a:bodyPr anchor="t"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Register and create a new account if they do not have one already. If they already have an account, they can log in. This information is later stored in our Firebase database.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05313" y="772929"/>
            <a:ext cx="373039" cy="531214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9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42" y="1418824"/>
            <a:ext cx="2819026" cy="512465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626BE00-405A-4B10-AE3D-72CC571AE9B0}"/>
              </a:ext>
            </a:extLst>
          </p:cNvPr>
          <p:cNvSpPr/>
          <p:nvPr/>
        </p:nvSpPr>
        <p:spPr>
          <a:xfrm>
            <a:off x="0" y="109057"/>
            <a:ext cx="4093827" cy="10737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pc="-6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Profile</a:t>
            </a:r>
            <a:endParaRPr lang="en-US" sz="3600" spc="-6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97084" y="2743200"/>
            <a:ext cx="7315200" cy="3308266"/>
          </a:xfrm>
          <a:prstGeom prst="rect">
            <a:avLst/>
          </a:prstGeom>
        </p:spPr>
        <p:txBody>
          <a:bodyPr anchor="t"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View and </a:t>
            </a:r>
            <a:r>
              <a:rPr lang="en-US" dirty="0"/>
              <a:t>E</a:t>
            </a:r>
            <a:r>
              <a:rPr lang="en-US" dirty="0" smtClean="0"/>
              <a:t>dit profile. Users can modify their existing username, email or password. Additionally, they can upload a profile picture.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805313" y="772929"/>
            <a:ext cx="373039" cy="531214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8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01" y="1418824"/>
            <a:ext cx="2849867" cy="51277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44" y="4768133"/>
            <a:ext cx="654075" cy="63639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626BE00-405A-4B10-AE3D-72CC571AE9B0}"/>
              </a:ext>
            </a:extLst>
          </p:cNvPr>
          <p:cNvSpPr/>
          <p:nvPr/>
        </p:nvSpPr>
        <p:spPr>
          <a:xfrm>
            <a:off x="0" y="109057"/>
            <a:ext cx="4093827" cy="10737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pc="-6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Favorites</a:t>
            </a:r>
            <a:endParaRPr lang="en-US" sz="3600" spc="-6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97084" y="2743200"/>
            <a:ext cx="7315200" cy="3308266"/>
          </a:xfrm>
          <a:prstGeom prst="rect">
            <a:avLst/>
          </a:prstGeom>
        </p:spPr>
        <p:txBody>
          <a:bodyPr anchor="t"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View and Add your favorite flights with their corresponding price to your favorites list. Click on </a:t>
            </a:r>
            <a:r>
              <a:rPr lang="en-US" i="1" dirty="0" smtClean="0"/>
              <a:t>more details </a:t>
            </a:r>
            <a:r>
              <a:rPr lang="en-US" dirty="0" smtClean="0"/>
              <a:t>to find out more information on that flight.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805313" y="772929"/>
            <a:ext cx="373039" cy="531214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1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125</TotalTime>
  <Words>198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bebas</vt:lpstr>
      <vt:lpstr>Calibri</vt:lpstr>
      <vt:lpstr>Corbel</vt:lpstr>
      <vt:lpstr>Wingdings</vt:lpstr>
      <vt:lpstr>Wingdings 2</vt:lpstr>
      <vt:lpstr>Frame</vt:lpstr>
      <vt:lpstr>Flight Tracker Application</vt:lpstr>
      <vt:lpstr>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Tracker Application</dc:title>
  <dc:creator>Sayem Shah</dc:creator>
  <cp:lastModifiedBy>MegaSayem</cp:lastModifiedBy>
  <cp:revision>12</cp:revision>
  <dcterms:created xsi:type="dcterms:W3CDTF">2023-03-02T15:01:25Z</dcterms:created>
  <dcterms:modified xsi:type="dcterms:W3CDTF">2023-03-02T23:50:03Z</dcterms:modified>
</cp:coreProperties>
</file>