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4" r:id="rId10"/>
    <p:sldId id="267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34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95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B4E4F-C02D-4AF3-9E3B-137AB1D3E43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301F7-2F02-491D-B8C3-36326D25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00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65CDC-232E-469D-B4E2-203FBFA1CDD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35D5A-6D30-4F79-B215-49D7273B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1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nashby-vanier-college/app-dev-2-project-imro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71B8-7802-434B-B149-E13573C42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339659"/>
            <a:ext cx="7315200" cy="3255264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Aero Flights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7E3DB-1D57-4E68-A809-4D1AC4124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667070"/>
            <a:ext cx="7315200" cy="914400"/>
          </a:xfrm>
        </p:spPr>
        <p:txBody>
          <a:bodyPr/>
          <a:lstStyle/>
          <a:p>
            <a:r>
              <a:rPr lang="en-US" dirty="0"/>
              <a:t>By Ali Raza, Imran Maslianov and Sayem Shah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C0BF58A-5AAA-4612-8F84-7004AEAF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468" y="2313410"/>
            <a:ext cx="2428017" cy="216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536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EF390-DD06-03DD-0BD8-6F44A70D5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48" y="1530220"/>
            <a:ext cx="2719016" cy="49918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E56A71-558A-14A2-D451-5F04130FB961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Search Bar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632F1-DAC9-3762-B0D5-5EB1F45A30D9}"/>
              </a:ext>
            </a:extLst>
          </p:cNvPr>
          <p:cNvSpPr txBox="1"/>
          <p:nvPr/>
        </p:nvSpPr>
        <p:spPr>
          <a:xfrm>
            <a:off x="4356285" y="2413597"/>
            <a:ext cx="609755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In the search page, you will be able to search for a specific flight based on the destination, arrival, price, etc.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E8820601-D60A-B3F6-2650-791F12E3A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5" t="36506" r="8607" b="35591"/>
          <a:stretch/>
        </p:blipFill>
        <p:spPr>
          <a:xfrm>
            <a:off x="481762" y="2461682"/>
            <a:ext cx="2382736" cy="4648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D1B3C5-7D2D-08E0-B846-02C17611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62" y="3041490"/>
            <a:ext cx="2286319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7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21868B-4562-4FC2-B39B-D63C67E73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48" y="1530220"/>
            <a:ext cx="2748235" cy="49918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E56A71-558A-14A2-D451-5F04130FB961}"/>
              </a:ext>
            </a:extLst>
          </p:cNvPr>
          <p:cNvSpPr/>
          <p:nvPr/>
        </p:nvSpPr>
        <p:spPr>
          <a:xfrm>
            <a:off x="0" y="0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632F1-DAC9-3762-B0D5-5EB1F45A30D9}"/>
              </a:ext>
            </a:extLst>
          </p:cNvPr>
          <p:cNvSpPr txBox="1"/>
          <p:nvPr/>
        </p:nvSpPr>
        <p:spPr>
          <a:xfrm>
            <a:off x="4356285" y="2413597"/>
            <a:ext cx="609755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In this page, you will be able to see all of the current flights on an Area as well as the flight path, departure and arrival.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80564-6864-4385-8006-A6725EFC27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" r="47855"/>
          <a:stretch/>
        </p:blipFill>
        <p:spPr>
          <a:xfrm>
            <a:off x="435006" y="2663302"/>
            <a:ext cx="2441360" cy="348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Screen Flows: 8</a:t>
            </a:r>
          </a:p>
          <a:p>
            <a:r>
              <a:rPr lang="en-US" dirty="0"/>
              <a:t>Chosen Database: Firebase</a:t>
            </a:r>
          </a:p>
          <a:p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Project Aero Flights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7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01AF-B615-45C0-94A3-E756C367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10FC4-CFF3-45C7-B5A8-A478831D0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Our project is a mobile flight tracker application.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Key Features: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Track live flights on the map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View details and ticket prices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Book upcoming flights through the app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Search and Add your flights to your favorites</a:t>
            </a:r>
          </a:p>
        </p:txBody>
      </p:sp>
    </p:spTree>
    <p:extLst>
      <p:ext uri="{BB962C8B-B14F-4D97-AF65-F5344CB8AC3E}">
        <p14:creationId xmlns:p14="http://schemas.microsoft.com/office/powerpoint/2010/main" val="296083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Mock-up</a:t>
            </a: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19" y="2497751"/>
            <a:ext cx="1259738" cy="223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082" y="2488263"/>
            <a:ext cx="1215719" cy="225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430" y="2514592"/>
            <a:ext cx="1246951" cy="220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381" y="2488261"/>
            <a:ext cx="1239794" cy="2253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53" y="3273674"/>
            <a:ext cx="478960" cy="426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405" y="2488260"/>
            <a:ext cx="1252592" cy="22537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5344" y="4262768"/>
            <a:ext cx="12325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ebas"/>
              </a:rPr>
              <a:t>Aero Flights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3076" y="3972810"/>
            <a:ext cx="287483" cy="27971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656294" y="2514592"/>
            <a:ext cx="1171978" cy="2201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010267" y="2527902"/>
            <a:ext cx="1171978" cy="2201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A300E-6CA6-437C-8C3F-2D6963D79B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6488" y="2432083"/>
            <a:ext cx="1331471" cy="2326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0B33AA-1C1C-47F2-8BA7-E478997BB3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10267" y="2527902"/>
            <a:ext cx="1297630" cy="2269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7AD5D-161B-4EAC-9850-578BA68AB3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44286" y="2467787"/>
            <a:ext cx="1240329" cy="230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5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Launch</a:t>
            </a:r>
          </a:p>
        </p:txBody>
      </p:sp>
      <p:pic>
        <p:nvPicPr>
          <p:cNvPr id="3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15" y="1433226"/>
            <a:ext cx="2901815" cy="514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69" y="3066718"/>
            <a:ext cx="1103288" cy="981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5995" y="5682134"/>
            <a:ext cx="2839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ebas"/>
              </a:rPr>
              <a:t>Aero Flights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7084" y="2743200"/>
            <a:ext cx="7315200" cy="3308266"/>
          </a:xfrm>
          <a:prstGeom prst="rect">
            <a:avLst/>
          </a:prstGeom>
        </p:spPr>
        <p:txBody>
          <a:bodyPr anchor="t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Launch Page of our app showcasing custom-made logo in the middle and name at the bottom.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05313" y="772929"/>
            <a:ext cx="373039" cy="53121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5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7084" y="2743200"/>
            <a:ext cx="7315200" cy="3308266"/>
          </a:xfrm>
          <a:prstGeom prst="rect">
            <a:avLst/>
          </a:prstGeom>
        </p:spPr>
        <p:txBody>
          <a:bodyPr anchor="t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Sign In to your account with matching email and password. If they do not have an account, they can Register.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05313" y="772929"/>
            <a:ext cx="373039" cy="53121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8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04" y="1390030"/>
            <a:ext cx="2779817" cy="515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29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89" y="1418824"/>
            <a:ext cx="2903132" cy="512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7084" y="2743200"/>
            <a:ext cx="7315200" cy="3308266"/>
          </a:xfrm>
          <a:prstGeom prst="rect">
            <a:avLst/>
          </a:prstGeom>
        </p:spPr>
        <p:txBody>
          <a:bodyPr anchor="t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Register and create a new account if they do not have one already. If they already have an account, they can log in. This information is later stored in our Firebase database.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05313" y="772929"/>
            <a:ext cx="373039" cy="53121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42" y="1418824"/>
            <a:ext cx="2819026" cy="51246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Profile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7084" y="2743200"/>
            <a:ext cx="7315200" cy="3308266"/>
          </a:xfrm>
          <a:prstGeom prst="rect">
            <a:avLst/>
          </a:prstGeom>
        </p:spPr>
        <p:txBody>
          <a:bodyPr anchor="t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View and Edit profile. Users can modify their existing username, email or password. Additionally, they can upload a profile picture.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05313" y="772929"/>
            <a:ext cx="373039" cy="53121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8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9E7644-FFBD-35F6-79DA-3407018C49CF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4CDA4-2171-E6CC-14F8-B28FE991C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60" y="1320330"/>
            <a:ext cx="2585336" cy="4793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B62675-89F9-A84E-3F7F-3EB7A3DE2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81" y="4486426"/>
            <a:ext cx="600159" cy="609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3A3B40-1FB9-FE91-AE57-B54EAC681D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527"/>
          <a:stretch/>
        </p:blipFill>
        <p:spPr>
          <a:xfrm>
            <a:off x="785380" y="5210266"/>
            <a:ext cx="600159" cy="533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38A4DD-9BE9-3781-F289-3BDBD8DA4F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947"/>
          <a:stretch/>
        </p:blipFill>
        <p:spPr>
          <a:xfrm>
            <a:off x="1622982" y="5537670"/>
            <a:ext cx="981212" cy="205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065E21-F4CB-BFB4-1B21-EBA0126FC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539" y="5233593"/>
            <a:ext cx="752580" cy="2381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03D09F-6B27-991A-B12C-E50B26C91C40}"/>
              </a:ext>
            </a:extLst>
          </p:cNvPr>
          <p:cNvSpPr txBox="1"/>
          <p:nvPr/>
        </p:nvSpPr>
        <p:spPr>
          <a:xfrm>
            <a:off x="4535680" y="2697744"/>
            <a:ext cx="609742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Browse through the flights that are in the hot for you page. You are also able to view the details as show in the mockup.</a:t>
            </a:r>
          </a:p>
        </p:txBody>
      </p:sp>
    </p:spTree>
    <p:extLst>
      <p:ext uri="{BB962C8B-B14F-4D97-AF65-F5344CB8AC3E}">
        <p14:creationId xmlns:p14="http://schemas.microsoft.com/office/powerpoint/2010/main" val="279444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01" y="1418824"/>
            <a:ext cx="2849867" cy="51277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44" y="4768133"/>
            <a:ext cx="654075" cy="6363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Favorites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7084" y="2743200"/>
            <a:ext cx="7315200" cy="3308266"/>
          </a:xfrm>
          <a:prstGeom prst="rect">
            <a:avLst/>
          </a:prstGeom>
        </p:spPr>
        <p:txBody>
          <a:bodyPr anchor="t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View and Add your favorite flights with their corresponding price to your favorites list. Click on </a:t>
            </a:r>
            <a:r>
              <a:rPr lang="en-US" i="1" dirty="0"/>
              <a:t>more details </a:t>
            </a:r>
            <a:r>
              <a:rPr lang="en-US" dirty="0"/>
              <a:t>to find out more information on that flight.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05313" y="772929"/>
            <a:ext cx="373039" cy="53121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1799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201</TotalTime>
  <Words>303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bebas</vt:lpstr>
      <vt:lpstr>Calibri</vt:lpstr>
      <vt:lpstr>Corbel</vt:lpstr>
      <vt:lpstr>Wingdings</vt:lpstr>
      <vt:lpstr>Wingdings 2</vt:lpstr>
      <vt:lpstr>Frame</vt:lpstr>
      <vt:lpstr>Aero Flights</vt:lpstr>
      <vt:lpstr>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Tracker Application</dc:title>
  <dc:creator>Sayem Shah</dc:creator>
  <cp:lastModifiedBy>Imran Maslianov</cp:lastModifiedBy>
  <cp:revision>18</cp:revision>
  <dcterms:created xsi:type="dcterms:W3CDTF">2023-03-02T15:01:25Z</dcterms:created>
  <dcterms:modified xsi:type="dcterms:W3CDTF">2023-03-03T13:44:25Z</dcterms:modified>
</cp:coreProperties>
</file>