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Lat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de3a9dfdc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de3a9dfdc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de3a9dfdc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de3a9dfdc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de3a9dfdc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de3a9dfdc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de3a9dfdc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de3a9dfdc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de3a9dfdc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de3a9dfdc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dde4c5b0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dde4c5b0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de3a9dfdc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de3a9dfdc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efb80354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efb80354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de3a9dfd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de3a9dfd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de3a9dfdc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de3a9dfdc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de3a9dfdc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de3a9dfdc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de3a9dfdc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de3a9dfdc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de3a9dfdc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de3a9dfdc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63000" y="1377825"/>
            <a:ext cx="79317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MindMate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APPLICATION DEVELOPMENT 2 (MOBILE)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27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July 15th, 2025</a:t>
            </a:r>
            <a:endParaRPr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5977925" y="4248675"/>
            <a:ext cx="30930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Kristina Cecura &amp;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Aldebaraan Canedo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Affirmations screen		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30000" y="24605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 Affirmations screen the user will be able to practice a randomly generated affirmation fetched by Affirmations.dev API.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349" y="586375"/>
            <a:ext cx="2072775" cy="43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808525" y="1362950"/>
            <a:ext cx="33009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Breathe screen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865225" y="1851375"/>
            <a:ext cx="49383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 Breathe screen the user will be able to practice a calming 4-4-6 breathing technique. 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675" y="661250"/>
            <a:ext cx="2118675" cy="439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 title="BREATH-TECHNIQ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5425" y="2569063"/>
            <a:ext cx="3272974" cy="9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808525" y="3677075"/>
            <a:ext cx="49383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We will </a:t>
            </a:r>
            <a:r>
              <a:rPr lang="es-419"/>
              <a:t>create</a:t>
            </a:r>
            <a:r>
              <a:rPr lang="es-419"/>
              <a:t> a timer loop until the user clicks any button below.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Once the timer reaches 4, “Breathe In” will change to “Hold” and the timer will be reset. Once it hits 4 again, “Hold” will become “Breathe Out” and the timer will go from 1 to 6.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My Journal screen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30000" y="2504825"/>
            <a:ext cx="3487500" cy="19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 My  Journal section the user will be able to see their history of logged moods and optional notes.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In this </a:t>
            </a:r>
            <a:r>
              <a:rPr lang="es-419"/>
              <a:t>section</a:t>
            </a:r>
            <a:r>
              <a:rPr lang="es-419"/>
              <a:t> they will also be able to add a note/journal and that note will be saved and visible in the Mood Log History </a:t>
            </a:r>
            <a:r>
              <a:rPr lang="es-419"/>
              <a:t>section</a:t>
            </a:r>
            <a:r>
              <a:rPr lang="es-419"/>
              <a:t>.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625" y="645725"/>
            <a:ext cx="2211775" cy="44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Compass screen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Compass screen will use Geolocation and Google Places APIs to get current location and fetch nearby calming spots (libraries, parks, spas. etc.).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200" y="653125"/>
            <a:ext cx="2134325" cy="436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My Profile Screen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 this screen the user can edit their profile settings.</a:t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425" y="690250"/>
            <a:ext cx="2078000" cy="418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We are developing a mental health companion app.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Our goal is to provide a simple UI for easy access to the main functions.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Users will be able to practice </a:t>
            </a:r>
            <a:r>
              <a:rPr lang="es-419"/>
              <a:t>affirmations, breathing exercises, keep track of their mood logs and journal entries and locate calming locations around them.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About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● Number of screen flows: 10 screens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● Chosen Database: Firebase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● GitHub link: https://github.com/adinashby-vanier-college/app-dev-2-project-mindmate.git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Mockups</a:t>
            </a:r>
            <a:endParaRPr/>
          </a:p>
        </p:txBody>
      </p:sp>
      <p:pic>
        <p:nvPicPr>
          <p:cNvPr id="105" name="Google Shape;105;p16" title="Screenshot 2025-07-15 at 10.24.3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25" y="2344325"/>
            <a:ext cx="8862976" cy="16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First screen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The first screen will prompt users to register or login to access the main features of the app.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925" y="599025"/>
            <a:ext cx="2212400" cy="441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Register screen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The screen the user will see when they click on register button.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326" y="560700"/>
            <a:ext cx="2184750" cy="440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Log in screen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The screen the user will see when they click on log in button.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850" y="576200"/>
            <a:ext cx="2239900" cy="43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Quote of the day screen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1225" y="2781725"/>
            <a:ext cx="36426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After successfully logging in, the user will see an inspirational quote </a:t>
            </a:r>
            <a:r>
              <a:rPr lang="es-419"/>
              <a:t>generated by </a:t>
            </a:r>
            <a:r>
              <a:rPr lang="es-419"/>
              <a:t>ZenQuotes API.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They will also be prompted to log their current mood which will be saved in their journal section.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450" y="635475"/>
            <a:ext cx="2215300" cy="431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Main screen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 the main screen the user will be able to use the 4 different features.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300" y="705100"/>
            <a:ext cx="2090075" cy="437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