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3" r:id="rId19"/>
  </p:sldIdLst>
  <p:sldSz cx="9144000" cy="5143500" type="screen16x9"/>
  <p:notesSz cx="6858000" cy="9144000"/>
  <p:embeddedFontLst>
    <p:embeddedFont>
      <p:font typeface="Maven Pro" charset="0"/>
      <p:regular r:id="rId21"/>
      <p:bold r:id="rId22"/>
    </p:embeddedFont>
    <p:embeddedFont>
      <p:font typeface="Nunito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0700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991ec5fd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991ec5fd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991ec5fd2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991ec5fd2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991ec5fd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991ec5fd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991ec5fd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991ec5fd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991ec5fd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991ec5fd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991ec5fd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991ec5fd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991ec5fd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991ec5fd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91ec5fd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91ec5fd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91ec5fd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991ec5fd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991ec5fd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991ec5fd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991ec5fd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991ec5fd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991ec5fd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991ec5fd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991ec5fd2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991ec5fd2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91ec5fd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991ec5fd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991ec5fd2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991ec5fd2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 idx="4294967295"/>
          </p:nvPr>
        </p:nvSpPr>
        <p:spPr>
          <a:xfrm>
            <a:off x="785070" y="533256"/>
            <a:ext cx="4256088" cy="1343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Pizza Delight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320" y="1920240"/>
            <a:ext cx="4470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smtClean="0">
                <a:solidFill>
                  <a:schemeClr val="bg2"/>
                </a:solidFill>
              </a:rPr>
              <a:t>Team Members:</a:t>
            </a:r>
            <a:endParaRPr lang="en-CA" sz="1600" dirty="0" smtClean="0">
              <a:solidFill>
                <a:schemeClr val="bg2"/>
              </a:solidFill>
            </a:endParaRPr>
          </a:p>
          <a:p>
            <a:r>
              <a:rPr lang="en-CA" sz="1200" dirty="0" err="1" smtClean="0">
                <a:solidFill>
                  <a:schemeClr val="bg2"/>
                </a:solidFill>
              </a:rPr>
              <a:t>Prinsi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r>
              <a:rPr lang="en-CA" sz="1200" dirty="0" err="1" smtClean="0">
                <a:solidFill>
                  <a:schemeClr val="bg2"/>
                </a:solidFill>
              </a:rPr>
              <a:t>Hareshbhai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r>
              <a:rPr lang="en-CA" sz="1200" dirty="0" err="1" smtClean="0">
                <a:solidFill>
                  <a:schemeClr val="bg2"/>
                </a:solidFill>
              </a:rPr>
              <a:t>Falakiya</a:t>
            </a:r>
            <a:r>
              <a:rPr lang="en-CA" sz="1200" dirty="0" smtClean="0">
                <a:solidFill>
                  <a:schemeClr val="bg2"/>
                </a:solidFill>
              </a:rPr>
              <a:t> (2424366)</a:t>
            </a:r>
          </a:p>
          <a:p>
            <a:r>
              <a:rPr lang="en-CA" sz="1200" dirty="0" err="1" smtClean="0">
                <a:solidFill>
                  <a:schemeClr val="bg2"/>
                </a:solidFill>
              </a:rPr>
              <a:t>Poojan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r>
              <a:rPr lang="en-CA" sz="1200" dirty="0" err="1" smtClean="0">
                <a:solidFill>
                  <a:schemeClr val="bg2"/>
                </a:solidFill>
              </a:rPr>
              <a:t>Bharatbhai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r>
              <a:rPr lang="en-CA" sz="1200" dirty="0" err="1" smtClean="0">
                <a:solidFill>
                  <a:schemeClr val="bg2"/>
                </a:solidFill>
              </a:rPr>
              <a:t>Suthar</a:t>
            </a:r>
            <a:endParaRPr lang="en-CA" sz="1200" dirty="0" smtClean="0">
              <a:solidFill>
                <a:schemeClr val="bg2"/>
              </a:solidFill>
            </a:endParaRPr>
          </a:p>
          <a:p>
            <a:r>
              <a:rPr lang="en-CA" sz="1200" dirty="0" err="1" smtClean="0">
                <a:solidFill>
                  <a:schemeClr val="bg2"/>
                </a:solidFill>
              </a:rPr>
              <a:t>Suraj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r>
              <a:rPr lang="en-CA" sz="1200" dirty="0" err="1" smtClean="0">
                <a:solidFill>
                  <a:schemeClr val="bg2"/>
                </a:solidFill>
              </a:rPr>
              <a:t>kiran</a:t>
            </a:r>
            <a:r>
              <a:rPr lang="en-CA" sz="1200" dirty="0" smtClean="0">
                <a:solidFill>
                  <a:schemeClr val="bg2"/>
                </a:solidFill>
              </a:rPr>
              <a:t> </a:t>
            </a:r>
            <a:endParaRPr lang="en-CA" sz="1200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5070" y="2986822"/>
            <a:ext cx="3469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/>
                </a:solidFill>
              </a:rPr>
              <a:t>Course:</a:t>
            </a:r>
            <a:r>
              <a:rPr lang="en-CA" dirty="0">
                <a:solidFill>
                  <a:schemeClr val="bg2"/>
                </a:solidFill>
              </a:rPr>
              <a:t> Mobile Application Development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290" y="533256"/>
            <a:ext cx="25812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Pizza Menu (Home/Menu Screen)</a:t>
            </a:r>
            <a:endParaRPr dirty="0"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screen displays the pizza menu with product images, names, prices, and a search bar.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Users </a:t>
            </a:r>
            <a:r>
              <a:rPr lang="en-US" dirty="0"/>
              <a:t>can browse available items and choose their desired pizza.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150144"/>
            <a:ext cx="17907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Pizza List Screen</a:t>
            </a:r>
            <a:endParaRPr dirty="0"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Here users can scroll through various pizza options along with their ingredients and pricing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Each </a:t>
            </a:r>
            <a:r>
              <a:rPr lang="en-US" dirty="0"/>
              <a:t>item has a button to view more details and add it to the cart.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6" y="1143000"/>
            <a:ext cx="17621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257305" y="21111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 smtClean="0"/>
              <a:t>Pizza </a:t>
            </a:r>
            <a:r>
              <a:rPr lang="en-CA" dirty="0"/>
              <a:t>Detail Screen</a:t>
            </a:r>
            <a:endParaRPr dirty="0"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This screen displays full details of the Any pizza, including ingredients, supplements, and drink options. </a:t>
            </a:r>
          </a:p>
          <a:p>
            <a:pPr marL="0" lvl="0" indent="0">
              <a:buNone/>
            </a:pPr>
            <a:r>
              <a:rPr lang="en-US" dirty="0" smtClean="0"/>
              <a:t>Users can customize their order and add it to the cart.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19" y="946922"/>
            <a:ext cx="1149296" cy="419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Order Verified Screen</a:t>
            </a:r>
            <a:endParaRPr dirty="0"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After placing an order, this confirmation screen appears. It informs users that their order has been successfully placed and provides an option to track it.</a:t>
            </a: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50" y="1150606"/>
            <a:ext cx="17811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281338" y="23762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Order History Screen</a:t>
            </a:r>
            <a:endParaRPr dirty="0"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screen shows the user’s past orders organized by date.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Users </a:t>
            </a:r>
            <a:r>
              <a:rPr lang="en-US" dirty="0"/>
              <a:t>can search for previous purchases and view order details.</a:t>
            </a:r>
            <a:endParaRPr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01" y="938463"/>
            <a:ext cx="1603907" cy="4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303800" y="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Cart Screen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screen lists all selected items before checkout. It displays item names, quantities, total cost, and provides an option to proceed to payment.</a:t>
            </a:r>
            <a:endParaRPr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808893"/>
            <a:ext cx="1444504" cy="415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303800" y="35239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Payment Selection Screen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On this screen, users choose their preferred payment method.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Options </a:t>
            </a:r>
            <a:r>
              <a:rPr lang="en-US" dirty="0"/>
              <a:t>include card payment and cash on delivery.</a:t>
            </a:r>
            <a:endParaRPr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45" y="1099039"/>
            <a:ext cx="1815006" cy="404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253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CA" dirty="0"/>
              <a:t>Chosen Database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1"/>
          </p:nvPr>
        </p:nvSpPr>
        <p:spPr>
          <a:xfrm>
            <a:off x="1354600" y="130933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CA" sz="1600" b="1" dirty="0" smtClean="0"/>
              <a:t>Firebase </a:t>
            </a:r>
            <a:r>
              <a:rPr lang="en-CA" sz="1600" b="1" dirty="0" err="1" smtClean="0"/>
              <a:t>Realtime</a:t>
            </a:r>
            <a:r>
              <a:rPr lang="en-CA" sz="1600" b="1" dirty="0" smtClean="0"/>
              <a:t> Database</a:t>
            </a:r>
          </a:p>
          <a:p>
            <a:pPr lvl="1"/>
            <a:r>
              <a:rPr lang="en-US" sz="1600" dirty="0" smtClean="0"/>
              <a:t>User authentication</a:t>
            </a:r>
          </a:p>
          <a:p>
            <a:pPr lvl="1"/>
            <a:r>
              <a:rPr lang="en-US" sz="1600" dirty="0" smtClean="0"/>
              <a:t>Storing order data</a:t>
            </a:r>
          </a:p>
          <a:p>
            <a:pPr lvl="1"/>
            <a:r>
              <a:rPr lang="en-US" sz="1600" dirty="0" smtClean="0"/>
              <a:t>Managing product inventory</a:t>
            </a:r>
          </a:p>
          <a:p>
            <a:pPr lvl="1"/>
            <a:r>
              <a:rPr lang="en-US" sz="1600" dirty="0" smtClean="0"/>
              <a:t>Real-time updates and history tracking</a:t>
            </a:r>
          </a:p>
          <a:p>
            <a:pPr>
              <a:buFont typeface="Arial" pitchFamily="34" charset="0"/>
              <a:buChar char="•"/>
            </a:pPr>
            <a:endParaRPr lang="en-CA" sz="1600" dirty="0"/>
          </a:p>
        </p:txBody>
      </p:sp>
      <p:sp>
        <p:nvSpPr>
          <p:cNvPr id="2" name="Rectangle 1"/>
          <p:cNvSpPr/>
          <p:nvPr/>
        </p:nvSpPr>
        <p:spPr>
          <a:xfrm>
            <a:off x="1362746" y="3190022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err="1">
                <a:latin typeface="Maven Pro" charset="0"/>
              </a:rPr>
              <a:t>GitHub</a:t>
            </a:r>
            <a:r>
              <a:rPr lang="en-CA" sz="2800" b="1" dirty="0">
                <a:latin typeface="Maven Pro" charset="0"/>
              </a:rPr>
              <a:t> Repository</a:t>
            </a:r>
            <a:endParaRPr lang="en-CA" sz="2800" dirty="0">
              <a:latin typeface="Maven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9440" y="3823980"/>
            <a:ext cx="63601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Nunito" charset="0"/>
              </a:rPr>
              <a:t>https://github.com/adinashby-vanier-college/app-dev-2-project-pizza-app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1"/>
          </p:nvPr>
        </p:nvSpPr>
        <p:spPr>
          <a:xfrm>
            <a:off x="1354600" y="130933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600" dirty="0"/>
              <a:t>A user-friendly and fully functional pizza ordering app.</a:t>
            </a:r>
          </a:p>
          <a:p>
            <a:r>
              <a:rPr lang="en-US" sz="1600" dirty="0"/>
              <a:t>Implements Firebase for backend management.</a:t>
            </a:r>
          </a:p>
          <a:p>
            <a:r>
              <a:rPr lang="en-US" sz="1600" dirty="0"/>
              <a:t>Designed for scalability and future features.</a:t>
            </a:r>
          </a:p>
          <a:p>
            <a:r>
              <a:rPr lang="en-US" sz="1600" dirty="0"/>
              <a:t>Ready for real-world application with minimal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8304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The proposed project is a </a:t>
            </a:r>
            <a:r>
              <a:rPr lang="en-US" b="1" dirty="0" smtClean="0"/>
              <a:t>Pizza Order Syste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en-US" dirty="0"/>
              <a:t>designed to streamline the process of </a:t>
            </a:r>
            <a:r>
              <a:rPr lang="en-US" dirty="0" smtClean="0"/>
              <a:t>pizza ordering </a:t>
            </a:r>
            <a:r>
              <a:rPr lang="en-US" dirty="0"/>
              <a:t>within a restaurant.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system will provide customers with a user-friendly interface to browse menus, place orders, and receive order confirmations.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Additionally</a:t>
            </a:r>
            <a:r>
              <a:rPr lang="en-US" dirty="0"/>
              <a:t>, restaurant staff will have access to manage orders and update the menu in real-time.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Mock-Up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92" y="1245721"/>
            <a:ext cx="6549925" cy="376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" y="388618"/>
            <a:ext cx="6516574" cy="444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19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177623"/>
            <a:ext cx="4846320" cy="451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Screen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973625" y="1445575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is the initial screen that users see after launching the app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It </a:t>
            </a:r>
            <a:r>
              <a:rPr lang="en-US" dirty="0"/>
              <a:t>features quick navigation icons at the bottom for profile, menu, chat, and logo. It serves as the entry point for users to explore the app.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56" y="1285399"/>
            <a:ext cx="1831182" cy="378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Logo Animation Screen</a:t>
            </a:r>
            <a:endParaRPr dirty="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3731575" y="15183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screen briefly displays an animated logo during the app's launch.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It </a:t>
            </a:r>
            <a:r>
              <a:rPr lang="en-US" dirty="0"/>
              <a:t>helps reinforce brand identity and creates a smooth transition into the main interface.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1154907"/>
            <a:ext cx="18859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216375" y="3968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This screen allows users to log in using their email and password. </a:t>
            </a:r>
            <a:endParaRPr lang="en-US" dirty="0" smtClean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It </a:t>
            </a:r>
            <a:r>
              <a:rPr lang="en-US" dirty="0"/>
              <a:t>also provides options to recover forgotten passwords or switch to the sign-up screen.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059656"/>
            <a:ext cx="18478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216400" y="329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CA" dirty="0"/>
              <a:t>Sign-Up Screen</a:t>
            </a:r>
            <a:endParaRPr dirty="0"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4108075" y="1464588"/>
            <a:ext cx="37623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/>
              <a:t>This screen lets new users create an account by entering their name, email, and password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A </a:t>
            </a:r>
            <a:r>
              <a:rPr lang="en-US" dirty="0"/>
              <a:t>link at the bottom allows existing users to switch to the login screen.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26306"/>
            <a:ext cx="1790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489</Words>
  <Application>Microsoft Office PowerPoint</Application>
  <PresentationFormat>On-screen Show (16:9)</PresentationFormat>
  <Paragraphs>59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Maven Pro</vt:lpstr>
      <vt:lpstr>Nunito</vt:lpstr>
      <vt:lpstr>Momentum</vt:lpstr>
      <vt:lpstr>Pizza Delight</vt:lpstr>
      <vt:lpstr>Description</vt:lpstr>
      <vt:lpstr>Mock-Up</vt:lpstr>
      <vt:lpstr>PowerPoint Presentation</vt:lpstr>
      <vt:lpstr>PowerPoint Presentation</vt:lpstr>
      <vt:lpstr>First Screen</vt:lpstr>
      <vt:lpstr>Logo Animation Screen</vt:lpstr>
      <vt:lpstr>Login Screen</vt:lpstr>
      <vt:lpstr>Sign-Up Screen</vt:lpstr>
      <vt:lpstr>Pizza Menu (Home/Menu Screen)</vt:lpstr>
      <vt:lpstr>Pizza List Screen</vt:lpstr>
      <vt:lpstr>Pizza Detail Screen</vt:lpstr>
      <vt:lpstr>Order Verified Screen</vt:lpstr>
      <vt:lpstr>Order History Screen</vt:lpstr>
      <vt:lpstr>Cart Screen</vt:lpstr>
      <vt:lpstr>Payment Selection Screen</vt:lpstr>
      <vt:lpstr>Chosen Database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Game Match Machine</dc:title>
  <dc:creator>Prinsi</dc:creator>
  <cp:lastModifiedBy>Prinsi</cp:lastModifiedBy>
  <cp:revision>9</cp:revision>
  <dcterms:modified xsi:type="dcterms:W3CDTF">2025-04-16T13:06:32Z</dcterms:modified>
</cp:coreProperties>
</file>