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07" r:id="rId5"/>
    <p:sldId id="281" r:id="rId6"/>
    <p:sldId id="323" r:id="rId7"/>
    <p:sldId id="282" r:id="rId8"/>
    <p:sldId id="324" r:id="rId9"/>
    <p:sldId id="29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3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Productivity? | Envato Tuts+">
            <a:extLst>
              <a:ext uri="{FF2B5EF4-FFF2-40B4-BE49-F238E27FC236}">
                <a16:creationId xmlns:a16="http://schemas.microsoft.com/office/drawing/2014/main" id="{6067A838-5917-CCB2-7166-1D4E49A31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6" y="449534"/>
            <a:ext cx="8293402" cy="542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383" y="2345254"/>
            <a:ext cx="4068147" cy="2167491"/>
          </a:xfrm>
        </p:spPr>
        <p:txBody>
          <a:bodyPr/>
          <a:lstStyle/>
          <a:p>
            <a:r>
              <a:rPr lang="en-US" dirty="0"/>
              <a:t>Productivity App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5226A3F-48DD-38F1-7646-3350A82B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292665-D232-C902-3D01-08CEE60B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00" y="814210"/>
            <a:ext cx="2331922" cy="5227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171D9B-FE1A-FD3E-8DD1-65845FEB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511" y="780648"/>
            <a:ext cx="2408392" cy="52277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>
            <a:extLst>
              <a:ext uri="{FF2B5EF4-FFF2-40B4-BE49-F238E27FC236}">
                <a16:creationId xmlns:a16="http://schemas.microsoft.com/office/drawing/2014/main" id="{946B7AB5-63CD-A671-3771-32C02A51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9917"/>
            <a:ext cx="5259554" cy="837095"/>
          </a:xfrm>
        </p:spPr>
        <p:txBody>
          <a:bodyPr/>
          <a:lstStyle/>
          <a:p>
            <a:r>
              <a:rPr lang="en-US" sz="2400" dirty="0"/>
              <a:t>Login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3426A8-C32F-413B-D529-6885C043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1281444"/>
            <a:ext cx="10802858" cy="52966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453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F7DD3C-1E6D-CB16-248D-5F3BE165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75" y="652574"/>
            <a:ext cx="8453045" cy="52952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2E078FBE-5FE9-7566-80A2-31EB474F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933972"/>
            <a:ext cx="5259554" cy="2495028"/>
          </a:xfrm>
        </p:spPr>
        <p:txBody>
          <a:bodyPr/>
          <a:lstStyle/>
          <a:p>
            <a:r>
              <a:rPr lang="en-US" sz="2800" dirty="0"/>
              <a:t>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>
            <a:extLst>
              <a:ext uri="{FF2B5EF4-FFF2-40B4-BE49-F238E27FC236}">
                <a16:creationId xmlns:a16="http://schemas.microsoft.com/office/drawing/2014/main" id="{CA53B250-391C-1B62-86D1-CED83E80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6021"/>
            <a:ext cx="5259554" cy="2495028"/>
          </a:xfrm>
        </p:spPr>
        <p:txBody>
          <a:bodyPr/>
          <a:lstStyle/>
          <a:p>
            <a:r>
              <a:rPr lang="en-US" sz="2000" dirty="0"/>
              <a:t>Task Manager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98AC3-7BB3-FF74-A51A-0F78F1AB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70" y="1243912"/>
            <a:ext cx="9570530" cy="43701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39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{F6156AB6-2E6F-4A63-9DF3-DC76B18AAB94}tf78438558_win32</Template>
  <TotalTime>20</TotalTime>
  <Words>9</Words>
  <Application>Microsoft Office PowerPoint</Application>
  <PresentationFormat>Widescreen</PresentationFormat>
  <Paragraphs>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Productivity App</vt:lpstr>
      <vt:lpstr>Onboarding</vt:lpstr>
      <vt:lpstr>Login</vt:lpstr>
      <vt:lpstr>Setting</vt:lpstr>
      <vt:lpstr>Task Manager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REZA AKBARI</dc:creator>
  <cp:lastModifiedBy>REZA AKBARI</cp:lastModifiedBy>
  <cp:revision>3</cp:revision>
  <dcterms:created xsi:type="dcterms:W3CDTF">2025-04-16T14:05:37Z</dcterms:created>
  <dcterms:modified xsi:type="dcterms:W3CDTF">2025-05-06T21:45:40Z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