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Montserrat"/>
      <p:regular r:id="rId21"/>
      <p:bold r:id="rId22"/>
      <p:italic r:id="rId23"/>
      <p:boldItalic r:id="rId24"/>
    </p:embeddedFont>
    <p:embeddedFont>
      <p:font typeface="La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Montserrat-bold.fntdata"/><Relationship Id="rId21" Type="http://schemas.openxmlformats.org/officeDocument/2006/relationships/font" Target="fonts/Montserrat-regular.fntdata"/><Relationship Id="rId24" Type="http://schemas.openxmlformats.org/officeDocument/2006/relationships/font" Target="fonts/Montserrat-boldItalic.fntdata"/><Relationship Id="rId23" Type="http://schemas.openxmlformats.org/officeDocument/2006/relationships/font" Target="fonts/Montserrat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7096160fff_1_4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7096160fff_1_4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7096160fff_0_10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37096160fff_0_10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7096160fff_0_10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37096160fff_0_10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37096160fff_0_10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37096160fff_0_10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37096160fff_0_10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37096160fff_0_10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7096160fff_0_10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37096160fff_0_10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37096160fff_0_10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37096160fff_0_10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7096160fff_1_27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g37096160fff_1_275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7096160fff_1_18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g37096160fff_1_187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7096160fff_1_20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g37096160fff_1_208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7096160fff_1_2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g37096160fff_1_217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7096160fff_1_2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g37096160fff_1_225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7096160fff_1_2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g37096160fff_1_233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7096160fff_0_10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7096160fff_0_10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7096160fff_0_10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7096160fff_0_10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1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133" name="Google Shape;133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34" name="Google Shape;134;p1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35" name="Google Shape;135;p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Tracker</a:t>
            </a:r>
            <a:endParaRPr/>
          </a:p>
        </p:txBody>
      </p:sp>
      <p:sp>
        <p:nvSpPr>
          <p:cNvPr id="141" name="Google Shape;141;p14"/>
          <p:cNvSpPr txBox="1"/>
          <p:nvPr/>
        </p:nvSpPr>
        <p:spPr>
          <a:xfrm>
            <a:off x="3683075" y="2386500"/>
            <a:ext cx="2814000" cy="3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By: Adiyar Kaidaruly, Adam Barber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 #3</a:t>
            </a:r>
            <a:endParaRPr/>
          </a:p>
        </p:txBody>
      </p:sp>
      <p:sp>
        <p:nvSpPr>
          <p:cNvPr id="203" name="Google Shape;203;p23"/>
          <p:cNvSpPr txBox="1"/>
          <p:nvPr>
            <p:ph idx="1" type="body"/>
          </p:nvPr>
        </p:nvSpPr>
        <p:spPr>
          <a:xfrm>
            <a:off x="1908975" y="155577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You can use the top button to sort through your tasks so you don’t have to dig through all of them once you start getting a couple more tasks</a:t>
            </a:r>
            <a:endParaRPr/>
          </a:p>
        </p:txBody>
      </p:sp>
      <p:pic>
        <p:nvPicPr>
          <p:cNvPr id="204" name="Google Shape;204;p23" title="Android Compact - 3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678" y="1081850"/>
            <a:ext cx="1566000" cy="3485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Settings</a:t>
            </a:r>
            <a:endParaRPr/>
          </a:p>
        </p:txBody>
      </p:sp>
      <p:sp>
        <p:nvSpPr>
          <p:cNvPr id="210" name="Google Shape;210;p24"/>
          <p:cNvSpPr txBox="1"/>
          <p:nvPr>
            <p:ph idx="1" type="body"/>
          </p:nvPr>
        </p:nvSpPr>
        <p:spPr>
          <a:xfrm>
            <a:off x="1991300" y="1592225"/>
            <a:ext cx="7038900" cy="289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Under the Profile section you will find the name you have registered into the app, how to contact the company for any suggestions, advice or complaints</a:t>
            </a:r>
            <a:endParaRPr/>
          </a:p>
        </p:txBody>
      </p:sp>
      <p:pic>
        <p:nvPicPr>
          <p:cNvPr id="211" name="Google Shape;211;p24" title="Android Compact - 4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677" y="1057588"/>
            <a:ext cx="1782600" cy="396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me</a:t>
            </a:r>
            <a:endParaRPr/>
          </a:p>
        </p:txBody>
      </p:sp>
      <p:sp>
        <p:nvSpPr>
          <p:cNvPr id="217" name="Google Shape;217;p25"/>
          <p:cNvSpPr txBox="1"/>
          <p:nvPr>
            <p:ph idx="1" type="body"/>
          </p:nvPr>
        </p:nvSpPr>
        <p:spPr>
          <a:xfrm>
            <a:off x="1991300" y="160282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When you enter the About Me part of the Profile, you will find your name and Email that you can change with confirmation from your new email</a:t>
            </a:r>
            <a:endParaRPr/>
          </a:p>
        </p:txBody>
      </p:sp>
      <p:pic>
        <p:nvPicPr>
          <p:cNvPr id="218" name="Google Shape;218;p25" title="Android Compact - 5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128" y="1011275"/>
            <a:ext cx="1666375" cy="37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Contact Us</a:t>
            </a:r>
            <a:endParaRPr/>
          </a:p>
        </p:txBody>
      </p:sp>
      <p:sp>
        <p:nvSpPr>
          <p:cNvPr id="224" name="Google Shape;224;p26"/>
          <p:cNvSpPr txBox="1"/>
          <p:nvPr>
            <p:ph idx="1" type="body"/>
          </p:nvPr>
        </p:nvSpPr>
        <p:spPr>
          <a:xfrm>
            <a:off x="1956025" y="157932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In the Contact Us section there is the contact information of the company</a:t>
            </a:r>
            <a:endParaRPr/>
          </a:p>
        </p:txBody>
      </p:sp>
      <p:pic>
        <p:nvPicPr>
          <p:cNvPr id="225" name="Google Shape;225;p26" title="Android Compact - 6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650" y="1068788"/>
            <a:ext cx="1766750" cy="393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Timer</a:t>
            </a:r>
            <a:endParaRPr/>
          </a:p>
        </p:txBody>
      </p:sp>
      <p:sp>
        <p:nvSpPr>
          <p:cNvPr id="231" name="Google Shape;231;p27"/>
          <p:cNvSpPr txBox="1"/>
          <p:nvPr>
            <p:ph idx="1" type="body"/>
          </p:nvPr>
        </p:nvSpPr>
        <p:spPr>
          <a:xfrm>
            <a:off x="2026575" y="1592225"/>
            <a:ext cx="7038900" cy="289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Going into the timer section lets you set a timer for how long you want to do your task, and it has three buttons for a quick timer.</a:t>
            </a:r>
            <a:endParaRPr/>
          </a:p>
        </p:txBody>
      </p:sp>
      <p:pic>
        <p:nvPicPr>
          <p:cNvPr id="232" name="Google Shape;232;p27" title="Group 19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350" y="1307849"/>
            <a:ext cx="1674300" cy="372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Reminders</a:t>
            </a:r>
            <a:endParaRPr/>
          </a:p>
        </p:txBody>
      </p:sp>
      <p:sp>
        <p:nvSpPr>
          <p:cNvPr id="238" name="Google Shape;238;p28"/>
          <p:cNvSpPr txBox="1"/>
          <p:nvPr>
            <p:ph idx="1" type="body"/>
          </p:nvPr>
        </p:nvSpPr>
        <p:spPr>
          <a:xfrm>
            <a:off x="1967775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Going into the Reminders section lets you set alarms for a task, so if you lose track of time an alarm will go off to remind you to do your task or if you </a:t>
            </a:r>
            <a:r>
              <a:rPr lang="en"/>
              <a:t>can't</a:t>
            </a:r>
            <a:r>
              <a:rPr lang="en"/>
              <a:t> do it that day for one reason or another you can turn off the reminder.</a:t>
            </a:r>
            <a:endParaRPr/>
          </a:p>
        </p:txBody>
      </p:sp>
      <p:pic>
        <p:nvPicPr>
          <p:cNvPr id="239" name="Google Shape;239;p28" title="Group 2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979" y="1481650"/>
            <a:ext cx="1518425" cy="3379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lay"/>
              <a:buNone/>
            </a:pPr>
            <a:r>
              <a:rPr lang="en"/>
              <a:t>Description</a:t>
            </a:r>
            <a:endParaRPr/>
          </a:p>
        </p:txBody>
      </p:sp>
      <p:sp>
        <p:nvSpPr>
          <p:cNvPr id="147" name="Google Shape;147;p15"/>
          <p:cNvSpPr txBox="1"/>
          <p:nvPr/>
        </p:nvSpPr>
        <p:spPr>
          <a:xfrm>
            <a:off x="628648" y="1522325"/>
            <a:ext cx="7695600" cy="2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148" name="Google Shape;148;p15"/>
          <p:cNvSpPr txBox="1"/>
          <p:nvPr/>
        </p:nvSpPr>
        <p:spPr>
          <a:xfrm>
            <a:off x="628650" y="11828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Lato"/>
              <a:buChar char="●"/>
            </a:pPr>
            <a:r>
              <a:rPr lang="en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Keep track of what you need to do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Lato"/>
              <a:buChar char="●"/>
            </a:pPr>
            <a:r>
              <a:rPr lang="en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Help yourself stay consistent 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Lato"/>
              <a:buChar char="●"/>
            </a:pPr>
            <a:r>
              <a:rPr lang="en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Set reminders so you never forget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Lato"/>
              <a:buChar char="●"/>
            </a:pPr>
            <a:r>
              <a:rPr lang="en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Use the timer so stay on time 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lay"/>
              <a:buNone/>
            </a:pPr>
            <a:r>
              <a:rPr lang="en"/>
              <a:t>Homepage</a:t>
            </a:r>
            <a:endParaRPr/>
          </a:p>
        </p:txBody>
      </p:sp>
      <p:pic>
        <p:nvPicPr>
          <p:cNvPr descr="A screen shot of a phone&#10;&#10;AI-generated content may be incorrect." id="154" name="Google Shape;154;p1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5299" y="1268016"/>
            <a:ext cx="1615200" cy="32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6"/>
          <p:cNvSpPr txBox="1"/>
          <p:nvPr/>
        </p:nvSpPr>
        <p:spPr>
          <a:xfrm>
            <a:off x="2245807" y="1522325"/>
            <a:ext cx="60786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This is the Homepage of our app. It only has two buttons one for logging</a:t>
            </a:r>
            <a:r>
              <a:rPr lang="en" sz="1100">
                <a:solidFill>
                  <a:schemeClr val="lt1"/>
                </a:solidFill>
              </a:rPr>
              <a:t> i</a:t>
            </a:r>
            <a:r>
              <a:rPr lang="en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nto to the app if you already have an account and another button for registration</a:t>
            </a:r>
            <a:r>
              <a:rPr lang="en" sz="1100">
                <a:solidFill>
                  <a:schemeClr val="lt1"/>
                </a:solidFill>
              </a:rPr>
              <a:t> </a:t>
            </a:r>
            <a:r>
              <a:rPr lang="en">
                <a:solidFill>
                  <a:schemeClr val="lt1"/>
                </a:solidFill>
              </a:rPr>
              <a:t>i</a:t>
            </a:r>
            <a:r>
              <a:rPr lang="en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 you don’t have an account.</a:t>
            </a:r>
            <a:endParaRPr sz="11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/>
          <p:nvPr>
            <p:ph type="title"/>
          </p:nvPr>
        </p:nvSpPr>
        <p:spPr>
          <a:xfrm>
            <a:off x="471488" y="205383"/>
            <a:ext cx="5915100" cy="74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lay"/>
              <a:buNone/>
            </a:pPr>
            <a:r>
              <a:rPr lang="en"/>
              <a:t>Login</a:t>
            </a:r>
            <a:endParaRPr/>
          </a:p>
        </p:txBody>
      </p:sp>
      <p:pic>
        <p:nvPicPr>
          <p:cNvPr descr="A screen shot of a phone&#10;&#10;AI-generated content may be incorrect." id="161" name="Google Shape;161;p1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7763" y="1268016"/>
            <a:ext cx="1615200" cy="32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17"/>
          <p:cNvSpPr txBox="1"/>
          <p:nvPr/>
        </p:nvSpPr>
        <p:spPr>
          <a:xfrm>
            <a:off x="2449285" y="1808703"/>
            <a:ext cx="6765600" cy="9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login screen includes fields for username and password, along with a login button.</a:t>
            </a:r>
            <a:endParaRPr sz="1100"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Below the login button there are two links, Forgot Password which will take you to the password reset page and Register which takes you </a:t>
            </a:r>
            <a:r>
              <a:rPr lang="en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to the registration page</a:t>
            </a:r>
            <a:r>
              <a:rPr lang="en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1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8"/>
          <p:cNvSpPr txBox="1"/>
          <p:nvPr>
            <p:ph type="title"/>
          </p:nvPr>
        </p:nvSpPr>
        <p:spPr>
          <a:xfrm>
            <a:off x="471488" y="205383"/>
            <a:ext cx="5915100" cy="74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lay"/>
              <a:buNone/>
            </a:pPr>
            <a:r>
              <a:rPr lang="en"/>
              <a:t>Registration</a:t>
            </a:r>
            <a:endParaRPr/>
          </a:p>
        </p:txBody>
      </p:sp>
      <p:pic>
        <p:nvPicPr>
          <p:cNvPr descr="A screen shot of a phone&#10;&#10;AI-generated content may be incorrect." id="168" name="Google Shape;168;p1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8487" y="1268016"/>
            <a:ext cx="1615200" cy="32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18"/>
          <p:cNvSpPr txBox="1"/>
          <p:nvPr/>
        </p:nvSpPr>
        <p:spPr>
          <a:xfrm>
            <a:off x="2539721" y="1951892"/>
            <a:ext cx="66891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registration screen which lets new users create an account by providing a username,</a:t>
            </a:r>
            <a:r>
              <a:rPr lang="en" sz="1100">
                <a:solidFill>
                  <a:schemeClr val="lt1"/>
                </a:solidFill>
              </a:rPr>
              <a:t> </a:t>
            </a:r>
            <a:r>
              <a:rPr lang="en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password, and email. This information is stored in a database for login later.</a:t>
            </a:r>
            <a:endParaRPr sz="11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9"/>
          <p:cNvSpPr txBox="1"/>
          <p:nvPr>
            <p:ph type="title"/>
          </p:nvPr>
        </p:nvSpPr>
        <p:spPr>
          <a:xfrm>
            <a:off x="471488" y="205383"/>
            <a:ext cx="5915100" cy="74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lay"/>
              <a:buNone/>
            </a:pPr>
            <a:r>
              <a:rPr lang="en"/>
              <a:t>Password Reset</a:t>
            </a:r>
            <a:endParaRPr/>
          </a:p>
        </p:txBody>
      </p:sp>
      <p:pic>
        <p:nvPicPr>
          <p:cNvPr descr="A screen shot of a phone&#10;&#10;AI-generated content may be incorrect." id="175" name="Google Shape;175;p1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0806" y="1217147"/>
            <a:ext cx="1615200" cy="32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19"/>
          <p:cNvSpPr txBox="1"/>
          <p:nvPr/>
        </p:nvSpPr>
        <p:spPr>
          <a:xfrm>
            <a:off x="2471894" y="1891602"/>
            <a:ext cx="67119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If a user forgets their password, they can come here and enter their email along with</a:t>
            </a:r>
            <a:r>
              <a:rPr lang="en" sz="1100">
                <a:solidFill>
                  <a:schemeClr val="lt1"/>
                </a:solidFill>
              </a:rPr>
              <a:t> </a:t>
            </a:r>
            <a:r>
              <a:rPr lang="en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new desired password and click reset password which will send an email to the user. </a:t>
            </a:r>
            <a:endParaRPr sz="11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0"/>
          <p:cNvSpPr txBox="1"/>
          <p:nvPr>
            <p:ph type="title"/>
          </p:nvPr>
        </p:nvSpPr>
        <p:spPr>
          <a:xfrm>
            <a:off x="471488" y="205383"/>
            <a:ext cx="5915100" cy="74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lay"/>
              <a:buNone/>
            </a:pPr>
            <a:r>
              <a:rPr lang="en"/>
              <a:t>Password Reset #2</a:t>
            </a:r>
            <a:endParaRPr/>
          </a:p>
        </p:txBody>
      </p:sp>
      <p:pic>
        <p:nvPicPr>
          <p:cNvPr descr="A screen shot of a phone&#10;&#10;AI-generated content may be incorrect." id="182" name="Google Shape;182;p2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7908" y="1268016"/>
            <a:ext cx="1615200" cy="32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0"/>
          <p:cNvSpPr txBox="1"/>
          <p:nvPr/>
        </p:nvSpPr>
        <p:spPr>
          <a:xfrm>
            <a:off x="2592475" y="1876530"/>
            <a:ext cx="64803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Afterwards the user will be redirected to this page where it tells the user to check their</a:t>
            </a:r>
            <a:r>
              <a:rPr lang="en" sz="1100">
                <a:solidFill>
                  <a:schemeClr val="lt1"/>
                </a:solidFill>
              </a:rPr>
              <a:t> </a:t>
            </a:r>
            <a:r>
              <a:rPr lang="en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email for a four-digit code for confirmation.</a:t>
            </a:r>
            <a:endParaRPr sz="11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</a:t>
            </a:r>
            <a:endParaRPr/>
          </a:p>
        </p:txBody>
      </p:sp>
      <p:sp>
        <p:nvSpPr>
          <p:cNvPr id="189" name="Google Shape;189;p21"/>
          <p:cNvSpPr txBox="1"/>
          <p:nvPr>
            <p:ph idx="1" type="body"/>
          </p:nvPr>
        </p:nvSpPr>
        <p:spPr>
          <a:xfrm>
            <a:off x="1974475" y="160277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After logging in, the user will see their dashboard in the Routine section.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For now it is empty and a message will appear encouraging the user to add some tasks to his routine</a:t>
            </a:r>
            <a:endParaRPr/>
          </a:p>
        </p:txBody>
      </p:sp>
      <p:pic>
        <p:nvPicPr>
          <p:cNvPr id="190" name="Google Shape;190;p21" title="Android Compact - 2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703" y="1141888"/>
            <a:ext cx="1722125" cy="383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 #2</a:t>
            </a:r>
            <a:endParaRPr/>
          </a:p>
        </p:txBody>
      </p:sp>
      <p:sp>
        <p:nvSpPr>
          <p:cNvPr id="196" name="Google Shape;196;p22"/>
          <p:cNvSpPr txBox="1"/>
          <p:nvPr>
            <p:ph idx="1" type="body"/>
          </p:nvPr>
        </p:nvSpPr>
        <p:spPr>
          <a:xfrm>
            <a:off x="2003050" y="1592200"/>
            <a:ext cx="7038900" cy="294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Here is what it looks like after you have created some tasks</a:t>
            </a:r>
            <a:endParaRPr/>
          </a:p>
        </p:txBody>
      </p:sp>
      <p:pic>
        <p:nvPicPr>
          <p:cNvPr id="197" name="Google Shape;197;p22" title="Android Compact - 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152" y="1051713"/>
            <a:ext cx="1809025" cy="402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