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4"/>
  </p:sldMasterIdLst>
  <p:notesMasterIdLst>
    <p:notesMasterId r:id="rId19"/>
  </p:notesMasterIdLst>
  <p:sldIdLst>
    <p:sldId id="256" r:id="rId5"/>
    <p:sldId id="257" r:id="rId6"/>
    <p:sldId id="270" r:id="rId7"/>
    <p:sldId id="258" r:id="rId8"/>
    <p:sldId id="259" r:id="rId9"/>
    <p:sldId id="260" r:id="rId10"/>
    <p:sldId id="262" r:id="rId11"/>
    <p:sldId id="263" r:id="rId12"/>
    <p:sldId id="264" r:id="rId13"/>
    <p:sldId id="265" r:id="rId14"/>
    <p:sldId id="267" r:id="rId15"/>
    <p:sldId id="266" r:id="rId16"/>
    <p:sldId id="269"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2D7B24-3FE1-B109-B61F-AC9A46449832}" v="158" dt="2025-04-15T17:33:37.251"/>
    <p1510:client id="{1B481702-55B6-4811-87EC-C8D958A3BBA4}" v="1" dt="2025-04-16T13:12:44.211"/>
    <p1510:client id="{764C70D8-032C-48BF-ACB3-E7EC68743C93}" v="208" dt="2025-04-16T03:07:31.843"/>
    <p1510:client id="{812D53E3-FAB6-8B2D-0399-21C8E2ADD156}" v="26" dt="2025-04-16T02:13:27.222"/>
    <p1510:client id="{85759A71-1F20-5E22-4D48-3F93B310B4BB}" v="3" dt="2025-04-16T02:18:29.8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0B44D-D23F-413C-A6C9-BFBF4ED9A2A5}"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A50F95-FAAA-4F18-BC99-242CFED21D6E}" type="slidenum">
              <a:rPr lang="en-US" smtClean="0"/>
              <a:t>‹#›</a:t>
            </a:fld>
            <a:endParaRPr lang="en-US"/>
          </a:p>
        </p:txBody>
      </p:sp>
    </p:spTree>
    <p:extLst>
      <p:ext uri="{BB962C8B-B14F-4D97-AF65-F5344CB8AC3E}">
        <p14:creationId xmlns:p14="http://schemas.microsoft.com/office/powerpoint/2010/main" val="128371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CA50F95-FAAA-4F18-BC99-242CFED21D6E}" type="slidenum">
              <a:rPr lang="en-US" smtClean="0"/>
              <a:t>1</a:t>
            </a:fld>
            <a:endParaRPr lang="en-US"/>
          </a:p>
        </p:txBody>
      </p:sp>
    </p:spTree>
    <p:extLst>
      <p:ext uri="{BB962C8B-B14F-4D97-AF65-F5344CB8AC3E}">
        <p14:creationId xmlns:p14="http://schemas.microsoft.com/office/powerpoint/2010/main" val="362626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4/16/2025</a:t>
            </a:fld>
            <a:endParaRPr lang="en-US"/>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80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54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4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398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0713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814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415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6338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4/16/2025</a:t>
            </a:fld>
            <a:endParaRPr lang="en-US"/>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a:p>
        </p:txBody>
      </p:sp>
    </p:spTree>
    <p:extLst>
      <p:ext uri="{BB962C8B-B14F-4D97-AF65-F5344CB8AC3E}">
        <p14:creationId xmlns:p14="http://schemas.microsoft.com/office/powerpoint/2010/main" val="616107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17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4/16/2025</a:t>
            </a:fld>
            <a:endParaRPr lang="en-US"/>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2076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4/16/2025</a:t>
            </a:fld>
            <a:endParaRPr lang="en-US"/>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a:p>
        </p:txBody>
      </p:sp>
    </p:spTree>
    <p:extLst>
      <p:ext uri="{BB962C8B-B14F-4D97-AF65-F5344CB8AC3E}">
        <p14:creationId xmlns:p14="http://schemas.microsoft.com/office/powerpoint/2010/main" val="1413480514"/>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n abstract burst of blue and pink">
            <a:extLst>
              <a:ext uri="{FF2B5EF4-FFF2-40B4-BE49-F238E27FC236}">
                <a16:creationId xmlns:a16="http://schemas.microsoft.com/office/drawing/2014/main" id="{9FB8D8F4-73D2-3DF3-141D-8A4C40DD4529}"/>
              </a:ext>
            </a:extLst>
          </p:cNvPr>
          <p:cNvPicPr>
            <a:picLocks noChangeAspect="1"/>
          </p:cNvPicPr>
          <p:nvPr/>
        </p:nvPicPr>
        <p:blipFill>
          <a:blip r:embed="rId3"/>
          <a:srcRect/>
          <a:stretch/>
        </p:blipFill>
        <p:spPr>
          <a:xfrm>
            <a:off x="20" y="1"/>
            <a:ext cx="12191980" cy="6857999"/>
          </a:xfrm>
          <a:prstGeom prst="rect">
            <a:avLst/>
          </a:prstGeom>
        </p:spPr>
      </p:pic>
      <p:sp>
        <p:nvSpPr>
          <p:cNvPr id="11"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a:solidFill>
                <a:srgbClr val="FFFFFF"/>
              </a:solidFill>
              <a:sym typeface="Avenir Next"/>
            </a:endParaRPr>
          </a:p>
        </p:txBody>
      </p:sp>
      <p:sp>
        <p:nvSpPr>
          <p:cNvPr id="2" name="Title 1">
            <a:extLst>
              <a:ext uri="{FF2B5EF4-FFF2-40B4-BE49-F238E27FC236}">
                <a16:creationId xmlns:a16="http://schemas.microsoft.com/office/drawing/2014/main" id="{A8288F30-9AFF-F385-8E6A-1416A4D45C9C}"/>
              </a:ext>
            </a:extLst>
          </p:cNvPr>
          <p:cNvSpPr>
            <a:spLocks noGrp="1"/>
          </p:cNvSpPr>
          <p:nvPr>
            <p:ph type="ctrTitle"/>
          </p:nvPr>
        </p:nvSpPr>
        <p:spPr>
          <a:xfrm>
            <a:off x="565151" y="264431"/>
            <a:ext cx="4478667" cy="2596018"/>
          </a:xfrm>
        </p:spPr>
        <p:txBody>
          <a:bodyPr>
            <a:normAutofit/>
          </a:bodyPr>
          <a:lstStyle/>
          <a:p>
            <a:r>
              <a:rPr lang="en-US" sz="4000">
                <a:latin typeface="Segoe Script"/>
              </a:rPr>
              <a:t>24BITS EVENTS TICKET</a:t>
            </a:r>
          </a:p>
        </p:txBody>
      </p:sp>
      <p:sp>
        <p:nvSpPr>
          <p:cNvPr id="3" name="Subtitle 2">
            <a:extLst>
              <a:ext uri="{FF2B5EF4-FFF2-40B4-BE49-F238E27FC236}">
                <a16:creationId xmlns:a16="http://schemas.microsoft.com/office/drawing/2014/main" id="{0ED5AC91-1D6F-AB0B-8AAB-9DEC586348BC}"/>
              </a:ext>
            </a:extLst>
          </p:cNvPr>
          <p:cNvSpPr>
            <a:spLocks noGrp="1"/>
          </p:cNvSpPr>
          <p:nvPr>
            <p:ph type="subTitle" idx="1"/>
          </p:nvPr>
        </p:nvSpPr>
        <p:spPr>
          <a:xfrm>
            <a:off x="270183" y="2574885"/>
            <a:ext cx="4773635" cy="3896369"/>
          </a:xfrm>
        </p:spPr>
        <p:txBody>
          <a:bodyPr>
            <a:normAutofit/>
          </a:bodyPr>
          <a:lstStyle/>
          <a:p>
            <a:r>
              <a:rPr lang="en-US">
                <a:latin typeface="Segoe Script"/>
              </a:rPr>
              <a:t>ONLINE EVENT RESERVATION PLATFORM</a:t>
            </a:r>
          </a:p>
          <a:p>
            <a:endParaRPr lang="en-US">
              <a:latin typeface="Segoe Script"/>
            </a:endParaRPr>
          </a:p>
          <a:p>
            <a:endParaRPr lang="en-US">
              <a:latin typeface="Segoe Script"/>
            </a:endParaRPr>
          </a:p>
          <a:p>
            <a:r>
              <a:rPr lang="en-US">
                <a:latin typeface="Segoe Script"/>
              </a:rPr>
              <a:t>Developed by the TRIPLE LOGIC MOBILE </a:t>
            </a:r>
          </a:p>
          <a:p>
            <a:pPr marL="457200" indent="-457200">
              <a:buAutoNum type="arabicPeriod"/>
            </a:pPr>
            <a:r>
              <a:rPr lang="en-US">
                <a:latin typeface="Segoe Script"/>
              </a:rPr>
              <a:t>Lucky Asenoguan</a:t>
            </a:r>
          </a:p>
          <a:p>
            <a:pPr marL="457200" indent="-457200">
              <a:buAutoNum type="arabicPeriod"/>
            </a:pPr>
            <a:r>
              <a:rPr lang="en-US">
                <a:latin typeface="Segoe Script"/>
              </a:rPr>
              <a:t>Alekwe Theresa</a:t>
            </a:r>
          </a:p>
          <a:p>
            <a:pPr marL="457200" indent="-457200">
              <a:buAutoNum type="arabicPeriod"/>
            </a:pPr>
            <a:r>
              <a:rPr lang="en-US">
                <a:solidFill>
                  <a:srgbClr val="FFFFFF"/>
                </a:solidFill>
                <a:latin typeface="Segoe Script"/>
                <a:cs typeface="Arial"/>
              </a:rPr>
              <a:t>Dylan Nchungong</a:t>
            </a:r>
          </a:p>
          <a:p>
            <a:endParaRPr lang="en-US">
              <a:solidFill>
                <a:srgbClr val="FFFFFF"/>
              </a:solidFill>
              <a:latin typeface="Neue Haas Grotesk Text Pro"/>
              <a:cs typeface="Arial"/>
            </a:endParaRPr>
          </a:p>
        </p:txBody>
      </p:sp>
      <p:cxnSp>
        <p:nvCxnSpPr>
          <p:cNvPr id="13" name="Straight Connector 12">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16"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72255618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453A7-7739-8EAF-CBEB-9ED043076516}"/>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Digital Ticket Screen</a:t>
            </a:r>
          </a:p>
        </p:txBody>
      </p:sp>
      <p:sp>
        <p:nvSpPr>
          <p:cNvPr id="7" name="TextBox 6">
            <a:extLst>
              <a:ext uri="{FF2B5EF4-FFF2-40B4-BE49-F238E27FC236}">
                <a16:creationId xmlns:a16="http://schemas.microsoft.com/office/drawing/2014/main" id="{5B282E6F-3E49-70A9-6EB8-89D0D1F5D606}"/>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Digital Ticket screen provides users with instant access to their event ticket after a successful purchase. Designed for ease of use and fast entry at event venues, this screen confirms ticket ownership and enhances the overall user experience</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C86BCA7A-E755-E764-64A3-2B711AB330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161428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38ABE2-0781-6B80-B47B-DD70A9CFC630}"/>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Admin Login screen</a:t>
            </a:r>
          </a:p>
        </p:txBody>
      </p:sp>
      <p:sp>
        <p:nvSpPr>
          <p:cNvPr id="5" name="TextBox 4">
            <a:extLst>
              <a:ext uri="{FF2B5EF4-FFF2-40B4-BE49-F238E27FC236}">
                <a16:creationId xmlns:a16="http://schemas.microsoft.com/office/drawing/2014/main" id="{B5476B48-0301-388E-AB29-892E2F5A806F}"/>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Admin Login screen is a secure entry point designed exclusively for authorized administrators to access backend tools and event management features.</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2C9FD04-2020-3293-E48A-9C1ED03B4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78676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77D74C-2A92-D0E6-42AC-C868CE480B95}"/>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Admin Manage screen</a:t>
            </a:r>
          </a:p>
        </p:txBody>
      </p:sp>
      <p:sp>
        <p:nvSpPr>
          <p:cNvPr id="5" name="TextBox 4">
            <a:extLst>
              <a:ext uri="{FF2B5EF4-FFF2-40B4-BE49-F238E27FC236}">
                <a16:creationId xmlns:a16="http://schemas.microsoft.com/office/drawing/2014/main" id="{D5D11A36-C2F2-8A27-208C-A6614373F5F5}"/>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Admin Manage screen gives administrators full control over events, users, reports, and ticket activity in one convenient location. It is designed for clarity, speed, and simplicity, helping admins stay organized and efficient.</a:t>
            </a:r>
          </a:p>
        </p:txBody>
      </p:sp>
      <p:grpSp>
        <p:nvGrpSpPr>
          <p:cNvPr id="17" name="Group 1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23"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9" name="Straight Connector 2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 shot of a cell phone&#10;&#10;AI-generated content may be incorrect.">
            <a:extLst>
              <a:ext uri="{FF2B5EF4-FFF2-40B4-BE49-F238E27FC236}">
                <a16:creationId xmlns:a16="http://schemas.microsoft.com/office/drawing/2014/main" id="{4DB4902F-DE33-5D16-13FD-BCB0F5ED9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7218" y="681645"/>
            <a:ext cx="3017332" cy="5486059"/>
          </a:xfrm>
          <a:prstGeom prst="rect">
            <a:avLst/>
          </a:prstGeom>
        </p:spPr>
      </p:pic>
    </p:spTree>
    <p:extLst>
      <p:ext uri="{BB962C8B-B14F-4D97-AF65-F5344CB8AC3E}">
        <p14:creationId xmlns:p14="http://schemas.microsoft.com/office/powerpoint/2010/main" val="77976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ABDDC4-7DB9-09F6-DA6F-71D6F0DA04C5}"/>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Add Events Screen</a:t>
            </a:r>
          </a:p>
        </p:txBody>
      </p:sp>
      <p:sp>
        <p:nvSpPr>
          <p:cNvPr id="5" name="TextBox 4">
            <a:extLst>
              <a:ext uri="{FF2B5EF4-FFF2-40B4-BE49-F238E27FC236}">
                <a16:creationId xmlns:a16="http://schemas.microsoft.com/office/drawing/2014/main" id="{BD8BAB91-E8B7-B6D0-BB03-54DCF8E2256D}"/>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Add Events screen allows administrators to easily create and publish new events directly from the app. It’s designed for speed, clarity, and full control over the event setup</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7" name="Content Placeholder 6">
            <a:extLst>
              <a:ext uri="{FF2B5EF4-FFF2-40B4-BE49-F238E27FC236}">
                <a16:creationId xmlns:a16="http://schemas.microsoft.com/office/drawing/2014/main" id="{A435B593-B9FB-2C97-2FFF-A43FF2D0E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2590769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D55D10-0EF7-A110-60A3-B0D6C098EA18}"/>
              </a:ext>
            </a:extLst>
          </p:cNvPr>
          <p:cNvSpPr>
            <a:spLocks noGrp="1"/>
          </p:cNvSpPr>
          <p:nvPr>
            <p:ph type="title"/>
          </p:nvPr>
        </p:nvSpPr>
        <p:spPr>
          <a:xfrm>
            <a:off x="565150" y="770890"/>
            <a:ext cx="5066001" cy="1268984"/>
          </a:xfrm>
        </p:spPr>
        <p:txBody>
          <a:bodyPr>
            <a:normAutofit/>
          </a:bodyPr>
          <a:lstStyle/>
          <a:p>
            <a:r>
              <a:rPr lang="en"/>
              <a:t>Other information</a:t>
            </a:r>
            <a:endParaRPr lang="en-US"/>
          </a:p>
        </p:txBody>
      </p:sp>
      <p:sp>
        <p:nvSpPr>
          <p:cNvPr id="49" name="Content Placeholder 2">
            <a:extLst>
              <a:ext uri="{FF2B5EF4-FFF2-40B4-BE49-F238E27FC236}">
                <a16:creationId xmlns:a16="http://schemas.microsoft.com/office/drawing/2014/main" id="{04320320-6A43-C153-C0AC-FEBA8A85913E}"/>
              </a:ext>
            </a:extLst>
          </p:cNvPr>
          <p:cNvSpPr>
            <a:spLocks noGrp="1"/>
          </p:cNvSpPr>
          <p:nvPr>
            <p:ph idx="1"/>
          </p:nvPr>
        </p:nvSpPr>
        <p:spPr>
          <a:xfrm>
            <a:off x="565150" y="2160016"/>
            <a:ext cx="5066001" cy="3601212"/>
          </a:xfrm>
        </p:spPr>
        <p:txBody>
          <a:bodyPr>
            <a:normAutofit/>
          </a:bodyPr>
          <a:lstStyle/>
          <a:p>
            <a:pPr>
              <a:lnSpc>
                <a:spcPct val="90000"/>
              </a:lnSpc>
              <a:buNone/>
            </a:pPr>
            <a:r>
              <a:rPr lang="en-US" sz="1000" b="1"/>
              <a:t>Tech Stack Overview:</a:t>
            </a:r>
          </a:p>
          <a:p>
            <a:pPr>
              <a:lnSpc>
                <a:spcPct val="90000"/>
              </a:lnSpc>
              <a:buFont typeface="Arial" panose="020B0604020202020204" pitchFamily="34" charset="0"/>
              <a:buChar char="•"/>
            </a:pPr>
            <a:r>
              <a:rPr lang="en-US" sz="1000" b="1"/>
              <a:t>Frontend:</a:t>
            </a:r>
            <a:r>
              <a:rPr lang="en-US" sz="1000"/>
              <a:t> Flutter (Dart)</a:t>
            </a:r>
          </a:p>
          <a:p>
            <a:pPr>
              <a:lnSpc>
                <a:spcPct val="90000"/>
              </a:lnSpc>
              <a:buFont typeface="Arial" panose="020B0604020202020204" pitchFamily="34" charset="0"/>
              <a:buChar char="•"/>
            </a:pPr>
            <a:r>
              <a:rPr lang="en-US" sz="1000" b="1"/>
              <a:t>Backend &amp; Services:</a:t>
            </a:r>
            <a:r>
              <a:rPr lang="en-US" sz="1000"/>
              <a:t> Firebase (Auth, </a:t>
            </a:r>
            <a:r>
              <a:rPr lang="en-US" sz="1000" err="1"/>
              <a:t>Firestore</a:t>
            </a:r>
            <a:r>
              <a:rPr lang="en-US" sz="1000"/>
              <a:t>, Cloud Functions, Storage)</a:t>
            </a:r>
          </a:p>
          <a:p>
            <a:pPr>
              <a:lnSpc>
                <a:spcPct val="90000"/>
              </a:lnSpc>
              <a:buFont typeface="Arial" panose="020B0604020202020204" pitchFamily="34" charset="0"/>
              <a:buChar char="•"/>
            </a:pPr>
            <a:r>
              <a:rPr lang="en-US" sz="1000" b="1"/>
              <a:t>Version Control:</a:t>
            </a:r>
            <a:r>
              <a:rPr lang="en-US" sz="1000"/>
              <a:t> Git &amp; GitHub</a:t>
            </a:r>
          </a:p>
          <a:p>
            <a:pPr>
              <a:lnSpc>
                <a:spcPct val="90000"/>
              </a:lnSpc>
              <a:buFont typeface="Arial" panose="020B0604020202020204" pitchFamily="34" charset="0"/>
              <a:buChar char="•"/>
            </a:pPr>
            <a:r>
              <a:rPr lang="en-US" sz="1000" b="1"/>
              <a:t>Deployment:</a:t>
            </a:r>
            <a:r>
              <a:rPr lang="en-US" sz="1000"/>
              <a:t> Firebase Hosting (for admin dashboard, if web-based) or Play Store / App Store (for mobile)</a:t>
            </a:r>
          </a:p>
          <a:p>
            <a:pPr>
              <a:lnSpc>
                <a:spcPct val="90000"/>
              </a:lnSpc>
              <a:buNone/>
            </a:pPr>
            <a:r>
              <a:rPr lang="en-US" sz="1000" b="1"/>
              <a:t>     Security &amp; Data Handling:</a:t>
            </a:r>
          </a:p>
          <a:p>
            <a:pPr>
              <a:lnSpc>
                <a:spcPct val="90000"/>
              </a:lnSpc>
              <a:buFont typeface="Arial" panose="020B0604020202020204" pitchFamily="34" charset="0"/>
              <a:buChar char="•"/>
            </a:pPr>
            <a:r>
              <a:rPr lang="en-US" sz="1000"/>
              <a:t>All user and admin data is stored securely in Firebase.</a:t>
            </a:r>
          </a:p>
          <a:p>
            <a:pPr>
              <a:lnSpc>
                <a:spcPct val="90000"/>
              </a:lnSpc>
              <a:buFont typeface="Arial" panose="020B0604020202020204" pitchFamily="34" charset="0"/>
              <a:buChar char="•"/>
            </a:pPr>
            <a:r>
              <a:rPr lang="en-US" sz="1000"/>
              <a:t>Login and admin access are protected with Firebase Authentication.</a:t>
            </a:r>
          </a:p>
          <a:p>
            <a:pPr>
              <a:lnSpc>
                <a:spcPct val="90000"/>
              </a:lnSpc>
              <a:buFont typeface="Arial" panose="020B0604020202020204" pitchFamily="34" charset="0"/>
              <a:buChar char="•"/>
            </a:pPr>
            <a:r>
              <a:rPr lang="en-US" sz="1000"/>
              <a:t>Ticket data is linked to user accounts with real-time access via </a:t>
            </a:r>
            <a:r>
              <a:rPr lang="en-US" sz="1000" err="1"/>
              <a:t>Firestore</a:t>
            </a:r>
            <a:r>
              <a:rPr lang="en-US" sz="1000"/>
              <a:t>.</a:t>
            </a:r>
          </a:p>
          <a:p>
            <a:pPr>
              <a:lnSpc>
                <a:spcPct val="90000"/>
              </a:lnSpc>
              <a:buNone/>
            </a:pPr>
            <a:r>
              <a:rPr lang="en-US" sz="1000" b="1"/>
              <a:t>     Development Notes:</a:t>
            </a:r>
          </a:p>
          <a:p>
            <a:pPr>
              <a:lnSpc>
                <a:spcPct val="90000"/>
              </a:lnSpc>
              <a:buFont typeface="Arial" panose="020B0604020202020204" pitchFamily="34" charset="0"/>
              <a:buChar char="•"/>
            </a:pPr>
            <a:r>
              <a:rPr lang="en-US" sz="1000"/>
              <a:t>Built with modular design for easy scalability and maintenance.</a:t>
            </a:r>
          </a:p>
          <a:p>
            <a:pPr>
              <a:lnSpc>
                <a:spcPct val="90000"/>
              </a:lnSpc>
              <a:buFont typeface="Arial" panose="020B0604020202020204" pitchFamily="34" charset="0"/>
              <a:buChar char="•"/>
            </a:pPr>
            <a:r>
              <a:rPr lang="en-US" sz="1000"/>
              <a:t>Clean UI/UX following Flutter best practices.</a:t>
            </a:r>
          </a:p>
          <a:p>
            <a:pPr>
              <a:lnSpc>
                <a:spcPct val="90000"/>
              </a:lnSpc>
              <a:buFont typeface="Arial" panose="020B0604020202020204" pitchFamily="34" charset="0"/>
              <a:buChar char="•"/>
            </a:pPr>
            <a:r>
              <a:rPr lang="en-US" sz="1000"/>
              <a:t>CI/CD pipeline connected to GitHub for streamlined testing and deployment</a:t>
            </a:r>
          </a:p>
          <a:p>
            <a:pPr marL="0" indent="0">
              <a:lnSpc>
                <a:spcPct val="90000"/>
              </a:lnSpc>
              <a:buNone/>
            </a:pPr>
            <a:endParaRPr lang="en-US" sz="1000"/>
          </a:p>
        </p:txBody>
      </p:sp>
      <p:cxnSp>
        <p:nvCxnSpPr>
          <p:cNvPr id="50" name="Straight Connector 49">
            <a:extLst>
              <a:ext uri="{FF2B5EF4-FFF2-40B4-BE49-F238E27FC236}">
                <a16:creationId xmlns:a16="http://schemas.microsoft.com/office/drawing/2014/main" id="{B1DA2280-4367-9844-92C8-D662486FBC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1A9C303F-3A73-E440-923C-BAAF3176C6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13" name="Oval 12">
              <a:extLst>
                <a:ext uri="{FF2B5EF4-FFF2-40B4-BE49-F238E27FC236}">
                  <a16:creationId xmlns:a16="http://schemas.microsoft.com/office/drawing/2014/main" id="{7B205DF0-BAE6-CF47-ABF8-A3266C7119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27">
              <a:extLst>
                <a:ext uri="{FF2B5EF4-FFF2-40B4-BE49-F238E27FC236}">
                  <a16:creationId xmlns:a16="http://schemas.microsoft.com/office/drawing/2014/main" id="{30B64E66-F59E-9A4E-8CD3-2C62007DE4B4}"/>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Oval 14">
              <a:extLst>
                <a:ext uri="{FF2B5EF4-FFF2-40B4-BE49-F238E27FC236}">
                  <a16:creationId xmlns:a16="http://schemas.microsoft.com/office/drawing/2014/main" id="{4669C99C-C50F-2A47-9BA2-EA4B62AD2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A2CE447-6B57-FC41-89F1-971B2338D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30">
              <a:extLst>
                <a:ext uri="{FF2B5EF4-FFF2-40B4-BE49-F238E27FC236}">
                  <a16:creationId xmlns:a16="http://schemas.microsoft.com/office/drawing/2014/main" id="{3F8C4B96-43F0-6448-90E8-4949AC2F2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978F21E1-A886-E449-BF38-C9AD29BDB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32">
              <a:extLst>
                <a:ext uri="{FF2B5EF4-FFF2-40B4-BE49-F238E27FC236}">
                  <a16:creationId xmlns:a16="http://schemas.microsoft.com/office/drawing/2014/main" id="{59A063CA-8B5F-6347-8A9F-3802824D9C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8">
              <a:extLst>
                <a:ext uri="{FF2B5EF4-FFF2-40B4-BE49-F238E27FC236}">
                  <a16:creationId xmlns:a16="http://schemas.microsoft.com/office/drawing/2014/main" id="{FBD0F012-879A-5849-A7F8-00E9C54BA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9">
              <a:extLst>
                <a:ext uri="{FF2B5EF4-FFF2-40B4-BE49-F238E27FC236}">
                  <a16:creationId xmlns:a16="http://schemas.microsoft.com/office/drawing/2014/main" id="{E67EA7D6-BAF0-E749-AE45-8979B3AE88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50">
              <a:extLst>
                <a:ext uri="{FF2B5EF4-FFF2-40B4-BE49-F238E27FC236}">
                  <a16:creationId xmlns:a16="http://schemas.microsoft.com/office/drawing/2014/main" id="{D20805D5-8675-4847-ACD6-15C16DC76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51">
              <a:extLst>
                <a:ext uri="{FF2B5EF4-FFF2-40B4-BE49-F238E27FC236}">
                  <a16:creationId xmlns:a16="http://schemas.microsoft.com/office/drawing/2014/main" id="{3B802874-ED6B-2D4D-8336-74AB1EA9E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52">
              <a:extLst>
                <a:ext uri="{FF2B5EF4-FFF2-40B4-BE49-F238E27FC236}">
                  <a16:creationId xmlns:a16="http://schemas.microsoft.com/office/drawing/2014/main" id="{D15F4AF4-9B59-CA46-920E-73456C5A4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53">
              <a:extLst>
                <a:ext uri="{FF2B5EF4-FFF2-40B4-BE49-F238E27FC236}">
                  <a16:creationId xmlns:a16="http://schemas.microsoft.com/office/drawing/2014/main" id="{11572EED-2C54-D948-A1DC-680DD79D0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54">
              <a:extLst>
                <a:ext uri="{FF2B5EF4-FFF2-40B4-BE49-F238E27FC236}">
                  <a16:creationId xmlns:a16="http://schemas.microsoft.com/office/drawing/2014/main" id="{D749F206-EF71-2B44-8F0B-E8DF4EAC5A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55">
              <a:extLst>
                <a:ext uri="{FF2B5EF4-FFF2-40B4-BE49-F238E27FC236}">
                  <a16:creationId xmlns:a16="http://schemas.microsoft.com/office/drawing/2014/main" id="{87EEC91C-B6CD-D74C-9DE5-3C9B9F3042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6">
              <a:extLst>
                <a:ext uri="{FF2B5EF4-FFF2-40B4-BE49-F238E27FC236}">
                  <a16:creationId xmlns:a16="http://schemas.microsoft.com/office/drawing/2014/main" id="{AD44CA4C-ED5A-7544-8323-E623F94DA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57">
              <a:extLst>
                <a:ext uri="{FF2B5EF4-FFF2-40B4-BE49-F238E27FC236}">
                  <a16:creationId xmlns:a16="http://schemas.microsoft.com/office/drawing/2014/main" id="{ABC194E6-E855-7F4A-805B-25EC12AB0A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58">
              <a:extLst>
                <a:ext uri="{FF2B5EF4-FFF2-40B4-BE49-F238E27FC236}">
                  <a16:creationId xmlns:a16="http://schemas.microsoft.com/office/drawing/2014/main" id="{D209722E-AECA-1049-BDC9-0B51AA5A22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59">
              <a:extLst>
                <a:ext uri="{FF2B5EF4-FFF2-40B4-BE49-F238E27FC236}">
                  <a16:creationId xmlns:a16="http://schemas.microsoft.com/office/drawing/2014/main" id="{A2380CC4-123C-7A44-B83C-72C47DA2BE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60">
              <a:extLst>
                <a:ext uri="{FF2B5EF4-FFF2-40B4-BE49-F238E27FC236}">
                  <a16:creationId xmlns:a16="http://schemas.microsoft.com/office/drawing/2014/main" id="{D1370748-8047-C249-8646-BFD3709273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61">
              <a:extLst>
                <a:ext uri="{FF2B5EF4-FFF2-40B4-BE49-F238E27FC236}">
                  <a16:creationId xmlns:a16="http://schemas.microsoft.com/office/drawing/2014/main" id="{2BC8BE82-732A-EB48-8DC0-D671980E26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62">
              <a:extLst>
                <a:ext uri="{FF2B5EF4-FFF2-40B4-BE49-F238E27FC236}">
                  <a16:creationId xmlns:a16="http://schemas.microsoft.com/office/drawing/2014/main" id="{2E93D106-2906-D840-B04D-BB4DA10EE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63">
              <a:extLst>
                <a:ext uri="{FF2B5EF4-FFF2-40B4-BE49-F238E27FC236}">
                  <a16:creationId xmlns:a16="http://schemas.microsoft.com/office/drawing/2014/main" id="{19132191-F01A-8B42-8423-A583B760B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64">
              <a:extLst>
                <a:ext uri="{FF2B5EF4-FFF2-40B4-BE49-F238E27FC236}">
                  <a16:creationId xmlns:a16="http://schemas.microsoft.com/office/drawing/2014/main" id="{9310877A-9146-3E46-B915-B34AF09A1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04925859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CEC71-1404-47F1-C284-4ECD3AA56176}"/>
              </a:ext>
            </a:extLst>
          </p:cNvPr>
          <p:cNvSpPr>
            <a:spLocks noGrp="1"/>
          </p:cNvSpPr>
          <p:nvPr>
            <p:ph type="title"/>
          </p:nvPr>
        </p:nvSpPr>
        <p:spPr>
          <a:xfrm>
            <a:off x="796413" y="770890"/>
            <a:ext cx="7104572" cy="1268984"/>
          </a:xfrm>
        </p:spPr>
        <p:txBody>
          <a:bodyPr/>
          <a:lstStyle/>
          <a:p>
            <a:r>
              <a:rPr lang="en"/>
              <a:t>Introduction</a:t>
            </a:r>
          </a:p>
        </p:txBody>
      </p:sp>
      <p:sp>
        <p:nvSpPr>
          <p:cNvPr id="3" name="Content Placeholder 2">
            <a:extLst>
              <a:ext uri="{FF2B5EF4-FFF2-40B4-BE49-F238E27FC236}">
                <a16:creationId xmlns:a16="http://schemas.microsoft.com/office/drawing/2014/main" id="{498B28FD-C1B3-0CF5-D5FE-FA8AF7530FBD}"/>
              </a:ext>
            </a:extLst>
          </p:cNvPr>
          <p:cNvSpPr>
            <a:spLocks noGrp="1"/>
          </p:cNvSpPr>
          <p:nvPr>
            <p:ph idx="1"/>
          </p:nvPr>
        </p:nvSpPr>
        <p:spPr>
          <a:xfrm>
            <a:off x="565150" y="1592826"/>
            <a:ext cx="7335835" cy="4168402"/>
          </a:xfrm>
        </p:spPr>
        <p:txBody>
          <a:bodyPr/>
          <a:lstStyle/>
          <a:p>
            <a:r>
              <a:rPr lang="en-US">
                <a:solidFill>
                  <a:schemeClr val="tx2">
                    <a:lumMod val="50000"/>
                    <a:lumOff val="50000"/>
                  </a:schemeClr>
                </a:solidFill>
              </a:rPr>
              <a:t>24Bits is an online mobile application designed to make event ticket booking seamless and secure. The app allows users to browse upcoming events, view detailed information, and book tickets directly from their smartphones. Each ticket is generated with a unique QR code for easy entry and verification at venues</a:t>
            </a:r>
          </a:p>
          <a:p>
            <a:endParaRPr lang="en-US"/>
          </a:p>
        </p:txBody>
      </p:sp>
    </p:spTree>
    <p:extLst>
      <p:ext uri="{BB962C8B-B14F-4D97-AF65-F5344CB8AC3E}">
        <p14:creationId xmlns:p14="http://schemas.microsoft.com/office/powerpoint/2010/main" val="2567613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42FC909-AC34-5F6E-05D9-A193B126D21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412814" y="3309936"/>
            <a:ext cx="1921102" cy="3469084"/>
          </a:xfrm>
        </p:spPr>
      </p:pic>
      <p:pic>
        <p:nvPicPr>
          <p:cNvPr id="7" name="Picture 6">
            <a:extLst>
              <a:ext uri="{FF2B5EF4-FFF2-40B4-BE49-F238E27FC236}">
                <a16:creationId xmlns:a16="http://schemas.microsoft.com/office/drawing/2014/main" id="{AB5E0134-AE19-ECFD-0093-6FEF763D6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7469" y="3542731"/>
            <a:ext cx="2382340" cy="3301742"/>
          </a:xfrm>
          <a:prstGeom prst="rect">
            <a:avLst/>
          </a:prstGeom>
        </p:spPr>
      </p:pic>
      <p:pic>
        <p:nvPicPr>
          <p:cNvPr id="9" name="Picture 8">
            <a:extLst>
              <a:ext uri="{FF2B5EF4-FFF2-40B4-BE49-F238E27FC236}">
                <a16:creationId xmlns:a16="http://schemas.microsoft.com/office/drawing/2014/main" id="{031DF63C-ED1F-BB05-6830-EA0191C26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1263" y="3587238"/>
            <a:ext cx="1985602" cy="3270762"/>
          </a:xfrm>
          <a:prstGeom prst="rect">
            <a:avLst/>
          </a:prstGeom>
        </p:spPr>
      </p:pic>
      <p:pic>
        <p:nvPicPr>
          <p:cNvPr id="11" name="Picture 10">
            <a:extLst>
              <a:ext uri="{FF2B5EF4-FFF2-40B4-BE49-F238E27FC236}">
                <a16:creationId xmlns:a16="http://schemas.microsoft.com/office/drawing/2014/main" id="{91E9FA0C-F3D0-44DE-CED1-9C4633C15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77469" y="93312"/>
            <a:ext cx="2124470" cy="3389482"/>
          </a:xfrm>
          <a:prstGeom prst="rect">
            <a:avLst/>
          </a:prstGeom>
        </p:spPr>
      </p:pic>
      <p:pic>
        <p:nvPicPr>
          <p:cNvPr id="13" name="Picture 12">
            <a:extLst>
              <a:ext uri="{FF2B5EF4-FFF2-40B4-BE49-F238E27FC236}">
                <a16:creationId xmlns:a16="http://schemas.microsoft.com/office/drawing/2014/main" id="{A33A162C-DACC-5AC0-695D-1E686A43749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81262" y="137819"/>
            <a:ext cx="1985602" cy="3449419"/>
          </a:xfrm>
          <a:prstGeom prst="rect">
            <a:avLst/>
          </a:prstGeom>
        </p:spPr>
      </p:pic>
      <p:pic>
        <p:nvPicPr>
          <p:cNvPr id="15" name="Picture 14">
            <a:extLst>
              <a:ext uri="{FF2B5EF4-FFF2-40B4-BE49-F238E27FC236}">
                <a16:creationId xmlns:a16="http://schemas.microsoft.com/office/drawing/2014/main" id="{736E5A41-B54D-150C-C3AD-F1A7016682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12814" y="108861"/>
            <a:ext cx="1921102" cy="3201075"/>
          </a:xfrm>
          <a:prstGeom prst="rect">
            <a:avLst/>
          </a:prstGeom>
        </p:spPr>
      </p:pic>
      <p:pic>
        <p:nvPicPr>
          <p:cNvPr id="17" name="Picture 16">
            <a:extLst>
              <a:ext uri="{FF2B5EF4-FFF2-40B4-BE49-F238E27FC236}">
                <a16:creationId xmlns:a16="http://schemas.microsoft.com/office/drawing/2014/main" id="{D7DAE1D6-4A8B-442F-53B1-56C3B43716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25959" y="3389947"/>
            <a:ext cx="1827218" cy="3454526"/>
          </a:xfrm>
          <a:prstGeom prst="rect">
            <a:avLst/>
          </a:prstGeom>
        </p:spPr>
      </p:pic>
      <p:pic>
        <p:nvPicPr>
          <p:cNvPr id="19" name="Picture 18">
            <a:extLst>
              <a:ext uri="{FF2B5EF4-FFF2-40B4-BE49-F238E27FC236}">
                <a16:creationId xmlns:a16="http://schemas.microsoft.com/office/drawing/2014/main" id="{5D49CF59-CC67-2371-C944-762EFEDE83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37369" y="133720"/>
            <a:ext cx="1761089" cy="3151356"/>
          </a:xfrm>
          <a:prstGeom prst="rect">
            <a:avLst/>
          </a:prstGeom>
        </p:spPr>
      </p:pic>
      <p:pic>
        <p:nvPicPr>
          <p:cNvPr id="21" name="Picture 20">
            <a:extLst>
              <a:ext uri="{FF2B5EF4-FFF2-40B4-BE49-F238E27FC236}">
                <a16:creationId xmlns:a16="http://schemas.microsoft.com/office/drawing/2014/main" id="{4E049D62-8F51-2BB7-A561-039A487DEDB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60355" y="3319572"/>
            <a:ext cx="1838103" cy="3469084"/>
          </a:xfrm>
          <a:prstGeom prst="rect">
            <a:avLst/>
          </a:prstGeom>
        </p:spPr>
      </p:pic>
      <p:pic>
        <p:nvPicPr>
          <p:cNvPr id="23" name="Picture 22">
            <a:extLst>
              <a:ext uri="{FF2B5EF4-FFF2-40B4-BE49-F238E27FC236}">
                <a16:creationId xmlns:a16="http://schemas.microsoft.com/office/drawing/2014/main" id="{5F623A8B-9527-8890-ED9F-FA4000CBBDA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55657" y="118926"/>
            <a:ext cx="1838102" cy="3151356"/>
          </a:xfrm>
          <a:prstGeom prst="rect">
            <a:avLst/>
          </a:prstGeom>
        </p:spPr>
      </p:pic>
    </p:spTree>
    <p:extLst>
      <p:ext uri="{BB962C8B-B14F-4D97-AF65-F5344CB8AC3E}">
        <p14:creationId xmlns:p14="http://schemas.microsoft.com/office/powerpoint/2010/main" val="292086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BEEF8-A73D-899B-00FC-2DC3BA4E89FF}"/>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Welcome Screen                   </a:t>
            </a:r>
          </a:p>
        </p:txBody>
      </p:sp>
      <p:sp>
        <p:nvSpPr>
          <p:cNvPr id="7" name="TextBox 6">
            <a:extLst>
              <a:ext uri="{FF2B5EF4-FFF2-40B4-BE49-F238E27FC236}">
                <a16:creationId xmlns:a16="http://schemas.microsoft.com/office/drawing/2014/main" id="{54DB372F-75A0-7C5E-F8E2-295D641A6ED4}"/>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Welcome Page is the first screen users will see when launching the 24Bits Event Ticket App. This page serves as a warm introduction to the app, setting the tone for the user experience. It aims to provide a seamless entry point into the app's core features, like browsing events and logging in</a:t>
            </a:r>
          </a:p>
        </p:txBody>
      </p:sp>
      <p:grpSp>
        <p:nvGrpSpPr>
          <p:cNvPr id="47" name="Group 46">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8"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52" name="Straight Connector 5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cell phone&#10;&#10;AI-generated content may be incorrect.">
            <a:extLst>
              <a:ext uri="{FF2B5EF4-FFF2-40B4-BE49-F238E27FC236}">
                <a16:creationId xmlns:a16="http://schemas.microsoft.com/office/drawing/2014/main" id="{675A0F35-9EB9-3D81-F29D-A00D4F514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344535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F63E80-4F76-5D28-3C2A-B0A0395260DE}"/>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Registration Screen</a:t>
            </a:r>
          </a:p>
        </p:txBody>
      </p:sp>
      <p:sp>
        <p:nvSpPr>
          <p:cNvPr id="7" name="TextBox 6">
            <a:extLst>
              <a:ext uri="{FF2B5EF4-FFF2-40B4-BE49-F238E27FC236}">
                <a16:creationId xmlns:a16="http://schemas.microsoft.com/office/drawing/2014/main" id="{151A361B-1461-4D6C-24A0-C5038290ED65}"/>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Registration Page allows new users to create an account on the 24Bits Event Ticket App. This page is designed to be simple, intuitive, and secure. It collects necessary information from users while ensuring that the process is quick and easy to navigate</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phone">
            <a:extLst>
              <a:ext uri="{FF2B5EF4-FFF2-40B4-BE49-F238E27FC236}">
                <a16:creationId xmlns:a16="http://schemas.microsoft.com/office/drawing/2014/main" id="{0EC543F8-9B32-86D5-BECF-3DBA92EBB8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145301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C3122-DD57-4281-14C7-80F86295C92C}"/>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Login Screen</a:t>
            </a:r>
          </a:p>
        </p:txBody>
      </p:sp>
      <p:sp>
        <p:nvSpPr>
          <p:cNvPr id="7" name="TextBox 6">
            <a:extLst>
              <a:ext uri="{FF2B5EF4-FFF2-40B4-BE49-F238E27FC236}">
                <a16:creationId xmlns:a16="http://schemas.microsoft.com/office/drawing/2014/main" id="{9FFF3B80-60FD-93AB-F7AF-C5B2D40702AD}"/>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Login Page is designed to allow existing users to sign in to their 24Bits Event Ticket App account. It’s streamlined for quick access, ensuring users can enter their credentials efficiently to start browsing or booking event tickets. This page emphasizes security and ease of use</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 shot of a phone&#10;&#10;AI-generated content may be incorrect.">
            <a:extLst>
              <a:ext uri="{FF2B5EF4-FFF2-40B4-BE49-F238E27FC236}">
                <a16:creationId xmlns:a16="http://schemas.microsoft.com/office/drawing/2014/main" id="{927B74FA-C844-330A-7E3C-95D77FFE6B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132666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9CB31-FE44-9BEF-2239-7523A6B2DD59}"/>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Home Feed Screen</a:t>
            </a:r>
          </a:p>
        </p:txBody>
      </p:sp>
      <p:sp>
        <p:nvSpPr>
          <p:cNvPr id="7" name="TextBox 6">
            <a:extLst>
              <a:ext uri="{FF2B5EF4-FFF2-40B4-BE49-F238E27FC236}">
                <a16:creationId xmlns:a16="http://schemas.microsoft.com/office/drawing/2014/main" id="{095338A6-A893-B61F-19BD-91912F38A416}"/>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Home Feed Page is the core of the 24Bits Event Ticket App, where users can browse through a curated list of upcoming events, discover new activities, and explore options for ticket booking. This page is designed to be visually engaging, with an easy-to-navigate layout for a seamless user experience.</a:t>
            </a:r>
          </a:p>
        </p:txBody>
      </p:sp>
      <p:grpSp>
        <p:nvGrpSpPr>
          <p:cNvPr id="14" name="Group 13">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5"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cell phone screen with a picture of a crowd&#10;&#10;AI-generated content may be incorrect.">
            <a:extLst>
              <a:ext uri="{FF2B5EF4-FFF2-40B4-BE49-F238E27FC236}">
                <a16:creationId xmlns:a16="http://schemas.microsoft.com/office/drawing/2014/main" id="{F504D99E-6FCB-EDC2-75EE-B8782A3769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1536202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223C19-6DD5-B0EB-46A9-D80AD644CE7C}"/>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Event Details Screen</a:t>
            </a:r>
          </a:p>
        </p:txBody>
      </p:sp>
      <p:sp>
        <p:nvSpPr>
          <p:cNvPr id="7" name="TextBox 6">
            <a:extLst>
              <a:ext uri="{FF2B5EF4-FFF2-40B4-BE49-F238E27FC236}">
                <a16:creationId xmlns:a16="http://schemas.microsoft.com/office/drawing/2014/main" id="{9439B775-A986-3A37-040F-2563BF0D31F9}"/>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Event Details Screen provides users with all the essential information about a specific event. This page is designed to give a comprehensive overview, including event descriptions, schedules, ticket options, and location map details, allowing users to make informed decisions before booking their tickets. It serves as the final decision-making point before purchasing tickets for the event.</a:t>
            </a:r>
          </a:p>
        </p:txBody>
      </p:sp>
      <p:grpSp>
        <p:nvGrpSpPr>
          <p:cNvPr id="18" name="Group 1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11" name="Content Placeholder 10" descr="A screen shot of a phone&#10;&#10;AI-generated content may be incorrect.">
            <a:extLst>
              <a:ext uri="{FF2B5EF4-FFF2-40B4-BE49-F238E27FC236}">
                <a16:creationId xmlns:a16="http://schemas.microsoft.com/office/drawing/2014/main" id="{A044B423-E0BD-F894-54EC-8E747F6C8A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1696000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630B69-0873-FA96-0563-8EA196FD3FCB}"/>
              </a:ext>
            </a:extLst>
          </p:cNvPr>
          <p:cNvSpPr>
            <a:spLocks noGrp="1"/>
          </p:cNvSpPr>
          <p:nvPr>
            <p:ph type="title"/>
          </p:nvPr>
        </p:nvSpPr>
        <p:spPr>
          <a:xfrm>
            <a:off x="565150" y="770890"/>
            <a:ext cx="6400999" cy="1268984"/>
          </a:xfrm>
        </p:spPr>
        <p:txBody>
          <a:bodyPr vert="horz" lIns="91440" tIns="45720" rIns="91440" bIns="45720" rtlCol="0" anchor="t">
            <a:normAutofit/>
          </a:bodyPr>
          <a:lstStyle/>
          <a:p>
            <a:r>
              <a:rPr lang="en-US"/>
              <a:t>Payment Screen</a:t>
            </a:r>
          </a:p>
        </p:txBody>
      </p:sp>
      <p:sp>
        <p:nvSpPr>
          <p:cNvPr id="11" name="TextBox 10">
            <a:extLst>
              <a:ext uri="{FF2B5EF4-FFF2-40B4-BE49-F238E27FC236}">
                <a16:creationId xmlns:a16="http://schemas.microsoft.com/office/drawing/2014/main" id="{FBFFEDF8-1E77-7658-FBB6-6CC70248D2A1}"/>
              </a:ext>
            </a:extLst>
          </p:cNvPr>
          <p:cNvSpPr txBox="1"/>
          <p:nvPr/>
        </p:nvSpPr>
        <p:spPr>
          <a:xfrm>
            <a:off x="565150" y="2160016"/>
            <a:ext cx="6400999" cy="3601212"/>
          </a:xfrm>
          <a:prstGeom prst="rect">
            <a:avLst/>
          </a:prstGeom>
        </p:spPr>
        <p:txBody>
          <a:bodyPr vert="horz" lIns="91440" tIns="45720" rIns="91440" bIns="45720" rtlCol="0">
            <a:normAutofit/>
          </a:bodyPr>
          <a:lstStyle/>
          <a:p>
            <a:pPr indent="-228600">
              <a:spcBef>
                <a:spcPts val="900"/>
              </a:spcBef>
              <a:buFont typeface="Arial" panose="020B0604020202020204" pitchFamily="34" charset="0"/>
              <a:buChar char="•"/>
            </a:pPr>
            <a:r>
              <a:rPr lang="en-US"/>
              <a:t>The Payment screen is a secure and streamlined interface that allows users to finalize their ticket purchase for an event. It clearly displays all necessary details to ensure trust and transparency.</a:t>
            </a:r>
          </a:p>
        </p:txBody>
      </p:sp>
      <p:grpSp>
        <p:nvGrpSpPr>
          <p:cNvPr id="18" name="Group 17">
            <a:extLst>
              <a:ext uri="{FF2B5EF4-FFF2-40B4-BE49-F238E27FC236}">
                <a16:creationId xmlns:a16="http://schemas.microsoft.com/office/drawing/2014/main" id="{1B5E71B3-7269-894E-A00B-31D341365F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19" name="Freeform 85">
              <a:extLst>
                <a:ext uri="{FF2B5EF4-FFF2-40B4-BE49-F238E27FC236}">
                  <a16:creationId xmlns:a16="http://schemas.microsoft.com/office/drawing/2014/main" id="{FFFA3A20-1539-CC4A-9BE1-7415FE5A98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87">
              <a:extLst>
                <a:ext uri="{FF2B5EF4-FFF2-40B4-BE49-F238E27FC236}">
                  <a16:creationId xmlns:a16="http://schemas.microsoft.com/office/drawing/2014/main" id="{44EBCCFB-8EAB-2442-8E02-293F08D50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89">
              <a:extLst>
                <a:ext uri="{FF2B5EF4-FFF2-40B4-BE49-F238E27FC236}">
                  <a16:creationId xmlns:a16="http://schemas.microsoft.com/office/drawing/2014/main" id="{AFD14830-CC36-D64E-8173-398042563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97">
              <a:extLst>
                <a:ext uri="{FF2B5EF4-FFF2-40B4-BE49-F238E27FC236}">
                  <a16:creationId xmlns:a16="http://schemas.microsoft.com/office/drawing/2014/main" id="{FAA40AB8-EB6E-A44D-B3CA-7D25B64F5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24" name="Straight Connector 23">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640437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9" name="Content Placeholder 8" descr="A screen shot of a phone&#10;&#10;AI-generated content may be incorrect.">
            <a:extLst>
              <a:ext uri="{FF2B5EF4-FFF2-40B4-BE49-F238E27FC236}">
                <a16:creationId xmlns:a16="http://schemas.microsoft.com/office/drawing/2014/main" id="{770F568B-DDA8-8145-DB7C-184569AFB2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1800" y="681645"/>
            <a:ext cx="2688168" cy="5486059"/>
          </a:xfrm>
          <a:prstGeom prst="rect">
            <a:avLst/>
          </a:prstGeom>
        </p:spPr>
      </p:pic>
    </p:spTree>
    <p:extLst>
      <p:ext uri="{BB962C8B-B14F-4D97-AF65-F5344CB8AC3E}">
        <p14:creationId xmlns:p14="http://schemas.microsoft.com/office/powerpoint/2010/main" val="2817077240"/>
      </p:ext>
    </p:extLst>
  </p:cSld>
  <p:clrMapOvr>
    <a:masterClrMapping/>
  </p:clrMapOvr>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0548513-811d-4778-85f1-e154863dbc6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56AC84FF7C9804F9929BB1ECC93C8DF" ma:contentTypeVersion="10" ma:contentTypeDescription="Create a new document." ma:contentTypeScope="" ma:versionID="b5fc4f023eb4d99e2c15c8694deb81a4">
  <xsd:schema xmlns:xsd="http://www.w3.org/2001/XMLSchema" xmlns:xs="http://www.w3.org/2001/XMLSchema" xmlns:p="http://schemas.microsoft.com/office/2006/metadata/properties" xmlns:ns3="a0548513-811d-4778-85f1-e154863dbc64" targetNamespace="http://schemas.microsoft.com/office/2006/metadata/properties" ma:root="true" ma:fieldsID="259bb6f41043bc8a621718624297149b" ns3:_="">
    <xsd:import namespace="a0548513-811d-4778-85f1-e154863dbc6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GenerationTime" minOccurs="0"/>
                <xsd:element ref="ns3:MediaServiceEventHashCode" minOccurs="0"/>
                <xsd:element ref="ns3:MediaServiceSystem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548513-811d-4778-85f1-e154863dbc6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C393E8-1410-4CB5-B97B-49DA4C428BA7}">
  <ds:schemaRefs>
    <ds:schemaRef ds:uri="http://schemas.microsoft.com/office/2006/metadata/properties"/>
    <ds:schemaRef ds:uri="http://purl.org/dc/elements/1.1/"/>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a0548513-811d-4778-85f1-e154863dbc64"/>
    <ds:schemaRef ds:uri="http://purl.org/dc/dcmitype/"/>
    <ds:schemaRef ds:uri="http://purl.org/dc/terms/"/>
  </ds:schemaRefs>
</ds:datastoreItem>
</file>

<file path=customXml/itemProps2.xml><?xml version="1.0" encoding="utf-8"?>
<ds:datastoreItem xmlns:ds="http://schemas.openxmlformats.org/officeDocument/2006/customXml" ds:itemID="{B1A634F3-4ADC-4AE5-96DA-63D8211B39EB}">
  <ds:schemaRefs>
    <ds:schemaRef ds:uri="http://schemas.microsoft.com/sharepoint/v3/contenttype/forms"/>
  </ds:schemaRefs>
</ds:datastoreItem>
</file>

<file path=customXml/itemProps3.xml><?xml version="1.0" encoding="utf-8"?>
<ds:datastoreItem xmlns:ds="http://schemas.openxmlformats.org/officeDocument/2006/customXml" ds:itemID="{2131AB7B-2F7B-4E19-9BD7-5275A129BE25}">
  <ds:schemaRefs>
    <ds:schemaRef ds:uri="a0548513-811d-4778-85f1-e154863dbc6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674</Words>
  <Application>Microsoft Office PowerPoint</Application>
  <PresentationFormat>Widescreen</PresentationFormat>
  <Paragraphs>45</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Avenir Next</vt:lpstr>
      <vt:lpstr>Neue Haas Grotesk Text Pro</vt:lpstr>
      <vt:lpstr>Segoe Script</vt:lpstr>
      <vt:lpstr>PunchcardVTI</vt:lpstr>
      <vt:lpstr>24BITS EVENTS TICKET</vt:lpstr>
      <vt:lpstr>Introduction</vt:lpstr>
      <vt:lpstr>PowerPoint Presentation</vt:lpstr>
      <vt:lpstr>Welcome Screen                   </vt:lpstr>
      <vt:lpstr>Registration Screen</vt:lpstr>
      <vt:lpstr>Login Screen</vt:lpstr>
      <vt:lpstr>Home Feed Screen</vt:lpstr>
      <vt:lpstr>Event Details Screen</vt:lpstr>
      <vt:lpstr>Payment Screen</vt:lpstr>
      <vt:lpstr>Digital Ticket Screen</vt:lpstr>
      <vt:lpstr>Admin Login screen</vt:lpstr>
      <vt:lpstr>Admin Manage screen</vt:lpstr>
      <vt:lpstr>Add Events Screen</vt:lpstr>
      <vt:lpstr>Other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Lucky Asenoguan</dc:creator>
  <cp:lastModifiedBy>Endurance Theresa Alekwe</cp:lastModifiedBy>
  <cp:revision>2</cp:revision>
  <dcterms:created xsi:type="dcterms:W3CDTF">2025-04-15T16:45:25Z</dcterms:created>
  <dcterms:modified xsi:type="dcterms:W3CDTF">2025-04-16T13:12:44Z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0x010100056AC84FF7C9804F9929BB1ECC93C8DF</vt:lpwstr>
  </property>
</Properties>
</file>