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89" d="100"/>
          <a:sy n="89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AD96B-8368-4950-B16A-AFEC784B4DC2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81012-3CEF-45BB-9E8A-1D6386F099B4}">
      <dgm:prSet/>
      <dgm:spPr/>
      <dgm:t>
        <a:bodyPr/>
        <a:lstStyle/>
        <a:p>
          <a:r>
            <a:rPr lang="en-US" dirty="0"/>
            <a:t>Attack:  The attacks damage the enemy and knight</a:t>
          </a:r>
        </a:p>
      </dgm:t>
    </dgm:pt>
    <dgm:pt modelId="{375CAD33-0D91-4341-A9FD-C9C40DDAA27D}" type="parTrans" cxnId="{56429BA8-F190-4E27-B74E-14DBF7B977A8}">
      <dgm:prSet/>
      <dgm:spPr/>
      <dgm:t>
        <a:bodyPr/>
        <a:lstStyle/>
        <a:p>
          <a:endParaRPr lang="en-US"/>
        </a:p>
      </dgm:t>
    </dgm:pt>
    <dgm:pt modelId="{7518C892-A1C0-4EF6-8541-BFB125F87B58}" type="sibTrans" cxnId="{56429BA8-F190-4E27-B74E-14DBF7B977A8}">
      <dgm:prSet/>
      <dgm:spPr/>
      <dgm:t>
        <a:bodyPr/>
        <a:lstStyle/>
        <a:p>
          <a:endParaRPr lang="en-US"/>
        </a:p>
      </dgm:t>
    </dgm:pt>
    <dgm:pt modelId="{5E775D38-29FC-4CD9-9DCC-977451803923}">
      <dgm:prSet/>
      <dgm:spPr/>
      <dgm:t>
        <a:bodyPr/>
        <a:lstStyle/>
        <a:p>
          <a:r>
            <a:rPr lang="en-US" dirty="0"/>
            <a:t>Parry:  The parry mechanic can be used by attacking at the right time.</a:t>
          </a:r>
        </a:p>
      </dgm:t>
    </dgm:pt>
    <dgm:pt modelId="{E99D8D80-361A-4E23-A8FC-EE6932AFBEBD}" type="parTrans" cxnId="{4F4AFA7D-59F6-46B3-A6E3-4B9F27DEFC21}">
      <dgm:prSet/>
      <dgm:spPr/>
      <dgm:t>
        <a:bodyPr/>
        <a:lstStyle/>
        <a:p>
          <a:endParaRPr lang="en-US"/>
        </a:p>
      </dgm:t>
    </dgm:pt>
    <dgm:pt modelId="{5500162A-6890-4BBD-8C21-AD1B5F69FA2A}" type="sibTrans" cxnId="{4F4AFA7D-59F6-46B3-A6E3-4B9F27DEFC21}">
      <dgm:prSet/>
      <dgm:spPr/>
      <dgm:t>
        <a:bodyPr/>
        <a:lstStyle/>
        <a:p>
          <a:endParaRPr lang="en-US"/>
        </a:p>
      </dgm:t>
    </dgm:pt>
    <dgm:pt modelId="{5E6D2F5E-2494-4AC0-8A6F-B054BAB755C2}">
      <dgm:prSet/>
      <dgm:spPr/>
      <dgm:t>
        <a:bodyPr/>
        <a:lstStyle/>
        <a:p>
          <a:r>
            <a:rPr lang="en-US" dirty="0"/>
            <a:t>Dash/Movement: Quickly escape situations</a:t>
          </a:r>
        </a:p>
      </dgm:t>
    </dgm:pt>
    <dgm:pt modelId="{9BAF2809-57BE-4888-9714-F63C0E3ACFEC}" type="parTrans" cxnId="{A92CD920-0F88-4B2B-A36B-C65D97ECBCBD}">
      <dgm:prSet/>
      <dgm:spPr/>
      <dgm:t>
        <a:bodyPr/>
        <a:lstStyle/>
        <a:p>
          <a:endParaRPr lang="en-US"/>
        </a:p>
      </dgm:t>
    </dgm:pt>
    <dgm:pt modelId="{D563B341-81CE-40C2-BF3C-697EC2B4EC7E}" type="sibTrans" cxnId="{A92CD920-0F88-4B2B-A36B-C65D97ECBCBD}">
      <dgm:prSet/>
      <dgm:spPr/>
      <dgm:t>
        <a:bodyPr/>
        <a:lstStyle/>
        <a:p>
          <a:endParaRPr lang="en-US"/>
        </a:p>
      </dgm:t>
    </dgm:pt>
    <dgm:pt modelId="{1D4C336A-8036-4B86-830B-89C56E4B3DB7}">
      <dgm:prSet/>
      <dgm:spPr/>
      <dgm:t>
        <a:bodyPr/>
        <a:lstStyle/>
        <a:p>
          <a:r>
            <a:rPr lang="en-US"/>
            <a:t>Chests: Open chests for loot</a:t>
          </a:r>
        </a:p>
      </dgm:t>
    </dgm:pt>
    <dgm:pt modelId="{37E83284-2C30-4A6B-82C2-EF91F6133301}" type="parTrans" cxnId="{850D3245-F184-400F-A9EC-082C4E77F4DA}">
      <dgm:prSet/>
      <dgm:spPr/>
      <dgm:t>
        <a:bodyPr/>
        <a:lstStyle/>
        <a:p>
          <a:endParaRPr lang="en-US"/>
        </a:p>
      </dgm:t>
    </dgm:pt>
    <dgm:pt modelId="{89C07782-16AB-4DA1-9E3D-FFB1DA5FFFFE}" type="sibTrans" cxnId="{850D3245-F184-400F-A9EC-082C4E77F4DA}">
      <dgm:prSet/>
      <dgm:spPr/>
      <dgm:t>
        <a:bodyPr/>
        <a:lstStyle/>
        <a:p>
          <a:endParaRPr lang="en-US"/>
        </a:p>
      </dgm:t>
    </dgm:pt>
    <dgm:pt modelId="{07463F3E-B5F2-4301-9BA6-A68E4C71C0EB}">
      <dgm:prSet/>
      <dgm:spPr/>
      <dgm:t>
        <a:bodyPr/>
        <a:lstStyle/>
        <a:p>
          <a:r>
            <a:rPr lang="en-US"/>
            <a:t>Exploration: Explore the dungeon!</a:t>
          </a:r>
        </a:p>
      </dgm:t>
    </dgm:pt>
    <dgm:pt modelId="{836987E3-61EF-4DD5-86EF-470BFDE381D7}" type="parTrans" cxnId="{3C119B96-C43B-4C0C-90C7-9F208999015E}">
      <dgm:prSet/>
      <dgm:spPr/>
      <dgm:t>
        <a:bodyPr/>
        <a:lstStyle/>
        <a:p>
          <a:endParaRPr lang="en-US"/>
        </a:p>
      </dgm:t>
    </dgm:pt>
    <dgm:pt modelId="{73FB818F-DD22-4B6C-B616-2EBE567DD9F5}" type="sibTrans" cxnId="{3C119B96-C43B-4C0C-90C7-9F208999015E}">
      <dgm:prSet/>
      <dgm:spPr/>
      <dgm:t>
        <a:bodyPr/>
        <a:lstStyle/>
        <a:p>
          <a:endParaRPr lang="en-US"/>
        </a:p>
      </dgm:t>
    </dgm:pt>
    <dgm:pt modelId="{0E60084F-856D-E04D-A4BB-E887769E8998}" type="pres">
      <dgm:prSet presAssocID="{CD5AD96B-8368-4950-B16A-AFEC784B4DC2}" presName="outerComposite" presStyleCnt="0">
        <dgm:presLayoutVars>
          <dgm:chMax val="5"/>
          <dgm:dir/>
          <dgm:resizeHandles val="exact"/>
        </dgm:presLayoutVars>
      </dgm:prSet>
      <dgm:spPr/>
    </dgm:pt>
    <dgm:pt modelId="{C01D991F-1F96-CC4C-925A-D9D50B1402F6}" type="pres">
      <dgm:prSet presAssocID="{CD5AD96B-8368-4950-B16A-AFEC784B4DC2}" presName="dummyMaxCanvas" presStyleCnt="0">
        <dgm:presLayoutVars/>
      </dgm:prSet>
      <dgm:spPr/>
    </dgm:pt>
    <dgm:pt modelId="{AFA16F3A-1EFF-EE4C-96BD-1AB4973CD2C2}" type="pres">
      <dgm:prSet presAssocID="{CD5AD96B-8368-4950-B16A-AFEC784B4DC2}" presName="FiveNodes_1" presStyleLbl="node1" presStyleIdx="0" presStyleCnt="5">
        <dgm:presLayoutVars>
          <dgm:bulletEnabled val="1"/>
        </dgm:presLayoutVars>
      </dgm:prSet>
      <dgm:spPr/>
    </dgm:pt>
    <dgm:pt modelId="{0EF6A3CE-74B2-D74B-B50A-253A600EB53E}" type="pres">
      <dgm:prSet presAssocID="{CD5AD96B-8368-4950-B16A-AFEC784B4DC2}" presName="FiveNodes_2" presStyleLbl="node1" presStyleIdx="1" presStyleCnt="5">
        <dgm:presLayoutVars>
          <dgm:bulletEnabled val="1"/>
        </dgm:presLayoutVars>
      </dgm:prSet>
      <dgm:spPr/>
    </dgm:pt>
    <dgm:pt modelId="{5F23DA73-09E0-F341-B576-4E561DCA787F}" type="pres">
      <dgm:prSet presAssocID="{CD5AD96B-8368-4950-B16A-AFEC784B4DC2}" presName="FiveNodes_3" presStyleLbl="node1" presStyleIdx="2" presStyleCnt="5">
        <dgm:presLayoutVars>
          <dgm:bulletEnabled val="1"/>
        </dgm:presLayoutVars>
      </dgm:prSet>
      <dgm:spPr/>
    </dgm:pt>
    <dgm:pt modelId="{40C17D42-2861-1844-9862-AC874FF3D474}" type="pres">
      <dgm:prSet presAssocID="{CD5AD96B-8368-4950-B16A-AFEC784B4DC2}" presName="FiveNodes_4" presStyleLbl="node1" presStyleIdx="3" presStyleCnt="5">
        <dgm:presLayoutVars>
          <dgm:bulletEnabled val="1"/>
        </dgm:presLayoutVars>
      </dgm:prSet>
      <dgm:spPr/>
    </dgm:pt>
    <dgm:pt modelId="{EF5986FD-07E6-B94D-9567-3D32B89D95CE}" type="pres">
      <dgm:prSet presAssocID="{CD5AD96B-8368-4950-B16A-AFEC784B4DC2}" presName="FiveNodes_5" presStyleLbl="node1" presStyleIdx="4" presStyleCnt="5">
        <dgm:presLayoutVars>
          <dgm:bulletEnabled val="1"/>
        </dgm:presLayoutVars>
      </dgm:prSet>
      <dgm:spPr/>
    </dgm:pt>
    <dgm:pt modelId="{1930A436-A35F-A640-A7AF-4B33913712D3}" type="pres">
      <dgm:prSet presAssocID="{CD5AD96B-8368-4950-B16A-AFEC784B4DC2}" presName="FiveConn_1-2" presStyleLbl="fgAccFollowNode1" presStyleIdx="0" presStyleCnt="4">
        <dgm:presLayoutVars>
          <dgm:bulletEnabled val="1"/>
        </dgm:presLayoutVars>
      </dgm:prSet>
      <dgm:spPr/>
    </dgm:pt>
    <dgm:pt modelId="{1F182A8F-41A2-0A47-A9DA-E22D51C60229}" type="pres">
      <dgm:prSet presAssocID="{CD5AD96B-8368-4950-B16A-AFEC784B4DC2}" presName="FiveConn_2-3" presStyleLbl="fgAccFollowNode1" presStyleIdx="1" presStyleCnt="4">
        <dgm:presLayoutVars>
          <dgm:bulletEnabled val="1"/>
        </dgm:presLayoutVars>
      </dgm:prSet>
      <dgm:spPr/>
    </dgm:pt>
    <dgm:pt modelId="{177AACE4-BCE4-2D4C-BC43-4F0F41788AA9}" type="pres">
      <dgm:prSet presAssocID="{CD5AD96B-8368-4950-B16A-AFEC784B4DC2}" presName="FiveConn_3-4" presStyleLbl="fgAccFollowNode1" presStyleIdx="2" presStyleCnt="4">
        <dgm:presLayoutVars>
          <dgm:bulletEnabled val="1"/>
        </dgm:presLayoutVars>
      </dgm:prSet>
      <dgm:spPr/>
    </dgm:pt>
    <dgm:pt modelId="{71C8E2FF-5DC0-DE49-911B-5F6B330E3590}" type="pres">
      <dgm:prSet presAssocID="{CD5AD96B-8368-4950-B16A-AFEC784B4DC2}" presName="FiveConn_4-5" presStyleLbl="fgAccFollowNode1" presStyleIdx="3" presStyleCnt="4">
        <dgm:presLayoutVars>
          <dgm:bulletEnabled val="1"/>
        </dgm:presLayoutVars>
      </dgm:prSet>
      <dgm:spPr/>
    </dgm:pt>
    <dgm:pt modelId="{240EB0A8-4A8F-BA44-AC78-4B5CCF2E5169}" type="pres">
      <dgm:prSet presAssocID="{CD5AD96B-8368-4950-B16A-AFEC784B4DC2}" presName="FiveNodes_1_text" presStyleLbl="node1" presStyleIdx="4" presStyleCnt="5">
        <dgm:presLayoutVars>
          <dgm:bulletEnabled val="1"/>
        </dgm:presLayoutVars>
      </dgm:prSet>
      <dgm:spPr/>
    </dgm:pt>
    <dgm:pt modelId="{2951E96E-7CA8-CC47-8FA1-9E95946D21E6}" type="pres">
      <dgm:prSet presAssocID="{CD5AD96B-8368-4950-B16A-AFEC784B4DC2}" presName="FiveNodes_2_text" presStyleLbl="node1" presStyleIdx="4" presStyleCnt="5">
        <dgm:presLayoutVars>
          <dgm:bulletEnabled val="1"/>
        </dgm:presLayoutVars>
      </dgm:prSet>
      <dgm:spPr/>
    </dgm:pt>
    <dgm:pt modelId="{D7F3B5D5-27B4-2C4F-96CE-B45B8913047B}" type="pres">
      <dgm:prSet presAssocID="{CD5AD96B-8368-4950-B16A-AFEC784B4DC2}" presName="FiveNodes_3_text" presStyleLbl="node1" presStyleIdx="4" presStyleCnt="5">
        <dgm:presLayoutVars>
          <dgm:bulletEnabled val="1"/>
        </dgm:presLayoutVars>
      </dgm:prSet>
      <dgm:spPr/>
    </dgm:pt>
    <dgm:pt modelId="{C39B153C-E391-D947-888A-F6AA0E8B39B9}" type="pres">
      <dgm:prSet presAssocID="{CD5AD96B-8368-4950-B16A-AFEC784B4DC2}" presName="FiveNodes_4_text" presStyleLbl="node1" presStyleIdx="4" presStyleCnt="5">
        <dgm:presLayoutVars>
          <dgm:bulletEnabled val="1"/>
        </dgm:presLayoutVars>
      </dgm:prSet>
      <dgm:spPr/>
    </dgm:pt>
    <dgm:pt modelId="{D5B8925A-B145-704B-9D43-E443A4F616C2}" type="pres">
      <dgm:prSet presAssocID="{CD5AD96B-8368-4950-B16A-AFEC784B4DC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95DEC04-83B4-0540-84B1-AEFF463118E8}" type="presOf" srcId="{5E6D2F5E-2494-4AC0-8A6F-B054BAB755C2}" destId="{5F23DA73-09E0-F341-B576-4E561DCA787F}" srcOrd="0" destOrd="0" presId="urn:microsoft.com/office/officeart/2005/8/layout/vProcess5"/>
    <dgm:cxn modelId="{87430D0A-DBBF-9842-9238-8B84A4D429BC}" type="presOf" srcId="{8F981012-3CEF-45BB-9E8A-1D6386F099B4}" destId="{240EB0A8-4A8F-BA44-AC78-4B5CCF2E5169}" srcOrd="1" destOrd="0" presId="urn:microsoft.com/office/officeart/2005/8/layout/vProcess5"/>
    <dgm:cxn modelId="{A92CD920-0F88-4B2B-A36B-C65D97ECBCBD}" srcId="{CD5AD96B-8368-4950-B16A-AFEC784B4DC2}" destId="{5E6D2F5E-2494-4AC0-8A6F-B054BAB755C2}" srcOrd="2" destOrd="0" parTransId="{9BAF2809-57BE-4888-9714-F63C0E3ACFEC}" sibTransId="{D563B341-81CE-40C2-BF3C-697EC2B4EC7E}"/>
    <dgm:cxn modelId="{B6A83823-C351-AC46-BBE9-83F833E463A6}" type="presOf" srcId="{5E775D38-29FC-4CD9-9DCC-977451803923}" destId="{0EF6A3CE-74B2-D74B-B50A-253A600EB53E}" srcOrd="0" destOrd="0" presId="urn:microsoft.com/office/officeart/2005/8/layout/vProcess5"/>
    <dgm:cxn modelId="{A2E5A42B-DABA-8742-9FA6-65E160F01C57}" type="presOf" srcId="{5500162A-6890-4BBD-8C21-AD1B5F69FA2A}" destId="{1F182A8F-41A2-0A47-A9DA-E22D51C60229}" srcOrd="0" destOrd="0" presId="urn:microsoft.com/office/officeart/2005/8/layout/vProcess5"/>
    <dgm:cxn modelId="{EFB9F42B-7BCD-4148-A40B-3C879DFF8EA1}" type="presOf" srcId="{1D4C336A-8036-4B86-830B-89C56E4B3DB7}" destId="{C39B153C-E391-D947-888A-F6AA0E8B39B9}" srcOrd="1" destOrd="0" presId="urn:microsoft.com/office/officeart/2005/8/layout/vProcess5"/>
    <dgm:cxn modelId="{850D3245-F184-400F-A9EC-082C4E77F4DA}" srcId="{CD5AD96B-8368-4950-B16A-AFEC784B4DC2}" destId="{1D4C336A-8036-4B86-830B-89C56E4B3DB7}" srcOrd="3" destOrd="0" parTransId="{37E83284-2C30-4A6B-82C2-EF91F6133301}" sibTransId="{89C07782-16AB-4DA1-9E3D-FFB1DA5FFFFE}"/>
    <dgm:cxn modelId="{55AB7047-7685-E54E-84F4-30CA03EC105F}" type="presOf" srcId="{5E775D38-29FC-4CD9-9DCC-977451803923}" destId="{2951E96E-7CA8-CC47-8FA1-9E95946D21E6}" srcOrd="1" destOrd="0" presId="urn:microsoft.com/office/officeart/2005/8/layout/vProcess5"/>
    <dgm:cxn modelId="{A4E1BD48-976B-2347-A171-FD64E1DA0427}" type="presOf" srcId="{5E6D2F5E-2494-4AC0-8A6F-B054BAB755C2}" destId="{D7F3B5D5-27B4-2C4F-96CE-B45B8913047B}" srcOrd="1" destOrd="0" presId="urn:microsoft.com/office/officeart/2005/8/layout/vProcess5"/>
    <dgm:cxn modelId="{3ED9E66B-D20F-D243-A32A-77EF330A6383}" type="presOf" srcId="{8F981012-3CEF-45BB-9E8A-1D6386F099B4}" destId="{AFA16F3A-1EFF-EE4C-96BD-1AB4973CD2C2}" srcOrd="0" destOrd="0" presId="urn:microsoft.com/office/officeart/2005/8/layout/vProcess5"/>
    <dgm:cxn modelId="{4F4AFA7D-59F6-46B3-A6E3-4B9F27DEFC21}" srcId="{CD5AD96B-8368-4950-B16A-AFEC784B4DC2}" destId="{5E775D38-29FC-4CD9-9DCC-977451803923}" srcOrd="1" destOrd="0" parTransId="{E99D8D80-361A-4E23-A8FC-EE6932AFBEBD}" sibTransId="{5500162A-6890-4BBD-8C21-AD1B5F69FA2A}"/>
    <dgm:cxn modelId="{62008895-4E24-0749-8181-84051D358B47}" type="presOf" srcId="{07463F3E-B5F2-4301-9BA6-A68E4C71C0EB}" destId="{D5B8925A-B145-704B-9D43-E443A4F616C2}" srcOrd="1" destOrd="0" presId="urn:microsoft.com/office/officeart/2005/8/layout/vProcess5"/>
    <dgm:cxn modelId="{3C119B96-C43B-4C0C-90C7-9F208999015E}" srcId="{CD5AD96B-8368-4950-B16A-AFEC784B4DC2}" destId="{07463F3E-B5F2-4301-9BA6-A68E4C71C0EB}" srcOrd="4" destOrd="0" parTransId="{836987E3-61EF-4DD5-86EF-470BFDE381D7}" sibTransId="{73FB818F-DD22-4B6C-B616-2EBE567DD9F5}"/>
    <dgm:cxn modelId="{98B3189B-5328-4D4D-A181-556C6E232DC5}" type="presOf" srcId="{7518C892-A1C0-4EF6-8541-BFB125F87B58}" destId="{1930A436-A35F-A640-A7AF-4B33913712D3}" srcOrd="0" destOrd="0" presId="urn:microsoft.com/office/officeart/2005/8/layout/vProcess5"/>
    <dgm:cxn modelId="{56429BA8-F190-4E27-B74E-14DBF7B977A8}" srcId="{CD5AD96B-8368-4950-B16A-AFEC784B4DC2}" destId="{8F981012-3CEF-45BB-9E8A-1D6386F099B4}" srcOrd="0" destOrd="0" parTransId="{375CAD33-0D91-4341-A9FD-C9C40DDAA27D}" sibTransId="{7518C892-A1C0-4EF6-8541-BFB125F87B58}"/>
    <dgm:cxn modelId="{4FE8ECB8-A5D5-534D-9987-6168C458C062}" type="presOf" srcId="{D563B341-81CE-40C2-BF3C-697EC2B4EC7E}" destId="{177AACE4-BCE4-2D4C-BC43-4F0F41788AA9}" srcOrd="0" destOrd="0" presId="urn:microsoft.com/office/officeart/2005/8/layout/vProcess5"/>
    <dgm:cxn modelId="{1C2B26CC-D70E-CA4D-82E7-34512667A23B}" type="presOf" srcId="{07463F3E-B5F2-4301-9BA6-A68E4C71C0EB}" destId="{EF5986FD-07E6-B94D-9567-3D32B89D95CE}" srcOrd="0" destOrd="0" presId="urn:microsoft.com/office/officeart/2005/8/layout/vProcess5"/>
    <dgm:cxn modelId="{5C9801DA-B323-B64F-B03E-09757A691A1A}" type="presOf" srcId="{1D4C336A-8036-4B86-830B-89C56E4B3DB7}" destId="{40C17D42-2861-1844-9862-AC874FF3D474}" srcOrd="0" destOrd="0" presId="urn:microsoft.com/office/officeart/2005/8/layout/vProcess5"/>
    <dgm:cxn modelId="{6BCC85F9-7F29-8541-A7D1-7CDBF4A0B2A2}" type="presOf" srcId="{CD5AD96B-8368-4950-B16A-AFEC784B4DC2}" destId="{0E60084F-856D-E04D-A4BB-E887769E8998}" srcOrd="0" destOrd="0" presId="urn:microsoft.com/office/officeart/2005/8/layout/vProcess5"/>
    <dgm:cxn modelId="{ACB755FF-ED35-404A-A820-850F94D5EEE6}" type="presOf" srcId="{89C07782-16AB-4DA1-9E3D-FFB1DA5FFFFE}" destId="{71C8E2FF-5DC0-DE49-911B-5F6B330E3590}" srcOrd="0" destOrd="0" presId="urn:microsoft.com/office/officeart/2005/8/layout/vProcess5"/>
    <dgm:cxn modelId="{8B307E51-9E5C-B947-AA81-E26AE1256B81}" type="presParOf" srcId="{0E60084F-856D-E04D-A4BB-E887769E8998}" destId="{C01D991F-1F96-CC4C-925A-D9D50B1402F6}" srcOrd="0" destOrd="0" presId="urn:microsoft.com/office/officeart/2005/8/layout/vProcess5"/>
    <dgm:cxn modelId="{5E5828B8-45E6-9248-863C-339C7CF42CE5}" type="presParOf" srcId="{0E60084F-856D-E04D-A4BB-E887769E8998}" destId="{AFA16F3A-1EFF-EE4C-96BD-1AB4973CD2C2}" srcOrd="1" destOrd="0" presId="urn:microsoft.com/office/officeart/2005/8/layout/vProcess5"/>
    <dgm:cxn modelId="{2DE47964-AE99-2443-9864-63568D1B6AAB}" type="presParOf" srcId="{0E60084F-856D-E04D-A4BB-E887769E8998}" destId="{0EF6A3CE-74B2-D74B-B50A-253A600EB53E}" srcOrd="2" destOrd="0" presId="urn:microsoft.com/office/officeart/2005/8/layout/vProcess5"/>
    <dgm:cxn modelId="{9A50A514-4728-9342-9E0E-4807E4EFCC0F}" type="presParOf" srcId="{0E60084F-856D-E04D-A4BB-E887769E8998}" destId="{5F23DA73-09E0-F341-B576-4E561DCA787F}" srcOrd="3" destOrd="0" presId="urn:microsoft.com/office/officeart/2005/8/layout/vProcess5"/>
    <dgm:cxn modelId="{0F19D53D-F736-4D4B-88E9-47A4EF49EE6C}" type="presParOf" srcId="{0E60084F-856D-E04D-A4BB-E887769E8998}" destId="{40C17D42-2861-1844-9862-AC874FF3D474}" srcOrd="4" destOrd="0" presId="urn:microsoft.com/office/officeart/2005/8/layout/vProcess5"/>
    <dgm:cxn modelId="{9DB8BC05-FAA0-1746-BD19-9A07A0460969}" type="presParOf" srcId="{0E60084F-856D-E04D-A4BB-E887769E8998}" destId="{EF5986FD-07E6-B94D-9567-3D32B89D95CE}" srcOrd="5" destOrd="0" presId="urn:microsoft.com/office/officeart/2005/8/layout/vProcess5"/>
    <dgm:cxn modelId="{26DD9328-3737-8840-93AC-E6EFE41654B9}" type="presParOf" srcId="{0E60084F-856D-E04D-A4BB-E887769E8998}" destId="{1930A436-A35F-A640-A7AF-4B33913712D3}" srcOrd="6" destOrd="0" presId="urn:microsoft.com/office/officeart/2005/8/layout/vProcess5"/>
    <dgm:cxn modelId="{8B2366E6-7774-F34C-B173-3474EA438718}" type="presParOf" srcId="{0E60084F-856D-E04D-A4BB-E887769E8998}" destId="{1F182A8F-41A2-0A47-A9DA-E22D51C60229}" srcOrd="7" destOrd="0" presId="urn:microsoft.com/office/officeart/2005/8/layout/vProcess5"/>
    <dgm:cxn modelId="{2F2B1D50-CA20-284B-A758-6F471713E438}" type="presParOf" srcId="{0E60084F-856D-E04D-A4BB-E887769E8998}" destId="{177AACE4-BCE4-2D4C-BC43-4F0F41788AA9}" srcOrd="8" destOrd="0" presId="urn:microsoft.com/office/officeart/2005/8/layout/vProcess5"/>
    <dgm:cxn modelId="{D0113306-3AA5-294D-B289-BC42B1DBD7F6}" type="presParOf" srcId="{0E60084F-856D-E04D-A4BB-E887769E8998}" destId="{71C8E2FF-5DC0-DE49-911B-5F6B330E3590}" srcOrd="9" destOrd="0" presId="urn:microsoft.com/office/officeart/2005/8/layout/vProcess5"/>
    <dgm:cxn modelId="{347A334F-BCA7-9C4D-9FDE-AFA2B41B28AF}" type="presParOf" srcId="{0E60084F-856D-E04D-A4BB-E887769E8998}" destId="{240EB0A8-4A8F-BA44-AC78-4B5CCF2E5169}" srcOrd="10" destOrd="0" presId="urn:microsoft.com/office/officeart/2005/8/layout/vProcess5"/>
    <dgm:cxn modelId="{EF47A1D6-AE89-8F4C-8FDB-4755AC830A2A}" type="presParOf" srcId="{0E60084F-856D-E04D-A4BB-E887769E8998}" destId="{2951E96E-7CA8-CC47-8FA1-9E95946D21E6}" srcOrd="11" destOrd="0" presId="urn:microsoft.com/office/officeart/2005/8/layout/vProcess5"/>
    <dgm:cxn modelId="{7132C0CB-A983-574F-9D2F-F5130EA84B15}" type="presParOf" srcId="{0E60084F-856D-E04D-A4BB-E887769E8998}" destId="{D7F3B5D5-27B4-2C4F-96CE-B45B8913047B}" srcOrd="12" destOrd="0" presId="urn:microsoft.com/office/officeart/2005/8/layout/vProcess5"/>
    <dgm:cxn modelId="{323E04CC-DE2B-8B49-A347-C762E82BCDEC}" type="presParOf" srcId="{0E60084F-856D-E04D-A4BB-E887769E8998}" destId="{C39B153C-E391-D947-888A-F6AA0E8B39B9}" srcOrd="13" destOrd="0" presId="urn:microsoft.com/office/officeart/2005/8/layout/vProcess5"/>
    <dgm:cxn modelId="{8952536A-D4F9-1A44-A835-6B74528E1695}" type="presParOf" srcId="{0E60084F-856D-E04D-A4BB-E887769E8998}" destId="{D5B8925A-B145-704B-9D43-E443A4F616C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16F3A-1EFF-EE4C-96BD-1AB4973CD2C2}">
      <dsp:nvSpPr>
        <dsp:cNvPr id="0" name=""/>
        <dsp:cNvSpPr/>
      </dsp:nvSpPr>
      <dsp:spPr>
        <a:xfrm>
          <a:off x="0" y="0"/>
          <a:ext cx="4560316" cy="90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Attack:  The attacks damage the enemy and knight</a:t>
          </a:r>
        </a:p>
      </dsp:txBody>
      <dsp:txXfrm>
        <a:off x="26640" y="26640"/>
        <a:ext cx="3472397" cy="856292"/>
      </dsp:txXfrm>
    </dsp:sp>
    <dsp:sp modelId="{0EF6A3CE-74B2-D74B-B50A-253A600EB53E}">
      <dsp:nvSpPr>
        <dsp:cNvPr id="0" name=""/>
        <dsp:cNvSpPr/>
      </dsp:nvSpPr>
      <dsp:spPr>
        <a:xfrm>
          <a:off x="340543" y="1035902"/>
          <a:ext cx="4560316" cy="90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Parry:  The parry mechanic can be used by attacking at the right time.</a:t>
          </a:r>
        </a:p>
      </dsp:txBody>
      <dsp:txXfrm>
        <a:off x="367183" y="1062542"/>
        <a:ext cx="3575271" cy="856292"/>
      </dsp:txXfrm>
    </dsp:sp>
    <dsp:sp modelId="{5F23DA73-09E0-F341-B576-4E561DCA787F}">
      <dsp:nvSpPr>
        <dsp:cNvPr id="0" name=""/>
        <dsp:cNvSpPr/>
      </dsp:nvSpPr>
      <dsp:spPr>
        <a:xfrm>
          <a:off x="681086" y="2071805"/>
          <a:ext cx="4560316" cy="90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Dash/Movement: Quickly escape situations</a:t>
          </a:r>
        </a:p>
      </dsp:txBody>
      <dsp:txXfrm>
        <a:off x="707726" y="2098445"/>
        <a:ext cx="3575271" cy="856292"/>
      </dsp:txXfrm>
    </dsp:sp>
    <dsp:sp modelId="{40C17D42-2861-1844-9862-AC874FF3D474}">
      <dsp:nvSpPr>
        <dsp:cNvPr id="0" name=""/>
        <dsp:cNvSpPr/>
      </dsp:nvSpPr>
      <dsp:spPr>
        <a:xfrm>
          <a:off x="1021629" y="3107707"/>
          <a:ext cx="4560316" cy="90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Chests: Open chests for loot</a:t>
          </a:r>
        </a:p>
      </dsp:txBody>
      <dsp:txXfrm>
        <a:off x="1048269" y="3134347"/>
        <a:ext cx="3575271" cy="856292"/>
      </dsp:txXfrm>
    </dsp:sp>
    <dsp:sp modelId="{EF5986FD-07E6-B94D-9567-3D32B89D95CE}">
      <dsp:nvSpPr>
        <dsp:cNvPr id="0" name=""/>
        <dsp:cNvSpPr/>
      </dsp:nvSpPr>
      <dsp:spPr>
        <a:xfrm>
          <a:off x="1362172" y="4143610"/>
          <a:ext cx="4560316" cy="90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Exploration: Explore the dungeon!</a:t>
          </a:r>
        </a:p>
      </dsp:txBody>
      <dsp:txXfrm>
        <a:off x="1388812" y="4170250"/>
        <a:ext cx="3575271" cy="856292"/>
      </dsp:txXfrm>
    </dsp:sp>
    <dsp:sp modelId="{1930A436-A35F-A640-A7AF-4B33913712D3}">
      <dsp:nvSpPr>
        <dsp:cNvPr id="0" name=""/>
        <dsp:cNvSpPr/>
      </dsp:nvSpPr>
      <dsp:spPr>
        <a:xfrm>
          <a:off x="3969094" y="664493"/>
          <a:ext cx="591222" cy="591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02119" y="664493"/>
        <a:ext cx="325172" cy="444895"/>
      </dsp:txXfrm>
    </dsp:sp>
    <dsp:sp modelId="{1F182A8F-41A2-0A47-A9DA-E22D51C60229}">
      <dsp:nvSpPr>
        <dsp:cNvPr id="0" name=""/>
        <dsp:cNvSpPr/>
      </dsp:nvSpPr>
      <dsp:spPr>
        <a:xfrm>
          <a:off x="4309637" y="1700396"/>
          <a:ext cx="591222" cy="591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442662" y="1700396"/>
        <a:ext cx="325172" cy="444895"/>
      </dsp:txXfrm>
    </dsp:sp>
    <dsp:sp modelId="{177AACE4-BCE4-2D4C-BC43-4F0F41788AA9}">
      <dsp:nvSpPr>
        <dsp:cNvPr id="0" name=""/>
        <dsp:cNvSpPr/>
      </dsp:nvSpPr>
      <dsp:spPr>
        <a:xfrm>
          <a:off x="4650180" y="2721139"/>
          <a:ext cx="591222" cy="591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83205" y="2721139"/>
        <a:ext cx="325172" cy="444895"/>
      </dsp:txXfrm>
    </dsp:sp>
    <dsp:sp modelId="{71C8E2FF-5DC0-DE49-911B-5F6B330E3590}">
      <dsp:nvSpPr>
        <dsp:cNvPr id="0" name=""/>
        <dsp:cNvSpPr/>
      </dsp:nvSpPr>
      <dsp:spPr>
        <a:xfrm>
          <a:off x="4990723" y="3767147"/>
          <a:ext cx="591222" cy="591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123748" y="3767147"/>
        <a:ext cx="325172" cy="44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4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2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7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288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3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7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F7BC28-59DE-4F83-B4A1-497203279FAD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3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47A35-A87F-FBAA-1F94-8124C6A0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23" r="-1" b="18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CB1DF-71FC-67A1-0FE5-5B6CA940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Legend of the Fallen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3200D-40C2-63FA-D59B-AE5899979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0" y="4150813"/>
            <a:ext cx="6953250" cy="136091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Hanson Yang &amp; Oliver D’Avino </a:t>
            </a:r>
          </a:p>
        </p:txBody>
      </p:sp>
    </p:spTree>
    <p:extLst>
      <p:ext uri="{BB962C8B-B14F-4D97-AF65-F5344CB8AC3E}">
        <p14:creationId xmlns:p14="http://schemas.microsoft.com/office/powerpoint/2010/main" val="20269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EB49-0D92-F67F-50F1-AE9FF2DF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48" y="2513708"/>
            <a:ext cx="5532328" cy="1830584"/>
          </a:xfrm>
        </p:spPr>
        <p:txBody>
          <a:bodyPr anchor="t">
            <a:normAutofit/>
          </a:bodyPr>
          <a:lstStyle/>
          <a:p>
            <a:r>
              <a:rPr lang="en-US" dirty="0"/>
              <a:t>What is our Game?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7F10B0F-9DA1-7D16-3610-381B70431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440" y="3429000"/>
            <a:ext cx="3643889" cy="2868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Side scroller dungeon crawler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Fight enemies in the dungeon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Defeat the final boss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55AB-6FD8-7337-DE97-FC0FF46F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A66B-751D-9991-758E-F582AE70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E8F3-6BD6-9BC2-F5FC-538051FD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55B54-CD61-CF60-D8F5-10D64C57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654515"/>
            <a:ext cx="3625940" cy="48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5631-A09B-AFA3-75B4-A5953C36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Our Contributions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86303-DF56-7038-C243-28523FF6D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Hanson: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most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the core mechanics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14910D-C40D-C001-FCEC-5F1D6E36AA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9525" y="2079799"/>
            <a:ext cx="6781077" cy="4017787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D47AF-608E-9DE6-11E7-4AB9399F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12/2/24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296C-8BCC-0CE1-6DED-FBE11D9E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6E071-C828-3D25-D838-29CDDAE5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F8D4-1E88-5B61-C97D-4D811C7D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79" y="2399784"/>
            <a:ext cx="3598817" cy="2247117"/>
          </a:xfrm>
        </p:spPr>
        <p:txBody>
          <a:bodyPr anchor="t">
            <a:normAutofit/>
          </a:bodyPr>
          <a:lstStyle/>
          <a:p>
            <a:r>
              <a:rPr lang="en-US" dirty="0"/>
              <a:t>Our Contributions cont.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FF05EA-D1DE-7E16-A83A-61151410C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314" y="2981047"/>
            <a:ext cx="6013450" cy="240538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9840-3886-1C71-BC89-11EF1B20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569" y="3817534"/>
            <a:ext cx="3275013" cy="2248181"/>
          </a:xfrm>
        </p:spPr>
        <p:txBody>
          <a:bodyPr anchor="b">
            <a:normAutofit/>
          </a:bodyPr>
          <a:lstStyle/>
          <a:p>
            <a:r>
              <a:rPr lang="en-US" dirty="0"/>
              <a:t>Oliver: designer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the designs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Animated each 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the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C29D-5763-91AD-760C-E7BF6B5F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C5FC-F79F-EB5E-66A7-29BCDDB3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6BD86-D46E-BCE3-6A24-F555235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Picture 10" descr="A cartoon of a demon with wings and wings&#10;&#10;Description automatically generated">
            <a:extLst>
              <a:ext uri="{FF2B5EF4-FFF2-40B4-BE49-F238E27FC236}">
                <a16:creationId xmlns:a16="http://schemas.microsoft.com/office/drawing/2014/main" id="{94753933-18AB-A2EA-4551-E34930AE1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22" y="-774725"/>
            <a:ext cx="3853367" cy="3853367"/>
          </a:xfrm>
          <a:prstGeom prst="rect">
            <a:avLst/>
          </a:prstGeom>
        </p:spPr>
      </p:pic>
      <p:pic>
        <p:nvPicPr>
          <p:cNvPr id="21" name="Picture 20" descr="A pixel art of a monster&#10;&#10;Description automatically generated">
            <a:extLst>
              <a:ext uri="{FF2B5EF4-FFF2-40B4-BE49-F238E27FC236}">
                <a16:creationId xmlns:a16="http://schemas.microsoft.com/office/drawing/2014/main" id="{7BF79235-C579-F14C-36DF-197CDDB9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27" y="798973"/>
            <a:ext cx="2020125" cy="20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6754-6673-495E-7CBC-8ADD7EB9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2303161"/>
            <a:ext cx="4475162" cy="2062594"/>
          </a:xfrm>
        </p:spPr>
        <p:txBody>
          <a:bodyPr anchor="t">
            <a:normAutofit/>
          </a:bodyPr>
          <a:lstStyle/>
          <a:p>
            <a:r>
              <a:rPr lang="en-US" sz="4000" dirty="0"/>
              <a:t>Main Mechanics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52DCC-4031-6330-0C47-A298B29C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FB1DD93-7C9D-4E53-81F0-DDE57FEA7EDB}" type="datetime1">
              <a:rPr lang="en-US" smtClean="0"/>
              <a:pPr>
                <a:spcAft>
                  <a:spcPts val="600"/>
                </a:spcAft>
              </a:pPr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E9D1E-95CF-86DF-D06F-7B8723BD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85E72-D8DD-37BA-1E60-4E86B89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189" y="232118"/>
            <a:ext cx="811019" cy="503578"/>
          </a:xfrm>
        </p:spPr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33029323-F643-0F13-1F23-6DD2EDC2B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034568"/>
              </p:ext>
            </p:extLst>
          </p:nvPr>
        </p:nvGraphicFramePr>
        <p:xfrm>
          <a:off x="5432898" y="807867"/>
          <a:ext cx="5922489" cy="50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4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E356-FDE1-93C4-58F9-FC134663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F2D5E-ABF9-0D7A-AD90-8BE27B15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569" y="3313187"/>
            <a:ext cx="3640713" cy="2868336"/>
          </a:xfrm>
        </p:spPr>
        <p:txBody>
          <a:bodyPr/>
          <a:lstStyle/>
          <a:p>
            <a:r>
              <a:rPr lang="en-US" dirty="0"/>
              <a:t>There are 4 characters: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Knight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Zombies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Werewolves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Demon King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C51E6-FDFF-0896-5F38-5B15453F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820B-0B1C-1566-B91A-332C6A3D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A07FA-F4C6-3613-6AA1-76D59186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4AFDD-508D-3970-0EA2-AE4DEC29215A}"/>
              </a:ext>
            </a:extLst>
          </p:cNvPr>
          <p:cNvSpPr txBox="1"/>
          <p:nvPr/>
        </p:nvSpPr>
        <p:spPr>
          <a:xfrm>
            <a:off x="5029200" y="4271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A cartoon of a demon with wings and wings&#10;&#10;Description automatically generated">
            <a:extLst>
              <a:ext uri="{FF2B5EF4-FFF2-40B4-BE49-F238E27FC236}">
                <a16:creationId xmlns:a16="http://schemas.microsoft.com/office/drawing/2014/main" id="{95C097BB-44EB-EA9C-15E7-F694FD93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967" y="-51370"/>
            <a:ext cx="4153886" cy="4153886"/>
          </a:xfrm>
          <a:prstGeom prst="rect">
            <a:avLst/>
          </a:prstGeom>
        </p:spPr>
      </p:pic>
      <p:pic>
        <p:nvPicPr>
          <p:cNvPr id="16" name="Picture 15" descr="A pixelated video game&#10;&#10;Description automatically generated">
            <a:extLst>
              <a:ext uri="{FF2B5EF4-FFF2-40B4-BE49-F238E27FC236}">
                <a16:creationId xmlns:a16="http://schemas.microsoft.com/office/drawing/2014/main" id="{2F8A9BFE-3174-6F5B-832D-0AF3C7CD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14" y="4641295"/>
            <a:ext cx="2105821" cy="2420484"/>
          </a:xfrm>
          <a:prstGeom prst="rect">
            <a:avLst/>
          </a:prstGeom>
        </p:spPr>
      </p:pic>
      <p:pic>
        <p:nvPicPr>
          <p:cNvPr id="18" name="Picture 17" descr="A pixel art of a monster&#10;&#10;Description automatically generated">
            <a:extLst>
              <a:ext uri="{FF2B5EF4-FFF2-40B4-BE49-F238E27FC236}">
                <a16:creationId xmlns:a16="http://schemas.microsoft.com/office/drawing/2014/main" id="{05A0317F-429A-6FFB-22A3-C1D17669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35" y="3563736"/>
            <a:ext cx="2617787" cy="2617787"/>
          </a:xfrm>
          <a:prstGeom prst="rect">
            <a:avLst/>
          </a:prstGeom>
        </p:spPr>
      </p:pic>
      <p:pic>
        <p:nvPicPr>
          <p:cNvPr id="20" name="Picture 19" descr="A pixel art of a zombie&#10;&#10;Description automatically generated">
            <a:extLst>
              <a:ext uri="{FF2B5EF4-FFF2-40B4-BE49-F238E27FC236}">
                <a16:creationId xmlns:a16="http://schemas.microsoft.com/office/drawing/2014/main" id="{05BF78DC-0D42-00B8-44EC-3674F2587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922" y="3931453"/>
            <a:ext cx="2482047" cy="2482047"/>
          </a:xfrm>
          <a:prstGeom prst="rect">
            <a:avLst/>
          </a:prstGeom>
          <a:effectLst>
            <a:reflection stA="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881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3891-64FB-C2F7-0BFE-3DC6F57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23F22-2BFD-495A-697E-75B8CE02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569" y="3268509"/>
            <a:ext cx="3640713" cy="2868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plenty of items to assist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Legendary 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Elixir of Strength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Left &amp; right Vampire Crest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Ancient Pizza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Blood Talisman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Potion of Healing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Fire Shield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C67CF-BF8B-6279-6414-C80A49C9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5693-34F3-6BD0-9364-B9EE6B2A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F1AEB-1CE5-C797-23E4-291C6C15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pink sword with black background&#10;&#10;Description automatically generated">
            <a:extLst>
              <a:ext uri="{FF2B5EF4-FFF2-40B4-BE49-F238E27FC236}">
                <a16:creationId xmlns:a16="http://schemas.microsoft.com/office/drawing/2014/main" id="{F28B0129-3BE8-AB09-95B3-3D98F1F5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21" y="1839165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0228-65F0-540D-CD1A-EFBB6561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0384-33C4-7847-9979-7F679F18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AFFD4-A0D4-BA0E-8524-03EC61F4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0FA77-AD8C-A919-3C68-6A97145E6148}"/>
              </a:ext>
            </a:extLst>
          </p:cNvPr>
          <p:cNvSpPr txBox="1"/>
          <p:nvPr/>
        </p:nvSpPr>
        <p:spPr>
          <a:xfrm>
            <a:off x="-985839" y="2080199"/>
            <a:ext cx="8058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1137B-C008-45A2-192B-8837564C75FE}"/>
              </a:ext>
            </a:extLst>
          </p:cNvPr>
          <p:cNvSpPr txBox="1"/>
          <p:nvPr/>
        </p:nvSpPr>
        <p:spPr>
          <a:xfrm>
            <a:off x="2150268" y="3598712"/>
            <a:ext cx="178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Onto the game!</a:t>
            </a:r>
          </a:p>
        </p:txBody>
      </p:sp>
    </p:spTree>
    <p:extLst>
      <p:ext uri="{BB962C8B-B14F-4D97-AF65-F5344CB8AC3E}">
        <p14:creationId xmlns:p14="http://schemas.microsoft.com/office/powerpoint/2010/main" val="7129365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170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Legend of the Fallen</vt:lpstr>
      <vt:lpstr>What is our Game?</vt:lpstr>
      <vt:lpstr>Our Contributions</vt:lpstr>
      <vt:lpstr>Our Contributions cont.</vt:lpstr>
      <vt:lpstr>Main Mechanics</vt:lpstr>
      <vt:lpstr>Characters</vt:lpstr>
      <vt:lpstr>Items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 of the Fallen</dc:title>
  <dc:creator>Oliver D'Avino</dc:creator>
  <cp:lastModifiedBy>Oliver D'Avino</cp:lastModifiedBy>
  <cp:revision>2</cp:revision>
  <dcterms:created xsi:type="dcterms:W3CDTF">2024-12-03T03:00:50Z</dcterms:created>
  <dcterms:modified xsi:type="dcterms:W3CDTF">2024-12-03T03:43:39Z</dcterms:modified>
</cp:coreProperties>
</file>