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2" r:id="rId6"/>
    <p:sldId id="261" r:id="rId7"/>
    <p:sldId id="263" r:id="rId8"/>
    <p:sldId id="264" r:id="rId9"/>
    <p:sldId id="265" r:id="rId10"/>
    <p:sldId id="266" r:id="rId11"/>
    <p:sldId id="268" r:id="rId12"/>
    <p:sldId id="269" r:id="rId13"/>
    <p:sldId id="27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982ACC-6BA2-4FAE-46F5-0E0BDCBBA7A6}" v="4" dt="2024-12-02T23:35:01.426"/>
    <p1510:client id="{0BC5A72B-5A5E-6555-9A1F-4CE71F273596}" v="191" dt="2024-12-01T23:28:58.377"/>
    <p1510:client id="{93224851-CE74-3538-0898-C8A98DA9580C}" v="34" dt="2024-12-03T13:11:01.969"/>
    <p1510:client id="{DACB3736-7B8B-9407-00E5-3AD95995CAF0}" v="263" dt="2024-12-01T23:51:46.715"/>
    <p1510:client id="{ECBE3676-7CE4-079C-5D94-31A0114ECFAD}" v="80" dt="2024-12-03T03:50:04.0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80226" y="4536566"/>
            <a:ext cx="9144000" cy="1655762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>
                <a:solidFill>
                  <a:schemeClr val="bg1"/>
                </a:solidFill>
              </a:rPr>
              <a:t>Team Members: </a:t>
            </a:r>
          </a:p>
          <a:p>
            <a:r>
              <a:rPr lang="en-US">
                <a:solidFill>
                  <a:schemeClr val="bg1"/>
                </a:solidFill>
              </a:rPr>
              <a:t>James Luciano</a:t>
            </a:r>
            <a:r>
              <a:rPr lang="en-US"/>
              <a:t>  </a:t>
            </a:r>
            <a:r>
              <a:rPr lang="en-US">
                <a:solidFill>
                  <a:srgbClr val="000000"/>
                </a:solidFill>
              </a:rPr>
              <a:t>   </a:t>
            </a:r>
            <a:r>
              <a:rPr lang="en-US">
                <a:solidFill>
                  <a:schemeClr val="bg1"/>
                </a:solidFill>
              </a:rPr>
              <a:t>Vlaicu-Matei Suba</a:t>
            </a:r>
            <a:br>
              <a:rPr lang="en-US"/>
            </a:br>
            <a:r>
              <a:rPr lang="en-US">
                <a:solidFill>
                  <a:schemeClr val="bg1"/>
                </a:solidFill>
              </a:rPr>
              <a:t>       Charles Jacob Winkler  The Vinh Vuong</a:t>
            </a:r>
          </a:p>
          <a:p>
            <a:r>
              <a:rPr lang="en-US">
                <a:solidFill>
                  <a:schemeClr val="bg1"/>
                </a:solidFill>
              </a:rPr>
              <a:t>Kiavash Emrani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DAB22-681E-3E7C-E9AD-3C487B76F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Main Contributions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BEF2A6-8787-8FB0-D3A1-8A1FA39EC2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4283"/>
            <a:ext cx="10515600" cy="5183521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Charles: </a:t>
            </a:r>
            <a:r>
              <a:rPr lang="en-US" sz="2000" dirty="0">
                <a:solidFill>
                  <a:schemeClr val="bg1"/>
                </a:solidFill>
              </a:rPr>
              <a:t>Worked on main game functions (tanks moving, shooting, lives, obstacles, med kits), helped with transitions between intro screens and "controls" screen.</a:t>
            </a:r>
          </a:p>
          <a:p>
            <a:pPr marL="0" indent="0">
              <a:buNone/>
            </a:pPr>
            <a:endParaRPr lang="en-US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James: </a:t>
            </a:r>
            <a:r>
              <a:rPr lang="en-US" sz="2000" dirty="0">
                <a:solidFill>
                  <a:schemeClr val="bg1"/>
                </a:solidFill>
              </a:rPr>
              <a:t>Gave ideas for obstacles/power ups/maps. Programmed basic mechanics (ex: movement), helped program shooting mechanics</a:t>
            </a:r>
          </a:p>
          <a:p>
            <a:pPr marL="0" indent="0">
              <a:buNone/>
            </a:pPr>
            <a:endParaRPr lang="en-US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Vlaicu: </a:t>
            </a:r>
            <a:r>
              <a:rPr lang="en-US" sz="2000" dirty="0">
                <a:solidFill>
                  <a:schemeClr val="bg1"/>
                </a:solidFill>
              </a:rPr>
              <a:t>Drew the obstacles/ levels/ Players/ power ups. Coded the live heart changing system(visual), and tank moving animations</a:t>
            </a:r>
          </a:p>
          <a:p>
            <a:pPr marL="0" indent="0">
              <a:buNone/>
            </a:pPr>
            <a:endParaRPr lang="en-US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The Vinh: </a:t>
            </a:r>
            <a:r>
              <a:rPr lang="en-US" sz="2000" dirty="0">
                <a:solidFill>
                  <a:schemeClr val="bg1"/>
                </a:solidFill>
              </a:rPr>
              <a:t>Found sounds, worked on the menu, gave ideas for images and heart system. Drew tutorial screen.</a:t>
            </a:r>
          </a:p>
          <a:p>
            <a:pPr marL="0" indent="0">
              <a:buNone/>
            </a:pPr>
            <a:endParaRPr lang="en-US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Kiavash: </a:t>
            </a:r>
            <a:r>
              <a:rPr lang="en-US" sz="2000" dirty="0">
                <a:solidFill>
                  <a:schemeClr val="bg1"/>
                </a:solidFill>
              </a:rPr>
              <a:t>Worked on transitions, designed some splash screens and extra details</a:t>
            </a:r>
          </a:p>
          <a:p>
            <a:pPr marL="0" indent="0">
              <a:buNone/>
            </a:pPr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71752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48699-8BFD-B029-3F45-0751B927A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Struggles/Learnings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382BAC-D12C-B854-5389-BC35316E88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What went well: </a:t>
            </a:r>
            <a:endParaRPr lang="en-US"/>
          </a:p>
          <a:p>
            <a:r>
              <a:rPr lang="en-US" sz="2000">
                <a:solidFill>
                  <a:schemeClr val="bg1"/>
                </a:solidFill>
              </a:rPr>
              <a:t>Making the heart/lives system and everything surrounding it. </a:t>
            </a:r>
          </a:p>
          <a:p>
            <a:r>
              <a:rPr lang="en-US" sz="2000">
                <a:solidFill>
                  <a:schemeClr val="bg1"/>
                </a:solidFill>
              </a:rPr>
              <a:t>Animating the tanks and making the visuals (drawing maps, items, obstacles)</a:t>
            </a:r>
          </a:p>
          <a:p>
            <a:r>
              <a:rPr lang="en-US" sz="2000">
                <a:solidFill>
                  <a:schemeClr val="bg1"/>
                </a:solidFill>
              </a:rPr>
              <a:t> Creating basic mechanics (similar like the labs)</a:t>
            </a:r>
          </a:p>
          <a:p>
            <a:endParaRPr lang="en-US">
              <a:solidFill>
                <a:srgbClr val="000000"/>
              </a:solidFill>
            </a:endParaRPr>
          </a:p>
          <a:p>
            <a:r>
              <a:rPr lang="en-US">
                <a:solidFill>
                  <a:schemeClr val="bg1"/>
                </a:solidFill>
              </a:rPr>
              <a:t>What went wrong: </a:t>
            </a:r>
          </a:p>
          <a:p>
            <a:r>
              <a:rPr lang="en-US" sz="2000">
                <a:solidFill>
                  <a:schemeClr val="bg1"/>
                </a:solidFill>
              </a:rPr>
              <a:t>Trying to code the bullet( there was some problems that were hard to figure out at first)</a:t>
            </a:r>
          </a:p>
          <a:p>
            <a:r>
              <a:rPr lang="en-US" sz="2000">
                <a:solidFill>
                  <a:schemeClr val="bg1"/>
                </a:solidFill>
              </a:rPr>
              <a:t>When one player would die, world wouldn't transition</a:t>
            </a:r>
          </a:p>
          <a:p>
            <a:r>
              <a:rPr lang="en-US" sz="2000">
                <a:solidFill>
                  <a:schemeClr val="bg1"/>
                </a:solidFill>
              </a:rPr>
              <a:t>Scoring system sometimes wouldn't work (players wouldn't lose lives)</a:t>
            </a:r>
          </a:p>
          <a:p>
            <a:pPr marL="0" indent="0">
              <a:buNone/>
            </a:pPr>
            <a:endParaRPr lang="en-US" sz="2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58573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48699-8BFD-B029-3F45-0751B927A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Extra stuff we can add in the 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382BAC-D12C-B854-5389-BC35316E88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Images of splash screens/transitions</a:t>
            </a:r>
          </a:p>
          <a:p>
            <a:r>
              <a:rPr lang="en-US">
                <a:solidFill>
                  <a:schemeClr val="bg1"/>
                </a:solidFill>
              </a:rPr>
              <a:t>Scoring system</a:t>
            </a:r>
          </a:p>
          <a:p>
            <a:r>
              <a:rPr lang="en-US">
                <a:solidFill>
                  <a:schemeClr val="bg1"/>
                </a:solidFill>
              </a:rPr>
              <a:t>How the tutorial looks</a:t>
            </a:r>
          </a:p>
          <a:p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96110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48699-8BFD-B029-3F45-0751B927A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382BAC-D12C-B854-5389-BC35316E88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785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748E0-2096-2DA6-3EE2-813B21177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Game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00F63E-214C-54CE-F935-3FC7D3DE8F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In this game, you and your opponent will fight on 3 different battlefields using red and blue tanks.</a:t>
            </a:r>
          </a:p>
          <a:p>
            <a:r>
              <a:rPr lang="en-US">
                <a:solidFill>
                  <a:schemeClr val="bg1"/>
                </a:solidFill>
              </a:rPr>
              <a:t>Goal: eliminate the other player and win the rounds. To eliminate them, you must shoot the other player until he doesn't have any more lives left .</a:t>
            </a:r>
          </a:p>
          <a:p>
            <a:r>
              <a:rPr lang="en-US">
                <a:solidFill>
                  <a:schemeClr val="bg1"/>
                </a:solidFill>
              </a:rPr>
              <a:t>Another way a player can die is by hitting obstacles.</a:t>
            </a:r>
          </a:p>
          <a:p>
            <a:r>
              <a:rPr lang="en-US">
                <a:solidFill>
                  <a:schemeClr val="bg1"/>
                </a:solidFill>
              </a:rPr>
              <a:t>When someone dies, the map will change along with the obstacles. There will be </a:t>
            </a:r>
            <a:r>
              <a:rPr lang="en-US" err="1">
                <a:solidFill>
                  <a:schemeClr val="bg1"/>
                </a:solidFill>
              </a:rPr>
              <a:t>medkits</a:t>
            </a:r>
            <a:r>
              <a:rPr lang="en-US">
                <a:solidFill>
                  <a:schemeClr val="bg1"/>
                </a:solidFill>
              </a:rPr>
              <a:t>/heals that  randomly spawn when you destroy and obstacle by shooting it. They heal for 1 heart once a player collects it</a:t>
            </a:r>
          </a:p>
          <a:p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9976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DAB22-681E-3E7C-E9AD-3C487B76F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Game Summary  part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BEF2A6-8787-8FB0-D3A1-8A1FA39EC2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The default shooting speed is 1 shot every 2 seconds.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Before the whole game starts, there will a 3 second splash screen with our names, the school logo and the course. After that, there will be a tutorial screen </a:t>
            </a:r>
          </a:p>
          <a:p>
            <a:r>
              <a:rPr lang="en-US" dirty="0">
                <a:solidFill>
                  <a:schemeClr val="bg1"/>
                </a:solidFill>
              </a:rPr>
              <a:t>It is a "best out of 3" game, so you need 2 points to win the game</a:t>
            </a:r>
          </a:p>
        </p:txBody>
      </p:sp>
    </p:spTree>
    <p:extLst>
      <p:ext uri="{BB962C8B-B14F-4D97-AF65-F5344CB8AC3E}">
        <p14:creationId xmlns:p14="http://schemas.microsoft.com/office/powerpoint/2010/main" val="1214266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DAB22-681E-3E7C-E9AD-3C487B76F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4914855"/>
            <a:ext cx="9144000" cy="78670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Related Games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8BE462D-E495-3E62-5CC3-9693D1109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554338"/>
            <a:ext cx="12207200" cy="123363"/>
            <a:chOff x="-5025" y="6737718"/>
            <a:chExt cx="12207200" cy="123363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3739F71-965D-62D2-7B27-C5AB2F8BD5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FDCD924-CA02-003A-7AAC-53F9D34EF6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Content Placeholder 8" descr="A screenshot of a video game&#10;&#10;Description automatically generated">
            <a:extLst>
              <a:ext uri="{FF2B5EF4-FFF2-40B4-BE49-F238E27FC236}">
                <a16:creationId xmlns:a16="http://schemas.microsoft.com/office/drawing/2014/main" id="{D2540105-AB1A-1456-ECB7-C6723EB0AD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258" y="1805280"/>
            <a:ext cx="2871035" cy="2747711"/>
          </a:xfrm>
        </p:spPr>
      </p:pic>
      <p:pic>
        <p:nvPicPr>
          <p:cNvPr id="10" name="Picture 9" descr="A video game screen with a tank shooting&#10;&#10;Description automatically generated">
            <a:extLst>
              <a:ext uri="{FF2B5EF4-FFF2-40B4-BE49-F238E27FC236}">
                <a16:creationId xmlns:a16="http://schemas.microsoft.com/office/drawing/2014/main" id="{08291174-6A47-9618-E1B5-95639AE387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8978" y="1281363"/>
            <a:ext cx="4889834" cy="327258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C0833E9-D878-683D-EED7-B188CF65AA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37810" y="1119939"/>
            <a:ext cx="4476749" cy="343501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B71ACCF-E43E-EFFE-CE85-3917160AB8FA}"/>
              </a:ext>
            </a:extLst>
          </p:cNvPr>
          <p:cNvSpPr txBox="1"/>
          <p:nvPr/>
        </p:nvSpPr>
        <p:spPr>
          <a:xfrm>
            <a:off x="466340" y="505745"/>
            <a:ext cx="1150344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Tank Trouble                            Tank Masters                Awesome Tanks</a:t>
            </a:r>
          </a:p>
        </p:txBody>
      </p:sp>
    </p:spTree>
    <p:extLst>
      <p:ext uri="{BB962C8B-B14F-4D97-AF65-F5344CB8AC3E}">
        <p14:creationId xmlns:p14="http://schemas.microsoft.com/office/powerpoint/2010/main" val="3222864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DAB22-681E-3E7C-E9AD-3C487B76F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What Every World Has</a:t>
            </a:r>
          </a:p>
        </p:txBody>
      </p:sp>
      <p:pic>
        <p:nvPicPr>
          <p:cNvPr id="4" name="Content Placeholder 3" descr="A red heart on a blue background&#10;&#10;Description automatically generated">
            <a:extLst>
              <a:ext uri="{FF2B5EF4-FFF2-40B4-BE49-F238E27FC236}">
                <a16:creationId xmlns:a16="http://schemas.microsoft.com/office/drawing/2014/main" id="{1166589E-EA19-9418-11CC-3E8977D03B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20839" y="1777959"/>
            <a:ext cx="2107531" cy="666750"/>
          </a:xfrm>
        </p:spPr>
      </p:pic>
      <p:pic>
        <p:nvPicPr>
          <p:cNvPr id="5" name="Picture 4" descr="A blue and black tank&#10;&#10;Description automatically generated">
            <a:extLst>
              <a:ext uri="{FF2B5EF4-FFF2-40B4-BE49-F238E27FC236}">
                <a16:creationId xmlns:a16="http://schemas.microsoft.com/office/drawing/2014/main" id="{8AE510C0-817A-33ED-E9FB-1B8EBF2564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-5400000">
            <a:off x="661487" y="3321718"/>
            <a:ext cx="3609975" cy="2781300"/>
          </a:xfrm>
          <a:prstGeom prst="rect">
            <a:avLst/>
          </a:prstGeom>
        </p:spPr>
      </p:pic>
      <p:pic>
        <p:nvPicPr>
          <p:cNvPr id="6" name="Picture 5" descr="A green and red first aid kit&#10;&#10;Description automatically generated">
            <a:extLst>
              <a:ext uri="{FF2B5EF4-FFF2-40B4-BE49-F238E27FC236}">
                <a16:creationId xmlns:a16="http://schemas.microsoft.com/office/drawing/2014/main" id="{E57D137E-A747-639D-81B0-8A18451B7F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31091" y="3141246"/>
            <a:ext cx="2298031" cy="2121067"/>
          </a:xfrm>
          <a:prstGeom prst="rect">
            <a:avLst/>
          </a:prstGeom>
        </p:spPr>
      </p:pic>
      <p:pic>
        <p:nvPicPr>
          <p:cNvPr id="7" name="Picture 6" descr="A red object with a black background&#10;&#10;Description automatically generated">
            <a:extLst>
              <a:ext uri="{FF2B5EF4-FFF2-40B4-BE49-F238E27FC236}">
                <a16:creationId xmlns:a16="http://schemas.microsoft.com/office/drawing/2014/main" id="{EEA50841-F8C8-55B2-6A51-1157D9858A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5400000">
            <a:off x="3985210" y="3226469"/>
            <a:ext cx="3565859" cy="293720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90FC046-9A77-811C-35A5-A6856F68E1DE}"/>
              </a:ext>
            </a:extLst>
          </p:cNvPr>
          <p:cNvSpPr txBox="1"/>
          <p:nvPr/>
        </p:nvSpPr>
        <p:spPr>
          <a:xfrm>
            <a:off x="1219946" y="2199493"/>
            <a:ext cx="5617534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Two tanks, one blue and one red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5AED3BD-632C-0876-6478-812BF60148F3}"/>
              </a:ext>
            </a:extLst>
          </p:cNvPr>
          <p:cNvSpPr txBox="1"/>
          <p:nvPr/>
        </p:nvSpPr>
        <p:spPr>
          <a:xfrm>
            <a:off x="8316246" y="2683090"/>
            <a:ext cx="2569534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err="1">
                <a:solidFill>
                  <a:schemeClr val="bg1"/>
                </a:solidFill>
              </a:rPr>
              <a:t>Medkits</a:t>
            </a:r>
            <a:r>
              <a:rPr lang="en-US" sz="2400">
                <a:solidFill>
                  <a:schemeClr val="bg1"/>
                </a:solidFill>
              </a:rPr>
              <a:t> to heal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CF01D65-28DF-3043-D353-77FB2C7B7BD5}"/>
              </a:ext>
            </a:extLst>
          </p:cNvPr>
          <p:cNvSpPr txBox="1"/>
          <p:nvPr/>
        </p:nvSpPr>
        <p:spPr>
          <a:xfrm>
            <a:off x="8319510" y="1248859"/>
            <a:ext cx="264041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The lives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AB1ED65-AEA5-B2CA-E804-FB479244DFC1}"/>
              </a:ext>
            </a:extLst>
          </p:cNvPr>
          <p:cNvSpPr txBox="1"/>
          <p:nvPr/>
        </p:nvSpPr>
        <p:spPr>
          <a:xfrm>
            <a:off x="8132277" y="5408848"/>
            <a:ext cx="2725056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>
                <a:solidFill>
                  <a:srgbClr val="FF0000"/>
                </a:solidFill>
              </a:rPr>
              <a:t>Scoring System</a:t>
            </a:r>
          </a:p>
        </p:txBody>
      </p:sp>
    </p:spTree>
    <p:extLst>
      <p:ext uri="{BB962C8B-B14F-4D97-AF65-F5344CB8AC3E}">
        <p14:creationId xmlns:p14="http://schemas.microsoft.com/office/powerpoint/2010/main" val="42190432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nowman floating in water&#10;&#10;Description automatically generated">
            <a:extLst>
              <a:ext uri="{FF2B5EF4-FFF2-40B4-BE49-F238E27FC236}">
                <a16:creationId xmlns:a16="http://schemas.microsoft.com/office/drawing/2014/main" id="{24DF8AE9-761D-D01E-3465-D4ED7CC3FE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5" y="1173079"/>
            <a:ext cx="9105273" cy="568492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71DAB22-681E-3E7C-E9AD-3C487B76F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6" y="-156243"/>
            <a:ext cx="10515600" cy="1325563"/>
          </a:xfrm>
        </p:spPr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How the levels look like: Ice World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BEF2A6-8787-8FB0-D3A1-8A1FA39EC2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8621" y="2006099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>
              <a:solidFill>
                <a:schemeClr val="bg1"/>
              </a:solidFill>
            </a:endParaRPr>
          </a:p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4521A88-F4FB-8710-AB48-CA45FF8ED440}"/>
              </a:ext>
            </a:extLst>
          </p:cNvPr>
          <p:cNvSpPr/>
          <p:nvPr/>
        </p:nvSpPr>
        <p:spPr>
          <a:xfrm>
            <a:off x="995869" y="4327170"/>
            <a:ext cx="2055627" cy="193158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0929100-CAAD-A1FD-DDF9-F00C41664BCE}"/>
              </a:ext>
            </a:extLst>
          </p:cNvPr>
          <p:cNvSpPr/>
          <p:nvPr/>
        </p:nvSpPr>
        <p:spPr>
          <a:xfrm>
            <a:off x="3512473" y="2502380"/>
            <a:ext cx="1343759" cy="133000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blue crystal on a black background&#10;&#10;Description automatically generated">
            <a:extLst>
              <a:ext uri="{FF2B5EF4-FFF2-40B4-BE49-F238E27FC236}">
                <a16:creationId xmlns:a16="http://schemas.microsoft.com/office/drawing/2014/main" id="{0F64F65A-F262-2E07-DCE2-025F0693E2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49802" y="5158539"/>
            <a:ext cx="1233237" cy="1313448"/>
          </a:xfrm>
          <a:prstGeom prst="rect">
            <a:avLst/>
          </a:prstGeom>
        </p:spPr>
      </p:pic>
      <p:pic>
        <p:nvPicPr>
          <p:cNvPr id="8" name="Picture 7" descr="A snowman with a carrot&#10;&#10;Description automatically generated">
            <a:extLst>
              <a:ext uri="{FF2B5EF4-FFF2-40B4-BE49-F238E27FC236}">
                <a16:creationId xmlns:a16="http://schemas.microsoft.com/office/drawing/2014/main" id="{D29A1AC7-0A74-0A59-684F-403C34A3C5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61809" y="3466599"/>
            <a:ext cx="142875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4059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DAB22-681E-3E7C-E9AD-3C487B76F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010" y="-206375"/>
            <a:ext cx="10515600" cy="1325563"/>
          </a:xfrm>
        </p:spPr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How the levels look like: Lava World</a:t>
            </a:r>
            <a:endParaRPr lang="en-US"/>
          </a:p>
        </p:txBody>
      </p:sp>
      <p:pic>
        <p:nvPicPr>
          <p:cNvPr id="4" name="Content Placeholder 3" descr="A screenshot of a video game&#10;&#10;Description automatically generated">
            <a:extLst>
              <a:ext uri="{FF2B5EF4-FFF2-40B4-BE49-F238E27FC236}">
                <a16:creationId xmlns:a16="http://schemas.microsoft.com/office/drawing/2014/main" id="{F9473359-2583-AB6B-5785-691488622F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516" y="1063624"/>
            <a:ext cx="9046729" cy="5795126"/>
          </a:xfrm>
        </p:spPr>
      </p:pic>
      <p:pic>
        <p:nvPicPr>
          <p:cNvPr id="5" name="Picture 4" descr="A volcano with lava coming out of it&#10;&#10;Description automatically generated">
            <a:extLst>
              <a:ext uri="{FF2B5EF4-FFF2-40B4-BE49-F238E27FC236}">
                <a16:creationId xmlns:a16="http://schemas.microsoft.com/office/drawing/2014/main" id="{453D7501-0B67-4AC3-4CAD-E249262590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81599" y="2664493"/>
            <a:ext cx="1910013" cy="1910013"/>
          </a:xfrm>
          <a:prstGeom prst="rect">
            <a:avLst/>
          </a:prstGeom>
        </p:spPr>
      </p:pic>
      <p:pic>
        <p:nvPicPr>
          <p:cNvPr id="6" name="Picture 5" descr="A orange object with a black background&#10;&#10;Description automatically generated">
            <a:extLst>
              <a:ext uri="{FF2B5EF4-FFF2-40B4-BE49-F238E27FC236}">
                <a16:creationId xmlns:a16="http://schemas.microsoft.com/office/drawing/2014/main" id="{9E59DB3C-AA18-99A0-1942-6973A2F4EB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79092" y="4566987"/>
            <a:ext cx="2296026" cy="229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295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DAB22-681E-3E7C-E9AD-3C487B76F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011" y="-156243"/>
            <a:ext cx="10515600" cy="1325563"/>
          </a:xfrm>
        </p:spPr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How the levels look like: Sand World</a:t>
            </a:r>
          </a:p>
        </p:txBody>
      </p:sp>
      <p:pic>
        <p:nvPicPr>
          <p:cNvPr id="4" name="Content Placeholder 3" descr="A screenshot of a video game&#10;&#10;Description automatically generated">
            <a:extLst>
              <a:ext uri="{FF2B5EF4-FFF2-40B4-BE49-F238E27FC236}">
                <a16:creationId xmlns:a16="http://schemas.microsoft.com/office/drawing/2014/main" id="{46F42F9E-5780-C413-7B18-FB5B881780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421" y="953335"/>
            <a:ext cx="9225393" cy="5905417"/>
          </a:xfrm>
        </p:spPr>
      </p:pic>
      <p:pic>
        <p:nvPicPr>
          <p:cNvPr id="5" name="Picture 4" descr="A green cactus with pink flowers&#10;&#10;Description automatically generated">
            <a:extLst>
              <a:ext uri="{FF2B5EF4-FFF2-40B4-BE49-F238E27FC236}">
                <a16:creationId xmlns:a16="http://schemas.microsoft.com/office/drawing/2014/main" id="{A18235FA-1968-69D5-A681-174C149C97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30416" y="1431257"/>
            <a:ext cx="2782301" cy="2802355"/>
          </a:xfrm>
          <a:prstGeom prst="rect">
            <a:avLst/>
          </a:prstGeom>
        </p:spPr>
      </p:pic>
      <p:pic>
        <p:nvPicPr>
          <p:cNvPr id="6" name="Picture 5" descr="A grey ball with yellow dots&#10;&#10;Description automatically generated">
            <a:extLst>
              <a:ext uri="{FF2B5EF4-FFF2-40B4-BE49-F238E27FC236}">
                <a16:creationId xmlns:a16="http://schemas.microsoft.com/office/drawing/2014/main" id="{A3D252A0-DD9A-2F60-E0A5-8228EF03DD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20628" y="4229100"/>
            <a:ext cx="2731169" cy="2741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2681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DAB22-681E-3E7C-E9AD-3C487B76F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Controls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BEF2A6-8787-8FB0-D3A1-8A1FA39EC2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86046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Blue Tank/Player 1                                        Red Tank/Player 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87DA19-2672-2BF1-A2AE-EE9A6D128321}"/>
              </a:ext>
            </a:extLst>
          </p:cNvPr>
          <p:cNvSpPr txBox="1"/>
          <p:nvPr/>
        </p:nvSpPr>
        <p:spPr>
          <a:xfrm>
            <a:off x="1240464" y="2817628"/>
            <a:ext cx="4497618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W   forward</a:t>
            </a:r>
          </a:p>
          <a:p>
            <a:r>
              <a:rPr lang="en-US" sz="2400">
                <a:solidFill>
                  <a:schemeClr val="bg1"/>
                </a:solidFill>
              </a:rPr>
              <a:t>A    turn left</a:t>
            </a:r>
          </a:p>
          <a:p>
            <a:r>
              <a:rPr lang="en-US" sz="2400">
                <a:solidFill>
                  <a:schemeClr val="bg1"/>
                </a:solidFill>
              </a:rPr>
              <a:t>S    backwards</a:t>
            </a:r>
          </a:p>
          <a:p>
            <a:r>
              <a:rPr lang="en-US" sz="2400">
                <a:solidFill>
                  <a:schemeClr val="bg1"/>
                </a:solidFill>
              </a:rPr>
              <a:t>D    turn right</a:t>
            </a:r>
          </a:p>
          <a:p>
            <a:r>
              <a:rPr lang="en-US" sz="2400">
                <a:solidFill>
                  <a:schemeClr val="bg1"/>
                </a:solidFill>
              </a:rPr>
              <a:t>SPACE     Shoot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081839-B2F7-02A5-804F-02F86F3D1009}"/>
              </a:ext>
            </a:extLst>
          </p:cNvPr>
          <p:cNvSpPr txBox="1"/>
          <p:nvPr/>
        </p:nvSpPr>
        <p:spPr>
          <a:xfrm>
            <a:off x="6861030" y="2804570"/>
            <a:ext cx="4483395" cy="194930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>
                <a:solidFill>
                  <a:srgbClr val="FFFFFF"/>
                </a:solidFill>
                <a:latin typeface="Aptos"/>
                <a:ea typeface="Segoe UI"/>
                <a:cs typeface="Segoe UI"/>
              </a:rPr>
              <a:t>I</a:t>
            </a:r>
            <a:r>
              <a:rPr lang="en-US" sz="2400" baseline="0">
                <a:solidFill>
                  <a:srgbClr val="FFFFFF"/>
                </a:solidFill>
                <a:latin typeface="Aptos"/>
                <a:ea typeface="Segoe UI"/>
                <a:cs typeface="Segoe UI"/>
              </a:rPr>
              <a:t> </a:t>
            </a:r>
            <a:r>
              <a:rPr lang="en-US" sz="2400">
                <a:solidFill>
                  <a:srgbClr val="FFFFFF"/>
                </a:solidFill>
                <a:latin typeface="Aptos"/>
                <a:ea typeface="Segoe UI"/>
                <a:cs typeface="Segoe UI"/>
              </a:rPr>
              <a:t>   </a:t>
            </a:r>
            <a:r>
              <a:rPr lang="en-US" sz="2400" baseline="0">
                <a:solidFill>
                  <a:srgbClr val="FFFFFF"/>
                </a:solidFill>
                <a:latin typeface="Aptos"/>
                <a:ea typeface="Segoe UI"/>
                <a:cs typeface="Segoe UI"/>
              </a:rPr>
              <a:t>forward</a:t>
            </a:r>
            <a:r>
              <a:rPr lang="en-US" sz="2400">
                <a:latin typeface="Aptos"/>
                <a:ea typeface="Segoe UI"/>
                <a:cs typeface="Segoe UI"/>
              </a:rPr>
              <a:t>​</a:t>
            </a:r>
          </a:p>
          <a:p>
            <a:r>
              <a:rPr lang="en-US" sz="2400">
                <a:solidFill>
                  <a:srgbClr val="FFFFFF"/>
                </a:solidFill>
                <a:latin typeface="Aptos"/>
                <a:ea typeface="Segoe UI"/>
                <a:cs typeface="Segoe UI"/>
              </a:rPr>
              <a:t>J    </a:t>
            </a:r>
            <a:r>
              <a:rPr lang="en-US" sz="2400" baseline="0">
                <a:solidFill>
                  <a:srgbClr val="FFFFFF"/>
                </a:solidFill>
                <a:latin typeface="Aptos"/>
                <a:ea typeface="Segoe UI"/>
                <a:cs typeface="Segoe UI"/>
              </a:rPr>
              <a:t>turn left</a:t>
            </a:r>
            <a:r>
              <a:rPr lang="en-US" sz="2400">
                <a:latin typeface="Aptos"/>
                <a:ea typeface="Segoe UI"/>
                <a:cs typeface="Segoe UI"/>
              </a:rPr>
              <a:t>​</a:t>
            </a:r>
          </a:p>
          <a:p>
            <a:r>
              <a:rPr lang="en-US" sz="2400">
                <a:solidFill>
                  <a:srgbClr val="FFFFFF"/>
                </a:solidFill>
                <a:latin typeface="Aptos"/>
                <a:ea typeface="Segoe UI"/>
                <a:cs typeface="Segoe UI"/>
              </a:rPr>
              <a:t>K  </a:t>
            </a:r>
            <a:r>
              <a:rPr lang="en-US" sz="2400" baseline="0">
                <a:solidFill>
                  <a:srgbClr val="FFFFFF"/>
                </a:solidFill>
                <a:latin typeface="Aptos"/>
                <a:ea typeface="Segoe UI"/>
                <a:cs typeface="Segoe UI"/>
              </a:rPr>
              <a:t> backwards</a:t>
            </a:r>
            <a:r>
              <a:rPr lang="en-US" sz="2400">
                <a:latin typeface="Aptos"/>
                <a:ea typeface="Segoe UI"/>
                <a:cs typeface="Segoe UI"/>
              </a:rPr>
              <a:t>​</a:t>
            </a:r>
          </a:p>
          <a:p>
            <a:r>
              <a:rPr lang="en-US" sz="2400">
                <a:solidFill>
                  <a:srgbClr val="FFFFFF"/>
                </a:solidFill>
                <a:latin typeface="Aptos"/>
                <a:ea typeface="Segoe UI"/>
                <a:cs typeface="Segoe UI"/>
              </a:rPr>
              <a:t>L</a:t>
            </a:r>
            <a:r>
              <a:rPr lang="en-US" sz="2400" baseline="0">
                <a:solidFill>
                  <a:srgbClr val="FFFFFF"/>
                </a:solidFill>
                <a:latin typeface="Aptos"/>
                <a:ea typeface="Segoe UI"/>
                <a:cs typeface="Segoe UI"/>
              </a:rPr>
              <a:t> </a:t>
            </a:r>
            <a:r>
              <a:rPr lang="en-US" sz="2400">
                <a:solidFill>
                  <a:srgbClr val="FFFFFF"/>
                </a:solidFill>
                <a:latin typeface="Aptos"/>
                <a:ea typeface="Segoe UI"/>
                <a:cs typeface="Segoe UI"/>
              </a:rPr>
              <a:t>  </a:t>
            </a:r>
            <a:r>
              <a:rPr lang="en-US" sz="2400" baseline="0">
                <a:solidFill>
                  <a:srgbClr val="FFFFFF"/>
                </a:solidFill>
                <a:latin typeface="Aptos"/>
                <a:ea typeface="Segoe UI"/>
                <a:cs typeface="Segoe UI"/>
              </a:rPr>
              <a:t>turn right</a:t>
            </a:r>
            <a:r>
              <a:rPr lang="en-US" sz="2400">
                <a:latin typeface="Aptos"/>
                <a:ea typeface="Segoe UI"/>
                <a:cs typeface="Segoe UI"/>
              </a:rPr>
              <a:t>​</a:t>
            </a:r>
          </a:p>
          <a:p>
            <a:pPr rtl="0"/>
            <a:r>
              <a:rPr lang="en-US" sz="2400">
                <a:solidFill>
                  <a:srgbClr val="FFFFFF"/>
                </a:solidFill>
                <a:latin typeface="Aptos"/>
                <a:ea typeface="Segoe UI"/>
                <a:cs typeface="Segoe UI"/>
              </a:rPr>
              <a:t>ENTER</a:t>
            </a:r>
            <a:r>
              <a:rPr lang="en-US" sz="2400" baseline="0">
                <a:solidFill>
                  <a:srgbClr val="FFFFFF"/>
                </a:solidFill>
                <a:latin typeface="Aptos"/>
                <a:ea typeface="Segoe UI"/>
                <a:cs typeface="Segoe UI"/>
              </a:rPr>
              <a:t> Shoot</a:t>
            </a:r>
            <a:r>
              <a:rPr lang="en-US" sz="2400">
                <a:latin typeface="Aptos"/>
                <a:ea typeface="Segoe UI"/>
                <a:cs typeface="Segoe UI"/>
              </a:rPr>
              <a:t>​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1255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13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PowerPoint Presentation</vt:lpstr>
      <vt:lpstr>Game Summary</vt:lpstr>
      <vt:lpstr>Game Summary  part 2</vt:lpstr>
      <vt:lpstr>Related Games</vt:lpstr>
      <vt:lpstr>What Every World Has</vt:lpstr>
      <vt:lpstr>How the levels look like: Ice World</vt:lpstr>
      <vt:lpstr>How the levels look like: Lava World</vt:lpstr>
      <vt:lpstr>How the levels look like: Sand World</vt:lpstr>
      <vt:lpstr>Controls</vt:lpstr>
      <vt:lpstr>Main Contributions</vt:lpstr>
      <vt:lpstr>Struggles/Learnings</vt:lpstr>
      <vt:lpstr>Extra stuff we can add in the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40</cp:revision>
  <dcterms:created xsi:type="dcterms:W3CDTF">2024-11-28T13:57:06Z</dcterms:created>
  <dcterms:modified xsi:type="dcterms:W3CDTF">2024-12-03T13:19:33Z</dcterms:modified>
</cp:coreProperties>
</file>