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FCD406-63B0-4719-8C43-2216A3784EA9}">
  <a:tblStyle styleId="{92FCD406-63B0-4719-8C43-2216A3784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517e1ea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517e1ea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3806820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3806820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1e5c9f7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1e5c9f7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e5c9f7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1e5c9f7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1e5c9f7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1e5c9f7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1e5c9f7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1e5c9f7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1e79199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1e79199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1e79199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1e79199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04fad9af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04fad9af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806820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3806820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4913a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54913a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04fad9af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04fad9a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04fad9af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04fad9af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80682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380682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3806820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3806820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517e1ea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517e1ea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517e1ea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517e1ea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28750" y="1635000"/>
            <a:ext cx="69795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EpicSam: BatteriesNotIncluded2</a:t>
            </a:r>
            <a:endParaRPr sz="37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GB" sz="3700">
                <a:solidFill>
                  <a:srgbClr val="AF7B51"/>
                </a:solidFill>
              </a:rPr>
              <a:t>Project plan - Deliverable 2</a:t>
            </a:r>
            <a:endParaRPr sz="3700">
              <a:solidFill>
                <a:srgbClr val="AF7B5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GB" sz="37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7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31975" y="3537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Haorui Li, Darius Bruno, Kevin Wei, Ilyas Naim</a:t>
            </a:r>
            <a:br>
              <a:rPr lang="en-GB" sz="2000"/>
            </a:b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21900" y="23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75" y="1072100"/>
            <a:ext cx="6341852" cy="364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16850" y="779100"/>
            <a:ext cx="9714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summary report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{92FCD406-63B0-4719-8C43-2216A3784EA9}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[W25-8] Decide on what we are doing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[W25-8] Decide on what we are doing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Haorui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899025" y="12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{92FCD406-63B0-4719-8C43-2216A3784EA9}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[W25-22] Momentum UI (5)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[W25-11]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Momentum animation (8)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[W25-34]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Momentum logic (8)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25"/>
          <p:cNvGraphicFramePr/>
          <p:nvPr/>
        </p:nvGraphicFramePr>
        <p:xfrm>
          <a:off x="952500" y="12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{92FCD406-63B0-4719-8C43-2216A3784EA9}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[W25-21] Projectile UI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[W25-28] Kinematics UI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[W25-9] Physics Java class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Ilyes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881175" y="12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{92FCD406-63B0-4719-8C43-2216A3784EA9}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[W25-24] Energy UI (5)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[W25-13] Energy animation (8)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[W25-36] Energy logic (8)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Darius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Google Shape;225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{92FCD406-63B0-4719-8C43-2216A3784EA9}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</a:t>
                      </a:r>
                      <a:r>
                        <a:rPr lang="en-GB"/>
                        <a:t>W25-12] Forces Animation</a:t>
                      </a:r>
                      <a:r>
                        <a:rPr lang="en-GB"/>
                        <a:t> (8)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</a:t>
                      </a:r>
                      <a:r>
                        <a:rPr lang="en-GB"/>
                        <a:t>W25-37] Forces logic (8)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</a:t>
                      </a:r>
                      <a:r>
                        <a:rPr lang="en-GB"/>
                        <a:t>W25-23] Forces UI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294300" y="712575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KanBan board part 1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900" y="750650"/>
            <a:ext cx="6838875" cy="41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294300" y="712575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KanBan board part 2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400" y="792325"/>
            <a:ext cx="6923176" cy="399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91875" y="203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breakdown &amp; assignment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73050" y="817375"/>
            <a:ext cx="8619300" cy="4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Tasks: implement 4 mini simulations that encompass the 4 main topics of the NYA mechanics course: momentum, forces, energy and kinematics.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User story: I want to visually observe the concepts I’ve learned in the mechanics course and see the effects of momentum, forces energy and kinematics in the real world.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be implemented: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Momentum: a simulation where the user can control objects that collide into each other and be able to observe the energy transfer. Assigned to Haorui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Forces: a simulation where the user can apply forces of various magnitudes and directions on an </a:t>
            </a:r>
            <a:r>
              <a:rPr lang="en-GB"/>
              <a:t>object</a:t>
            </a:r>
            <a:r>
              <a:rPr lang="en-GB"/>
              <a:t> and see the net force on it. Assigned to Darius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Projectile motion / kinematics: a simulation where the user can project motion of tiles thrown through the air. Assigned to Kevin.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Energy: a simulation where the user can </a:t>
            </a:r>
            <a:r>
              <a:rPr lang="en-GB"/>
              <a:t>interact with a test dummy on a skateboard in order to visualize the energy levels</a:t>
            </a:r>
            <a:r>
              <a:rPr lang="en-GB"/>
              <a:t>. Assigned to Ilyas.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55525" y="153950"/>
            <a:ext cx="51372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breakdown &amp;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386425" y="8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{92FCD406-63B0-4719-8C43-2216A3784EA9}</a:tableStyleId>
              </a:tblPr>
              <a:tblGrid>
                <a:gridCol w="1130475"/>
                <a:gridCol w="2217975"/>
                <a:gridCol w="1674225"/>
                <a:gridCol w="1674225"/>
                <a:gridCol w="1674225"/>
              </a:tblGrid>
              <a:tr h="3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User story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To be implemented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Assigned</a:t>
                      </a:r>
                      <a:r>
                        <a:rPr lang="en-GB" sz="1100"/>
                        <a:t> to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Estimated duration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Momentum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As a physics student, </a:t>
                      </a:r>
                      <a:r>
                        <a:rPr lang="en-GB" sz="900"/>
                        <a:t>I want to observe how momentum is </a:t>
                      </a:r>
                      <a:r>
                        <a:rPr lang="en-GB" sz="900"/>
                        <a:t>transferred</a:t>
                      </a:r>
                      <a:r>
                        <a:rPr lang="en-GB" sz="900"/>
                        <a:t> in collisions, so that I can understand momentum visually.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 </a:t>
                      </a:r>
                      <a:r>
                        <a:rPr lang="en-GB" sz="900"/>
                        <a:t>simulation where the user can control objects that collide into each other and be able to observe the energy transfer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Haorui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~9 weeks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9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Kinematics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As a physics student, I want an interactive kinematics simulation, so that I can understand motion concepts such as displacement, velocity, etc visually.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 simulation where the user can control an object into projectile motion or in 1D motion by changing </a:t>
                      </a:r>
                      <a:r>
                        <a:rPr lang="en-GB" sz="900"/>
                        <a:t>parameters</a:t>
                      </a:r>
                      <a:r>
                        <a:rPr lang="en-GB" sz="900"/>
                        <a:t> such velocity, acceleration, etc.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Kevin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~9 weeks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1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Energy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As a physics student, I want an interactive energy simulation, so that I can understand energy concepts such as energy transfers visually.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 simulation </a:t>
                      </a:r>
                      <a:r>
                        <a:rPr lang="en-GB" sz="900">
                          <a:solidFill>
                            <a:schemeClr val="dk2"/>
                          </a:solidFill>
                        </a:rPr>
                        <a:t>where the user can interact with a test dummy on a skateboard, as well as different parameters that have an impact on the energy levels, in order to visualize energy transfers.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Ilyas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~9 weeks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Forces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As a physics student, I want an interactive forces simulation, so that I can understand how different forces affect an object visually.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 simulation where the user can apply various forces to an object and see the results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Darius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~9 weeks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15"/>
          <p:cNvSpPr txBox="1"/>
          <p:nvPr/>
        </p:nvSpPr>
        <p:spPr>
          <a:xfrm>
            <a:off x="355500" y="530375"/>
            <a:ext cx="8433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Tasks: implement 4 mini simulations that encompass the 4 main topics of the NYA mechanics course: momentum, forces, energy and kinematics.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06650" y="19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75" y="774873"/>
            <a:ext cx="5814600" cy="40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99275" y="225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input &amp; output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24725" y="928075"/>
            <a:ext cx="84864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Momentum: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Input: user chooses the mass and number of balls, sets their angles, velocities and presses play.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Output: the balls get launched and collide, </a:t>
            </a:r>
            <a:r>
              <a:rPr lang="en-GB"/>
              <a:t>transferring</a:t>
            </a:r>
            <a:r>
              <a:rPr lang="en-GB"/>
              <a:t> momentum, </a:t>
            </a:r>
            <a:r>
              <a:rPr lang="en-GB"/>
              <a:t>with the energy transfer</a:t>
            </a:r>
            <a:r>
              <a:rPr lang="en-GB"/>
              <a:t>, positions, change in velocity all </a:t>
            </a:r>
            <a:r>
              <a:rPr lang="en-GB"/>
              <a:t>displayed</a:t>
            </a:r>
            <a:r>
              <a:rPr lang="en-GB"/>
              <a:t> to the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Forces: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 Input: the user adds a number of force vectors to the diagram and sets their magnitude and direction.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Output: the net force on the object is displayed as a vector along with a force distribution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Projectile motion / kinematics: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Input: the user chooses the mass, initial velocity, gravity, and angle of launch of the ball and presses play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Output: the ball launches through the air and displays the balls tra</a:t>
            </a:r>
            <a:r>
              <a:rPr lang="en-GB"/>
              <a:t>jectory with calculations.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Energy: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Input: User chooses the friction (0-50 N), gravity (0-20 m/s^2), </a:t>
            </a:r>
            <a:r>
              <a:rPr lang="en-GB"/>
              <a:t>mass (0-100 kg), </a:t>
            </a:r>
            <a:r>
              <a:rPr lang="en-GB"/>
              <a:t>and function path (mathematically), in order to </a:t>
            </a:r>
            <a:r>
              <a:rPr lang="en-GB"/>
              <a:t>observe energy levels and transfers. The user can also choose to display the speed and/or the energy pie chart.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Output: Skateboard movement, function path (graphically), speed, time, energy transfers.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99275" y="218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50" y="1396675"/>
            <a:ext cx="5759500" cy="327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812975" y="788025"/>
            <a:ext cx="27633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Homescreen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99275" y="218350"/>
            <a:ext cx="40734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(continued)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00" y="1244050"/>
            <a:ext cx="4914776" cy="34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661425" y="814750"/>
            <a:ext cx="2478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Momentum simulation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213000" y="22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437675" y="729225"/>
            <a:ext cx="7341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Forces simulation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475" y="1176200"/>
            <a:ext cx="5672201" cy="35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21900" y="23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572300" y="752350"/>
            <a:ext cx="1203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Kinematics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1764125"/>
            <a:ext cx="4171550" cy="255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4125"/>
            <a:ext cx="4305099" cy="25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